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75" r:id="rId1"/>
  </p:sldMasterIdLst>
  <p:notesMasterIdLst>
    <p:notesMasterId r:id="rId12"/>
  </p:notesMasterIdLst>
  <p:sldIdLst>
    <p:sldId id="256" r:id="rId2"/>
    <p:sldId id="257" r:id="rId3"/>
    <p:sldId id="258" r:id="rId4"/>
    <p:sldId id="260" r:id="rId5"/>
    <p:sldId id="266" r:id="rId6"/>
    <p:sldId id="306" r:id="rId7"/>
    <p:sldId id="305" r:id="rId8"/>
    <p:sldId id="307" r:id="rId9"/>
    <p:sldId id="308" r:id="rId10"/>
    <p:sldId id="309" r:id="rId11"/>
  </p:sldIdLst>
  <p:sldSz cx="9144000" cy="5143500" type="screen16x9"/>
  <p:notesSz cx="6858000" cy="9144000"/>
  <p:embeddedFontLst>
    <p:embeddedFont>
      <p:font typeface="Asap" panose="020B0604020202020204" charset="0"/>
      <p:regular r:id="rId13"/>
      <p:bold r:id="rId14"/>
      <p:italic r:id="rId15"/>
      <p:boldItalic r:id="rId16"/>
    </p:embeddedFont>
    <p:embeddedFont>
      <p:font typeface="Smythe" panose="020B0604020202020204" charset="0"/>
      <p:regular r:id="rId17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9AA0A6"/>
          </p15:clr>
        </p15:guide>
        <p15:guide id="2" pos="2880">
          <p15:clr>
            <a:srgbClr val="9AA0A6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4BDCDB1-C3DA-4C7F-9D61-19989D01D897}">
  <a:tblStyle styleId="{54BDCDB1-C3DA-4C7F-9D61-19989D01D897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20" d="100"/>
          <a:sy n="120" d="100"/>
        </p:scale>
        <p:origin x="370" y="8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font" Target="fonts/font5.fntdata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80" name="Google Shape;2880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81" name="Google Shape;2881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80" name="Google Shape;2980;gad36770f46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81" name="Google Shape;2981;gad36770f46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0" name="Google Shape;2990;g1003d90df77_0_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91" name="Google Shape;2991;g1003d90df77_0_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44" name="Google Shape;3044;g1185c551acd_0_5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45" name="Google Shape;3045;g1185c551acd_0_5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18" name="Google Shape;3518;g1303be3818b_0_8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19" name="Google Shape;3519;g1303be3818b_0_8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44" name="Google Shape;3044;g1185c551acd_0_5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45" name="Google Shape;3045;g1185c551acd_0_5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83748129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44" name="Google Shape;3044;g1185c551acd_0_5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45" name="Google Shape;3045;g1185c551acd_0_5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9354917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oogle Shape;9;p2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25"/>
            <a:ext cx="9143949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Google Shape;10;p2"/>
          <p:cNvSpPr/>
          <p:nvPr/>
        </p:nvSpPr>
        <p:spPr>
          <a:xfrm>
            <a:off x="260025" y="277225"/>
            <a:ext cx="8624100" cy="4589100"/>
          </a:xfrm>
          <a:prstGeom prst="plus">
            <a:avLst>
              <a:gd name="adj" fmla="val 1975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1" name="Google Shape;11;p2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 flipH="1">
            <a:off x="260025" y="277175"/>
            <a:ext cx="8624100" cy="4589100"/>
          </a:xfrm>
          <a:prstGeom prst="plus">
            <a:avLst>
              <a:gd name="adj" fmla="val 1939"/>
            </a:avLst>
          </a:prstGeom>
          <a:noFill/>
          <a:ln>
            <a:noFill/>
          </a:ln>
        </p:spPr>
      </p:pic>
      <p:sp>
        <p:nvSpPr>
          <p:cNvPr id="12" name="Google Shape;12;p2"/>
          <p:cNvSpPr/>
          <p:nvPr/>
        </p:nvSpPr>
        <p:spPr>
          <a:xfrm>
            <a:off x="316775" y="335575"/>
            <a:ext cx="8510400" cy="4472400"/>
          </a:xfrm>
          <a:prstGeom prst="plus">
            <a:avLst>
              <a:gd name="adj" fmla="val 1975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" name="Google Shape;13;p2"/>
          <p:cNvSpPr/>
          <p:nvPr/>
        </p:nvSpPr>
        <p:spPr>
          <a:xfrm>
            <a:off x="260025" y="277175"/>
            <a:ext cx="8624100" cy="4589100"/>
          </a:xfrm>
          <a:prstGeom prst="plus">
            <a:avLst>
              <a:gd name="adj" fmla="val 1975"/>
            </a:avLst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ubTitle" idx="1"/>
          </p:nvPr>
        </p:nvSpPr>
        <p:spPr>
          <a:xfrm rot="-995">
            <a:off x="720008" y="3506026"/>
            <a:ext cx="4146900" cy="42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>
                <a:latin typeface="Asap"/>
                <a:ea typeface="Asap"/>
                <a:cs typeface="Asap"/>
                <a:sym typeface="Asap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15" name="Google Shape;15;p2"/>
          <p:cNvSpPr txBox="1">
            <a:spLocks noGrp="1"/>
          </p:cNvSpPr>
          <p:nvPr>
            <p:ph type="ctrTitle"/>
          </p:nvPr>
        </p:nvSpPr>
        <p:spPr>
          <a:xfrm>
            <a:off x="720275" y="1216662"/>
            <a:ext cx="4146900" cy="2289300"/>
          </a:xfrm>
          <a:prstGeom prst="rect">
            <a:avLst/>
          </a:prstGeom>
        </p:spPr>
        <p:txBody>
          <a:bodyPr spcFirstLastPara="1" wrap="square" lIns="91425" tIns="0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9pPr>
          </a:lstStyle>
          <a:p>
            <a:endParaRPr/>
          </a:p>
        </p:txBody>
      </p:sp>
      <p:grpSp>
        <p:nvGrpSpPr>
          <p:cNvPr id="16" name="Google Shape;16;p2"/>
          <p:cNvGrpSpPr/>
          <p:nvPr/>
        </p:nvGrpSpPr>
        <p:grpSpPr>
          <a:xfrm rot="-4680372">
            <a:off x="8104963" y="666938"/>
            <a:ext cx="965306" cy="1204914"/>
            <a:chOff x="3403138" y="1738725"/>
            <a:chExt cx="473775" cy="591375"/>
          </a:xfrm>
        </p:grpSpPr>
        <p:sp>
          <p:nvSpPr>
            <p:cNvPr id="17" name="Google Shape;17;p2"/>
            <p:cNvSpPr/>
            <p:nvPr/>
          </p:nvSpPr>
          <p:spPr>
            <a:xfrm>
              <a:off x="3403138" y="1738725"/>
              <a:ext cx="473775" cy="591375"/>
            </a:xfrm>
            <a:custGeom>
              <a:avLst/>
              <a:gdLst/>
              <a:ahLst/>
              <a:cxnLst/>
              <a:rect l="l" t="t" r="r" b="b"/>
              <a:pathLst>
                <a:path w="18951" h="23655" extrusionOk="0">
                  <a:moveTo>
                    <a:pt x="9734" y="1"/>
                  </a:moveTo>
                  <a:cubicBezTo>
                    <a:pt x="9718" y="1"/>
                    <a:pt x="9701" y="9"/>
                    <a:pt x="9691" y="24"/>
                  </a:cubicBezTo>
                  <a:cubicBezTo>
                    <a:pt x="9288" y="619"/>
                    <a:pt x="8888" y="1215"/>
                    <a:pt x="8489" y="1816"/>
                  </a:cubicBezTo>
                  <a:cubicBezTo>
                    <a:pt x="8478" y="1831"/>
                    <a:pt x="8462" y="1839"/>
                    <a:pt x="8445" y="1839"/>
                  </a:cubicBezTo>
                  <a:cubicBezTo>
                    <a:pt x="8430" y="1839"/>
                    <a:pt x="8416" y="1833"/>
                    <a:pt x="8405" y="1820"/>
                  </a:cubicBezTo>
                  <a:cubicBezTo>
                    <a:pt x="8302" y="1698"/>
                    <a:pt x="8202" y="1574"/>
                    <a:pt x="8099" y="1451"/>
                  </a:cubicBezTo>
                  <a:cubicBezTo>
                    <a:pt x="8088" y="1437"/>
                    <a:pt x="8074" y="1431"/>
                    <a:pt x="8059" y="1431"/>
                  </a:cubicBezTo>
                  <a:cubicBezTo>
                    <a:pt x="8036" y="1431"/>
                    <a:pt x="8013" y="1448"/>
                    <a:pt x="8007" y="1476"/>
                  </a:cubicBezTo>
                  <a:cubicBezTo>
                    <a:pt x="7933" y="1869"/>
                    <a:pt x="7859" y="2263"/>
                    <a:pt x="7786" y="2656"/>
                  </a:cubicBezTo>
                  <a:cubicBezTo>
                    <a:pt x="7780" y="2683"/>
                    <a:pt x="7756" y="2700"/>
                    <a:pt x="7732" y="2700"/>
                  </a:cubicBezTo>
                  <a:cubicBezTo>
                    <a:pt x="7722" y="2700"/>
                    <a:pt x="7712" y="2698"/>
                    <a:pt x="7703" y="2691"/>
                  </a:cubicBezTo>
                  <a:cubicBezTo>
                    <a:pt x="7549" y="2575"/>
                    <a:pt x="7395" y="2456"/>
                    <a:pt x="7239" y="2340"/>
                  </a:cubicBezTo>
                  <a:cubicBezTo>
                    <a:pt x="7230" y="2333"/>
                    <a:pt x="7219" y="2329"/>
                    <a:pt x="7209" y="2329"/>
                  </a:cubicBezTo>
                  <a:cubicBezTo>
                    <a:pt x="7185" y="2329"/>
                    <a:pt x="7162" y="2348"/>
                    <a:pt x="7157" y="2377"/>
                  </a:cubicBezTo>
                  <a:cubicBezTo>
                    <a:pt x="7101" y="2752"/>
                    <a:pt x="7044" y="3127"/>
                    <a:pt x="6991" y="3501"/>
                  </a:cubicBezTo>
                  <a:cubicBezTo>
                    <a:pt x="6986" y="3530"/>
                    <a:pt x="6963" y="3548"/>
                    <a:pt x="6938" y="3548"/>
                  </a:cubicBezTo>
                  <a:cubicBezTo>
                    <a:pt x="6930" y="3548"/>
                    <a:pt x="6922" y="3547"/>
                    <a:pt x="6914" y="3542"/>
                  </a:cubicBezTo>
                  <a:cubicBezTo>
                    <a:pt x="6658" y="3402"/>
                    <a:pt x="6401" y="3261"/>
                    <a:pt x="6147" y="3119"/>
                  </a:cubicBezTo>
                  <a:cubicBezTo>
                    <a:pt x="6139" y="3115"/>
                    <a:pt x="6131" y="3113"/>
                    <a:pt x="6122" y="3113"/>
                  </a:cubicBezTo>
                  <a:cubicBezTo>
                    <a:pt x="6098" y="3113"/>
                    <a:pt x="6075" y="3130"/>
                    <a:pt x="6070" y="3157"/>
                  </a:cubicBezTo>
                  <a:cubicBezTo>
                    <a:pt x="5965" y="3667"/>
                    <a:pt x="5859" y="4179"/>
                    <a:pt x="5757" y="4689"/>
                  </a:cubicBezTo>
                  <a:cubicBezTo>
                    <a:pt x="5752" y="4717"/>
                    <a:pt x="5728" y="4734"/>
                    <a:pt x="5704" y="4734"/>
                  </a:cubicBezTo>
                  <a:cubicBezTo>
                    <a:pt x="5693" y="4734"/>
                    <a:pt x="5681" y="4730"/>
                    <a:pt x="5671" y="4722"/>
                  </a:cubicBezTo>
                  <a:cubicBezTo>
                    <a:pt x="5364" y="4453"/>
                    <a:pt x="5058" y="4183"/>
                    <a:pt x="4750" y="3912"/>
                  </a:cubicBezTo>
                  <a:cubicBezTo>
                    <a:pt x="4740" y="3903"/>
                    <a:pt x="4728" y="3900"/>
                    <a:pt x="4717" y="3900"/>
                  </a:cubicBezTo>
                  <a:cubicBezTo>
                    <a:pt x="4692" y="3900"/>
                    <a:pt x="4668" y="3918"/>
                    <a:pt x="4664" y="3947"/>
                  </a:cubicBezTo>
                  <a:cubicBezTo>
                    <a:pt x="4677" y="4536"/>
                    <a:pt x="4692" y="5127"/>
                    <a:pt x="4710" y="5715"/>
                  </a:cubicBezTo>
                  <a:cubicBezTo>
                    <a:pt x="4706" y="5745"/>
                    <a:pt x="4682" y="5764"/>
                    <a:pt x="4657" y="5764"/>
                  </a:cubicBezTo>
                  <a:cubicBezTo>
                    <a:pt x="4644" y="5764"/>
                    <a:pt x="4630" y="5758"/>
                    <a:pt x="4619" y="5746"/>
                  </a:cubicBezTo>
                  <a:lnTo>
                    <a:pt x="4018" y="5323"/>
                  </a:lnTo>
                  <a:cubicBezTo>
                    <a:pt x="4007" y="5311"/>
                    <a:pt x="3993" y="5306"/>
                    <a:pt x="3980" y="5306"/>
                  </a:cubicBezTo>
                  <a:cubicBezTo>
                    <a:pt x="3948" y="5306"/>
                    <a:pt x="3918" y="5337"/>
                    <a:pt x="3928" y="5377"/>
                  </a:cubicBezTo>
                  <a:cubicBezTo>
                    <a:pt x="4093" y="6049"/>
                    <a:pt x="4259" y="6718"/>
                    <a:pt x="4429" y="7386"/>
                  </a:cubicBezTo>
                  <a:cubicBezTo>
                    <a:pt x="4439" y="7425"/>
                    <a:pt x="4410" y="7457"/>
                    <a:pt x="4378" y="7457"/>
                  </a:cubicBezTo>
                  <a:cubicBezTo>
                    <a:pt x="4367" y="7457"/>
                    <a:pt x="4355" y="7453"/>
                    <a:pt x="4345" y="7445"/>
                  </a:cubicBezTo>
                  <a:cubicBezTo>
                    <a:pt x="3935" y="7103"/>
                    <a:pt x="3527" y="6761"/>
                    <a:pt x="3119" y="6416"/>
                  </a:cubicBezTo>
                  <a:cubicBezTo>
                    <a:pt x="3109" y="6407"/>
                    <a:pt x="3098" y="6403"/>
                    <a:pt x="3086" y="6403"/>
                  </a:cubicBezTo>
                  <a:cubicBezTo>
                    <a:pt x="3065" y="6403"/>
                    <a:pt x="3044" y="6418"/>
                    <a:pt x="3036" y="6442"/>
                  </a:cubicBezTo>
                  <a:cubicBezTo>
                    <a:pt x="2988" y="6588"/>
                    <a:pt x="2942" y="6735"/>
                    <a:pt x="2894" y="6883"/>
                  </a:cubicBezTo>
                  <a:cubicBezTo>
                    <a:pt x="2886" y="6907"/>
                    <a:pt x="2865" y="6922"/>
                    <a:pt x="2843" y="6922"/>
                  </a:cubicBezTo>
                  <a:cubicBezTo>
                    <a:pt x="2834" y="6922"/>
                    <a:pt x="2825" y="6919"/>
                    <a:pt x="2816" y="6914"/>
                  </a:cubicBezTo>
                  <a:cubicBezTo>
                    <a:pt x="2527" y="6725"/>
                    <a:pt x="2240" y="6536"/>
                    <a:pt x="1951" y="6346"/>
                  </a:cubicBezTo>
                  <a:cubicBezTo>
                    <a:pt x="1942" y="6341"/>
                    <a:pt x="1933" y="6338"/>
                    <a:pt x="1924" y="6338"/>
                  </a:cubicBezTo>
                  <a:cubicBezTo>
                    <a:pt x="1896" y="6338"/>
                    <a:pt x="1871" y="6361"/>
                    <a:pt x="1869" y="6394"/>
                  </a:cubicBezTo>
                  <a:lnTo>
                    <a:pt x="1861" y="6834"/>
                  </a:lnTo>
                  <a:cubicBezTo>
                    <a:pt x="1861" y="6865"/>
                    <a:pt x="1836" y="6890"/>
                    <a:pt x="1808" y="6890"/>
                  </a:cubicBezTo>
                  <a:cubicBezTo>
                    <a:pt x="1803" y="6890"/>
                    <a:pt x="1798" y="6890"/>
                    <a:pt x="1793" y="6888"/>
                  </a:cubicBezTo>
                  <a:cubicBezTo>
                    <a:pt x="1262" y="6663"/>
                    <a:pt x="734" y="6437"/>
                    <a:pt x="203" y="6209"/>
                  </a:cubicBezTo>
                  <a:cubicBezTo>
                    <a:pt x="198" y="6207"/>
                    <a:pt x="192" y="6207"/>
                    <a:pt x="187" y="6207"/>
                  </a:cubicBezTo>
                  <a:cubicBezTo>
                    <a:pt x="147" y="6207"/>
                    <a:pt x="120" y="6259"/>
                    <a:pt x="147" y="6297"/>
                  </a:cubicBezTo>
                  <a:cubicBezTo>
                    <a:pt x="346" y="6664"/>
                    <a:pt x="547" y="7030"/>
                    <a:pt x="749" y="7396"/>
                  </a:cubicBezTo>
                  <a:cubicBezTo>
                    <a:pt x="774" y="7434"/>
                    <a:pt x="750" y="7487"/>
                    <a:pt x="706" y="7487"/>
                  </a:cubicBezTo>
                  <a:cubicBezTo>
                    <a:pt x="588" y="7486"/>
                    <a:pt x="472" y="7483"/>
                    <a:pt x="355" y="7481"/>
                  </a:cubicBezTo>
                  <a:cubicBezTo>
                    <a:pt x="354" y="7481"/>
                    <a:pt x="354" y="7481"/>
                    <a:pt x="353" y="7481"/>
                  </a:cubicBezTo>
                  <a:cubicBezTo>
                    <a:pt x="307" y="7481"/>
                    <a:pt x="283" y="7544"/>
                    <a:pt x="316" y="7579"/>
                  </a:cubicBezTo>
                  <a:cubicBezTo>
                    <a:pt x="516" y="7787"/>
                    <a:pt x="716" y="7994"/>
                    <a:pt x="915" y="8199"/>
                  </a:cubicBezTo>
                  <a:cubicBezTo>
                    <a:pt x="944" y="8229"/>
                    <a:pt x="933" y="8281"/>
                    <a:pt x="895" y="8295"/>
                  </a:cubicBezTo>
                  <a:cubicBezTo>
                    <a:pt x="613" y="8395"/>
                    <a:pt x="330" y="8498"/>
                    <a:pt x="49" y="8599"/>
                  </a:cubicBezTo>
                  <a:cubicBezTo>
                    <a:pt x="10" y="8613"/>
                    <a:pt x="0" y="8668"/>
                    <a:pt x="31" y="8695"/>
                  </a:cubicBezTo>
                  <a:cubicBezTo>
                    <a:pt x="428" y="9070"/>
                    <a:pt x="826" y="9441"/>
                    <a:pt x="1224" y="9813"/>
                  </a:cubicBezTo>
                  <a:cubicBezTo>
                    <a:pt x="1255" y="9842"/>
                    <a:pt x="1245" y="9894"/>
                    <a:pt x="1207" y="9909"/>
                  </a:cubicBezTo>
                  <a:cubicBezTo>
                    <a:pt x="888" y="10034"/>
                    <a:pt x="566" y="10160"/>
                    <a:pt x="247" y="10287"/>
                  </a:cubicBezTo>
                  <a:cubicBezTo>
                    <a:pt x="210" y="10302"/>
                    <a:pt x="199" y="10352"/>
                    <a:pt x="229" y="10382"/>
                  </a:cubicBezTo>
                  <a:cubicBezTo>
                    <a:pt x="404" y="10557"/>
                    <a:pt x="877" y="11034"/>
                    <a:pt x="823" y="11034"/>
                  </a:cubicBezTo>
                  <a:cubicBezTo>
                    <a:pt x="773" y="11034"/>
                    <a:pt x="391" y="11196"/>
                    <a:pt x="210" y="11275"/>
                  </a:cubicBezTo>
                  <a:cubicBezTo>
                    <a:pt x="171" y="11292"/>
                    <a:pt x="166" y="11349"/>
                    <a:pt x="202" y="11376"/>
                  </a:cubicBezTo>
                  <a:cubicBezTo>
                    <a:pt x="546" y="11618"/>
                    <a:pt x="889" y="11861"/>
                    <a:pt x="1233" y="12103"/>
                  </a:cubicBezTo>
                  <a:cubicBezTo>
                    <a:pt x="1272" y="12128"/>
                    <a:pt x="1262" y="12191"/>
                    <a:pt x="1220" y="12204"/>
                  </a:cubicBezTo>
                  <a:cubicBezTo>
                    <a:pt x="919" y="12300"/>
                    <a:pt x="619" y="12396"/>
                    <a:pt x="318" y="12492"/>
                  </a:cubicBezTo>
                  <a:cubicBezTo>
                    <a:pt x="275" y="12505"/>
                    <a:pt x="265" y="12569"/>
                    <a:pt x="303" y="12595"/>
                  </a:cubicBezTo>
                  <a:cubicBezTo>
                    <a:pt x="887" y="12926"/>
                    <a:pt x="1469" y="13258"/>
                    <a:pt x="2053" y="13585"/>
                  </a:cubicBezTo>
                  <a:cubicBezTo>
                    <a:pt x="2095" y="13615"/>
                    <a:pt x="2081" y="13683"/>
                    <a:pt x="2031" y="13689"/>
                  </a:cubicBezTo>
                  <a:cubicBezTo>
                    <a:pt x="1569" y="13815"/>
                    <a:pt x="1108" y="13940"/>
                    <a:pt x="648" y="14067"/>
                  </a:cubicBezTo>
                  <a:cubicBezTo>
                    <a:pt x="606" y="14072"/>
                    <a:pt x="585" y="14126"/>
                    <a:pt x="614" y="14162"/>
                  </a:cubicBezTo>
                  <a:cubicBezTo>
                    <a:pt x="893" y="14498"/>
                    <a:pt x="1171" y="14834"/>
                    <a:pt x="1451" y="15169"/>
                  </a:cubicBezTo>
                  <a:cubicBezTo>
                    <a:pt x="1472" y="15195"/>
                    <a:pt x="1468" y="15236"/>
                    <a:pt x="1441" y="15254"/>
                  </a:cubicBezTo>
                  <a:cubicBezTo>
                    <a:pt x="1218" y="15417"/>
                    <a:pt x="995" y="15579"/>
                    <a:pt x="772" y="15743"/>
                  </a:cubicBezTo>
                  <a:cubicBezTo>
                    <a:pt x="734" y="15771"/>
                    <a:pt x="746" y="15836"/>
                    <a:pt x="791" y="15845"/>
                  </a:cubicBezTo>
                  <a:cubicBezTo>
                    <a:pt x="1213" y="15933"/>
                    <a:pt x="1636" y="16018"/>
                    <a:pt x="2058" y="16104"/>
                  </a:cubicBezTo>
                  <a:cubicBezTo>
                    <a:pt x="2088" y="16110"/>
                    <a:pt x="2106" y="16142"/>
                    <a:pt x="2099" y="16174"/>
                  </a:cubicBezTo>
                  <a:cubicBezTo>
                    <a:pt x="2027" y="16462"/>
                    <a:pt x="1955" y="16752"/>
                    <a:pt x="1885" y="17041"/>
                  </a:cubicBezTo>
                  <a:cubicBezTo>
                    <a:pt x="1875" y="17077"/>
                    <a:pt x="1900" y="17111"/>
                    <a:pt x="1935" y="17113"/>
                  </a:cubicBezTo>
                  <a:cubicBezTo>
                    <a:pt x="2400" y="17125"/>
                    <a:pt x="2864" y="17135"/>
                    <a:pt x="3328" y="17147"/>
                  </a:cubicBezTo>
                  <a:cubicBezTo>
                    <a:pt x="3366" y="17150"/>
                    <a:pt x="3392" y="17193"/>
                    <a:pt x="3374" y="17229"/>
                  </a:cubicBezTo>
                  <a:cubicBezTo>
                    <a:pt x="3286" y="17420"/>
                    <a:pt x="3195" y="17612"/>
                    <a:pt x="3107" y="17806"/>
                  </a:cubicBezTo>
                  <a:cubicBezTo>
                    <a:pt x="3089" y="17843"/>
                    <a:pt x="3115" y="17886"/>
                    <a:pt x="3154" y="17886"/>
                  </a:cubicBezTo>
                  <a:cubicBezTo>
                    <a:pt x="3155" y="17886"/>
                    <a:pt x="3155" y="17886"/>
                    <a:pt x="3156" y="17886"/>
                  </a:cubicBezTo>
                  <a:cubicBezTo>
                    <a:pt x="3727" y="17868"/>
                    <a:pt x="4297" y="17851"/>
                    <a:pt x="4870" y="17833"/>
                  </a:cubicBezTo>
                  <a:cubicBezTo>
                    <a:pt x="4870" y="17832"/>
                    <a:pt x="4871" y="17832"/>
                    <a:pt x="4871" y="17832"/>
                  </a:cubicBezTo>
                  <a:cubicBezTo>
                    <a:pt x="4925" y="17832"/>
                    <a:pt x="4945" y="17909"/>
                    <a:pt x="4897" y="17936"/>
                  </a:cubicBezTo>
                  <a:cubicBezTo>
                    <a:pt x="4489" y="18187"/>
                    <a:pt x="4081" y="18438"/>
                    <a:pt x="3673" y="18691"/>
                  </a:cubicBezTo>
                  <a:cubicBezTo>
                    <a:pt x="3634" y="18716"/>
                    <a:pt x="3640" y="18778"/>
                    <a:pt x="3683" y="18793"/>
                  </a:cubicBezTo>
                  <a:cubicBezTo>
                    <a:pt x="3873" y="18857"/>
                    <a:pt x="4293" y="18972"/>
                    <a:pt x="4828" y="18972"/>
                  </a:cubicBezTo>
                  <a:cubicBezTo>
                    <a:pt x="5267" y="18972"/>
                    <a:pt x="5784" y="18894"/>
                    <a:pt x="6313" y="18648"/>
                  </a:cubicBezTo>
                  <a:cubicBezTo>
                    <a:pt x="6321" y="18645"/>
                    <a:pt x="6328" y="18643"/>
                    <a:pt x="6335" y="18643"/>
                  </a:cubicBezTo>
                  <a:cubicBezTo>
                    <a:pt x="6373" y="18643"/>
                    <a:pt x="6402" y="18690"/>
                    <a:pt x="6377" y="18729"/>
                  </a:cubicBezTo>
                  <a:cubicBezTo>
                    <a:pt x="6235" y="18962"/>
                    <a:pt x="6094" y="19195"/>
                    <a:pt x="5952" y="19430"/>
                  </a:cubicBezTo>
                  <a:cubicBezTo>
                    <a:pt x="5929" y="19467"/>
                    <a:pt x="5955" y="19516"/>
                    <a:pt x="5996" y="19516"/>
                  </a:cubicBezTo>
                  <a:cubicBezTo>
                    <a:pt x="5998" y="19516"/>
                    <a:pt x="6000" y="19516"/>
                    <a:pt x="6003" y="19516"/>
                  </a:cubicBezTo>
                  <a:cubicBezTo>
                    <a:pt x="6371" y="19464"/>
                    <a:pt x="7561" y="19212"/>
                    <a:pt x="7976" y="18058"/>
                  </a:cubicBezTo>
                  <a:cubicBezTo>
                    <a:pt x="8467" y="16690"/>
                    <a:pt x="7379" y="14862"/>
                    <a:pt x="9474" y="14838"/>
                  </a:cubicBezTo>
                  <a:lnTo>
                    <a:pt x="9484" y="14838"/>
                  </a:lnTo>
                  <a:cubicBezTo>
                    <a:pt x="9457" y="16497"/>
                    <a:pt x="8799" y="17160"/>
                    <a:pt x="9359" y="19293"/>
                  </a:cubicBezTo>
                  <a:cubicBezTo>
                    <a:pt x="9844" y="21128"/>
                    <a:pt x="9331" y="21884"/>
                    <a:pt x="9294" y="23373"/>
                  </a:cubicBezTo>
                  <a:cubicBezTo>
                    <a:pt x="9292" y="23527"/>
                    <a:pt x="9411" y="23654"/>
                    <a:pt x="9559" y="23654"/>
                  </a:cubicBezTo>
                  <a:cubicBezTo>
                    <a:pt x="9563" y="23654"/>
                    <a:pt x="9566" y="23654"/>
                    <a:pt x="9570" y="23654"/>
                  </a:cubicBezTo>
                  <a:cubicBezTo>
                    <a:pt x="9709" y="23648"/>
                    <a:pt x="9818" y="23529"/>
                    <a:pt x="9818" y="23385"/>
                  </a:cubicBezTo>
                  <a:cubicBezTo>
                    <a:pt x="9823" y="21966"/>
                    <a:pt x="10328" y="21091"/>
                    <a:pt x="9771" y="19174"/>
                  </a:cubicBezTo>
                  <a:cubicBezTo>
                    <a:pt x="9196" y="17157"/>
                    <a:pt x="9823" y="16579"/>
                    <a:pt x="9814" y="14853"/>
                  </a:cubicBezTo>
                  <a:lnTo>
                    <a:pt x="9814" y="14853"/>
                  </a:lnTo>
                  <a:cubicBezTo>
                    <a:pt x="11447" y="15029"/>
                    <a:pt x="10559" y="16728"/>
                    <a:pt x="11090" y="17982"/>
                  </a:cubicBezTo>
                  <a:cubicBezTo>
                    <a:pt x="11563" y="19101"/>
                    <a:pt x="12771" y="19272"/>
                    <a:pt x="13139" y="19299"/>
                  </a:cubicBezTo>
                  <a:cubicBezTo>
                    <a:pt x="13140" y="19299"/>
                    <a:pt x="13142" y="19299"/>
                    <a:pt x="13143" y="19299"/>
                  </a:cubicBezTo>
                  <a:cubicBezTo>
                    <a:pt x="13185" y="19299"/>
                    <a:pt x="13210" y="19249"/>
                    <a:pt x="13184" y="19214"/>
                  </a:cubicBezTo>
                  <a:cubicBezTo>
                    <a:pt x="13030" y="18995"/>
                    <a:pt x="12876" y="18777"/>
                    <a:pt x="12722" y="18557"/>
                  </a:cubicBezTo>
                  <a:cubicBezTo>
                    <a:pt x="12695" y="18519"/>
                    <a:pt x="12724" y="18470"/>
                    <a:pt x="12765" y="18470"/>
                  </a:cubicBezTo>
                  <a:cubicBezTo>
                    <a:pt x="12770" y="18470"/>
                    <a:pt x="12777" y="18471"/>
                    <a:pt x="12783" y="18473"/>
                  </a:cubicBezTo>
                  <a:cubicBezTo>
                    <a:pt x="13241" y="18651"/>
                    <a:pt x="13684" y="18712"/>
                    <a:pt x="14074" y="18712"/>
                  </a:cubicBezTo>
                  <a:cubicBezTo>
                    <a:pt x="14709" y="18712"/>
                    <a:pt x="15207" y="18552"/>
                    <a:pt x="15417" y="18473"/>
                  </a:cubicBezTo>
                  <a:cubicBezTo>
                    <a:pt x="15459" y="18456"/>
                    <a:pt x="15463" y="18398"/>
                    <a:pt x="15422" y="18376"/>
                  </a:cubicBezTo>
                  <a:cubicBezTo>
                    <a:pt x="15001" y="18157"/>
                    <a:pt x="14582" y="17936"/>
                    <a:pt x="14163" y="17715"/>
                  </a:cubicBezTo>
                  <a:cubicBezTo>
                    <a:pt x="14114" y="17689"/>
                    <a:pt x="14131" y="17615"/>
                    <a:pt x="14186" y="17612"/>
                  </a:cubicBezTo>
                  <a:cubicBezTo>
                    <a:pt x="14759" y="17604"/>
                    <a:pt x="15329" y="17595"/>
                    <a:pt x="15900" y="17585"/>
                  </a:cubicBezTo>
                  <a:cubicBezTo>
                    <a:pt x="15940" y="17585"/>
                    <a:pt x="15965" y="17541"/>
                    <a:pt x="15946" y="17506"/>
                  </a:cubicBezTo>
                  <a:cubicBezTo>
                    <a:pt x="15848" y="17327"/>
                    <a:pt x="15751" y="17150"/>
                    <a:pt x="15654" y="16970"/>
                  </a:cubicBezTo>
                  <a:cubicBezTo>
                    <a:pt x="15636" y="16936"/>
                    <a:pt x="15659" y="16894"/>
                    <a:pt x="15697" y="16892"/>
                  </a:cubicBezTo>
                  <a:cubicBezTo>
                    <a:pt x="16160" y="16862"/>
                    <a:pt x="16624" y="16832"/>
                    <a:pt x="17086" y="16803"/>
                  </a:cubicBezTo>
                  <a:cubicBezTo>
                    <a:pt x="17121" y="16801"/>
                    <a:pt x="17144" y="16767"/>
                    <a:pt x="17134" y="16734"/>
                  </a:cubicBezTo>
                  <a:cubicBezTo>
                    <a:pt x="17052" y="16465"/>
                    <a:pt x="16970" y="16196"/>
                    <a:pt x="16889" y="15925"/>
                  </a:cubicBezTo>
                  <a:cubicBezTo>
                    <a:pt x="16881" y="15896"/>
                    <a:pt x="16899" y="15864"/>
                    <a:pt x="16930" y="15858"/>
                  </a:cubicBezTo>
                  <a:cubicBezTo>
                    <a:pt x="17348" y="15763"/>
                    <a:pt x="17768" y="15670"/>
                    <a:pt x="18187" y="15577"/>
                  </a:cubicBezTo>
                  <a:cubicBezTo>
                    <a:pt x="18234" y="15566"/>
                    <a:pt x="18245" y="15506"/>
                    <a:pt x="18204" y="15480"/>
                  </a:cubicBezTo>
                  <a:cubicBezTo>
                    <a:pt x="17977" y="15333"/>
                    <a:pt x="17749" y="15188"/>
                    <a:pt x="17521" y="15040"/>
                  </a:cubicBezTo>
                  <a:cubicBezTo>
                    <a:pt x="17494" y="15023"/>
                    <a:pt x="17489" y="14985"/>
                    <a:pt x="17508" y="14960"/>
                  </a:cubicBezTo>
                  <a:cubicBezTo>
                    <a:pt x="17780" y="14639"/>
                    <a:pt x="18052" y="14319"/>
                    <a:pt x="18324" y="14001"/>
                  </a:cubicBezTo>
                  <a:cubicBezTo>
                    <a:pt x="18351" y="13969"/>
                    <a:pt x="18332" y="13917"/>
                    <a:pt x="18289" y="13914"/>
                  </a:cubicBezTo>
                  <a:cubicBezTo>
                    <a:pt x="17825" y="13804"/>
                    <a:pt x="17364" y="13693"/>
                    <a:pt x="16900" y="13580"/>
                  </a:cubicBezTo>
                  <a:cubicBezTo>
                    <a:pt x="16850" y="13577"/>
                    <a:pt x="16834" y="13511"/>
                    <a:pt x="16876" y="13483"/>
                  </a:cubicBezTo>
                  <a:cubicBezTo>
                    <a:pt x="17456" y="13167"/>
                    <a:pt x="18034" y="12851"/>
                    <a:pt x="18614" y="12539"/>
                  </a:cubicBezTo>
                  <a:cubicBezTo>
                    <a:pt x="18652" y="12515"/>
                    <a:pt x="18644" y="12458"/>
                    <a:pt x="18601" y="12445"/>
                  </a:cubicBezTo>
                  <a:cubicBezTo>
                    <a:pt x="18300" y="12357"/>
                    <a:pt x="17998" y="12269"/>
                    <a:pt x="17697" y="12180"/>
                  </a:cubicBezTo>
                  <a:cubicBezTo>
                    <a:pt x="17654" y="12168"/>
                    <a:pt x="17645" y="12110"/>
                    <a:pt x="17683" y="12086"/>
                  </a:cubicBezTo>
                  <a:cubicBezTo>
                    <a:pt x="18027" y="11859"/>
                    <a:pt x="18371" y="11633"/>
                    <a:pt x="18716" y="11408"/>
                  </a:cubicBezTo>
                  <a:cubicBezTo>
                    <a:pt x="18750" y="11385"/>
                    <a:pt x="18746" y="11332"/>
                    <a:pt x="18707" y="11315"/>
                  </a:cubicBezTo>
                  <a:cubicBezTo>
                    <a:pt x="18529" y="11242"/>
                    <a:pt x="18147" y="11087"/>
                    <a:pt x="18096" y="11087"/>
                  </a:cubicBezTo>
                  <a:cubicBezTo>
                    <a:pt x="18043" y="11087"/>
                    <a:pt x="18520" y="10645"/>
                    <a:pt x="18697" y="10484"/>
                  </a:cubicBezTo>
                  <a:cubicBezTo>
                    <a:pt x="18726" y="10459"/>
                    <a:pt x="18717" y="10411"/>
                    <a:pt x="18680" y="10396"/>
                  </a:cubicBezTo>
                  <a:cubicBezTo>
                    <a:pt x="18362" y="10275"/>
                    <a:pt x="18043" y="10153"/>
                    <a:pt x="17725" y="10032"/>
                  </a:cubicBezTo>
                  <a:cubicBezTo>
                    <a:pt x="17686" y="10018"/>
                    <a:pt x="17678" y="9968"/>
                    <a:pt x="17709" y="9941"/>
                  </a:cubicBezTo>
                  <a:cubicBezTo>
                    <a:pt x="18109" y="9595"/>
                    <a:pt x="18514" y="9255"/>
                    <a:pt x="18919" y="8917"/>
                  </a:cubicBezTo>
                  <a:cubicBezTo>
                    <a:pt x="18951" y="8892"/>
                    <a:pt x="18942" y="8840"/>
                    <a:pt x="18904" y="8827"/>
                  </a:cubicBezTo>
                  <a:cubicBezTo>
                    <a:pt x="18624" y="8727"/>
                    <a:pt x="18344" y="8624"/>
                    <a:pt x="18064" y="8522"/>
                  </a:cubicBezTo>
                  <a:cubicBezTo>
                    <a:pt x="18027" y="8509"/>
                    <a:pt x="18017" y="8460"/>
                    <a:pt x="18048" y="8434"/>
                  </a:cubicBezTo>
                  <a:cubicBezTo>
                    <a:pt x="18252" y="8246"/>
                    <a:pt x="18459" y="8060"/>
                    <a:pt x="18664" y="7873"/>
                  </a:cubicBezTo>
                  <a:cubicBezTo>
                    <a:pt x="18700" y="7841"/>
                    <a:pt x="18679" y="7781"/>
                    <a:pt x="18630" y="7781"/>
                  </a:cubicBezTo>
                  <a:cubicBezTo>
                    <a:pt x="18512" y="7780"/>
                    <a:pt x="18395" y="7776"/>
                    <a:pt x="18278" y="7775"/>
                  </a:cubicBezTo>
                  <a:cubicBezTo>
                    <a:pt x="18234" y="7775"/>
                    <a:pt x="18211" y="7724"/>
                    <a:pt x="18239" y="7688"/>
                  </a:cubicBezTo>
                  <a:cubicBezTo>
                    <a:pt x="18453" y="7354"/>
                    <a:pt x="18667" y="7021"/>
                    <a:pt x="18881" y="6690"/>
                  </a:cubicBezTo>
                  <a:cubicBezTo>
                    <a:pt x="18910" y="6653"/>
                    <a:pt x="18882" y="6603"/>
                    <a:pt x="18840" y="6603"/>
                  </a:cubicBezTo>
                  <a:cubicBezTo>
                    <a:pt x="18836" y="6603"/>
                    <a:pt x="18832" y="6603"/>
                    <a:pt x="18827" y="6604"/>
                  </a:cubicBezTo>
                  <a:cubicBezTo>
                    <a:pt x="18289" y="6794"/>
                    <a:pt x="17751" y="6983"/>
                    <a:pt x="17211" y="7175"/>
                  </a:cubicBezTo>
                  <a:cubicBezTo>
                    <a:pt x="17206" y="7177"/>
                    <a:pt x="17202" y="7177"/>
                    <a:pt x="17197" y="7177"/>
                  </a:cubicBezTo>
                  <a:cubicBezTo>
                    <a:pt x="17169" y="7177"/>
                    <a:pt x="17145" y="7153"/>
                    <a:pt x="17145" y="7124"/>
                  </a:cubicBezTo>
                  <a:cubicBezTo>
                    <a:pt x="17148" y="6986"/>
                    <a:pt x="17151" y="6846"/>
                    <a:pt x="17152" y="6709"/>
                  </a:cubicBezTo>
                  <a:cubicBezTo>
                    <a:pt x="17153" y="6678"/>
                    <a:pt x="17128" y="6655"/>
                    <a:pt x="17100" y="6655"/>
                  </a:cubicBezTo>
                  <a:cubicBezTo>
                    <a:pt x="17091" y="6655"/>
                    <a:pt x="17082" y="6657"/>
                    <a:pt x="17074" y="6662"/>
                  </a:cubicBezTo>
                  <a:cubicBezTo>
                    <a:pt x="16779" y="6828"/>
                    <a:pt x="16483" y="6996"/>
                    <a:pt x="16187" y="7163"/>
                  </a:cubicBezTo>
                  <a:cubicBezTo>
                    <a:pt x="16179" y="7168"/>
                    <a:pt x="16171" y="7170"/>
                    <a:pt x="16162" y="7170"/>
                  </a:cubicBezTo>
                  <a:cubicBezTo>
                    <a:pt x="16140" y="7170"/>
                    <a:pt x="16118" y="7156"/>
                    <a:pt x="16111" y="7133"/>
                  </a:cubicBezTo>
                  <a:cubicBezTo>
                    <a:pt x="16070" y="6992"/>
                    <a:pt x="16027" y="6850"/>
                    <a:pt x="15985" y="6708"/>
                  </a:cubicBezTo>
                  <a:cubicBezTo>
                    <a:pt x="15979" y="6684"/>
                    <a:pt x="15958" y="6669"/>
                    <a:pt x="15936" y="6669"/>
                  </a:cubicBezTo>
                  <a:cubicBezTo>
                    <a:pt x="15925" y="6669"/>
                    <a:pt x="15914" y="6673"/>
                    <a:pt x="15905" y="6680"/>
                  </a:cubicBezTo>
                  <a:cubicBezTo>
                    <a:pt x="15483" y="6991"/>
                    <a:pt x="15062" y="7303"/>
                    <a:pt x="14642" y="7616"/>
                  </a:cubicBezTo>
                  <a:cubicBezTo>
                    <a:pt x="14632" y="7623"/>
                    <a:pt x="14622" y="7626"/>
                    <a:pt x="14611" y="7626"/>
                  </a:cubicBezTo>
                  <a:cubicBezTo>
                    <a:pt x="14578" y="7626"/>
                    <a:pt x="14549" y="7594"/>
                    <a:pt x="14560" y="7556"/>
                  </a:cubicBezTo>
                  <a:cubicBezTo>
                    <a:pt x="14754" y="6920"/>
                    <a:pt x="14949" y="6287"/>
                    <a:pt x="15146" y="5654"/>
                  </a:cubicBezTo>
                  <a:cubicBezTo>
                    <a:pt x="15159" y="5616"/>
                    <a:pt x="15128" y="5584"/>
                    <a:pt x="15095" y="5584"/>
                  </a:cubicBezTo>
                  <a:cubicBezTo>
                    <a:pt x="15083" y="5584"/>
                    <a:pt x="15070" y="5588"/>
                    <a:pt x="15059" y="5599"/>
                  </a:cubicBezTo>
                  <a:cubicBezTo>
                    <a:pt x="14853" y="5725"/>
                    <a:pt x="14645" y="5848"/>
                    <a:pt x="14438" y="5974"/>
                  </a:cubicBezTo>
                  <a:cubicBezTo>
                    <a:pt x="14428" y="5984"/>
                    <a:pt x="14415" y="5989"/>
                    <a:pt x="14402" y="5989"/>
                  </a:cubicBezTo>
                  <a:cubicBezTo>
                    <a:pt x="14377" y="5989"/>
                    <a:pt x="14352" y="5970"/>
                    <a:pt x="14350" y="5940"/>
                  </a:cubicBezTo>
                  <a:cubicBezTo>
                    <a:pt x="14394" y="5375"/>
                    <a:pt x="14442" y="4810"/>
                    <a:pt x="14489" y="4245"/>
                  </a:cubicBezTo>
                  <a:cubicBezTo>
                    <a:pt x="14487" y="4215"/>
                    <a:pt x="14462" y="4195"/>
                    <a:pt x="14437" y="4195"/>
                  </a:cubicBezTo>
                  <a:cubicBezTo>
                    <a:pt x="14426" y="4195"/>
                    <a:pt x="14415" y="4199"/>
                    <a:pt x="14405" y="4207"/>
                  </a:cubicBezTo>
                  <a:cubicBezTo>
                    <a:pt x="14082" y="4448"/>
                    <a:pt x="13762" y="4690"/>
                    <a:pt x="13440" y="4934"/>
                  </a:cubicBezTo>
                  <a:cubicBezTo>
                    <a:pt x="13430" y="4942"/>
                    <a:pt x="13420" y="4945"/>
                    <a:pt x="13409" y="4945"/>
                  </a:cubicBezTo>
                  <a:cubicBezTo>
                    <a:pt x="13384" y="4945"/>
                    <a:pt x="13360" y="4927"/>
                    <a:pt x="13355" y="4899"/>
                  </a:cubicBezTo>
                  <a:cubicBezTo>
                    <a:pt x="13281" y="4397"/>
                    <a:pt x="13207" y="3897"/>
                    <a:pt x="13138" y="3394"/>
                  </a:cubicBezTo>
                  <a:cubicBezTo>
                    <a:pt x="13134" y="3367"/>
                    <a:pt x="13111" y="3348"/>
                    <a:pt x="13086" y="3348"/>
                  </a:cubicBezTo>
                  <a:cubicBezTo>
                    <a:pt x="13079" y="3348"/>
                    <a:pt x="13071" y="3350"/>
                    <a:pt x="13064" y="3353"/>
                  </a:cubicBezTo>
                  <a:cubicBezTo>
                    <a:pt x="12799" y="3474"/>
                    <a:pt x="12535" y="3593"/>
                    <a:pt x="12270" y="3715"/>
                  </a:cubicBezTo>
                  <a:cubicBezTo>
                    <a:pt x="12263" y="3718"/>
                    <a:pt x="12255" y="3720"/>
                    <a:pt x="12248" y="3720"/>
                  </a:cubicBezTo>
                  <a:cubicBezTo>
                    <a:pt x="12222" y="3720"/>
                    <a:pt x="12199" y="3700"/>
                    <a:pt x="12197" y="3671"/>
                  </a:cubicBezTo>
                  <a:cubicBezTo>
                    <a:pt x="12166" y="3300"/>
                    <a:pt x="12137" y="2931"/>
                    <a:pt x="12108" y="2560"/>
                  </a:cubicBezTo>
                  <a:cubicBezTo>
                    <a:pt x="12106" y="2531"/>
                    <a:pt x="12082" y="2511"/>
                    <a:pt x="12056" y="2511"/>
                  </a:cubicBezTo>
                  <a:cubicBezTo>
                    <a:pt x="12046" y="2511"/>
                    <a:pt x="12036" y="2514"/>
                    <a:pt x="12027" y="2520"/>
                  </a:cubicBezTo>
                  <a:cubicBezTo>
                    <a:pt x="11866" y="2621"/>
                    <a:pt x="11702" y="2727"/>
                    <a:pt x="11539" y="2828"/>
                  </a:cubicBezTo>
                  <a:cubicBezTo>
                    <a:pt x="11530" y="2834"/>
                    <a:pt x="11520" y="2837"/>
                    <a:pt x="11511" y="2837"/>
                  </a:cubicBezTo>
                  <a:cubicBezTo>
                    <a:pt x="11486" y="2837"/>
                    <a:pt x="11463" y="2817"/>
                    <a:pt x="11459" y="2789"/>
                  </a:cubicBezTo>
                  <a:cubicBezTo>
                    <a:pt x="11415" y="2397"/>
                    <a:pt x="11371" y="2006"/>
                    <a:pt x="11329" y="1612"/>
                  </a:cubicBezTo>
                  <a:cubicBezTo>
                    <a:pt x="11325" y="1582"/>
                    <a:pt x="11301" y="1564"/>
                    <a:pt x="11276" y="1564"/>
                  </a:cubicBezTo>
                  <a:cubicBezTo>
                    <a:pt x="11263" y="1564"/>
                    <a:pt x="11249" y="1569"/>
                    <a:pt x="11238" y="1580"/>
                  </a:cubicBezTo>
                  <a:cubicBezTo>
                    <a:pt x="11127" y="1694"/>
                    <a:pt x="11015" y="1807"/>
                    <a:pt x="10905" y="1920"/>
                  </a:cubicBezTo>
                  <a:cubicBezTo>
                    <a:pt x="10895" y="1931"/>
                    <a:pt x="10881" y="1936"/>
                    <a:pt x="10868" y="1936"/>
                  </a:cubicBezTo>
                  <a:cubicBezTo>
                    <a:pt x="10850" y="1936"/>
                    <a:pt x="10832" y="1927"/>
                    <a:pt x="10822" y="1909"/>
                  </a:cubicBezTo>
                  <a:cubicBezTo>
                    <a:pt x="10472" y="1286"/>
                    <a:pt x="10125" y="658"/>
                    <a:pt x="9780" y="28"/>
                  </a:cubicBezTo>
                  <a:cubicBezTo>
                    <a:pt x="9770" y="12"/>
                    <a:pt x="9753" y="1"/>
                    <a:pt x="9737" y="1"/>
                  </a:cubicBezTo>
                  <a:cubicBezTo>
                    <a:pt x="9736" y="1"/>
                    <a:pt x="9735" y="1"/>
                    <a:pt x="97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18;p2"/>
            <p:cNvSpPr/>
            <p:nvPr/>
          </p:nvSpPr>
          <p:spPr>
            <a:xfrm>
              <a:off x="3655538" y="1937275"/>
              <a:ext cx="184925" cy="150700"/>
            </a:xfrm>
            <a:custGeom>
              <a:avLst/>
              <a:gdLst/>
              <a:ahLst/>
              <a:cxnLst/>
              <a:rect l="l" t="t" r="r" b="b"/>
              <a:pathLst>
                <a:path w="7397" h="6028" extrusionOk="0">
                  <a:moveTo>
                    <a:pt x="7397" y="0"/>
                  </a:moveTo>
                  <a:lnTo>
                    <a:pt x="7397" y="0"/>
                  </a:lnTo>
                  <a:cubicBezTo>
                    <a:pt x="7165" y="98"/>
                    <a:pt x="6934" y="196"/>
                    <a:pt x="6705" y="297"/>
                  </a:cubicBezTo>
                  <a:cubicBezTo>
                    <a:pt x="6590" y="345"/>
                    <a:pt x="6474" y="396"/>
                    <a:pt x="6359" y="445"/>
                  </a:cubicBezTo>
                  <a:cubicBezTo>
                    <a:pt x="6248" y="495"/>
                    <a:pt x="6118" y="533"/>
                    <a:pt x="6033" y="628"/>
                  </a:cubicBezTo>
                  <a:cubicBezTo>
                    <a:pt x="5744" y="878"/>
                    <a:pt x="5453" y="1128"/>
                    <a:pt x="5165" y="1379"/>
                  </a:cubicBezTo>
                  <a:cubicBezTo>
                    <a:pt x="5096" y="1444"/>
                    <a:pt x="5020" y="1498"/>
                    <a:pt x="4940" y="1554"/>
                  </a:cubicBezTo>
                  <a:cubicBezTo>
                    <a:pt x="4863" y="1612"/>
                    <a:pt x="4786" y="1667"/>
                    <a:pt x="4708" y="1723"/>
                  </a:cubicBezTo>
                  <a:cubicBezTo>
                    <a:pt x="4554" y="1834"/>
                    <a:pt x="4398" y="1948"/>
                    <a:pt x="4243" y="2059"/>
                  </a:cubicBezTo>
                  <a:cubicBezTo>
                    <a:pt x="3618" y="2502"/>
                    <a:pt x="3023" y="2988"/>
                    <a:pt x="2417" y="3459"/>
                  </a:cubicBezTo>
                  <a:cubicBezTo>
                    <a:pt x="1979" y="3853"/>
                    <a:pt x="1563" y="4262"/>
                    <a:pt x="1136" y="4670"/>
                  </a:cubicBezTo>
                  <a:cubicBezTo>
                    <a:pt x="749" y="5116"/>
                    <a:pt x="378" y="5572"/>
                    <a:pt x="1" y="6027"/>
                  </a:cubicBezTo>
                  <a:cubicBezTo>
                    <a:pt x="333" y="5636"/>
                    <a:pt x="664" y="5249"/>
                    <a:pt x="998" y="4863"/>
                  </a:cubicBezTo>
                  <a:cubicBezTo>
                    <a:pt x="1115" y="4708"/>
                    <a:pt x="1262" y="4583"/>
                    <a:pt x="1404" y="4448"/>
                  </a:cubicBezTo>
                  <a:cubicBezTo>
                    <a:pt x="1546" y="4315"/>
                    <a:pt x="1689" y="4180"/>
                    <a:pt x="1831" y="4047"/>
                  </a:cubicBezTo>
                  <a:cubicBezTo>
                    <a:pt x="2118" y="3782"/>
                    <a:pt x="2390" y="3506"/>
                    <a:pt x="2707" y="3278"/>
                  </a:cubicBezTo>
                  <a:cubicBezTo>
                    <a:pt x="3012" y="3039"/>
                    <a:pt x="3319" y="2801"/>
                    <a:pt x="3628" y="2562"/>
                  </a:cubicBezTo>
                  <a:cubicBezTo>
                    <a:pt x="3936" y="2327"/>
                    <a:pt x="4252" y="2102"/>
                    <a:pt x="4562" y="1871"/>
                  </a:cubicBezTo>
                  <a:cubicBezTo>
                    <a:pt x="4680" y="1788"/>
                    <a:pt x="4793" y="1703"/>
                    <a:pt x="4910" y="1618"/>
                  </a:cubicBezTo>
                  <a:cubicBezTo>
                    <a:pt x="4968" y="1575"/>
                    <a:pt x="5026" y="1533"/>
                    <a:pt x="5082" y="1490"/>
                  </a:cubicBezTo>
                  <a:cubicBezTo>
                    <a:pt x="5141" y="1443"/>
                    <a:pt x="5191" y="1396"/>
                    <a:pt x="5246" y="1349"/>
                  </a:cubicBezTo>
                  <a:cubicBezTo>
                    <a:pt x="5460" y="1159"/>
                    <a:pt x="5677" y="969"/>
                    <a:pt x="5892" y="781"/>
                  </a:cubicBezTo>
                  <a:lnTo>
                    <a:pt x="6052" y="639"/>
                  </a:lnTo>
                  <a:cubicBezTo>
                    <a:pt x="6079" y="616"/>
                    <a:pt x="6106" y="591"/>
                    <a:pt x="6133" y="568"/>
                  </a:cubicBezTo>
                  <a:cubicBezTo>
                    <a:pt x="6156" y="551"/>
                    <a:pt x="6197" y="537"/>
                    <a:pt x="6227" y="524"/>
                  </a:cubicBezTo>
                  <a:lnTo>
                    <a:pt x="6616" y="349"/>
                  </a:lnTo>
                  <a:cubicBezTo>
                    <a:pt x="6877" y="233"/>
                    <a:pt x="7135" y="117"/>
                    <a:pt x="7397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19;p2"/>
            <p:cNvSpPr/>
            <p:nvPr/>
          </p:nvSpPr>
          <p:spPr>
            <a:xfrm>
              <a:off x="3456513" y="1943425"/>
              <a:ext cx="150625" cy="148425"/>
            </a:xfrm>
            <a:custGeom>
              <a:avLst/>
              <a:gdLst/>
              <a:ahLst/>
              <a:cxnLst/>
              <a:rect l="l" t="t" r="r" b="b"/>
              <a:pathLst>
                <a:path w="6025" h="5937" extrusionOk="0">
                  <a:moveTo>
                    <a:pt x="1" y="0"/>
                  </a:moveTo>
                  <a:cubicBezTo>
                    <a:pt x="298" y="342"/>
                    <a:pt x="592" y="680"/>
                    <a:pt x="886" y="1017"/>
                  </a:cubicBezTo>
                  <a:cubicBezTo>
                    <a:pt x="941" y="1073"/>
                    <a:pt x="998" y="1137"/>
                    <a:pt x="1054" y="1202"/>
                  </a:cubicBezTo>
                  <a:cubicBezTo>
                    <a:pt x="1114" y="1263"/>
                    <a:pt x="1174" y="1323"/>
                    <a:pt x="1234" y="1384"/>
                  </a:cubicBezTo>
                  <a:cubicBezTo>
                    <a:pt x="1353" y="1504"/>
                    <a:pt x="1472" y="1625"/>
                    <a:pt x="1591" y="1745"/>
                  </a:cubicBezTo>
                  <a:cubicBezTo>
                    <a:pt x="1711" y="1866"/>
                    <a:pt x="1831" y="1984"/>
                    <a:pt x="1951" y="2106"/>
                  </a:cubicBezTo>
                  <a:cubicBezTo>
                    <a:pt x="2071" y="2222"/>
                    <a:pt x="2186" y="2353"/>
                    <a:pt x="2323" y="2454"/>
                  </a:cubicBezTo>
                  <a:cubicBezTo>
                    <a:pt x="2583" y="2667"/>
                    <a:pt x="2845" y="2879"/>
                    <a:pt x="3107" y="3090"/>
                  </a:cubicBezTo>
                  <a:cubicBezTo>
                    <a:pt x="3238" y="3195"/>
                    <a:pt x="3368" y="3301"/>
                    <a:pt x="3499" y="3407"/>
                  </a:cubicBezTo>
                  <a:cubicBezTo>
                    <a:pt x="3565" y="3458"/>
                    <a:pt x="3631" y="3512"/>
                    <a:pt x="3696" y="3564"/>
                  </a:cubicBezTo>
                  <a:cubicBezTo>
                    <a:pt x="3713" y="3578"/>
                    <a:pt x="3729" y="3591"/>
                    <a:pt x="3745" y="3604"/>
                  </a:cubicBezTo>
                  <a:cubicBezTo>
                    <a:pt x="3759" y="3613"/>
                    <a:pt x="3770" y="3631"/>
                    <a:pt x="3786" y="3648"/>
                  </a:cubicBezTo>
                  <a:cubicBezTo>
                    <a:pt x="3812" y="3682"/>
                    <a:pt x="3838" y="3714"/>
                    <a:pt x="3866" y="3747"/>
                  </a:cubicBezTo>
                  <a:lnTo>
                    <a:pt x="4357" y="4349"/>
                  </a:lnTo>
                  <a:cubicBezTo>
                    <a:pt x="4440" y="4448"/>
                    <a:pt x="4521" y="4547"/>
                    <a:pt x="4604" y="4649"/>
                  </a:cubicBezTo>
                  <a:cubicBezTo>
                    <a:pt x="4644" y="4699"/>
                    <a:pt x="4686" y="4748"/>
                    <a:pt x="4727" y="4798"/>
                  </a:cubicBezTo>
                  <a:cubicBezTo>
                    <a:pt x="4747" y="4822"/>
                    <a:pt x="4769" y="4847"/>
                    <a:pt x="4789" y="4873"/>
                  </a:cubicBezTo>
                  <a:lnTo>
                    <a:pt x="4862" y="4937"/>
                  </a:lnTo>
                  <a:cubicBezTo>
                    <a:pt x="5247" y="5270"/>
                    <a:pt x="5634" y="5603"/>
                    <a:pt x="6024" y="5937"/>
                  </a:cubicBezTo>
                  <a:cubicBezTo>
                    <a:pt x="5690" y="5642"/>
                    <a:pt x="5360" y="5348"/>
                    <a:pt x="5032" y="5055"/>
                  </a:cubicBezTo>
                  <a:cubicBezTo>
                    <a:pt x="4967" y="4999"/>
                    <a:pt x="4905" y="4942"/>
                    <a:pt x="4840" y="4885"/>
                  </a:cubicBezTo>
                  <a:cubicBezTo>
                    <a:pt x="4779" y="4832"/>
                    <a:pt x="4730" y="4755"/>
                    <a:pt x="4675" y="4693"/>
                  </a:cubicBezTo>
                  <a:cubicBezTo>
                    <a:pt x="4567" y="4559"/>
                    <a:pt x="4460" y="4425"/>
                    <a:pt x="4351" y="4292"/>
                  </a:cubicBezTo>
                  <a:cubicBezTo>
                    <a:pt x="4243" y="4159"/>
                    <a:pt x="4135" y="4025"/>
                    <a:pt x="4027" y="3890"/>
                  </a:cubicBezTo>
                  <a:cubicBezTo>
                    <a:pt x="3974" y="3823"/>
                    <a:pt x="3919" y="3756"/>
                    <a:pt x="3865" y="3690"/>
                  </a:cubicBezTo>
                  <a:cubicBezTo>
                    <a:pt x="3837" y="3655"/>
                    <a:pt x="3810" y="3621"/>
                    <a:pt x="3782" y="3587"/>
                  </a:cubicBezTo>
                  <a:cubicBezTo>
                    <a:pt x="3749" y="3560"/>
                    <a:pt x="3715" y="3533"/>
                    <a:pt x="3682" y="3506"/>
                  </a:cubicBezTo>
                  <a:cubicBezTo>
                    <a:pt x="3417" y="3293"/>
                    <a:pt x="3151" y="3079"/>
                    <a:pt x="2886" y="2864"/>
                  </a:cubicBezTo>
                  <a:cubicBezTo>
                    <a:pt x="2753" y="2756"/>
                    <a:pt x="2622" y="2650"/>
                    <a:pt x="2489" y="2542"/>
                  </a:cubicBezTo>
                  <a:cubicBezTo>
                    <a:pt x="2356" y="2432"/>
                    <a:pt x="2221" y="2334"/>
                    <a:pt x="2104" y="2210"/>
                  </a:cubicBezTo>
                  <a:cubicBezTo>
                    <a:pt x="1744" y="1851"/>
                    <a:pt x="1378" y="1500"/>
                    <a:pt x="1026" y="1134"/>
                  </a:cubicBezTo>
                  <a:cubicBezTo>
                    <a:pt x="685" y="760"/>
                    <a:pt x="343" y="382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20;p2"/>
            <p:cNvSpPr/>
            <p:nvPr/>
          </p:nvSpPr>
          <p:spPr>
            <a:xfrm>
              <a:off x="3695463" y="2052375"/>
              <a:ext cx="126550" cy="7950"/>
            </a:xfrm>
            <a:custGeom>
              <a:avLst/>
              <a:gdLst/>
              <a:ahLst/>
              <a:cxnLst/>
              <a:rect l="l" t="t" r="r" b="b"/>
              <a:pathLst>
                <a:path w="5062" h="318" extrusionOk="0">
                  <a:moveTo>
                    <a:pt x="5062" y="1"/>
                  </a:moveTo>
                  <a:cubicBezTo>
                    <a:pt x="4793" y="47"/>
                    <a:pt x="4532" y="91"/>
                    <a:pt x="4270" y="135"/>
                  </a:cubicBezTo>
                  <a:cubicBezTo>
                    <a:pt x="4070" y="166"/>
                    <a:pt x="3869" y="203"/>
                    <a:pt x="3670" y="238"/>
                  </a:cubicBezTo>
                  <a:cubicBezTo>
                    <a:pt x="3570" y="255"/>
                    <a:pt x="3468" y="278"/>
                    <a:pt x="3371" y="288"/>
                  </a:cubicBezTo>
                  <a:cubicBezTo>
                    <a:pt x="3270" y="286"/>
                    <a:pt x="3168" y="282"/>
                    <a:pt x="3067" y="281"/>
                  </a:cubicBezTo>
                  <a:cubicBezTo>
                    <a:pt x="2661" y="272"/>
                    <a:pt x="2255" y="261"/>
                    <a:pt x="1847" y="252"/>
                  </a:cubicBezTo>
                  <a:cubicBezTo>
                    <a:pt x="1839" y="252"/>
                    <a:pt x="1831" y="252"/>
                    <a:pt x="1823" y="252"/>
                  </a:cubicBezTo>
                  <a:cubicBezTo>
                    <a:pt x="1676" y="252"/>
                    <a:pt x="1531" y="231"/>
                    <a:pt x="1385" y="219"/>
                  </a:cubicBezTo>
                  <a:cubicBezTo>
                    <a:pt x="1231" y="203"/>
                    <a:pt x="1078" y="188"/>
                    <a:pt x="924" y="172"/>
                  </a:cubicBezTo>
                  <a:cubicBezTo>
                    <a:pt x="619" y="144"/>
                    <a:pt x="313" y="113"/>
                    <a:pt x="0" y="83"/>
                  </a:cubicBezTo>
                  <a:lnTo>
                    <a:pt x="0" y="83"/>
                  </a:lnTo>
                  <a:cubicBezTo>
                    <a:pt x="270" y="113"/>
                    <a:pt x="535" y="144"/>
                    <a:pt x="798" y="175"/>
                  </a:cubicBezTo>
                  <a:cubicBezTo>
                    <a:pt x="1003" y="197"/>
                    <a:pt x="1207" y="220"/>
                    <a:pt x="1411" y="243"/>
                  </a:cubicBezTo>
                  <a:cubicBezTo>
                    <a:pt x="1513" y="254"/>
                    <a:pt x="1615" y="269"/>
                    <a:pt x="1719" y="275"/>
                  </a:cubicBezTo>
                  <a:cubicBezTo>
                    <a:pt x="1820" y="278"/>
                    <a:pt x="1924" y="281"/>
                    <a:pt x="2027" y="285"/>
                  </a:cubicBezTo>
                  <a:cubicBezTo>
                    <a:pt x="2438" y="294"/>
                    <a:pt x="2850" y="305"/>
                    <a:pt x="3263" y="315"/>
                  </a:cubicBezTo>
                  <a:cubicBezTo>
                    <a:pt x="3300" y="316"/>
                    <a:pt x="3340" y="316"/>
                    <a:pt x="3377" y="318"/>
                  </a:cubicBezTo>
                  <a:cubicBezTo>
                    <a:pt x="3420" y="315"/>
                    <a:pt x="3453" y="305"/>
                    <a:pt x="3492" y="299"/>
                  </a:cubicBezTo>
                  <a:lnTo>
                    <a:pt x="3716" y="258"/>
                  </a:lnTo>
                  <a:cubicBezTo>
                    <a:pt x="3867" y="231"/>
                    <a:pt x="4016" y="201"/>
                    <a:pt x="4166" y="175"/>
                  </a:cubicBezTo>
                  <a:cubicBezTo>
                    <a:pt x="4461" y="117"/>
                    <a:pt x="4760" y="60"/>
                    <a:pt x="5062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21;p2"/>
            <p:cNvSpPr/>
            <p:nvPr/>
          </p:nvSpPr>
          <p:spPr>
            <a:xfrm>
              <a:off x="3657063" y="1830900"/>
              <a:ext cx="40925" cy="35025"/>
            </a:xfrm>
            <a:custGeom>
              <a:avLst/>
              <a:gdLst/>
              <a:ahLst/>
              <a:cxnLst/>
              <a:rect l="l" t="t" r="r" b="b"/>
              <a:pathLst>
                <a:path w="1637" h="1401" extrusionOk="0">
                  <a:moveTo>
                    <a:pt x="1636" y="1"/>
                  </a:moveTo>
                  <a:cubicBezTo>
                    <a:pt x="1542" y="79"/>
                    <a:pt x="1458" y="147"/>
                    <a:pt x="1375" y="215"/>
                  </a:cubicBezTo>
                  <a:cubicBezTo>
                    <a:pt x="1110" y="434"/>
                    <a:pt x="847" y="653"/>
                    <a:pt x="589" y="878"/>
                  </a:cubicBezTo>
                  <a:cubicBezTo>
                    <a:pt x="390" y="1051"/>
                    <a:pt x="193" y="1224"/>
                    <a:pt x="1" y="1400"/>
                  </a:cubicBezTo>
                  <a:cubicBezTo>
                    <a:pt x="95" y="1322"/>
                    <a:pt x="178" y="1252"/>
                    <a:pt x="261" y="1184"/>
                  </a:cubicBezTo>
                  <a:cubicBezTo>
                    <a:pt x="529" y="962"/>
                    <a:pt x="794" y="736"/>
                    <a:pt x="1057" y="509"/>
                  </a:cubicBezTo>
                  <a:cubicBezTo>
                    <a:pt x="1243" y="346"/>
                    <a:pt x="1417" y="192"/>
                    <a:pt x="1636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22;p2"/>
            <p:cNvSpPr/>
            <p:nvPr/>
          </p:nvSpPr>
          <p:spPr>
            <a:xfrm>
              <a:off x="3597188" y="1823550"/>
              <a:ext cx="34400" cy="44400"/>
            </a:xfrm>
            <a:custGeom>
              <a:avLst/>
              <a:gdLst/>
              <a:ahLst/>
              <a:cxnLst/>
              <a:rect l="l" t="t" r="r" b="b"/>
              <a:pathLst>
                <a:path w="1376" h="1776" extrusionOk="0">
                  <a:moveTo>
                    <a:pt x="1" y="0"/>
                  </a:moveTo>
                  <a:cubicBezTo>
                    <a:pt x="78" y="104"/>
                    <a:pt x="143" y="193"/>
                    <a:pt x="210" y="285"/>
                  </a:cubicBezTo>
                  <a:cubicBezTo>
                    <a:pt x="428" y="578"/>
                    <a:pt x="648" y="865"/>
                    <a:pt x="873" y="1150"/>
                  </a:cubicBezTo>
                  <a:cubicBezTo>
                    <a:pt x="1038" y="1359"/>
                    <a:pt x="1204" y="1570"/>
                    <a:pt x="1376" y="1775"/>
                  </a:cubicBezTo>
                  <a:cubicBezTo>
                    <a:pt x="1299" y="1672"/>
                    <a:pt x="1231" y="1582"/>
                    <a:pt x="1164" y="1493"/>
                  </a:cubicBezTo>
                  <a:cubicBezTo>
                    <a:pt x="949" y="1206"/>
                    <a:pt x="730" y="921"/>
                    <a:pt x="510" y="640"/>
                  </a:cubicBezTo>
                  <a:cubicBezTo>
                    <a:pt x="342" y="426"/>
                    <a:pt x="173" y="211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23;p2"/>
            <p:cNvSpPr/>
            <p:nvPr/>
          </p:nvSpPr>
          <p:spPr>
            <a:xfrm>
              <a:off x="3650563" y="1871900"/>
              <a:ext cx="61800" cy="67825"/>
            </a:xfrm>
            <a:custGeom>
              <a:avLst/>
              <a:gdLst/>
              <a:ahLst/>
              <a:cxnLst/>
              <a:rect l="l" t="t" r="r" b="b"/>
              <a:pathLst>
                <a:path w="2472" h="2713" extrusionOk="0">
                  <a:moveTo>
                    <a:pt x="2471" y="0"/>
                  </a:moveTo>
                  <a:lnTo>
                    <a:pt x="2471" y="0"/>
                  </a:lnTo>
                  <a:cubicBezTo>
                    <a:pt x="2356" y="167"/>
                    <a:pt x="2247" y="324"/>
                    <a:pt x="2140" y="483"/>
                  </a:cubicBezTo>
                  <a:cubicBezTo>
                    <a:pt x="1972" y="730"/>
                    <a:pt x="1807" y="978"/>
                    <a:pt x="1644" y="1223"/>
                  </a:cubicBezTo>
                  <a:cubicBezTo>
                    <a:pt x="1602" y="1286"/>
                    <a:pt x="1560" y="1347"/>
                    <a:pt x="1518" y="1409"/>
                  </a:cubicBezTo>
                  <a:cubicBezTo>
                    <a:pt x="1499" y="1440"/>
                    <a:pt x="1478" y="1471"/>
                    <a:pt x="1457" y="1504"/>
                  </a:cubicBezTo>
                  <a:cubicBezTo>
                    <a:pt x="1444" y="1519"/>
                    <a:pt x="1443" y="1534"/>
                    <a:pt x="1425" y="1543"/>
                  </a:cubicBezTo>
                  <a:cubicBezTo>
                    <a:pt x="1412" y="1555"/>
                    <a:pt x="1396" y="1566"/>
                    <a:pt x="1383" y="1578"/>
                  </a:cubicBezTo>
                  <a:cubicBezTo>
                    <a:pt x="1268" y="1670"/>
                    <a:pt x="1153" y="1763"/>
                    <a:pt x="1039" y="1855"/>
                  </a:cubicBezTo>
                  <a:cubicBezTo>
                    <a:pt x="690" y="2136"/>
                    <a:pt x="343" y="2422"/>
                    <a:pt x="0" y="2712"/>
                  </a:cubicBezTo>
                  <a:cubicBezTo>
                    <a:pt x="158" y="2589"/>
                    <a:pt x="307" y="2470"/>
                    <a:pt x="458" y="2351"/>
                  </a:cubicBezTo>
                  <a:cubicBezTo>
                    <a:pt x="643" y="2203"/>
                    <a:pt x="826" y="2056"/>
                    <a:pt x="1010" y="1911"/>
                  </a:cubicBezTo>
                  <a:cubicBezTo>
                    <a:pt x="1035" y="1950"/>
                    <a:pt x="1057" y="1978"/>
                    <a:pt x="1077" y="2006"/>
                  </a:cubicBezTo>
                  <a:cubicBezTo>
                    <a:pt x="1158" y="2119"/>
                    <a:pt x="1242" y="2233"/>
                    <a:pt x="1329" y="2341"/>
                  </a:cubicBezTo>
                  <a:cubicBezTo>
                    <a:pt x="1394" y="2422"/>
                    <a:pt x="1457" y="2502"/>
                    <a:pt x="1529" y="2576"/>
                  </a:cubicBezTo>
                  <a:cubicBezTo>
                    <a:pt x="1505" y="2538"/>
                    <a:pt x="1479" y="2502"/>
                    <a:pt x="1451" y="2464"/>
                  </a:cubicBezTo>
                  <a:cubicBezTo>
                    <a:pt x="1370" y="2351"/>
                    <a:pt x="1286" y="2241"/>
                    <a:pt x="1200" y="2135"/>
                  </a:cubicBezTo>
                  <a:cubicBezTo>
                    <a:pt x="1139" y="2058"/>
                    <a:pt x="1077" y="1983"/>
                    <a:pt x="1013" y="1908"/>
                  </a:cubicBezTo>
                  <a:cubicBezTo>
                    <a:pt x="1061" y="1871"/>
                    <a:pt x="1110" y="1830"/>
                    <a:pt x="1158" y="1792"/>
                  </a:cubicBezTo>
                  <a:cubicBezTo>
                    <a:pt x="1216" y="1745"/>
                    <a:pt x="1274" y="1699"/>
                    <a:pt x="1332" y="1652"/>
                  </a:cubicBezTo>
                  <a:cubicBezTo>
                    <a:pt x="1361" y="1628"/>
                    <a:pt x="1390" y="1604"/>
                    <a:pt x="1419" y="1581"/>
                  </a:cubicBezTo>
                  <a:cubicBezTo>
                    <a:pt x="1434" y="1567"/>
                    <a:pt x="1449" y="1562"/>
                    <a:pt x="1463" y="1540"/>
                  </a:cubicBezTo>
                  <a:cubicBezTo>
                    <a:pt x="1474" y="1524"/>
                    <a:pt x="1483" y="1507"/>
                    <a:pt x="1494" y="1493"/>
                  </a:cubicBezTo>
                  <a:cubicBezTo>
                    <a:pt x="1577" y="1367"/>
                    <a:pt x="1659" y="1241"/>
                    <a:pt x="1742" y="1115"/>
                  </a:cubicBezTo>
                  <a:cubicBezTo>
                    <a:pt x="1987" y="743"/>
                    <a:pt x="2233" y="373"/>
                    <a:pt x="247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24;p2"/>
            <p:cNvSpPr/>
            <p:nvPr/>
          </p:nvSpPr>
          <p:spPr>
            <a:xfrm>
              <a:off x="3558613" y="1856100"/>
              <a:ext cx="69800" cy="78775"/>
            </a:xfrm>
            <a:custGeom>
              <a:avLst/>
              <a:gdLst/>
              <a:ahLst/>
              <a:cxnLst/>
              <a:rect l="l" t="t" r="r" b="b"/>
              <a:pathLst>
                <a:path w="2792" h="3151" extrusionOk="0">
                  <a:moveTo>
                    <a:pt x="1091" y="1"/>
                  </a:moveTo>
                  <a:cubicBezTo>
                    <a:pt x="1084" y="105"/>
                    <a:pt x="1079" y="191"/>
                    <a:pt x="1073" y="277"/>
                  </a:cubicBezTo>
                  <a:cubicBezTo>
                    <a:pt x="1058" y="558"/>
                    <a:pt x="1048" y="836"/>
                    <a:pt x="1043" y="1117"/>
                  </a:cubicBezTo>
                  <a:cubicBezTo>
                    <a:pt x="1041" y="1306"/>
                    <a:pt x="1041" y="1497"/>
                    <a:pt x="1041" y="1687"/>
                  </a:cubicBezTo>
                  <a:cubicBezTo>
                    <a:pt x="1029" y="1672"/>
                    <a:pt x="1017" y="1656"/>
                    <a:pt x="1003" y="1641"/>
                  </a:cubicBezTo>
                  <a:cubicBezTo>
                    <a:pt x="673" y="1343"/>
                    <a:pt x="350" y="1049"/>
                    <a:pt x="0" y="730"/>
                  </a:cubicBezTo>
                  <a:lnTo>
                    <a:pt x="0" y="730"/>
                  </a:lnTo>
                  <a:cubicBezTo>
                    <a:pt x="147" y="869"/>
                    <a:pt x="285" y="1002"/>
                    <a:pt x="426" y="1135"/>
                  </a:cubicBezTo>
                  <a:cubicBezTo>
                    <a:pt x="538" y="1238"/>
                    <a:pt x="646" y="1342"/>
                    <a:pt x="756" y="1444"/>
                  </a:cubicBezTo>
                  <a:cubicBezTo>
                    <a:pt x="811" y="1496"/>
                    <a:pt x="866" y="1546"/>
                    <a:pt x="921" y="1599"/>
                  </a:cubicBezTo>
                  <a:cubicBezTo>
                    <a:pt x="948" y="1624"/>
                    <a:pt x="979" y="1650"/>
                    <a:pt x="1003" y="1674"/>
                  </a:cubicBezTo>
                  <a:cubicBezTo>
                    <a:pt x="1017" y="1691"/>
                    <a:pt x="1030" y="1709"/>
                    <a:pt x="1043" y="1727"/>
                  </a:cubicBezTo>
                  <a:lnTo>
                    <a:pt x="1043" y="1758"/>
                  </a:lnTo>
                  <a:cubicBezTo>
                    <a:pt x="1043" y="1747"/>
                    <a:pt x="1046" y="1739"/>
                    <a:pt x="1046" y="1728"/>
                  </a:cubicBezTo>
                  <a:cubicBezTo>
                    <a:pt x="1054" y="1740"/>
                    <a:pt x="1064" y="1753"/>
                    <a:pt x="1074" y="1764"/>
                  </a:cubicBezTo>
                  <a:lnTo>
                    <a:pt x="1359" y="2117"/>
                  </a:lnTo>
                  <a:cubicBezTo>
                    <a:pt x="1408" y="2176"/>
                    <a:pt x="1451" y="2233"/>
                    <a:pt x="1506" y="2295"/>
                  </a:cubicBezTo>
                  <a:cubicBezTo>
                    <a:pt x="1567" y="2335"/>
                    <a:pt x="1629" y="2378"/>
                    <a:pt x="1691" y="2419"/>
                  </a:cubicBezTo>
                  <a:cubicBezTo>
                    <a:pt x="2056" y="2668"/>
                    <a:pt x="2422" y="2914"/>
                    <a:pt x="2792" y="3151"/>
                  </a:cubicBezTo>
                  <a:cubicBezTo>
                    <a:pt x="2626" y="3036"/>
                    <a:pt x="2472" y="2926"/>
                    <a:pt x="2314" y="2817"/>
                  </a:cubicBezTo>
                  <a:cubicBezTo>
                    <a:pt x="2070" y="2649"/>
                    <a:pt x="1829" y="2482"/>
                    <a:pt x="1587" y="2315"/>
                  </a:cubicBezTo>
                  <a:cubicBezTo>
                    <a:pt x="1560" y="2295"/>
                    <a:pt x="1518" y="2276"/>
                    <a:pt x="1502" y="2249"/>
                  </a:cubicBezTo>
                  <a:cubicBezTo>
                    <a:pt x="1480" y="2221"/>
                    <a:pt x="1456" y="2192"/>
                    <a:pt x="1432" y="2162"/>
                  </a:cubicBezTo>
                  <a:cubicBezTo>
                    <a:pt x="1385" y="2105"/>
                    <a:pt x="1337" y="2046"/>
                    <a:pt x="1292" y="1989"/>
                  </a:cubicBezTo>
                  <a:cubicBezTo>
                    <a:pt x="1209" y="1888"/>
                    <a:pt x="1129" y="1789"/>
                    <a:pt x="1047" y="1690"/>
                  </a:cubicBezTo>
                  <a:cubicBezTo>
                    <a:pt x="1052" y="1616"/>
                    <a:pt x="1054" y="1546"/>
                    <a:pt x="1058" y="1479"/>
                  </a:cubicBezTo>
                  <a:cubicBezTo>
                    <a:pt x="1072" y="1196"/>
                    <a:pt x="1084" y="912"/>
                    <a:pt x="1089" y="628"/>
                  </a:cubicBezTo>
                  <a:cubicBezTo>
                    <a:pt x="1092" y="419"/>
                    <a:pt x="1096" y="210"/>
                    <a:pt x="109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25;p2"/>
            <p:cNvSpPr/>
            <p:nvPr/>
          </p:nvSpPr>
          <p:spPr>
            <a:xfrm>
              <a:off x="3649163" y="1907725"/>
              <a:ext cx="91875" cy="107575"/>
            </a:xfrm>
            <a:custGeom>
              <a:avLst/>
              <a:gdLst/>
              <a:ahLst/>
              <a:cxnLst/>
              <a:rect l="l" t="t" r="r" b="b"/>
              <a:pathLst>
                <a:path w="3675" h="4303" extrusionOk="0">
                  <a:moveTo>
                    <a:pt x="3675" y="1"/>
                  </a:moveTo>
                  <a:cubicBezTo>
                    <a:pt x="3486" y="237"/>
                    <a:pt x="3302" y="468"/>
                    <a:pt x="3118" y="701"/>
                  </a:cubicBezTo>
                  <a:cubicBezTo>
                    <a:pt x="2977" y="879"/>
                    <a:pt x="2838" y="1056"/>
                    <a:pt x="2699" y="1235"/>
                  </a:cubicBezTo>
                  <a:cubicBezTo>
                    <a:pt x="2564" y="1419"/>
                    <a:pt x="2440" y="1608"/>
                    <a:pt x="2312" y="1797"/>
                  </a:cubicBezTo>
                  <a:cubicBezTo>
                    <a:pt x="2184" y="1985"/>
                    <a:pt x="2056" y="2172"/>
                    <a:pt x="1929" y="2360"/>
                  </a:cubicBezTo>
                  <a:cubicBezTo>
                    <a:pt x="1866" y="2452"/>
                    <a:pt x="1803" y="2555"/>
                    <a:pt x="1740" y="2639"/>
                  </a:cubicBezTo>
                  <a:cubicBezTo>
                    <a:pt x="1658" y="2715"/>
                    <a:pt x="1573" y="2792"/>
                    <a:pt x="1491" y="2868"/>
                  </a:cubicBezTo>
                  <a:cubicBezTo>
                    <a:pt x="1238" y="3102"/>
                    <a:pt x="981" y="3333"/>
                    <a:pt x="735" y="3575"/>
                  </a:cubicBezTo>
                  <a:cubicBezTo>
                    <a:pt x="492" y="3815"/>
                    <a:pt x="247" y="4056"/>
                    <a:pt x="0" y="4303"/>
                  </a:cubicBezTo>
                  <a:cubicBezTo>
                    <a:pt x="219" y="4093"/>
                    <a:pt x="434" y="3890"/>
                    <a:pt x="650" y="3685"/>
                  </a:cubicBezTo>
                  <a:cubicBezTo>
                    <a:pt x="975" y="3367"/>
                    <a:pt x="1320" y="3064"/>
                    <a:pt x="1656" y="2753"/>
                  </a:cubicBezTo>
                  <a:cubicBezTo>
                    <a:pt x="1697" y="2713"/>
                    <a:pt x="1742" y="2683"/>
                    <a:pt x="1781" y="2631"/>
                  </a:cubicBezTo>
                  <a:cubicBezTo>
                    <a:pt x="1813" y="2583"/>
                    <a:pt x="1846" y="2534"/>
                    <a:pt x="1878" y="2488"/>
                  </a:cubicBezTo>
                  <a:cubicBezTo>
                    <a:pt x="1941" y="2391"/>
                    <a:pt x="2006" y="2297"/>
                    <a:pt x="2070" y="2201"/>
                  </a:cubicBezTo>
                  <a:cubicBezTo>
                    <a:pt x="2198" y="2011"/>
                    <a:pt x="2327" y="1820"/>
                    <a:pt x="2455" y="1630"/>
                  </a:cubicBezTo>
                  <a:cubicBezTo>
                    <a:pt x="2553" y="1491"/>
                    <a:pt x="2641" y="1344"/>
                    <a:pt x="2746" y="1211"/>
                  </a:cubicBezTo>
                  <a:cubicBezTo>
                    <a:pt x="2850" y="1076"/>
                    <a:pt x="2953" y="941"/>
                    <a:pt x="3057" y="807"/>
                  </a:cubicBezTo>
                  <a:cubicBezTo>
                    <a:pt x="3260" y="539"/>
                    <a:pt x="3464" y="274"/>
                    <a:pt x="3675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26;p2"/>
            <p:cNvSpPr/>
            <p:nvPr/>
          </p:nvSpPr>
          <p:spPr>
            <a:xfrm>
              <a:off x="3526638" y="1931975"/>
              <a:ext cx="101900" cy="83175"/>
            </a:xfrm>
            <a:custGeom>
              <a:avLst/>
              <a:gdLst/>
              <a:ahLst/>
              <a:cxnLst/>
              <a:rect l="l" t="t" r="r" b="b"/>
              <a:pathLst>
                <a:path w="4076" h="3327" extrusionOk="0">
                  <a:moveTo>
                    <a:pt x="1" y="1"/>
                  </a:moveTo>
                  <a:lnTo>
                    <a:pt x="1" y="1"/>
                  </a:lnTo>
                  <a:cubicBezTo>
                    <a:pt x="228" y="167"/>
                    <a:pt x="450" y="330"/>
                    <a:pt x="674" y="490"/>
                  </a:cubicBezTo>
                  <a:cubicBezTo>
                    <a:pt x="846" y="615"/>
                    <a:pt x="1018" y="740"/>
                    <a:pt x="1191" y="863"/>
                  </a:cubicBezTo>
                  <a:cubicBezTo>
                    <a:pt x="1285" y="918"/>
                    <a:pt x="1348" y="1000"/>
                    <a:pt x="1422" y="1082"/>
                  </a:cubicBezTo>
                  <a:cubicBezTo>
                    <a:pt x="1494" y="1162"/>
                    <a:pt x="1568" y="1241"/>
                    <a:pt x="1640" y="1321"/>
                  </a:cubicBezTo>
                  <a:cubicBezTo>
                    <a:pt x="1784" y="1480"/>
                    <a:pt x="1930" y="1636"/>
                    <a:pt x="2075" y="1794"/>
                  </a:cubicBezTo>
                  <a:cubicBezTo>
                    <a:pt x="2222" y="1946"/>
                    <a:pt x="2358" y="2126"/>
                    <a:pt x="2540" y="2236"/>
                  </a:cubicBezTo>
                  <a:cubicBezTo>
                    <a:pt x="3049" y="2605"/>
                    <a:pt x="3560" y="2972"/>
                    <a:pt x="4075" y="3327"/>
                  </a:cubicBezTo>
                  <a:cubicBezTo>
                    <a:pt x="3849" y="3159"/>
                    <a:pt x="3629" y="2998"/>
                    <a:pt x="3409" y="2834"/>
                  </a:cubicBezTo>
                  <a:cubicBezTo>
                    <a:pt x="3067" y="2587"/>
                    <a:pt x="2730" y="2338"/>
                    <a:pt x="2392" y="2091"/>
                  </a:cubicBezTo>
                  <a:cubicBezTo>
                    <a:pt x="2102" y="1782"/>
                    <a:pt x="1817" y="1471"/>
                    <a:pt x="1530" y="1159"/>
                  </a:cubicBezTo>
                  <a:cubicBezTo>
                    <a:pt x="1475" y="1101"/>
                    <a:pt x="1420" y="1042"/>
                    <a:pt x="1365" y="982"/>
                  </a:cubicBezTo>
                  <a:cubicBezTo>
                    <a:pt x="1335" y="954"/>
                    <a:pt x="1316" y="921"/>
                    <a:pt x="1277" y="895"/>
                  </a:cubicBezTo>
                  <a:cubicBezTo>
                    <a:pt x="1245" y="872"/>
                    <a:pt x="1212" y="850"/>
                    <a:pt x="1179" y="827"/>
                  </a:cubicBezTo>
                  <a:cubicBezTo>
                    <a:pt x="1048" y="735"/>
                    <a:pt x="918" y="643"/>
                    <a:pt x="786" y="551"/>
                  </a:cubicBezTo>
                  <a:cubicBezTo>
                    <a:pt x="527" y="370"/>
                    <a:pt x="266" y="187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27;p2"/>
            <p:cNvSpPr/>
            <p:nvPr/>
          </p:nvSpPr>
          <p:spPr>
            <a:xfrm>
              <a:off x="3505263" y="1947500"/>
              <a:ext cx="5875" cy="40800"/>
            </a:xfrm>
            <a:custGeom>
              <a:avLst/>
              <a:gdLst/>
              <a:ahLst/>
              <a:cxnLst/>
              <a:rect l="l" t="t" r="r" b="b"/>
              <a:pathLst>
                <a:path w="235" h="1632" extrusionOk="0">
                  <a:moveTo>
                    <a:pt x="234" y="0"/>
                  </a:moveTo>
                  <a:lnTo>
                    <a:pt x="234" y="0"/>
                  </a:lnTo>
                  <a:cubicBezTo>
                    <a:pt x="216" y="97"/>
                    <a:pt x="203" y="176"/>
                    <a:pt x="187" y="256"/>
                  </a:cubicBezTo>
                  <a:cubicBezTo>
                    <a:pt x="141" y="514"/>
                    <a:pt x="103" y="776"/>
                    <a:pt x="69" y="1036"/>
                  </a:cubicBezTo>
                  <a:cubicBezTo>
                    <a:pt x="43" y="1234"/>
                    <a:pt x="20" y="1434"/>
                    <a:pt x="1" y="1632"/>
                  </a:cubicBezTo>
                  <a:cubicBezTo>
                    <a:pt x="18" y="1534"/>
                    <a:pt x="31" y="1454"/>
                    <a:pt x="45" y="1375"/>
                  </a:cubicBezTo>
                  <a:cubicBezTo>
                    <a:pt x="89" y="1116"/>
                    <a:pt x="130" y="851"/>
                    <a:pt x="166" y="587"/>
                  </a:cubicBezTo>
                  <a:cubicBezTo>
                    <a:pt x="192" y="391"/>
                    <a:pt x="216" y="198"/>
                    <a:pt x="234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" name="Google Shape;28;p2"/>
            <p:cNvSpPr/>
            <p:nvPr/>
          </p:nvSpPr>
          <p:spPr>
            <a:xfrm>
              <a:off x="3450213" y="1984775"/>
              <a:ext cx="40775" cy="5800"/>
            </a:xfrm>
            <a:custGeom>
              <a:avLst/>
              <a:gdLst/>
              <a:ahLst/>
              <a:cxnLst/>
              <a:rect l="l" t="t" r="r" b="b"/>
              <a:pathLst>
                <a:path w="1631" h="232" extrusionOk="0">
                  <a:moveTo>
                    <a:pt x="1" y="0"/>
                  </a:moveTo>
                  <a:cubicBezTo>
                    <a:pt x="97" y="17"/>
                    <a:pt x="177" y="31"/>
                    <a:pt x="258" y="44"/>
                  </a:cubicBezTo>
                  <a:cubicBezTo>
                    <a:pt x="521" y="87"/>
                    <a:pt x="784" y="129"/>
                    <a:pt x="1047" y="164"/>
                  </a:cubicBezTo>
                  <a:cubicBezTo>
                    <a:pt x="1241" y="189"/>
                    <a:pt x="1434" y="214"/>
                    <a:pt x="1630" y="231"/>
                  </a:cubicBezTo>
                  <a:cubicBezTo>
                    <a:pt x="1535" y="214"/>
                    <a:pt x="1455" y="201"/>
                    <a:pt x="1376" y="187"/>
                  </a:cubicBezTo>
                  <a:cubicBezTo>
                    <a:pt x="1116" y="145"/>
                    <a:pt x="856" y="105"/>
                    <a:pt x="595" y="72"/>
                  </a:cubicBezTo>
                  <a:cubicBezTo>
                    <a:pt x="397" y="47"/>
                    <a:pt x="199" y="22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" name="Google Shape;29;p2"/>
            <p:cNvSpPr/>
            <p:nvPr/>
          </p:nvSpPr>
          <p:spPr>
            <a:xfrm>
              <a:off x="3469938" y="2015500"/>
              <a:ext cx="60575" cy="3450"/>
            </a:xfrm>
            <a:custGeom>
              <a:avLst/>
              <a:gdLst/>
              <a:ahLst/>
              <a:cxnLst/>
              <a:rect l="l" t="t" r="r" b="b"/>
              <a:pathLst>
                <a:path w="2423" h="138" extrusionOk="0">
                  <a:moveTo>
                    <a:pt x="1200" y="0"/>
                  </a:moveTo>
                  <a:cubicBezTo>
                    <a:pt x="1191" y="0"/>
                    <a:pt x="1182" y="0"/>
                    <a:pt x="1173" y="1"/>
                  </a:cubicBezTo>
                  <a:cubicBezTo>
                    <a:pt x="1077" y="7"/>
                    <a:pt x="981" y="13"/>
                    <a:pt x="883" y="19"/>
                  </a:cubicBezTo>
                  <a:cubicBezTo>
                    <a:pt x="598" y="40"/>
                    <a:pt x="325" y="61"/>
                    <a:pt x="1" y="85"/>
                  </a:cubicBezTo>
                  <a:cubicBezTo>
                    <a:pt x="137" y="79"/>
                    <a:pt x="260" y="74"/>
                    <a:pt x="382" y="69"/>
                  </a:cubicBezTo>
                  <a:cubicBezTo>
                    <a:pt x="583" y="61"/>
                    <a:pt x="778" y="51"/>
                    <a:pt x="970" y="42"/>
                  </a:cubicBezTo>
                  <a:cubicBezTo>
                    <a:pt x="1044" y="42"/>
                    <a:pt x="1120" y="32"/>
                    <a:pt x="1193" y="32"/>
                  </a:cubicBezTo>
                  <a:cubicBezTo>
                    <a:pt x="1216" y="32"/>
                    <a:pt x="1239" y="33"/>
                    <a:pt x="1262" y="36"/>
                  </a:cubicBezTo>
                  <a:cubicBezTo>
                    <a:pt x="1360" y="45"/>
                    <a:pt x="1456" y="56"/>
                    <a:pt x="1556" y="64"/>
                  </a:cubicBezTo>
                  <a:cubicBezTo>
                    <a:pt x="1844" y="92"/>
                    <a:pt x="2134" y="119"/>
                    <a:pt x="2423" y="138"/>
                  </a:cubicBezTo>
                  <a:cubicBezTo>
                    <a:pt x="2287" y="122"/>
                    <a:pt x="2166" y="106"/>
                    <a:pt x="2044" y="89"/>
                  </a:cubicBezTo>
                  <a:cubicBezTo>
                    <a:pt x="1847" y="67"/>
                    <a:pt x="1655" y="45"/>
                    <a:pt x="1465" y="24"/>
                  </a:cubicBezTo>
                  <a:cubicBezTo>
                    <a:pt x="1376" y="16"/>
                    <a:pt x="1291" y="0"/>
                    <a:pt x="120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" name="Google Shape;30;p2"/>
            <p:cNvSpPr/>
            <p:nvPr/>
          </p:nvSpPr>
          <p:spPr>
            <a:xfrm>
              <a:off x="3538613" y="1968800"/>
              <a:ext cx="2875" cy="44250"/>
            </a:xfrm>
            <a:custGeom>
              <a:avLst/>
              <a:gdLst/>
              <a:ahLst/>
              <a:cxnLst/>
              <a:rect l="l" t="t" r="r" b="b"/>
              <a:pathLst>
                <a:path w="115" h="1770" extrusionOk="0">
                  <a:moveTo>
                    <a:pt x="115" y="1"/>
                  </a:moveTo>
                  <a:lnTo>
                    <a:pt x="115" y="1"/>
                  </a:lnTo>
                  <a:cubicBezTo>
                    <a:pt x="105" y="105"/>
                    <a:pt x="97" y="191"/>
                    <a:pt x="88" y="278"/>
                  </a:cubicBezTo>
                  <a:cubicBezTo>
                    <a:pt x="64" y="560"/>
                    <a:pt x="42" y="842"/>
                    <a:pt x="27" y="1124"/>
                  </a:cubicBezTo>
                  <a:cubicBezTo>
                    <a:pt x="15" y="1340"/>
                    <a:pt x="7" y="1555"/>
                    <a:pt x="0" y="1769"/>
                  </a:cubicBezTo>
                  <a:cubicBezTo>
                    <a:pt x="9" y="1666"/>
                    <a:pt x="17" y="1579"/>
                    <a:pt x="24" y="1491"/>
                  </a:cubicBezTo>
                  <a:cubicBezTo>
                    <a:pt x="49" y="1207"/>
                    <a:pt x="70" y="921"/>
                    <a:pt x="86" y="634"/>
                  </a:cubicBezTo>
                  <a:cubicBezTo>
                    <a:pt x="97" y="424"/>
                    <a:pt x="106" y="211"/>
                    <a:pt x="115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" name="Google Shape;31;p2"/>
            <p:cNvSpPr/>
            <p:nvPr/>
          </p:nvSpPr>
          <p:spPr>
            <a:xfrm>
              <a:off x="3502938" y="2047800"/>
              <a:ext cx="51925" cy="1425"/>
            </a:xfrm>
            <a:custGeom>
              <a:avLst/>
              <a:gdLst/>
              <a:ahLst/>
              <a:cxnLst/>
              <a:rect l="l" t="t" r="r" b="b"/>
              <a:pathLst>
                <a:path w="2077" h="57" extrusionOk="0">
                  <a:moveTo>
                    <a:pt x="1" y="0"/>
                  </a:moveTo>
                  <a:lnTo>
                    <a:pt x="1" y="0"/>
                  </a:lnTo>
                  <a:cubicBezTo>
                    <a:pt x="119" y="6"/>
                    <a:pt x="223" y="11"/>
                    <a:pt x="327" y="16"/>
                  </a:cubicBezTo>
                  <a:cubicBezTo>
                    <a:pt x="662" y="30"/>
                    <a:pt x="998" y="43"/>
                    <a:pt x="1332" y="49"/>
                  </a:cubicBezTo>
                  <a:cubicBezTo>
                    <a:pt x="1520" y="53"/>
                    <a:pt x="1708" y="57"/>
                    <a:pt x="1895" y="57"/>
                  </a:cubicBezTo>
                  <a:cubicBezTo>
                    <a:pt x="1956" y="57"/>
                    <a:pt x="2016" y="56"/>
                    <a:pt x="2077" y="55"/>
                  </a:cubicBezTo>
                  <a:cubicBezTo>
                    <a:pt x="1958" y="49"/>
                    <a:pt x="1854" y="43"/>
                    <a:pt x="1750" y="37"/>
                  </a:cubicBezTo>
                  <a:cubicBezTo>
                    <a:pt x="1420" y="22"/>
                    <a:pt x="1087" y="13"/>
                    <a:pt x="755" y="9"/>
                  </a:cubicBezTo>
                  <a:cubicBezTo>
                    <a:pt x="516" y="5"/>
                    <a:pt x="286" y="4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32;p2"/>
            <p:cNvSpPr/>
            <p:nvPr/>
          </p:nvSpPr>
          <p:spPr>
            <a:xfrm>
              <a:off x="3563638" y="2008475"/>
              <a:ext cx="4250" cy="33650"/>
            </a:xfrm>
            <a:custGeom>
              <a:avLst/>
              <a:gdLst/>
              <a:ahLst/>
              <a:cxnLst/>
              <a:rect l="l" t="t" r="r" b="b"/>
              <a:pathLst>
                <a:path w="170" h="1346" extrusionOk="0">
                  <a:moveTo>
                    <a:pt x="170" y="0"/>
                  </a:moveTo>
                  <a:cubicBezTo>
                    <a:pt x="156" y="82"/>
                    <a:pt x="145" y="147"/>
                    <a:pt x="133" y="211"/>
                  </a:cubicBezTo>
                  <a:cubicBezTo>
                    <a:pt x="100" y="425"/>
                    <a:pt x="71" y="639"/>
                    <a:pt x="46" y="853"/>
                  </a:cubicBezTo>
                  <a:cubicBezTo>
                    <a:pt x="31" y="1019"/>
                    <a:pt x="13" y="1182"/>
                    <a:pt x="1" y="1346"/>
                  </a:cubicBezTo>
                  <a:cubicBezTo>
                    <a:pt x="14" y="1264"/>
                    <a:pt x="23" y="1199"/>
                    <a:pt x="34" y="1134"/>
                  </a:cubicBezTo>
                  <a:cubicBezTo>
                    <a:pt x="68" y="919"/>
                    <a:pt x="99" y="702"/>
                    <a:pt x="123" y="483"/>
                  </a:cubicBezTo>
                  <a:cubicBezTo>
                    <a:pt x="142" y="323"/>
                    <a:pt x="160" y="162"/>
                    <a:pt x="17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" name="Google Shape;33;p2"/>
            <p:cNvSpPr/>
            <p:nvPr/>
          </p:nvSpPr>
          <p:spPr>
            <a:xfrm>
              <a:off x="3464588" y="2101800"/>
              <a:ext cx="155500" cy="17125"/>
            </a:xfrm>
            <a:custGeom>
              <a:avLst/>
              <a:gdLst/>
              <a:ahLst/>
              <a:cxnLst/>
              <a:rect l="l" t="t" r="r" b="b"/>
              <a:pathLst>
                <a:path w="6220" h="685" extrusionOk="0">
                  <a:moveTo>
                    <a:pt x="6220" y="1"/>
                  </a:moveTo>
                  <a:lnTo>
                    <a:pt x="6220" y="1"/>
                  </a:lnTo>
                  <a:cubicBezTo>
                    <a:pt x="5901" y="113"/>
                    <a:pt x="5587" y="224"/>
                    <a:pt x="5274" y="335"/>
                  </a:cubicBezTo>
                  <a:cubicBezTo>
                    <a:pt x="5156" y="376"/>
                    <a:pt x="5036" y="419"/>
                    <a:pt x="4917" y="463"/>
                  </a:cubicBezTo>
                  <a:lnTo>
                    <a:pt x="4737" y="528"/>
                  </a:lnTo>
                  <a:cubicBezTo>
                    <a:pt x="4686" y="552"/>
                    <a:pt x="4615" y="544"/>
                    <a:pt x="4554" y="555"/>
                  </a:cubicBezTo>
                  <a:cubicBezTo>
                    <a:pt x="4302" y="579"/>
                    <a:pt x="4051" y="602"/>
                    <a:pt x="3799" y="627"/>
                  </a:cubicBezTo>
                  <a:cubicBezTo>
                    <a:pt x="3671" y="646"/>
                    <a:pt x="3543" y="650"/>
                    <a:pt x="3415" y="650"/>
                  </a:cubicBezTo>
                  <a:cubicBezTo>
                    <a:pt x="3315" y="650"/>
                    <a:pt x="3215" y="647"/>
                    <a:pt x="3115" y="647"/>
                  </a:cubicBezTo>
                  <a:cubicBezTo>
                    <a:pt x="3091" y="647"/>
                    <a:pt x="3067" y="647"/>
                    <a:pt x="3043" y="648"/>
                  </a:cubicBezTo>
                  <a:lnTo>
                    <a:pt x="1853" y="648"/>
                  </a:lnTo>
                  <a:cubicBezTo>
                    <a:pt x="1805" y="640"/>
                    <a:pt x="1757" y="633"/>
                    <a:pt x="1710" y="623"/>
                  </a:cubicBezTo>
                  <a:cubicBezTo>
                    <a:pt x="1520" y="591"/>
                    <a:pt x="1329" y="561"/>
                    <a:pt x="1140" y="529"/>
                  </a:cubicBezTo>
                  <a:cubicBezTo>
                    <a:pt x="762" y="465"/>
                    <a:pt x="385" y="404"/>
                    <a:pt x="1" y="341"/>
                  </a:cubicBezTo>
                  <a:lnTo>
                    <a:pt x="1" y="341"/>
                  </a:lnTo>
                  <a:cubicBezTo>
                    <a:pt x="332" y="402"/>
                    <a:pt x="660" y="462"/>
                    <a:pt x="985" y="519"/>
                  </a:cubicBezTo>
                  <a:cubicBezTo>
                    <a:pt x="1237" y="566"/>
                    <a:pt x="1489" y="610"/>
                    <a:pt x="1743" y="655"/>
                  </a:cubicBezTo>
                  <a:cubicBezTo>
                    <a:pt x="1774" y="661"/>
                    <a:pt x="1805" y="666"/>
                    <a:pt x="1837" y="672"/>
                  </a:cubicBezTo>
                  <a:cubicBezTo>
                    <a:pt x="1855" y="675"/>
                    <a:pt x="1871" y="675"/>
                    <a:pt x="1887" y="675"/>
                  </a:cubicBezTo>
                  <a:cubicBezTo>
                    <a:pt x="1893" y="675"/>
                    <a:pt x="1898" y="675"/>
                    <a:pt x="1903" y="675"/>
                  </a:cubicBezTo>
                  <a:cubicBezTo>
                    <a:pt x="1914" y="675"/>
                    <a:pt x="1924" y="675"/>
                    <a:pt x="1935" y="676"/>
                  </a:cubicBezTo>
                  <a:cubicBezTo>
                    <a:pt x="2000" y="676"/>
                    <a:pt x="2063" y="677"/>
                    <a:pt x="2128" y="677"/>
                  </a:cubicBezTo>
                  <a:cubicBezTo>
                    <a:pt x="2256" y="678"/>
                    <a:pt x="2382" y="678"/>
                    <a:pt x="2511" y="680"/>
                  </a:cubicBezTo>
                  <a:cubicBezTo>
                    <a:pt x="2767" y="682"/>
                    <a:pt x="3023" y="683"/>
                    <a:pt x="3279" y="683"/>
                  </a:cubicBezTo>
                  <a:cubicBezTo>
                    <a:pt x="3295" y="683"/>
                    <a:pt x="3310" y="683"/>
                    <a:pt x="3326" y="683"/>
                  </a:cubicBezTo>
                  <a:cubicBezTo>
                    <a:pt x="3382" y="683"/>
                    <a:pt x="3438" y="685"/>
                    <a:pt x="3494" y="685"/>
                  </a:cubicBezTo>
                  <a:cubicBezTo>
                    <a:pt x="3551" y="685"/>
                    <a:pt x="3607" y="683"/>
                    <a:pt x="3664" y="673"/>
                  </a:cubicBezTo>
                  <a:cubicBezTo>
                    <a:pt x="3792" y="661"/>
                    <a:pt x="3920" y="648"/>
                    <a:pt x="4046" y="635"/>
                  </a:cubicBezTo>
                  <a:cubicBezTo>
                    <a:pt x="4234" y="617"/>
                    <a:pt x="4423" y="598"/>
                    <a:pt x="4611" y="579"/>
                  </a:cubicBezTo>
                  <a:cubicBezTo>
                    <a:pt x="4612" y="579"/>
                    <a:pt x="4614" y="579"/>
                    <a:pt x="4615" y="579"/>
                  </a:cubicBezTo>
                  <a:cubicBezTo>
                    <a:pt x="4709" y="579"/>
                    <a:pt x="4801" y="531"/>
                    <a:pt x="4886" y="502"/>
                  </a:cubicBezTo>
                  <a:cubicBezTo>
                    <a:pt x="4975" y="469"/>
                    <a:pt x="5064" y="435"/>
                    <a:pt x="5153" y="403"/>
                  </a:cubicBezTo>
                  <a:cubicBezTo>
                    <a:pt x="5507" y="268"/>
                    <a:pt x="5860" y="135"/>
                    <a:pt x="622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" name="Google Shape;34;p2"/>
            <p:cNvSpPr/>
            <p:nvPr/>
          </p:nvSpPr>
          <p:spPr>
            <a:xfrm>
              <a:off x="3486063" y="2081250"/>
              <a:ext cx="23625" cy="31400"/>
            </a:xfrm>
            <a:custGeom>
              <a:avLst/>
              <a:gdLst/>
              <a:ahLst/>
              <a:cxnLst/>
              <a:rect l="l" t="t" r="r" b="b"/>
              <a:pathLst>
                <a:path w="945" h="1256" extrusionOk="0">
                  <a:moveTo>
                    <a:pt x="0" y="1"/>
                  </a:moveTo>
                  <a:lnTo>
                    <a:pt x="0" y="1"/>
                  </a:lnTo>
                  <a:cubicBezTo>
                    <a:pt x="54" y="79"/>
                    <a:pt x="98" y="141"/>
                    <a:pt x="141" y="205"/>
                  </a:cubicBezTo>
                  <a:cubicBezTo>
                    <a:pt x="287" y="409"/>
                    <a:pt x="434" y="612"/>
                    <a:pt x="588" y="809"/>
                  </a:cubicBezTo>
                  <a:cubicBezTo>
                    <a:pt x="704" y="961"/>
                    <a:pt x="824" y="1109"/>
                    <a:pt x="945" y="1256"/>
                  </a:cubicBezTo>
                  <a:cubicBezTo>
                    <a:pt x="890" y="1177"/>
                    <a:pt x="847" y="1115"/>
                    <a:pt x="802" y="1053"/>
                  </a:cubicBezTo>
                  <a:cubicBezTo>
                    <a:pt x="655" y="845"/>
                    <a:pt x="506" y="642"/>
                    <a:pt x="349" y="441"/>
                  </a:cubicBezTo>
                  <a:cubicBezTo>
                    <a:pt x="235" y="293"/>
                    <a:pt x="120" y="145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35;p2"/>
            <p:cNvSpPr/>
            <p:nvPr/>
          </p:nvSpPr>
          <p:spPr>
            <a:xfrm>
              <a:off x="3514863" y="2075100"/>
              <a:ext cx="33000" cy="35375"/>
            </a:xfrm>
            <a:custGeom>
              <a:avLst/>
              <a:gdLst/>
              <a:ahLst/>
              <a:cxnLst/>
              <a:rect l="l" t="t" r="r" b="b"/>
              <a:pathLst>
                <a:path w="1320" h="1415" extrusionOk="0">
                  <a:moveTo>
                    <a:pt x="1" y="1"/>
                  </a:moveTo>
                  <a:lnTo>
                    <a:pt x="1" y="1"/>
                  </a:lnTo>
                  <a:cubicBezTo>
                    <a:pt x="74" y="86"/>
                    <a:pt x="137" y="160"/>
                    <a:pt x="199" y="233"/>
                  </a:cubicBezTo>
                  <a:cubicBezTo>
                    <a:pt x="403" y="466"/>
                    <a:pt x="606" y="699"/>
                    <a:pt x="823" y="918"/>
                  </a:cubicBezTo>
                  <a:cubicBezTo>
                    <a:pt x="987" y="1085"/>
                    <a:pt x="1153" y="1251"/>
                    <a:pt x="1319" y="1415"/>
                  </a:cubicBezTo>
                  <a:cubicBezTo>
                    <a:pt x="1244" y="1333"/>
                    <a:pt x="1179" y="1262"/>
                    <a:pt x="1114" y="1190"/>
                  </a:cubicBezTo>
                  <a:cubicBezTo>
                    <a:pt x="1005" y="1072"/>
                    <a:pt x="900" y="960"/>
                    <a:pt x="793" y="847"/>
                  </a:cubicBezTo>
                  <a:cubicBezTo>
                    <a:pt x="686" y="736"/>
                    <a:pt x="583" y="616"/>
                    <a:pt x="475" y="503"/>
                  </a:cubicBezTo>
                  <a:cubicBezTo>
                    <a:pt x="320" y="333"/>
                    <a:pt x="162" y="165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" name="Google Shape;36;p2"/>
            <p:cNvSpPr/>
            <p:nvPr/>
          </p:nvSpPr>
          <p:spPr>
            <a:xfrm>
              <a:off x="3551438" y="2078125"/>
              <a:ext cx="20575" cy="33125"/>
            </a:xfrm>
            <a:custGeom>
              <a:avLst/>
              <a:gdLst/>
              <a:ahLst/>
              <a:cxnLst/>
              <a:rect l="l" t="t" r="r" b="b"/>
              <a:pathLst>
                <a:path w="823" h="1325" extrusionOk="0">
                  <a:moveTo>
                    <a:pt x="1" y="1"/>
                  </a:moveTo>
                  <a:cubicBezTo>
                    <a:pt x="46" y="83"/>
                    <a:pt x="85" y="149"/>
                    <a:pt x="121" y="215"/>
                  </a:cubicBezTo>
                  <a:cubicBezTo>
                    <a:pt x="245" y="431"/>
                    <a:pt x="376" y="642"/>
                    <a:pt x="511" y="852"/>
                  </a:cubicBezTo>
                  <a:cubicBezTo>
                    <a:pt x="614" y="1011"/>
                    <a:pt x="716" y="1170"/>
                    <a:pt x="823" y="1324"/>
                  </a:cubicBezTo>
                  <a:cubicBezTo>
                    <a:pt x="775" y="1244"/>
                    <a:pt x="737" y="1178"/>
                    <a:pt x="699" y="1112"/>
                  </a:cubicBezTo>
                  <a:cubicBezTo>
                    <a:pt x="571" y="896"/>
                    <a:pt x="441" y="680"/>
                    <a:pt x="307" y="467"/>
                  </a:cubicBezTo>
                  <a:cubicBezTo>
                    <a:pt x="208" y="309"/>
                    <a:pt x="106" y="154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" name="Google Shape;37;p2"/>
            <p:cNvSpPr/>
            <p:nvPr/>
          </p:nvSpPr>
          <p:spPr>
            <a:xfrm>
              <a:off x="3490888" y="2128625"/>
              <a:ext cx="19425" cy="26100"/>
            </a:xfrm>
            <a:custGeom>
              <a:avLst/>
              <a:gdLst/>
              <a:ahLst/>
              <a:cxnLst/>
              <a:rect l="l" t="t" r="r" b="b"/>
              <a:pathLst>
                <a:path w="777" h="1044" extrusionOk="0">
                  <a:moveTo>
                    <a:pt x="776" y="0"/>
                  </a:moveTo>
                  <a:cubicBezTo>
                    <a:pt x="725" y="63"/>
                    <a:pt x="687" y="112"/>
                    <a:pt x="648" y="159"/>
                  </a:cubicBezTo>
                  <a:cubicBezTo>
                    <a:pt x="521" y="323"/>
                    <a:pt x="393" y="487"/>
                    <a:pt x="272" y="656"/>
                  </a:cubicBezTo>
                  <a:cubicBezTo>
                    <a:pt x="179" y="785"/>
                    <a:pt x="88" y="913"/>
                    <a:pt x="1" y="1044"/>
                  </a:cubicBezTo>
                  <a:cubicBezTo>
                    <a:pt x="51" y="981"/>
                    <a:pt x="89" y="933"/>
                    <a:pt x="128" y="884"/>
                  </a:cubicBezTo>
                  <a:cubicBezTo>
                    <a:pt x="256" y="718"/>
                    <a:pt x="385" y="552"/>
                    <a:pt x="507" y="381"/>
                  </a:cubicBezTo>
                  <a:cubicBezTo>
                    <a:pt x="599" y="256"/>
                    <a:pt x="688" y="129"/>
                    <a:pt x="77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" name="Google Shape;38;p2"/>
            <p:cNvSpPr/>
            <p:nvPr/>
          </p:nvSpPr>
          <p:spPr>
            <a:xfrm>
              <a:off x="3513138" y="2131550"/>
              <a:ext cx="31275" cy="36725"/>
            </a:xfrm>
            <a:custGeom>
              <a:avLst/>
              <a:gdLst/>
              <a:ahLst/>
              <a:cxnLst/>
              <a:rect l="l" t="t" r="r" b="b"/>
              <a:pathLst>
                <a:path w="1251" h="1469" extrusionOk="0">
                  <a:moveTo>
                    <a:pt x="1250" y="1"/>
                  </a:moveTo>
                  <a:cubicBezTo>
                    <a:pt x="1174" y="83"/>
                    <a:pt x="1111" y="154"/>
                    <a:pt x="1046" y="226"/>
                  </a:cubicBezTo>
                  <a:cubicBezTo>
                    <a:pt x="837" y="455"/>
                    <a:pt x="634" y="691"/>
                    <a:pt x="434" y="931"/>
                  </a:cubicBezTo>
                  <a:cubicBezTo>
                    <a:pt x="288" y="1108"/>
                    <a:pt x="140" y="1285"/>
                    <a:pt x="0" y="1469"/>
                  </a:cubicBezTo>
                  <a:cubicBezTo>
                    <a:pt x="76" y="1387"/>
                    <a:pt x="140" y="1315"/>
                    <a:pt x="204" y="1244"/>
                  </a:cubicBezTo>
                  <a:cubicBezTo>
                    <a:pt x="407" y="1015"/>
                    <a:pt x="609" y="781"/>
                    <a:pt x="805" y="545"/>
                  </a:cubicBezTo>
                  <a:cubicBezTo>
                    <a:pt x="954" y="365"/>
                    <a:pt x="1105" y="184"/>
                    <a:pt x="125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" name="Google Shape;39;p2"/>
            <p:cNvSpPr/>
            <p:nvPr/>
          </p:nvSpPr>
          <p:spPr>
            <a:xfrm>
              <a:off x="3545763" y="2135775"/>
              <a:ext cx="23625" cy="62100"/>
            </a:xfrm>
            <a:custGeom>
              <a:avLst/>
              <a:gdLst/>
              <a:ahLst/>
              <a:cxnLst/>
              <a:rect l="l" t="t" r="r" b="b"/>
              <a:pathLst>
                <a:path w="945" h="2484" extrusionOk="0">
                  <a:moveTo>
                    <a:pt x="945" y="1"/>
                  </a:moveTo>
                  <a:cubicBezTo>
                    <a:pt x="902" y="144"/>
                    <a:pt x="863" y="272"/>
                    <a:pt x="824" y="404"/>
                  </a:cubicBezTo>
                  <a:cubicBezTo>
                    <a:pt x="760" y="612"/>
                    <a:pt x="700" y="818"/>
                    <a:pt x="640" y="1023"/>
                  </a:cubicBezTo>
                  <a:cubicBezTo>
                    <a:pt x="625" y="1075"/>
                    <a:pt x="612" y="1127"/>
                    <a:pt x="596" y="1179"/>
                  </a:cubicBezTo>
                  <a:cubicBezTo>
                    <a:pt x="579" y="1232"/>
                    <a:pt x="572" y="1281"/>
                    <a:pt x="545" y="1329"/>
                  </a:cubicBezTo>
                  <a:cubicBezTo>
                    <a:pt x="497" y="1426"/>
                    <a:pt x="450" y="1521"/>
                    <a:pt x="404" y="1619"/>
                  </a:cubicBezTo>
                  <a:cubicBezTo>
                    <a:pt x="266" y="1905"/>
                    <a:pt x="130" y="2193"/>
                    <a:pt x="0" y="2484"/>
                  </a:cubicBezTo>
                  <a:cubicBezTo>
                    <a:pt x="68" y="2351"/>
                    <a:pt x="129" y="2231"/>
                    <a:pt x="190" y="2111"/>
                  </a:cubicBezTo>
                  <a:cubicBezTo>
                    <a:pt x="285" y="1916"/>
                    <a:pt x="379" y="1728"/>
                    <a:pt x="472" y="1539"/>
                  </a:cubicBezTo>
                  <a:cubicBezTo>
                    <a:pt x="516" y="1442"/>
                    <a:pt x="572" y="1355"/>
                    <a:pt x="607" y="1250"/>
                  </a:cubicBezTo>
                  <a:cubicBezTo>
                    <a:pt x="634" y="1147"/>
                    <a:pt x="663" y="1044"/>
                    <a:pt x="691" y="940"/>
                  </a:cubicBezTo>
                  <a:cubicBezTo>
                    <a:pt x="772" y="637"/>
                    <a:pt x="852" y="343"/>
                    <a:pt x="945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" name="Google Shape;40;p2"/>
            <p:cNvSpPr/>
            <p:nvPr/>
          </p:nvSpPr>
          <p:spPr>
            <a:xfrm>
              <a:off x="3592088" y="2036300"/>
              <a:ext cx="3175" cy="31100"/>
            </a:xfrm>
            <a:custGeom>
              <a:avLst/>
              <a:gdLst/>
              <a:ahLst/>
              <a:cxnLst/>
              <a:rect l="l" t="t" r="r" b="b"/>
              <a:pathLst>
                <a:path w="127" h="1244" extrusionOk="0">
                  <a:moveTo>
                    <a:pt x="126" y="0"/>
                  </a:moveTo>
                  <a:lnTo>
                    <a:pt x="126" y="0"/>
                  </a:lnTo>
                  <a:cubicBezTo>
                    <a:pt x="115" y="79"/>
                    <a:pt x="107" y="136"/>
                    <a:pt x="100" y="195"/>
                  </a:cubicBezTo>
                  <a:cubicBezTo>
                    <a:pt x="71" y="392"/>
                    <a:pt x="51" y="590"/>
                    <a:pt x="32" y="789"/>
                  </a:cubicBezTo>
                  <a:cubicBezTo>
                    <a:pt x="21" y="941"/>
                    <a:pt x="9" y="1092"/>
                    <a:pt x="0" y="1243"/>
                  </a:cubicBezTo>
                  <a:cubicBezTo>
                    <a:pt x="10" y="1166"/>
                    <a:pt x="19" y="1107"/>
                    <a:pt x="26" y="1047"/>
                  </a:cubicBezTo>
                  <a:cubicBezTo>
                    <a:pt x="52" y="847"/>
                    <a:pt x="75" y="647"/>
                    <a:pt x="93" y="447"/>
                  </a:cubicBezTo>
                  <a:cubicBezTo>
                    <a:pt x="107" y="299"/>
                    <a:pt x="119" y="151"/>
                    <a:pt x="12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" name="Google Shape;41;p2"/>
            <p:cNvSpPr/>
            <p:nvPr/>
          </p:nvSpPr>
          <p:spPr>
            <a:xfrm>
              <a:off x="3527613" y="1955225"/>
              <a:ext cx="22200" cy="5050"/>
            </a:xfrm>
            <a:custGeom>
              <a:avLst/>
              <a:gdLst/>
              <a:ahLst/>
              <a:cxnLst/>
              <a:rect l="l" t="t" r="r" b="b"/>
              <a:pathLst>
                <a:path w="888" h="202" extrusionOk="0">
                  <a:moveTo>
                    <a:pt x="1" y="1"/>
                  </a:moveTo>
                  <a:cubicBezTo>
                    <a:pt x="60" y="15"/>
                    <a:pt x="100" y="27"/>
                    <a:pt x="140" y="38"/>
                  </a:cubicBezTo>
                  <a:cubicBezTo>
                    <a:pt x="282" y="76"/>
                    <a:pt x="424" y="112"/>
                    <a:pt x="568" y="141"/>
                  </a:cubicBezTo>
                  <a:cubicBezTo>
                    <a:pt x="674" y="164"/>
                    <a:pt x="779" y="186"/>
                    <a:pt x="888" y="201"/>
                  </a:cubicBezTo>
                  <a:cubicBezTo>
                    <a:pt x="830" y="184"/>
                    <a:pt x="790" y="173"/>
                    <a:pt x="751" y="161"/>
                  </a:cubicBezTo>
                  <a:cubicBezTo>
                    <a:pt x="610" y="124"/>
                    <a:pt x="469" y="90"/>
                    <a:pt x="326" y="62"/>
                  </a:cubicBezTo>
                  <a:cubicBezTo>
                    <a:pt x="219" y="40"/>
                    <a:pt x="110" y="18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Google Shape;42;p2"/>
            <p:cNvSpPr/>
            <p:nvPr/>
          </p:nvSpPr>
          <p:spPr>
            <a:xfrm>
              <a:off x="3558213" y="1912250"/>
              <a:ext cx="3100" cy="40425"/>
            </a:xfrm>
            <a:custGeom>
              <a:avLst/>
              <a:gdLst/>
              <a:ahLst/>
              <a:cxnLst/>
              <a:rect l="l" t="t" r="r" b="b"/>
              <a:pathLst>
                <a:path w="124" h="1617" extrusionOk="0">
                  <a:moveTo>
                    <a:pt x="124" y="1"/>
                  </a:moveTo>
                  <a:cubicBezTo>
                    <a:pt x="114" y="97"/>
                    <a:pt x="104" y="177"/>
                    <a:pt x="96" y="254"/>
                  </a:cubicBezTo>
                  <a:cubicBezTo>
                    <a:pt x="69" y="511"/>
                    <a:pt x="47" y="770"/>
                    <a:pt x="31" y="1028"/>
                  </a:cubicBezTo>
                  <a:cubicBezTo>
                    <a:pt x="18" y="1224"/>
                    <a:pt x="6" y="1421"/>
                    <a:pt x="0" y="1617"/>
                  </a:cubicBezTo>
                  <a:cubicBezTo>
                    <a:pt x="11" y="1520"/>
                    <a:pt x="18" y="1441"/>
                    <a:pt x="26" y="1362"/>
                  </a:cubicBezTo>
                  <a:cubicBezTo>
                    <a:pt x="53" y="1103"/>
                    <a:pt x="75" y="841"/>
                    <a:pt x="92" y="579"/>
                  </a:cubicBezTo>
                  <a:cubicBezTo>
                    <a:pt x="104" y="387"/>
                    <a:pt x="118" y="193"/>
                    <a:pt x="124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" name="Google Shape;43;p2"/>
            <p:cNvSpPr/>
            <p:nvPr/>
          </p:nvSpPr>
          <p:spPr>
            <a:xfrm>
              <a:off x="3581413" y="1933525"/>
              <a:ext cx="2900" cy="38075"/>
            </a:xfrm>
            <a:custGeom>
              <a:avLst/>
              <a:gdLst/>
              <a:ahLst/>
              <a:cxnLst/>
              <a:rect l="l" t="t" r="r" b="b"/>
              <a:pathLst>
                <a:path w="116" h="1523" extrusionOk="0">
                  <a:moveTo>
                    <a:pt x="116" y="0"/>
                  </a:moveTo>
                  <a:cubicBezTo>
                    <a:pt x="105" y="92"/>
                    <a:pt x="95" y="165"/>
                    <a:pt x="87" y="239"/>
                  </a:cubicBezTo>
                  <a:cubicBezTo>
                    <a:pt x="62" y="480"/>
                    <a:pt x="42" y="723"/>
                    <a:pt x="27" y="966"/>
                  </a:cubicBezTo>
                  <a:cubicBezTo>
                    <a:pt x="15" y="1151"/>
                    <a:pt x="7" y="1336"/>
                    <a:pt x="1" y="1523"/>
                  </a:cubicBezTo>
                  <a:cubicBezTo>
                    <a:pt x="9" y="1431"/>
                    <a:pt x="18" y="1358"/>
                    <a:pt x="25" y="1283"/>
                  </a:cubicBezTo>
                  <a:cubicBezTo>
                    <a:pt x="50" y="1039"/>
                    <a:pt x="73" y="791"/>
                    <a:pt x="87" y="546"/>
                  </a:cubicBezTo>
                  <a:cubicBezTo>
                    <a:pt x="100" y="363"/>
                    <a:pt x="111" y="182"/>
                    <a:pt x="11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" name="Google Shape;44;p2"/>
            <p:cNvSpPr/>
            <p:nvPr/>
          </p:nvSpPr>
          <p:spPr>
            <a:xfrm>
              <a:off x="3603238" y="1949900"/>
              <a:ext cx="1800" cy="39175"/>
            </a:xfrm>
            <a:custGeom>
              <a:avLst/>
              <a:gdLst/>
              <a:ahLst/>
              <a:cxnLst/>
              <a:rect l="l" t="t" r="r" b="b"/>
              <a:pathLst>
                <a:path w="72" h="1567" extrusionOk="0">
                  <a:moveTo>
                    <a:pt x="72" y="1"/>
                  </a:moveTo>
                  <a:cubicBezTo>
                    <a:pt x="65" y="95"/>
                    <a:pt x="58" y="171"/>
                    <a:pt x="51" y="247"/>
                  </a:cubicBezTo>
                  <a:cubicBezTo>
                    <a:pt x="33" y="496"/>
                    <a:pt x="21" y="746"/>
                    <a:pt x="13" y="996"/>
                  </a:cubicBezTo>
                  <a:cubicBezTo>
                    <a:pt x="5" y="1187"/>
                    <a:pt x="1" y="1377"/>
                    <a:pt x="1" y="1566"/>
                  </a:cubicBezTo>
                  <a:cubicBezTo>
                    <a:pt x="7" y="1472"/>
                    <a:pt x="13" y="1396"/>
                    <a:pt x="19" y="1321"/>
                  </a:cubicBezTo>
                  <a:cubicBezTo>
                    <a:pt x="38" y="1067"/>
                    <a:pt x="51" y="815"/>
                    <a:pt x="60" y="562"/>
                  </a:cubicBezTo>
                  <a:cubicBezTo>
                    <a:pt x="66" y="375"/>
                    <a:pt x="72" y="187"/>
                    <a:pt x="72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" name="Google Shape;45;p2"/>
            <p:cNvSpPr/>
            <p:nvPr/>
          </p:nvSpPr>
          <p:spPr>
            <a:xfrm>
              <a:off x="3678263" y="2107025"/>
              <a:ext cx="137925" cy="11850"/>
            </a:xfrm>
            <a:custGeom>
              <a:avLst/>
              <a:gdLst/>
              <a:ahLst/>
              <a:cxnLst/>
              <a:rect l="l" t="t" r="r" b="b"/>
              <a:pathLst>
                <a:path w="5517" h="474" extrusionOk="0">
                  <a:moveTo>
                    <a:pt x="5516" y="1"/>
                  </a:moveTo>
                  <a:lnTo>
                    <a:pt x="5516" y="1"/>
                  </a:lnTo>
                  <a:cubicBezTo>
                    <a:pt x="5234" y="94"/>
                    <a:pt x="4956" y="187"/>
                    <a:pt x="4680" y="278"/>
                  </a:cubicBezTo>
                  <a:cubicBezTo>
                    <a:pt x="4578" y="314"/>
                    <a:pt x="4470" y="349"/>
                    <a:pt x="4365" y="386"/>
                  </a:cubicBezTo>
                  <a:cubicBezTo>
                    <a:pt x="4311" y="403"/>
                    <a:pt x="4260" y="422"/>
                    <a:pt x="4206" y="439"/>
                  </a:cubicBezTo>
                  <a:cubicBezTo>
                    <a:pt x="4188" y="443"/>
                    <a:pt x="4166" y="444"/>
                    <a:pt x="4143" y="444"/>
                  </a:cubicBezTo>
                  <a:cubicBezTo>
                    <a:pt x="4115" y="444"/>
                    <a:pt x="4085" y="442"/>
                    <a:pt x="4057" y="442"/>
                  </a:cubicBezTo>
                  <a:cubicBezTo>
                    <a:pt x="4052" y="442"/>
                    <a:pt x="4048" y="442"/>
                    <a:pt x="4043" y="442"/>
                  </a:cubicBezTo>
                  <a:cubicBezTo>
                    <a:pt x="3821" y="439"/>
                    <a:pt x="3597" y="436"/>
                    <a:pt x="3374" y="434"/>
                  </a:cubicBezTo>
                  <a:cubicBezTo>
                    <a:pt x="3151" y="430"/>
                    <a:pt x="2928" y="434"/>
                    <a:pt x="2704" y="424"/>
                  </a:cubicBezTo>
                  <a:cubicBezTo>
                    <a:pt x="2481" y="411"/>
                    <a:pt x="2260" y="396"/>
                    <a:pt x="2036" y="381"/>
                  </a:cubicBezTo>
                  <a:cubicBezTo>
                    <a:pt x="1705" y="360"/>
                    <a:pt x="1374" y="335"/>
                    <a:pt x="1043" y="335"/>
                  </a:cubicBezTo>
                  <a:cubicBezTo>
                    <a:pt x="1035" y="335"/>
                    <a:pt x="1027" y="335"/>
                    <a:pt x="1020" y="335"/>
                  </a:cubicBezTo>
                  <a:cubicBezTo>
                    <a:pt x="683" y="330"/>
                    <a:pt x="346" y="325"/>
                    <a:pt x="1" y="320"/>
                  </a:cubicBezTo>
                  <a:lnTo>
                    <a:pt x="1" y="320"/>
                  </a:lnTo>
                  <a:cubicBezTo>
                    <a:pt x="299" y="329"/>
                    <a:pt x="591" y="338"/>
                    <a:pt x="881" y="347"/>
                  </a:cubicBezTo>
                  <a:cubicBezTo>
                    <a:pt x="1333" y="353"/>
                    <a:pt x="1784" y="391"/>
                    <a:pt x="2236" y="422"/>
                  </a:cubicBezTo>
                  <a:cubicBezTo>
                    <a:pt x="2459" y="434"/>
                    <a:pt x="2686" y="461"/>
                    <a:pt x="2911" y="462"/>
                  </a:cubicBezTo>
                  <a:cubicBezTo>
                    <a:pt x="3137" y="463"/>
                    <a:pt x="3362" y="467"/>
                    <a:pt x="3588" y="468"/>
                  </a:cubicBezTo>
                  <a:cubicBezTo>
                    <a:pt x="3755" y="469"/>
                    <a:pt x="3921" y="471"/>
                    <a:pt x="4090" y="473"/>
                  </a:cubicBezTo>
                  <a:cubicBezTo>
                    <a:pt x="4096" y="472"/>
                    <a:pt x="4102" y="472"/>
                    <a:pt x="4108" y="472"/>
                  </a:cubicBezTo>
                  <a:cubicBezTo>
                    <a:pt x="4126" y="472"/>
                    <a:pt x="4142" y="474"/>
                    <a:pt x="4160" y="474"/>
                  </a:cubicBezTo>
                  <a:cubicBezTo>
                    <a:pt x="4178" y="474"/>
                    <a:pt x="4197" y="472"/>
                    <a:pt x="4218" y="464"/>
                  </a:cubicBezTo>
                  <a:cubicBezTo>
                    <a:pt x="4258" y="451"/>
                    <a:pt x="4298" y="437"/>
                    <a:pt x="4336" y="424"/>
                  </a:cubicBezTo>
                  <a:cubicBezTo>
                    <a:pt x="4415" y="396"/>
                    <a:pt x="4494" y="368"/>
                    <a:pt x="4573" y="340"/>
                  </a:cubicBezTo>
                  <a:cubicBezTo>
                    <a:pt x="4885" y="227"/>
                    <a:pt x="5197" y="115"/>
                    <a:pt x="5516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" name="Google Shape;46;p2"/>
            <p:cNvSpPr/>
            <p:nvPr/>
          </p:nvSpPr>
          <p:spPr>
            <a:xfrm>
              <a:off x="3559263" y="1986400"/>
              <a:ext cx="23150" cy="1575"/>
            </a:xfrm>
            <a:custGeom>
              <a:avLst/>
              <a:gdLst/>
              <a:ahLst/>
              <a:cxnLst/>
              <a:rect l="l" t="t" r="r" b="b"/>
              <a:pathLst>
                <a:path w="926" h="63" extrusionOk="0">
                  <a:moveTo>
                    <a:pt x="1" y="0"/>
                  </a:moveTo>
                  <a:cubicBezTo>
                    <a:pt x="62" y="7"/>
                    <a:pt x="105" y="12"/>
                    <a:pt x="147" y="16"/>
                  </a:cubicBezTo>
                  <a:cubicBezTo>
                    <a:pt x="295" y="33"/>
                    <a:pt x="445" y="45"/>
                    <a:pt x="593" y="55"/>
                  </a:cubicBezTo>
                  <a:cubicBezTo>
                    <a:pt x="692" y="58"/>
                    <a:pt x="792" y="63"/>
                    <a:pt x="890" y="63"/>
                  </a:cubicBezTo>
                  <a:cubicBezTo>
                    <a:pt x="902" y="63"/>
                    <a:pt x="914" y="63"/>
                    <a:pt x="926" y="62"/>
                  </a:cubicBezTo>
                  <a:cubicBezTo>
                    <a:pt x="879" y="55"/>
                    <a:pt x="830" y="49"/>
                    <a:pt x="781" y="44"/>
                  </a:cubicBezTo>
                  <a:cubicBezTo>
                    <a:pt x="635" y="27"/>
                    <a:pt x="485" y="16"/>
                    <a:pt x="339" y="10"/>
                  </a:cubicBezTo>
                  <a:cubicBezTo>
                    <a:pt x="227" y="4"/>
                    <a:pt x="115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" name="Google Shape;47;p2"/>
            <p:cNvSpPr/>
            <p:nvPr/>
          </p:nvSpPr>
          <p:spPr>
            <a:xfrm>
              <a:off x="3587738" y="2007575"/>
              <a:ext cx="26475" cy="5750"/>
            </a:xfrm>
            <a:custGeom>
              <a:avLst/>
              <a:gdLst/>
              <a:ahLst/>
              <a:cxnLst/>
              <a:rect l="l" t="t" r="r" b="b"/>
              <a:pathLst>
                <a:path w="1059" h="230" extrusionOk="0">
                  <a:moveTo>
                    <a:pt x="1" y="1"/>
                  </a:moveTo>
                  <a:lnTo>
                    <a:pt x="166" y="42"/>
                  </a:lnTo>
                  <a:cubicBezTo>
                    <a:pt x="336" y="84"/>
                    <a:pt x="506" y="126"/>
                    <a:pt x="677" y="160"/>
                  </a:cubicBezTo>
                  <a:cubicBezTo>
                    <a:pt x="806" y="187"/>
                    <a:pt x="933" y="212"/>
                    <a:pt x="1059" y="229"/>
                  </a:cubicBezTo>
                  <a:cubicBezTo>
                    <a:pt x="1004" y="212"/>
                    <a:pt x="949" y="199"/>
                    <a:pt x="894" y="184"/>
                  </a:cubicBezTo>
                  <a:cubicBezTo>
                    <a:pt x="727" y="144"/>
                    <a:pt x="557" y="105"/>
                    <a:pt x="389" y="73"/>
                  </a:cubicBezTo>
                  <a:cubicBezTo>
                    <a:pt x="276" y="53"/>
                    <a:pt x="176" y="34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" name="Google Shape;48;p2"/>
            <p:cNvSpPr/>
            <p:nvPr/>
          </p:nvSpPr>
          <p:spPr>
            <a:xfrm>
              <a:off x="3654263" y="1969975"/>
              <a:ext cx="10675" cy="33300"/>
            </a:xfrm>
            <a:custGeom>
              <a:avLst/>
              <a:gdLst/>
              <a:ahLst/>
              <a:cxnLst/>
              <a:rect l="l" t="t" r="r" b="b"/>
              <a:pathLst>
                <a:path w="427" h="1332" extrusionOk="0">
                  <a:moveTo>
                    <a:pt x="426" y="0"/>
                  </a:moveTo>
                  <a:cubicBezTo>
                    <a:pt x="397" y="82"/>
                    <a:pt x="373" y="144"/>
                    <a:pt x="349" y="207"/>
                  </a:cubicBezTo>
                  <a:cubicBezTo>
                    <a:pt x="274" y="416"/>
                    <a:pt x="206" y="629"/>
                    <a:pt x="141" y="842"/>
                  </a:cubicBezTo>
                  <a:cubicBezTo>
                    <a:pt x="92" y="1003"/>
                    <a:pt x="46" y="1167"/>
                    <a:pt x="0" y="1331"/>
                  </a:cubicBezTo>
                  <a:cubicBezTo>
                    <a:pt x="30" y="1250"/>
                    <a:pt x="52" y="1187"/>
                    <a:pt x="74" y="1123"/>
                  </a:cubicBezTo>
                  <a:cubicBezTo>
                    <a:pt x="150" y="910"/>
                    <a:pt x="219" y="696"/>
                    <a:pt x="287" y="481"/>
                  </a:cubicBezTo>
                  <a:cubicBezTo>
                    <a:pt x="336" y="322"/>
                    <a:pt x="384" y="162"/>
                    <a:pt x="42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" name="Google Shape;49;p2"/>
            <p:cNvSpPr/>
            <p:nvPr/>
          </p:nvSpPr>
          <p:spPr>
            <a:xfrm>
              <a:off x="3661563" y="2002975"/>
              <a:ext cx="48200" cy="7375"/>
            </a:xfrm>
            <a:custGeom>
              <a:avLst/>
              <a:gdLst/>
              <a:ahLst/>
              <a:cxnLst/>
              <a:rect l="l" t="t" r="r" b="b"/>
              <a:pathLst>
                <a:path w="1928" h="295" extrusionOk="0">
                  <a:moveTo>
                    <a:pt x="1927" y="0"/>
                  </a:moveTo>
                  <a:cubicBezTo>
                    <a:pt x="1817" y="26"/>
                    <a:pt x="1723" y="49"/>
                    <a:pt x="1626" y="72"/>
                  </a:cubicBezTo>
                  <a:cubicBezTo>
                    <a:pt x="1469" y="111"/>
                    <a:pt x="1319" y="150"/>
                    <a:pt x="1170" y="188"/>
                  </a:cubicBezTo>
                  <a:cubicBezTo>
                    <a:pt x="1094" y="208"/>
                    <a:pt x="1020" y="230"/>
                    <a:pt x="944" y="250"/>
                  </a:cubicBezTo>
                  <a:cubicBezTo>
                    <a:pt x="926" y="254"/>
                    <a:pt x="910" y="258"/>
                    <a:pt x="891" y="264"/>
                  </a:cubicBezTo>
                  <a:cubicBezTo>
                    <a:pt x="870" y="264"/>
                    <a:pt x="851" y="267"/>
                    <a:pt x="833" y="267"/>
                  </a:cubicBezTo>
                  <a:cubicBezTo>
                    <a:pt x="792" y="268"/>
                    <a:pt x="754" y="269"/>
                    <a:pt x="715" y="269"/>
                  </a:cubicBezTo>
                  <a:cubicBezTo>
                    <a:pt x="489" y="276"/>
                    <a:pt x="275" y="286"/>
                    <a:pt x="1" y="295"/>
                  </a:cubicBezTo>
                  <a:lnTo>
                    <a:pt x="310" y="295"/>
                  </a:lnTo>
                  <a:cubicBezTo>
                    <a:pt x="473" y="294"/>
                    <a:pt x="629" y="292"/>
                    <a:pt x="785" y="292"/>
                  </a:cubicBezTo>
                  <a:cubicBezTo>
                    <a:pt x="826" y="291"/>
                    <a:pt x="862" y="294"/>
                    <a:pt x="906" y="287"/>
                  </a:cubicBezTo>
                  <a:cubicBezTo>
                    <a:pt x="944" y="276"/>
                    <a:pt x="983" y="268"/>
                    <a:pt x="1021" y="257"/>
                  </a:cubicBezTo>
                  <a:cubicBezTo>
                    <a:pt x="1097" y="236"/>
                    <a:pt x="1174" y="215"/>
                    <a:pt x="1250" y="195"/>
                  </a:cubicBezTo>
                  <a:cubicBezTo>
                    <a:pt x="1478" y="131"/>
                    <a:pt x="1705" y="69"/>
                    <a:pt x="1927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" name="Google Shape;50;p2"/>
            <p:cNvSpPr/>
            <p:nvPr/>
          </p:nvSpPr>
          <p:spPr>
            <a:xfrm>
              <a:off x="3676863" y="1949750"/>
              <a:ext cx="7150" cy="34125"/>
            </a:xfrm>
            <a:custGeom>
              <a:avLst/>
              <a:gdLst/>
              <a:ahLst/>
              <a:cxnLst/>
              <a:rect l="l" t="t" r="r" b="b"/>
              <a:pathLst>
                <a:path w="286" h="1365" extrusionOk="0">
                  <a:moveTo>
                    <a:pt x="285" y="1"/>
                  </a:moveTo>
                  <a:cubicBezTo>
                    <a:pt x="265" y="83"/>
                    <a:pt x="249" y="149"/>
                    <a:pt x="233" y="213"/>
                  </a:cubicBezTo>
                  <a:cubicBezTo>
                    <a:pt x="181" y="430"/>
                    <a:pt x="134" y="648"/>
                    <a:pt x="92" y="867"/>
                  </a:cubicBezTo>
                  <a:cubicBezTo>
                    <a:pt x="60" y="1033"/>
                    <a:pt x="28" y="1198"/>
                    <a:pt x="0" y="1364"/>
                  </a:cubicBezTo>
                  <a:cubicBezTo>
                    <a:pt x="20" y="1283"/>
                    <a:pt x="36" y="1216"/>
                    <a:pt x="51" y="1150"/>
                  </a:cubicBezTo>
                  <a:cubicBezTo>
                    <a:pt x="102" y="931"/>
                    <a:pt x="148" y="711"/>
                    <a:pt x="194" y="491"/>
                  </a:cubicBezTo>
                  <a:cubicBezTo>
                    <a:pt x="225" y="328"/>
                    <a:pt x="257" y="166"/>
                    <a:pt x="285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" name="Google Shape;51;p2"/>
            <p:cNvSpPr/>
            <p:nvPr/>
          </p:nvSpPr>
          <p:spPr>
            <a:xfrm>
              <a:off x="3702588" y="1918425"/>
              <a:ext cx="5225" cy="25975"/>
            </a:xfrm>
            <a:custGeom>
              <a:avLst/>
              <a:gdLst/>
              <a:ahLst/>
              <a:cxnLst/>
              <a:rect l="l" t="t" r="r" b="b"/>
              <a:pathLst>
                <a:path w="209" h="1039" extrusionOk="0">
                  <a:moveTo>
                    <a:pt x="208" y="1"/>
                  </a:moveTo>
                  <a:cubicBezTo>
                    <a:pt x="191" y="67"/>
                    <a:pt x="180" y="116"/>
                    <a:pt x="169" y="164"/>
                  </a:cubicBezTo>
                  <a:cubicBezTo>
                    <a:pt x="129" y="330"/>
                    <a:pt x="92" y="496"/>
                    <a:pt x="61" y="664"/>
                  </a:cubicBezTo>
                  <a:cubicBezTo>
                    <a:pt x="39" y="788"/>
                    <a:pt x="16" y="912"/>
                    <a:pt x="0" y="1038"/>
                  </a:cubicBezTo>
                  <a:cubicBezTo>
                    <a:pt x="17" y="972"/>
                    <a:pt x="29" y="923"/>
                    <a:pt x="42" y="876"/>
                  </a:cubicBezTo>
                  <a:cubicBezTo>
                    <a:pt x="82" y="713"/>
                    <a:pt x="115" y="547"/>
                    <a:pt x="144" y="380"/>
                  </a:cubicBezTo>
                  <a:cubicBezTo>
                    <a:pt x="168" y="255"/>
                    <a:pt x="190" y="128"/>
                    <a:pt x="208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" name="Google Shape;52;p2"/>
            <p:cNvSpPr/>
            <p:nvPr/>
          </p:nvSpPr>
          <p:spPr>
            <a:xfrm>
              <a:off x="3707138" y="1963050"/>
              <a:ext cx="45100" cy="3200"/>
            </a:xfrm>
            <a:custGeom>
              <a:avLst/>
              <a:gdLst/>
              <a:ahLst/>
              <a:cxnLst/>
              <a:rect l="l" t="t" r="r" b="b"/>
              <a:pathLst>
                <a:path w="1804" h="128" extrusionOk="0">
                  <a:moveTo>
                    <a:pt x="1803" y="1"/>
                  </a:moveTo>
                  <a:lnTo>
                    <a:pt x="1803" y="1"/>
                  </a:lnTo>
                  <a:cubicBezTo>
                    <a:pt x="1698" y="6"/>
                    <a:pt x="1609" y="8"/>
                    <a:pt x="1518" y="12"/>
                  </a:cubicBezTo>
                  <a:cubicBezTo>
                    <a:pt x="1231" y="25"/>
                    <a:pt x="942" y="45"/>
                    <a:pt x="656" y="68"/>
                  </a:cubicBezTo>
                  <a:cubicBezTo>
                    <a:pt x="451" y="86"/>
                    <a:pt x="256" y="105"/>
                    <a:pt x="0" y="128"/>
                  </a:cubicBezTo>
                  <a:cubicBezTo>
                    <a:pt x="106" y="123"/>
                    <a:pt x="196" y="118"/>
                    <a:pt x="285" y="114"/>
                  </a:cubicBezTo>
                  <a:cubicBezTo>
                    <a:pt x="577" y="100"/>
                    <a:pt x="868" y="84"/>
                    <a:pt x="1158" y="61"/>
                  </a:cubicBezTo>
                  <a:cubicBezTo>
                    <a:pt x="1374" y="43"/>
                    <a:pt x="1588" y="26"/>
                    <a:pt x="1803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" name="Google Shape;53;p2"/>
            <p:cNvSpPr/>
            <p:nvPr/>
          </p:nvSpPr>
          <p:spPr>
            <a:xfrm>
              <a:off x="3703588" y="1985475"/>
              <a:ext cx="18750" cy="900"/>
            </a:xfrm>
            <a:custGeom>
              <a:avLst/>
              <a:gdLst/>
              <a:ahLst/>
              <a:cxnLst/>
              <a:rect l="l" t="t" r="r" b="b"/>
              <a:pathLst>
                <a:path w="750" h="36" extrusionOk="0">
                  <a:moveTo>
                    <a:pt x="632" y="0"/>
                  </a:moveTo>
                  <a:cubicBezTo>
                    <a:pt x="513" y="0"/>
                    <a:pt x="392" y="4"/>
                    <a:pt x="272" y="14"/>
                  </a:cubicBezTo>
                  <a:cubicBezTo>
                    <a:pt x="183" y="20"/>
                    <a:pt x="91" y="26"/>
                    <a:pt x="0" y="36"/>
                  </a:cubicBezTo>
                  <a:lnTo>
                    <a:pt x="118" y="36"/>
                  </a:lnTo>
                  <a:cubicBezTo>
                    <a:pt x="239" y="36"/>
                    <a:pt x="361" y="33"/>
                    <a:pt x="482" y="26"/>
                  </a:cubicBezTo>
                  <a:cubicBezTo>
                    <a:pt x="572" y="20"/>
                    <a:pt x="661" y="14"/>
                    <a:pt x="749" y="2"/>
                  </a:cubicBezTo>
                  <a:cubicBezTo>
                    <a:pt x="710" y="0"/>
                    <a:pt x="670" y="0"/>
                    <a:pt x="632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" name="Google Shape;54;p2"/>
            <p:cNvSpPr/>
            <p:nvPr/>
          </p:nvSpPr>
          <p:spPr>
            <a:xfrm>
              <a:off x="3655338" y="2033575"/>
              <a:ext cx="9900" cy="41550"/>
            </a:xfrm>
            <a:custGeom>
              <a:avLst/>
              <a:gdLst/>
              <a:ahLst/>
              <a:cxnLst/>
              <a:rect l="l" t="t" r="r" b="b"/>
              <a:pathLst>
                <a:path w="396" h="1662" extrusionOk="0">
                  <a:moveTo>
                    <a:pt x="395" y="1"/>
                  </a:moveTo>
                  <a:cubicBezTo>
                    <a:pt x="367" y="98"/>
                    <a:pt x="346" y="178"/>
                    <a:pt x="323" y="259"/>
                  </a:cubicBezTo>
                  <a:cubicBezTo>
                    <a:pt x="253" y="522"/>
                    <a:pt x="187" y="787"/>
                    <a:pt x="129" y="1053"/>
                  </a:cubicBezTo>
                  <a:cubicBezTo>
                    <a:pt x="83" y="1254"/>
                    <a:pt x="41" y="1457"/>
                    <a:pt x="0" y="1662"/>
                  </a:cubicBezTo>
                  <a:cubicBezTo>
                    <a:pt x="27" y="1564"/>
                    <a:pt x="48" y="1482"/>
                    <a:pt x="70" y="1401"/>
                  </a:cubicBezTo>
                  <a:cubicBezTo>
                    <a:pt x="138" y="1134"/>
                    <a:pt x="206" y="868"/>
                    <a:pt x="267" y="599"/>
                  </a:cubicBezTo>
                  <a:cubicBezTo>
                    <a:pt x="311" y="401"/>
                    <a:pt x="357" y="201"/>
                    <a:pt x="395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" name="Google Shape;55;p2"/>
            <p:cNvSpPr/>
            <p:nvPr/>
          </p:nvSpPr>
          <p:spPr>
            <a:xfrm>
              <a:off x="3677713" y="2019425"/>
              <a:ext cx="13850" cy="29275"/>
            </a:xfrm>
            <a:custGeom>
              <a:avLst/>
              <a:gdLst/>
              <a:ahLst/>
              <a:cxnLst/>
              <a:rect l="l" t="t" r="r" b="b"/>
              <a:pathLst>
                <a:path w="554" h="1171" extrusionOk="0">
                  <a:moveTo>
                    <a:pt x="554" y="0"/>
                  </a:moveTo>
                  <a:cubicBezTo>
                    <a:pt x="516" y="70"/>
                    <a:pt x="487" y="125"/>
                    <a:pt x="459" y="180"/>
                  </a:cubicBezTo>
                  <a:cubicBezTo>
                    <a:pt x="364" y="363"/>
                    <a:pt x="276" y="551"/>
                    <a:pt x="189" y="738"/>
                  </a:cubicBezTo>
                  <a:cubicBezTo>
                    <a:pt x="125" y="882"/>
                    <a:pt x="62" y="1025"/>
                    <a:pt x="1" y="1171"/>
                  </a:cubicBezTo>
                  <a:cubicBezTo>
                    <a:pt x="36" y="1099"/>
                    <a:pt x="64" y="1044"/>
                    <a:pt x="94" y="989"/>
                  </a:cubicBezTo>
                  <a:cubicBezTo>
                    <a:pt x="188" y="803"/>
                    <a:pt x="280" y="614"/>
                    <a:pt x="368" y="425"/>
                  </a:cubicBezTo>
                  <a:cubicBezTo>
                    <a:pt x="431" y="284"/>
                    <a:pt x="495" y="143"/>
                    <a:pt x="554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" name="Google Shape;56;p2"/>
            <p:cNvSpPr/>
            <p:nvPr/>
          </p:nvSpPr>
          <p:spPr>
            <a:xfrm>
              <a:off x="3720838" y="1975600"/>
              <a:ext cx="18575" cy="35650"/>
            </a:xfrm>
            <a:custGeom>
              <a:avLst/>
              <a:gdLst/>
              <a:ahLst/>
              <a:cxnLst/>
              <a:rect l="l" t="t" r="r" b="b"/>
              <a:pathLst>
                <a:path w="743" h="1426" extrusionOk="0">
                  <a:moveTo>
                    <a:pt x="743" y="0"/>
                  </a:moveTo>
                  <a:lnTo>
                    <a:pt x="743" y="0"/>
                  </a:lnTo>
                  <a:cubicBezTo>
                    <a:pt x="695" y="85"/>
                    <a:pt x="657" y="152"/>
                    <a:pt x="618" y="220"/>
                  </a:cubicBezTo>
                  <a:cubicBezTo>
                    <a:pt x="492" y="444"/>
                    <a:pt x="373" y="669"/>
                    <a:pt x="259" y="899"/>
                  </a:cubicBezTo>
                  <a:cubicBezTo>
                    <a:pt x="179" y="1061"/>
                    <a:pt x="104" y="1212"/>
                    <a:pt x="0" y="1425"/>
                  </a:cubicBezTo>
                  <a:cubicBezTo>
                    <a:pt x="46" y="1341"/>
                    <a:pt x="84" y="1272"/>
                    <a:pt x="123" y="1204"/>
                  </a:cubicBezTo>
                  <a:cubicBezTo>
                    <a:pt x="249" y="976"/>
                    <a:pt x="371" y="748"/>
                    <a:pt x="490" y="518"/>
                  </a:cubicBezTo>
                  <a:cubicBezTo>
                    <a:pt x="577" y="346"/>
                    <a:pt x="663" y="175"/>
                    <a:pt x="743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" name="Google Shape;57;p2"/>
            <p:cNvSpPr/>
            <p:nvPr/>
          </p:nvSpPr>
          <p:spPr>
            <a:xfrm>
              <a:off x="3757563" y="1941150"/>
              <a:ext cx="31250" cy="47950"/>
            </a:xfrm>
            <a:custGeom>
              <a:avLst/>
              <a:gdLst/>
              <a:ahLst/>
              <a:cxnLst/>
              <a:rect l="l" t="t" r="r" b="b"/>
              <a:pathLst>
                <a:path w="1250" h="1918" extrusionOk="0">
                  <a:moveTo>
                    <a:pt x="1249" y="1"/>
                  </a:moveTo>
                  <a:cubicBezTo>
                    <a:pt x="1176" y="107"/>
                    <a:pt x="1110" y="201"/>
                    <a:pt x="1045" y="297"/>
                  </a:cubicBezTo>
                  <a:cubicBezTo>
                    <a:pt x="840" y="599"/>
                    <a:pt x="638" y="902"/>
                    <a:pt x="443" y="1212"/>
                  </a:cubicBezTo>
                  <a:cubicBezTo>
                    <a:pt x="301" y="1438"/>
                    <a:pt x="166" y="1655"/>
                    <a:pt x="1" y="1918"/>
                  </a:cubicBezTo>
                  <a:cubicBezTo>
                    <a:pt x="73" y="1809"/>
                    <a:pt x="136" y="1715"/>
                    <a:pt x="202" y="1618"/>
                  </a:cubicBezTo>
                  <a:cubicBezTo>
                    <a:pt x="407" y="1310"/>
                    <a:pt x="613" y="1003"/>
                    <a:pt x="813" y="692"/>
                  </a:cubicBezTo>
                  <a:cubicBezTo>
                    <a:pt x="961" y="462"/>
                    <a:pt x="1109" y="233"/>
                    <a:pt x="1249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" name="Google Shape;58;p2"/>
            <p:cNvSpPr/>
            <p:nvPr/>
          </p:nvSpPr>
          <p:spPr>
            <a:xfrm>
              <a:off x="3775263" y="1961950"/>
              <a:ext cx="50025" cy="21325"/>
            </a:xfrm>
            <a:custGeom>
              <a:avLst/>
              <a:gdLst/>
              <a:ahLst/>
              <a:cxnLst/>
              <a:rect l="l" t="t" r="r" b="b"/>
              <a:pathLst>
                <a:path w="2001" h="853" extrusionOk="0">
                  <a:moveTo>
                    <a:pt x="2001" y="1"/>
                  </a:moveTo>
                  <a:cubicBezTo>
                    <a:pt x="1883" y="45"/>
                    <a:pt x="1783" y="85"/>
                    <a:pt x="1680" y="124"/>
                  </a:cubicBezTo>
                  <a:cubicBezTo>
                    <a:pt x="1360" y="253"/>
                    <a:pt x="1038" y="386"/>
                    <a:pt x="723" y="527"/>
                  </a:cubicBezTo>
                  <a:cubicBezTo>
                    <a:pt x="491" y="631"/>
                    <a:pt x="271" y="730"/>
                    <a:pt x="1" y="852"/>
                  </a:cubicBezTo>
                  <a:cubicBezTo>
                    <a:pt x="115" y="807"/>
                    <a:pt x="217" y="765"/>
                    <a:pt x="319" y="724"/>
                  </a:cubicBezTo>
                  <a:cubicBezTo>
                    <a:pt x="644" y="593"/>
                    <a:pt x="968" y="458"/>
                    <a:pt x="1291" y="317"/>
                  </a:cubicBezTo>
                  <a:cubicBezTo>
                    <a:pt x="1527" y="216"/>
                    <a:pt x="1765" y="112"/>
                    <a:pt x="200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" name="Google Shape;59;p2"/>
            <p:cNvSpPr/>
            <p:nvPr/>
          </p:nvSpPr>
          <p:spPr>
            <a:xfrm>
              <a:off x="3730813" y="1996400"/>
              <a:ext cx="104300" cy="28025"/>
            </a:xfrm>
            <a:custGeom>
              <a:avLst/>
              <a:gdLst/>
              <a:ahLst/>
              <a:cxnLst/>
              <a:rect l="l" t="t" r="r" b="b"/>
              <a:pathLst>
                <a:path w="4172" h="1121" extrusionOk="0">
                  <a:moveTo>
                    <a:pt x="3938" y="0"/>
                  </a:moveTo>
                  <a:lnTo>
                    <a:pt x="3938" y="0"/>
                  </a:lnTo>
                  <a:cubicBezTo>
                    <a:pt x="3871" y="56"/>
                    <a:pt x="3817" y="102"/>
                    <a:pt x="3763" y="146"/>
                  </a:cubicBezTo>
                  <a:cubicBezTo>
                    <a:pt x="3589" y="295"/>
                    <a:pt x="3419" y="450"/>
                    <a:pt x="3250" y="606"/>
                  </a:cubicBezTo>
                  <a:cubicBezTo>
                    <a:pt x="3159" y="691"/>
                    <a:pt x="3069" y="778"/>
                    <a:pt x="2979" y="866"/>
                  </a:cubicBezTo>
                  <a:cubicBezTo>
                    <a:pt x="2920" y="886"/>
                    <a:pt x="2863" y="904"/>
                    <a:pt x="2804" y="924"/>
                  </a:cubicBezTo>
                  <a:cubicBezTo>
                    <a:pt x="2765" y="941"/>
                    <a:pt x="2728" y="942"/>
                    <a:pt x="2682" y="947"/>
                  </a:cubicBezTo>
                  <a:cubicBezTo>
                    <a:pt x="2639" y="952"/>
                    <a:pt x="2598" y="955"/>
                    <a:pt x="2556" y="960"/>
                  </a:cubicBezTo>
                  <a:cubicBezTo>
                    <a:pt x="2217" y="997"/>
                    <a:pt x="1880" y="1034"/>
                    <a:pt x="1543" y="1070"/>
                  </a:cubicBezTo>
                  <a:cubicBezTo>
                    <a:pt x="1453" y="1088"/>
                    <a:pt x="1364" y="1094"/>
                    <a:pt x="1275" y="1094"/>
                  </a:cubicBezTo>
                  <a:cubicBezTo>
                    <a:pt x="1108" y="1094"/>
                    <a:pt x="942" y="1073"/>
                    <a:pt x="772" y="1063"/>
                  </a:cubicBezTo>
                  <a:cubicBezTo>
                    <a:pt x="519" y="1045"/>
                    <a:pt x="263" y="1028"/>
                    <a:pt x="0" y="1009"/>
                  </a:cubicBezTo>
                  <a:lnTo>
                    <a:pt x="0" y="1009"/>
                  </a:lnTo>
                  <a:cubicBezTo>
                    <a:pt x="228" y="1031"/>
                    <a:pt x="448" y="1051"/>
                    <a:pt x="668" y="1070"/>
                  </a:cubicBezTo>
                  <a:cubicBezTo>
                    <a:pt x="839" y="1086"/>
                    <a:pt x="1011" y="1101"/>
                    <a:pt x="1182" y="1114"/>
                  </a:cubicBezTo>
                  <a:cubicBezTo>
                    <a:pt x="1210" y="1119"/>
                    <a:pt x="1239" y="1121"/>
                    <a:pt x="1268" y="1121"/>
                  </a:cubicBezTo>
                  <a:cubicBezTo>
                    <a:pt x="1326" y="1121"/>
                    <a:pt x="1384" y="1114"/>
                    <a:pt x="1440" y="1107"/>
                  </a:cubicBezTo>
                  <a:cubicBezTo>
                    <a:pt x="1526" y="1097"/>
                    <a:pt x="1611" y="1089"/>
                    <a:pt x="1697" y="1081"/>
                  </a:cubicBezTo>
                  <a:cubicBezTo>
                    <a:pt x="2039" y="1045"/>
                    <a:pt x="2381" y="1008"/>
                    <a:pt x="2723" y="973"/>
                  </a:cubicBezTo>
                  <a:cubicBezTo>
                    <a:pt x="2795" y="954"/>
                    <a:pt x="2865" y="932"/>
                    <a:pt x="2936" y="910"/>
                  </a:cubicBezTo>
                  <a:lnTo>
                    <a:pt x="2936" y="910"/>
                  </a:lnTo>
                  <a:cubicBezTo>
                    <a:pt x="2914" y="931"/>
                    <a:pt x="2892" y="951"/>
                    <a:pt x="2871" y="971"/>
                  </a:cubicBezTo>
                  <a:cubicBezTo>
                    <a:pt x="2899" y="947"/>
                    <a:pt x="2924" y="927"/>
                    <a:pt x="2948" y="905"/>
                  </a:cubicBezTo>
                  <a:cubicBezTo>
                    <a:pt x="3118" y="850"/>
                    <a:pt x="3283" y="789"/>
                    <a:pt x="3451" y="735"/>
                  </a:cubicBezTo>
                  <a:cubicBezTo>
                    <a:pt x="3688" y="653"/>
                    <a:pt x="3926" y="570"/>
                    <a:pt x="4171" y="486"/>
                  </a:cubicBezTo>
                  <a:lnTo>
                    <a:pt x="4171" y="486"/>
                  </a:lnTo>
                  <a:cubicBezTo>
                    <a:pt x="3953" y="555"/>
                    <a:pt x="3742" y="623"/>
                    <a:pt x="3532" y="688"/>
                  </a:cubicBezTo>
                  <a:cubicBezTo>
                    <a:pt x="3367" y="738"/>
                    <a:pt x="3206" y="790"/>
                    <a:pt x="3046" y="843"/>
                  </a:cubicBezTo>
                  <a:cubicBezTo>
                    <a:pt x="3029" y="849"/>
                    <a:pt x="3014" y="853"/>
                    <a:pt x="2997" y="860"/>
                  </a:cubicBezTo>
                  <a:cubicBezTo>
                    <a:pt x="3012" y="848"/>
                    <a:pt x="3028" y="833"/>
                    <a:pt x="3042" y="821"/>
                  </a:cubicBezTo>
                  <a:cubicBezTo>
                    <a:pt x="3219" y="668"/>
                    <a:pt x="3393" y="514"/>
                    <a:pt x="3565" y="356"/>
                  </a:cubicBezTo>
                  <a:cubicBezTo>
                    <a:pt x="3691" y="240"/>
                    <a:pt x="3817" y="122"/>
                    <a:pt x="3938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" name="Google Shape;60;p2"/>
            <p:cNvSpPr/>
            <p:nvPr/>
          </p:nvSpPr>
          <p:spPr>
            <a:xfrm>
              <a:off x="3718713" y="2041750"/>
              <a:ext cx="25425" cy="12425"/>
            </a:xfrm>
            <a:custGeom>
              <a:avLst/>
              <a:gdLst/>
              <a:ahLst/>
              <a:cxnLst/>
              <a:rect l="l" t="t" r="r" b="b"/>
              <a:pathLst>
                <a:path w="1017" h="497" extrusionOk="0">
                  <a:moveTo>
                    <a:pt x="1016" y="0"/>
                  </a:moveTo>
                  <a:cubicBezTo>
                    <a:pt x="950" y="27"/>
                    <a:pt x="901" y="48"/>
                    <a:pt x="852" y="70"/>
                  </a:cubicBezTo>
                  <a:cubicBezTo>
                    <a:pt x="687" y="143"/>
                    <a:pt x="526" y="222"/>
                    <a:pt x="364" y="303"/>
                  </a:cubicBezTo>
                  <a:cubicBezTo>
                    <a:pt x="242" y="367"/>
                    <a:pt x="120" y="431"/>
                    <a:pt x="1" y="497"/>
                  </a:cubicBezTo>
                  <a:cubicBezTo>
                    <a:pt x="65" y="466"/>
                    <a:pt x="114" y="444"/>
                    <a:pt x="162" y="423"/>
                  </a:cubicBezTo>
                  <a:cubicBezTo>
                    <a:pt x="330" y="350"/>
                    <a:pt x="495" y="270"/>
                    <a:pt x="658" y="189"/>
                  </a:cubicBezTo>
                  <a:cubicBezTo>
                    <a:pt x="779" y="127"/>
                    <a:pt x="900" y="66"/>
                    <a:pt x="101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" name="Google Shape;61;p2"/>
            <p:cNvSpPr/>
            <p:nvPr/>
          </p:nvSpPr>
          <p:spPr>
            <a:xfrm>
              <a:off x="3754363" y="2006300"/>
              <a:ext cx="32900" cy="15800"/>
            </a:xfrm>
            <a:custGeom>
              <a:avLst/>
              <a:gdLst/>
              <a:ahLst/>
              <a:cxnLst/>
              <a:rect l="l" t="t" r="r" b="b"/>
              <a:pathLst>
                <a:path w="1316" h="632" extrusionOk="0">
                  <a:moveTo>
                    <a:pt x="1315" y="0"/>
                  </a:moveTo>
                  <a:lnTo>
                    <a:pt x="1315" y="0"/>
                  </a:lnTo>
                  <a:cubicBezTo>
                    <a:pt x="1233" y="35"/>
                    <a:pt x="1168" y="63"/>
                    <a:pt x="1103" y="90"/>
                  </a:cubicBezTo>
                  <a:cubicBezTo>
                    <a:pt x="893" y="185"/>
                    <a:pt x="681" y="284"/>
                    <a:pt x="473" y="388"/>
                  </a:cubicBezTo>
                  <a:cubicBezTo>
                    <a:pt x="330" y="462"/>
                    <a:pt x="196" y="531"/>
                    <a:pt x="0" y="632"/>
                  </a:cubicBezTo>
                  <a:cubicBezTo>
                    <a:pt x="81" y="595"/>
                    <a:pt x="146" y="566"/>
                    <a:pt x="209" y="539"/>
                  </a:cubicBezTo>
                  <a:cubicBezTo>
                    <a:pt x="425" y="442"/>
                    <a:pt x="639" y="343"/>
                    <a:pt x="850" y="239"/>
                  </a:cubicBezTo>
                  <a:cubicBezTo>
                    <a:pt x="1006" y="162"/>
                    <a:pt x="1162" y="84"/>
                    <a:pt x="1315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" name="Google Shape;62;p2"/>
            <p:cNvSpPr/>
            <p:nvPr/>
          </p:nvSpPr>
          <p:spPr>
            <a:xfrm>
              <a:off x="3759388" y="2040300"/>
              <a:ext cx="18650" cy="15875"/>
            </a:xfrm>
            <a:custGeom>
              <a:avLst/>
              <a:gdLst/>
              <a:ahLst/>
              <a:cxnLst/>
              <a:rect l="l" t="t" r="r" b="b"/>
              <a:pathLst>
                <a:path w="746" h="635" extrusionOk="0">
                  <a:moveTo>
                    <a:pt x="746" y="1"/>
                  </a:moveTo>
                  <a:lnTo>
                    <a:pt x="746" y="1"/>
                  </a:lnTo>
                  <a:cubicBezTo>
                    <a:pt x="704" y="30"/>
                    <a:pt x="663" y="62"/>
                    <a:pt x="621" y="92"/>
                  </a:cubicBezTo>
                  <a:cubicBezTo>
                    <a:pt x="499" y="189"/>
                    <a:pt x="380" y="289"/>
                    <a:pt x="264" y="395"/>
                  </a:cubicBezTo>
                  <a:cubicBezTo>
                    <a:pt x="175" y="473"/>
                    <a:pt x="87" y="552"/>
                    <a:pt x="1" y="634"/>
                  </a:cubicBezTo>
                  <a:cubicBezTo>
                    <a:pt x="51" y="594"/>
                    <a:pt x="87" y="567"/>
                    <a:pt x="122" y="539"/>
                  </a:cubicBezTo>
                  <a:cubicBezTo>
                    <a:pt x="246" y="441"/>
                    <a:pt x="368" y="342"/>
                    <a:pt x="487" y="238"/>
                  </a:cubicBezTo>
                  <a:cubicBezTo>
                    <a:pt x="575" y="162"/>
                    <a:pt x="663" y="85"/>
                    <a:pt x="746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" name="Google Shape;63;p2"/>
            <p:cNvSpPr/>
            <p:nvPr/>
          </p:nvSpPr>
          <p:spPr>
            <a:xfrm>
              <a:off x="3798388" y="2028500"/>
              <a:ext cx="18550" cy="20300"/>
            </a:xfrm>
            <a:custGeom>
              <a:avLst/>
              <a:gdLst/>
              <a:ahLst/>
              <a:cxnLst/>
              <a:rect l="l" t="t" r="r" b="b"/>
              <a:pathLst>
                <a:path w="742" h="812" extrusionOk="0">
                  <a:moveTo>
                    <a:pt x="742" y="0"/>
                  </a:moveTo>
                  <a:cubicBezTo>
                    <a:pt x="692" y="49"/>
                    <a:pt x="656" y="86"/>
                    <a:pt x="620" y="123"/>
                  </a:cubicBezTo>
                  <a:cubicBezTo>
                    <a:pt x="497" y="249"/>
                    <a:pt x="379" y="377"/>
                    <a:pt x="262" y="508"/>
                  </a:cubicBezTo>
                  <a:cubicBezTo>
                    <a:pt x="173" y="607"/>
                    <a:pt x="85" y="709"/>
                    <a:pt x="1" y="811"/>
                  </a:cubicBezTo>
                  <a:cubicBezTo>
                    <a:pt x="49" y="760"/>
                    <a:pt x="86" y="723"/>
                    <a:pt x="122" y="687"/>
                  </a:cubicBezTo>
                  <a:cubicBezTo>
                    <a:pt x="245" y="561"/>
                    <a:pt x="366" y="430"/>
                    <a:pt x="484" y="299"/>
                  </a:cubicBezTo>
                  <a:cubicBezTo>
                    <a:pt x="574" y="201"/>
                    <a:pt x="661" y="103"/>
                    <a:pt x="742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" name="Google Shape;64;p2"/>
            <p:cNvSpPr/>
            <p:nvPr/>
          </p:nvSpPr>
          <p:spPr>
            <a:xfrm>
              <a:off x="3714288" y="2070400"/>
              <a:ext cx="25675" cy="12100"/>
            </a:xfrm>
            <a:custGeom>
              <a:avLst/>
              <a:gdLst/>
              <a:ahLst/>
              <a:cxnLst/>
              <a:rect l="l" t="t" r="r" b="b"/>
              <a:pathLst>
                <a:path w="1027" h="484" extrusionOk="0">
                  <a:moveTo>
                    <a:pt x="1" y="0"/>
                  </a:moveTo>
                  <a:cubicBezTo>
                    <a:pt x="64" y="33"/>
                    <a:pt x="112" y="59"/>
                    <a:pt x="160" y="82"/>
                  </a:cubicBezTo>
                  <a:cubicBezTo>
                    <a:pt x="324" y="165"/>
                    <a:pt x="486" y="247"/>
                    <a:pt x="654" y="323"/>
                  </a:cubicBezTo>
                  <a:cubicBezTo>
                    <a:pt x="777" y="380"/>
                    <a:pt x="900" y="435"/>
                    <a:pt x="1027" y="484"/>
                  </a:cubicBezTo>
                  <a:cubicBezTo>
                    <a:pt x="974" y="454"/>
                    <a:pt x="921" y="427"/>
                    <a:pt x="869" y="399"/>
                  </a:cubicBezTo>
                  <a:cubicBezTo>
                    <a:pt x="706" y="317"/>
                    <a:pt x="544" y="239"/>
                    <a:pt x="379" y="165"/>
                  </a:cubicBezTo>
                  <a:cubicBezTo>
                    <a:pt x="253" y="109"/>
                    <a:pt x="128" y="53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" name="Google Shape;65;p2"/>
            <p:cNvSpPr/>
            <p:nvPr/>
          </p:nvSpPr>
          <p:spPr>
            <a:xfrm>
              <a:off x="3750988" y="2066325"/>
              <a:ext cx="34125" cy="15750"/>
            </a:xfrm>
            <a:custGeom>
              <a:avLst/>
              <a:gdLst/>
              <a:ahLst/>
              <a:cxnLst/>
              <a:rect l="l" t="t" r="r" b="b"/>
              <a:pathLst>
                <a:path w="1365" h="630" extrusionOk="0">
                  <a:moveTo>
                    <a:pt x="1" y="1"/>
                  </a:moveTo>
                  <a:lnTo>
                    <a:pt x="1" y="1"/>
                  </a:lnTo>
                  <a:cubicBezTo>
                    <a:pt x="81" y="41"/>
                    <a:pt x="147" y="74"/>
                    <a:pt x="212" y="107"/>
                  </a:cubicBezTo>
                  <a:cubicBezTo>
                    <a:pt x="430" y="213"/>
                    <a:pt x="649" y="321"/>
                    <a:pt x="870" y="419"/>
                  </a:cubicBezTo>
                  <a:cubicBezTo>
                    <a:pt x="1034" y="492"/>
                    <a:pt x="1197" y="566"/>
                    <a:pt x="1364" y="629"/>
                  </a:cubicBezTo>
                  <a:cubicBezTo>
                    <a:pt x="1282" y="588"/>
                    <a:pt x="1219" y="556"/>
                    <a:pt x="1153" y="523"/>
                  </a:cubicBezTo>
                  <a:cubicBezTo>
                    <a:pt x="939" y="419"/>
                    <a:pt x="722" y="316"/>
                    <a:pt x="502" y="220"/>
                  </a:cubicBezTo>
                  <a:cubicBezTo>
                    <a:pt x="349" y="152"/>
                    <a:pt x="205" y="91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" name="Google Shape;66;p2"/>
            <p:cNvSpPr/>
            <p:nvPr/>
          </p:nvSpPr>
          <p:spPr>
            <a:xfrm>
              <a:off x="3798263" y="2060725"/>
              <a:ext cx="16625" cy="15475"/>
            </a:xfrm>
            <a:custGeom>
              <a:avLst/>
              <a:gdLst/>
              <a:ahLst/>
              <a:cxnLst/>
              <a:rect l="l" t="t" r="r" b="b"/>
              <a:pathLst>
                <a:path w="665" h="619" extrusionOk="0">
                  <a:moveTo>
                    <a:pt x="1" y="1"/>
                  </a:moveTo>
                  <a:cubicBezTo>
                    <a:pt x="43" y="44"/>
                    <a:pt x="73" y="74"/>
                    <a:pt x="102" y="104"/>
                  </a:cubicBezTo>
                  <a:cubicBezTo>
                    <a:pt x="206" y="207"/>
                    <a:pt x="310" y="309"/>
                    <a:pt x="418" y="409"/>
                  </a:cubicBezTo>
                  <a:cubicBezTo>
                    <a:pt x="496" y="480"/>
                    <a:pt x="577" y="552"/>
                    <a:pt x="665" y="619"/>
                  </a:cubicBezTo>
                  <a:cubicBezTo>
                    <a:pt x="632" y="583"/>
                    <a:pt x="599" y="548"/>
                    <a:pt x="567" y="515"/>
                  </a:cubicBezTo>
                  <a:cubicBezTo>
                    <a:pt x="464" y="412"/>
                    <a:pt x="359" y="313"/>
                    <a:pt x="250" y="217"/>
                  </a:cubicBezTo>
                  <a:cubicBezTo>
                    <a:pt x="182" y="159"/>
                    <a:pt x="121" y="105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" name="Google Shape;67;p2"/>
            <p:cNvSpPr/>
            <p:nvPr/>
          </p:nvSpPr>
          <p:spPr>
            <a:xfrm>
              <a:off x="3693038" y="2090550"/>
              <a:ext cx="18350" cy="19750"/>
            </a:xfrm>
            <a:custGeom>
              <a:avLst/>
              <a:gdLst/>
              <a:ahLst/>
              <a:cxnLst/>
              <a:rect l="l" t="t" r="r" b="b"/>
              <a:pathLst>
                <a:path w="734" h="790" extrusionOk="0">
                  <a:moveTo>
                    <a:pt x="733" y="0"/>
                  </a:moveTo>
                  <a:lnTo>
                    <a:pt x="733" y="0"/>
                  </a:lnTo>
                  <a:cubicBezTo>
                    <a:pt x="692" y="38"/>
                    <a:pt x="650" y="79"/>
                    <a:pt x="611" y="118"/>
                  </a:cubicBezTo>
                  <a:cubicBezTo>
                    <a:pt x="490" y="239"/>
                    <a:pt x="371" y="364"/>
                    <a:pt x="257" y="492"/>
                  </a:cubicBezTo>
                  <a:cubicBezTo>
                    <a:pt x="170" y="590"/>
                    <a:pt x="84" y="688"/>
                    <a:pt x="0" y="789"/>
                  </a:cubicBezTo>
                  <a:lnTo>
                    <a:pt x="119" y="670"/>
                  </a:lnTo>
                  <a:cubicBezTo>
                    <a:pt x="241" y="547"/>
                    <a:pt x="363" y="422"/>
                    <a:pt x="479" y="294"/>
                  </a:cubicBezTo>
                  <a:cubicBezTo>
                    <a:pt x="566" y="196"/>
                    <a:pt x="654" y="101"/>
                    <a:pt x="733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" name="Google Shape;68;p2"/>
            <p:cNvSpPr/>
            <p:nvPr/>
          </p:nvSpPr>
          <p:spPr>
            <a:xfrm>
              <a:off x="3689888" y="2120025"/>
              <a:ext cx="24575" cy="57725"/>
            </a:xfrm>
            <a:custGeom>
              <a:avLst/>
              <a:gdLst/>
              <a:ahLst/>
              <a:cxnLst/>
              <a:rect l="l" t="t" r="r" b="b"/>
              <a:pathLst>
                <a:path w="983" h="2309" extrusionOk="0">
                  <a:moveTo>
                    <a:pt x="0" y="1"/>
                  </a:moveTo>
                  <a:cubicBezTo>
                    <a:pt x="76" y="121"/>
                    <a:pt x="144" y="231"/>
                    <a:pt x="211" y="341"/>
                  </a:cubicBezTo>
                  <a:cubicBezTo>
                    <a:pt x="321" y="518"/>
                    <a:pt x="429" y="692"/>
                    <a:pt x="536" y="863"/>
                  </a:cubicBezTo>
                  <a:cubicBezTo>
                    <a:pt x="563" y="906"/>
                    <a:pt x="591" y="949"/>
                    <a:pt x="618" y="993"/>
                  </a:cubicBezTo>
                  <a:lnTo>
                    <a:pt x="660" y="1056"/>
                  </a:lnTo>
                  <a:cubicBezTo>
                    <a:pt x="663" y="1062"/>
                    <a:pt x="667" y="1067"/>
                    <a:pt x="671" y="1073"/>
                  </a:cubicBezTo>
                  <a:cubicBezTo>
                    <a:pt x="672" y="1075"/>
                    <a:pt x="672" y="1077"/>
                    <a:pt x="673" y="1078"/>
                  </a:cubicBezTo>
                  <a:cubicBezTo>
                    <a:pt x="673" y="1081"/>
                    <a:pt x="676" y="1084"/>
                    <a:pt x="676" y="1087"/>
                  </a:cubicBezTo>
                  <a:cubicBezTo>
                    <a:pt x="678" y="1099"/>
                    <a:pt x="681" y="1111"/>
                    <a:pt x="684" y="1126"/>
                  </a:cubicBezTo>
                  <a:cubicBezTo>
                    <a:pt x="709" y="1225"/>
                    <a:pt x="732" y="1325"/>
                    <a:pt x="756" y="1426"/>
                  </a:cubicBezTo>
                  <a:cubicBezTo>
                    <a:pt x="829" y="1721"/>
                    <a:pt x="902" y="2015"/>
                    <a:pt x="983" y="2309"/>
                  </a:cubicBezTo>
                  <a:cubicBezTo>
                    <a:pt x="952" y="2169"/>
                    <a:pt x="924" y="2043"/>
                    <a:pt x="897" y="1916"/>
                  </a:cubicBezTo>
                  <a:cubicBezTo>
                    <a:pt x="851" y="1713"/>
                    <a:pt x="807" y="1515"/>
                    <a:pt x="763" y="1319"/>
                  </a:cubicBezTo>
                  <a:cubicBezTo>
                    <a:pt x="750" y="1270"/>
                    <a:pt x="739" y="1220"/>
                    <a:pt x="727" y="1171"/>
                  </a:cubicBezTo>
                  <a:cubicBezTo>
                    <a:pt x="721" y="1147"/>
                    <a:pt x="715" y="1122"/>
                    <a:pt x="709" y="1097"/>
                  </a:cubicBezTo>
                  <a:cubicBezTo>
                    <a:pt x="704" y="1083"/>
                    <a:pt x="708" y="1077"/>
                    <a:pt x="695" y="1055"/>
                  </a:cubicBezTo>
                  <a:cubicBezTo>
                    <a:pt x="689" y="1044"/>
                    <a:pt x="682" y="1034"/>
                    <a:pt x="676" y="1023"/>
                  </a:cubicBezTo>
                  <a:cubicBezTo>
                    <a:pt x="621" y="939"/>
                    <a:pt x="566" y="854"/>
                    <a:pt x="511" y="769"/>
                  </a:cubicBezTo>
                  <a:cubicBezTo>
                    <a:pt x="345" y="522"/>
                    <a:pt x="188" y="282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" name="Google Shape;69;p2"/>
            <p:cNvSpPr/>
            <p:nvPr/>
          </p:nvSpPr>
          <p:spPr>
            <a:xfrm>
              <a:off x="3726188" y="2131100"/>
              <a:ext cx="25875" cy="28950"/>
            </a:xfrm>
            <a:custGeom>
              <a:avLst/>
              <a:gdLst/>
              <a:ahLst/>
              <a:cxnLst/>
              <a:rect l="l" t="t" r="r" b="b"/>
              <a:pathLst>
                <a:path w="1035" h="1158" extrusionOk="0">
                  <a:moveTo>
                    <a:pt x="0" y="0"/>
                  </a:moveTo>
                  <a:lnTo>
                    <a:pt x="0" y="0"/>
                  </a:lnTo>
                  <a:cubicBezTo>
                    <a:pt x="59" y="73"/>
                    <a:pt x="108" y="130"/>
                    <a:pt x="157" y="189"/>
                  </a:cubicBezTo>
                  <a:cubicBezTo>
                    <a:pt x="320" y="380"/>
                    <a:pt x="481" y="571"/>
                    <a:pt x="651" y="756"/>
                  </a:cubicBezTo>
                  <a:cubicBezTo>
                    <a:pt x="777" y="892"/>
                    <a:pt x="901" y="1028"/>
                    <a:pt x="1034" y="1158"/>
                  </a:cubicBezTo>
                  <a:cubicBezTo>
                    <a:pt x="974" y="1087"/>
                    <a:pt x="926" y="1028"/>
                    <a:pt x="878" y="971"/>
                  </a:cubicBezTo>
                  <a:cubicBezTo>
                    <a:pt x="717" y="778"/>
                    <a:pt x="553" y="594"/>
                    <a:pt x="386" y="414"/>
                  </a:cubicBezTo>
                  <a:cubicBezTo>
                    <a:pt x="267" y="287"/>
                    <a:pt x="156" y="169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" name="Google Shape;70;p2"/>
            <p:cNvSpPr/>
            <p:nvPr/>
          </p:nvSpPr>
          <p:spPr>
            <a:xfrm>
              <a:off x="3756713" y="2125325"/>
              <a:ext cx="50150" cy="16600"/>
            </a:xfrm>
            <a:custGeom>
              <a:avLst/>
              <a:gdLst/>
              <a:ahLst/>
              <a:cxnLst/>
              <a:rect l="l" t="t" r="r" b="b"/>
              <a:pathLst>
                <a:path w="2006" h="664" extrusionOk="0">
                  <a:moveTo>
                    <a:pt x="0" y="0"/>
                  </a:moveTo>
                  <a:lnTo>
                    <a:pt x="0" y="0"/>
                  </a:lnTo>
                  <a:cubicBezTo>
                    <a:pt x="114" y="42"/>
                    <a:pt x="214" y="77"/>
                    <a:pt x="315" y="113"/>
                  </a:cubicBezTo>
                  <a:cubicBezTo>
                    <a:pt x="635" y="227"/>
                    <a:pt x="958" y="339"/>
                    <a:pt x="1282" y="444"/>
                  </a:cubicBezTo>
                  <a:cubicBezTo>
                    <a:pt x="1522" y="520"/>
                    <a:pt x="1762" y="597"/>
                    <a:pt x="2005" y="663"/>
                  </a:cubicBezTo>
                  <a:cubicBezTo>
                    <a:pt x="1893" y="622"/>
                    <a:pt x="1792" y="585"/>
                    <a:pt x="1693" y="548"/>
                  </a:cubicBezTo>
                  <a:cubicBezTo>
                    <a:pt x="1376" y="433"/>
                    <a:pt x="1056" y="329"/>
                    <a:pt x="734" y="229"/>
                  </a:cubicBezTo>
                  <a:cubicBezTo>
                    <a:pt x="501" y="157"/>
                    <a:pt x="278" y="86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" name="Google Shape;71;p2"/>
            <p:cNvSpPr/>
            <p:nvPr/>
          </p:nvSpPr>
          <p:spPr>
            <a:xfrm>
              <a:off x="3728663" y="2090850"/>
              <a:ext cx="26600" cy="23700"/>
            </a:xfrm>
            <a:custGeom>
              <a:avLst/>
              <a:gdLst/>
              <a:ahLst/>
              <a:cxnLst/>
              <a:rect l="l" t="t" r="r" b="b"/>
              <a:pathLst>
                <a:path w="1064" h="948" extrusionOk="0">
                  <a:moveTo>
                    <a:pt x="1064" y="1"/>
                  </a:moveTo>
                  <a:lnTo>
                    <a:pt x="1064" y="1"/>
                  </a:lnTo>
                  <a:cubicBezTo>
                    <a:pt x="996" y="56"/>
                    <a:pt x="942" y="99"/>
                    <a:pt x="889" y="141"/>
                  </a:cubicBezTo>
                  <a:cubicBezTo>
                    <a:pt x="712" y="286"/>
                    <a:pt x="544" y="437"/>
                    <a:pt x="376" y="590"/>
                  </a:cubicBezTo>
                  <a:cubicBezTo>
                    <a:pt x="250" y="709"/>
                    <a:pt x="123" y="826"/>
                    <a:pt x="1" y="947"/>
                  </a:cubicBezTo>
                  <a:cubicBezTo>
                    <a:pt x="67" y="892"/>
                    <a:pt x="119" y="847"/>
                    <a:pt x="173" y="803"/>
                  </a:cubicBezTo>
                  <a:cubicBezTo>
                    <a:pt x="349" y="655"/>
                    <a:pt x="523" y="505"/>
                    <a:pt x="693" y="351"/>
                  </a:cubicBezTo>
                  <a:cubicBezTo>
                    <a:pt x="819" y="236"/>
                    <a:pt x="944" y="122"/>
                    <a:pt x="1064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" name="Google Shape;72;p2"/>
            <p:cNvSpPr/>
            <p:nvPr/>
          </p:nvSpPr>
          <p:spPr>
            <a:xfrm>
              <a:off x="3775363" y="2092525"/>
              <a:ext cx="27175" cy="24225"/>
            </a:xfrm>
            <a:custGeom>
              <a:avLst/>
              <a:gdLst/>
              <a:ahLst/>
              <a:cxnLst/>
              <a:rect l="l" t="t" r="r" b="b"/>
              <a:pathLst>
                <a:path w="1087" h="969" extrusionOk="0">
                  <a:moveTo>
                    <a:pt x="1087" y="1"/>
                  </a:moveTo>
                  <a:lnTo>
                    <a:pt x="1087" y="1"/>
                  </a:lnTo>
                  <a:cubicBezTo>
                    <a:pt x="1018" y="56"/>
                    <a:pt x="964" y="100"/>
                    <a:pt x="909" y="144"/>
                  </a:cubicBezTo>
                  <a:cubicBezTo>
                    <a:pt x="732" y="295"/>
                    <a:pt x="556" y="447"/>
                    <a:pt x="386" y="605"/>
                  </a:cubicBezTo>
                  <a:cubicBezTo>
                    <a:pt x="256" y="724"/>
                    <a:pt x="128" y="846"/>
                    <a:pt x="0" y="969"/>
                  </a:cubicBezTo>
                  <a:cubicBezTo>
                    <a:pt x="68" y="912"/>
                    <a:pt x="123" y="866"/>
                    <a:pt x="177" y="822"/>
                  </a:cubicBezTo>
                  <a:cubicBezTo>
                    <a:pt x="358" y="670"/>
                    <a:pt x="535" y="517"/>
                    <a:pt x="707" y="358"/>
                  </a:cubicBezTo>
                  <a:cubicBezTo>
                    <a:pt x="836" y="241"/>
                    <a:pt x="964" y="125"/>
                    <a:pt x="1087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" name="Google Shape;73;p2"/>
            <p:cNvSpPr/>
            <p:nvPr/>
          </p:nvSpPr>
          <p:spPr>
            <a:xfrm>
              <a:off x="3556338" y="1895550"/>
              <a:ext cx="22475" cy="12900"/>
            </a:xfrm>
            <a:custGeom>
              <a:avLst/>
              <a:gdLst/>
              <a:ahLst/>
              <a:cxnLst/>
              <a:rect l="l" t="t" r="r" b="b"/>
              <a:pathLst>
                <a:path w="899" h="516" extrusionOk="0">
                  <a:moveTo>
                    <a:pt x="1" y="1"/>
                  </a:moveTo>
                  <a:lnTo>
                    <a:pt x="1" y="1"/>
                  </a:lnTo>
                  <a:cubicBezTo>
                    <a:pt x="57" y="35"/>
                    <a:pt x="98" y="62"/>
                    <a:pt x="138" y="88"/>
                  </a:cubicBezTo>
                  <a:cubicBezTo>
                    <a:pt x="281" y="177"/>
                    <a:pt x="424" y="265"/>
                    <a:pt x="569" y="346"/>
                  </a:cubicBezTo>
                  <a:cubicBezTo>
                    <a:pt x="678" y="406"/>
                    <a:pt x="785" y="466"/>
                    <a:pt x="898" y="516"/>
                  </a:cubicBezTo>
                  <a:cubicBezTo>
                    <a:pt x="853" y="485"/>
                    <a:pt x="808" y="455"/>
                    <a:pt x="761" y="425"/>
                  </a:cubicBezTo>
                  <a:cubicBezTo>
                    <a:pt x="623" y="337"/>
                    <a:pt x="479" y="255"/>
                    <a:pt x="333" y="176"/>
                  </a:cubicBezTo>
                  <a:cubicBezTo>
                    <a:pt x="239" y="126"/>
                    <a:pt x="155" y="82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" name="Google Shape;74;p2"/>
            <p:cNvSpPr/>
            <p:nvPr/>
          </p:nvSpPr>
          <p:spPr>
            <a:xfrm>
              <a:off x="3573338" y="1921500"/>
              <a:ext cx="28650" cy="925"/>
            </a:xfrm>
            <a:custGeom>
              <a:avLst/>
              <a:gdLst/>
              <a:ahLst/>
              <a:cxnLst/>
              <a:rect l="l" t="t" r="r" b="b"/>
              <a:pathLst>
                <a:path w="1146" h="37" extrusionOk="0">
                  <a:moveTo>
                    <a:pt x="418" y="0"/>
                  </a:moveTo>
                  <a:cubicBezTo>
                    <a:pt x="280" y="0"/>
                    <a:pt x="140" y="0"/>
                    <a:pt x="1" y="5"/>
                  </a:cubicBezTo>
                  <a:cubicBezTo>
                    <a:pt x="73" y="10"/>
                    <a:pt x="128" y="13"/>
                    <a:pt x="182" y="16"/>
                  </a:cubicBezTo>
                  <a:cubicBezTo>
                    <a:pt x="366" y="26"/>
                    <a:pt x="551" y="35"/>
                    <a:pt x="736" y="36"/>
                  </a:cubicBezTo>
                  <a:cubicBezTo>
                    <a:pt x="776" y="36"/>
                    <a:pt x="815" y="36"/>
                    <a:pt x="855" y="36"/>
                  </a:cubicBezTo>
                  <a:cubicBezTo>
                    <a:pt x="952" y="36"/>
                    <a:pt x="1049" y="35"/>
                    <a:pt x="1146" y="30"/>
                  </a:cubicBezTo>
                  <a:cubicBezTo>
                    <a:pt x="1084" y="25"/>
                    <a:pt x="1026" y="21"/>
                    <a:pt x="966" y="17"/>
                  </a:cubicBezTo>
                  <a:cubicBezTo>
                    <a:pt x="784" y="6"/>
                    <a:pt x="600" y="3"/>
                    <a:pt x="418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" name="Google Shape;75;p2"/>
            <p:cNvSpPr/>
            <p:nvPr/>
          </p:nvSpPr>
          <p:spPr>
            <a:xfrm>
              <a:off x="3602088" y="1860950"/>
              <a:ext cx="7200" cy="52125"/>
            </a:xfrm>
            <a:custGeom>
              <a:avLst/>
              <a:gdLst/>
              <a:ahLst/>
              <a:cxnLst/>
              <a:rect l="l" t="t" r="r" b="b"/>
              <a:pathLst>
                <a:path w="288" h="2085" extrusionOk="0">
                  <a:moveTo>
                    <a:pt x="288" y="0"/>
                  </a:moveTo>
                  <a:lnTo>
                    <a:pt x="288" y="0"/>
                  </a:lnTo>
                  <a:cubicBezTo>
                    <a:pt x="268" y="120"/>
                    <a:pt x="250" y="224"/>
                    <a:pt x="232" y="328"/>
                  </a:cubicBezTo>
                  <a:cubicBezTo>
                    <a:pt x="178" y="658"/>
                    <a:pt x="130" y="991"/>
                    <a:pt x="90" y="1325"/>
                  </a:cubicBezTo>
                  <a:cubicBezTo>
                    <a:pt x="57" y="1577"/>
                    <a:pt x="26" y="1831"/>
                    <a:pt x="1" y="2085"/>
                  </a:cubicBezTo>
                  <a:cubicBezTo>
                    <a:pt x="19" y="1966"/>
                    <a:pt x="36" y="1862"/>
                    <a:pt x="53" y="1758"/>
                  </a:cubicBezTo>
                  <a:cubicBezTo>
                    <a:pt x="104" y="1423"/>
                    <a:pt x="155" y="1086"/>
                    <a:pt x="197" y="749"/>
                  </a:cubicBezTo>
                  <a:cubicBezTo>
                    <a:pt x="230" y="499"/>
                    <a:pt x="264" y="250"/>
                    <a:pt x="288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" name="Google Shape;76;p2"/>
            <p:cNvSpPr/>
            <p:nvPr/>
          </p:nvSpPr>
          <p:spPr>
            <a:xfrm>
              <a:off x="3618113" y="1883475"/>
              <a:ext cx="3725" cy="36825"/>
            </a:xfrm>
            <a:custGeom>
              <a:avLst/>
              <a:gdLst/>
              <a:ahLst/>
              <a:cxnLst/>
              <a:rect l="l" t="t" r="r" b="b"/>
              <a:pathLst>
                <a:path w="149" h="1473" extrusionOk="0">
                  <a:moveTo>
                    <a:pt x="0" y="1"/>
                  </a:moveTo>
                  <a:lnTo>
                    <a:pt x="0" y="1"/>
                  </a:lnTo>
                  <a:cubicBezTo>
                    <a:pt x="7" y="90"/>
                    <a:pt x="13" y="162"/>
                    <a:pt x="18" y="232"/>
                  </a:cubicBezTo>
                  <a:cubicBezTo>
                    <a:pt x="37" y="472"/>
                    <a:pt x="58" y="709"/>
                    <a:pt x="84" y="946"/>
                  </a:cubicBezTo>
                  <a:cubicBezTo>
                    <a:pt x="104" y="1122"/>
                    <a:pt x="123" y="1299"/>
                    <a:pt x="149" y="1472"/>
                  </a:cubicBezTo>
                  <a:cubicBezTo>
                    <a:pt x="142" y="1383"/>
                    <a:pt x="136" y="1312"/>
                    <a:pt x="131" y="1240"/>
                  </a:cubicBezTo>
                  <a:cubicBezTo>
                    <a:pt x="112" y="1005"/>
                    <a:pt x="89" y="769"/>
                    <a:pt x="63" y="535"/>
                  </a:cubicBezTo>
                  <a:cubicBezTo>
                    <a:pt x="43" y="357"/>
                    <a:pt x="23" y="178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" name="Google Shape;77;p2"/>
            <p:cNvSpPr/>
            <p:nvPr/>
          </p:nvSpPr>
          <p:spPr>
            <a:xfrm>
              <a:off x="3584038" y="1844175"/>
              <a:ext cx="26125" cy="7275"/>
            </a:xfrm>
            <a:custGeom>
              <a:avLst/>
              <a:gdLst/>
              <a:ahLst/>
              <a:cxnLst/>
              <a:rect l="l" t="t" r="r" b="b"/>
              <a:pathLst>
                <a:path w="1045" h="291" extrusionOk="0">
                  <a:moveTo>
                    <a:pt x="1" y="1"/>
                  </a:moveTo>
                  <a:cubicBezTo>
                    <a:pt x="67" y="22"/>
                    <a:pt x="116" y="38"/>
                    <a:pt x="163" y="52"/>
                  </a:cubicBezTo>
                  <a:cubicBezTo>
                    <a:pt x="331" y="105"/>
                    <a:pt x="500" y="154"/>
                    <a:pt x="667" y="198"/>
                  </a:cubicBezTo>
                  <a:cubicBezTo>
                    <a:pt x="793" y="231"/>
                    <a:pt x="917" y="265"/>
                    <a:pt x="1044" y="291"/>
                  </a:cubicBezTo>
                  <a:cubicBezTo>
                    <a:pt x="990" y="271"/>
                    <a:pt x="935" y="254"/>
                    <a:pt x="882" y="237"/>
                  </a:cubicBezTo>
                  <a:cubicBezTo>
                    <a:pt x="716" y="187"/>
                    <a:pt x="550" y="139"/>
                    <a:pt x="384" y="95"/>
                  </a:cubicBezTo>
                  <a:cubicBezTo>
                    <a:pt x="256" y="62"/>
                    <a:pt x="129" y="28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" name="Google Shape;78;p2"/>
            <p:cNvSpPr/>
            <p:nvPr/>
          </p:nvSpPr>
          <p:spPr>
            <a:xfrm>
              <a:off x="3613438" y="1798475"/>
              <a:ext cx="14400" cy="44825"/>
            </a:xfrm>
            <a:custGeom>
              <a:avLst/>
              <a:gdLst/>
              <a:ahLst/>
              <a:cxnLst/>
              <a:rect l="l" t="t" r="r" b="b"/>
              <a:pathLst>
                <a:path w="576" h="1793" extrusionOk="0">
                  <a:moveTo>
                    <a:pt x="575" y="0"/>
                  </a:moveTo>
                  <a:cubicBezTo>
                    <a:pt x="537" y="104"/>
                    <a:pt x="507" y="191"/>
                    <a:pt x="475" y="278"/>
                  </a:cubicBezTo>
                  <a:cubicBezTo>
                    <a:pt x="376" y="560"/>
                    <a:pt x="282" y="847"/>
                    <a:pt x="195" y="1134"/>
                  </a:cubicBezTo>
                  <a:cubicBezTo>
                    <a:pt x="128" y="1353"/>
                    <a:pt x="61" y="1572"/>
                    <a:pt x="0" y="1792"/>
                  </a:cubicBezTo>
                  <a:cubicBezTo>
                    <a:pt x="37" y="1688"/>
                    <a:pt x="68" y="1599"/>
                    <a:pt x="98" y="1512"/>
                  </a:cubicBezTo>
                  <a:cubicBezTo>
                    <a:pt x="196" y="1225"/>
                    <a:pt x="293" y="936"/>
                    <a:pt x="383" y="645"/>
                  </a:cubicBezTo>
                  <a:cubicBezTo>
                    <a:pt x="450" y="431"/>
                    <a:pt x="517" y="215"/>
                    <a:pt x="575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" name="Google Shape;79;p2"/>
            <p:cNvSpPr/>
            <p:nvPr/>
          </p:nvSpPr>
          <p:spPr>
            <a:xfrm>
              <a:off x="3625813" y="1825175"/>
              <a:ext cx="4000" cy="25175"/>
            </a:xfrm>
            <a:custGeom>
              <a:avLst/>
              <a:gdLst/>
              <a:ahLst/>
              <a:cxnLst/>
              <a:rect l="l" t="t" r="r" b="b"/>
              <a:pathLst>
                <a:path w="160" h="1007" extrusionOk="0">
                  <a:moveTo>
                    <a:pt x="160" y="0"/>
                  </a:moveTo>
                  <a:cubicBezTo>
                    <a:pt x="146" y="65"/>
                    <a:pt x="135" y="113"/>
                    <a:pt x="127" y="158"/>
                  </a:cubicBezTo>
                  <a:cubicBezTo>
                    <a:pt x="94" y="317"/>
                    <a:pt x="68" y="477"/>
                    <a:pt x="47" y="639"/>
                  </a:cubicBezTo>
                  <a:cubicBezTo>
                    <a:pt x="29" y="761"/>
                    <a:pt x="13" y="884"/>
                    <a:pt x="1" y="1007"/>
                  </a:cubicBezTo>
                  <a:cubicBezTo>
                    <a:pt x="13" y="941"/>
                    <a:pt x="24" y="895"/>
                    <a:pt x="34" y="849"/>
                  </a:cubicBezTo>
                  <a:cubicBezTo>
                    <a:pt x="64" y="687"/>
                    <a:pt x="92" y="526"/>
                    <a:pt x="116" y="362"/>
                  </a:cubicBezTo>
                  <a:cubicBezTo>
                    <a:pt x="133" y="242"/>
                    <a:pt x="151" y="122"/>
                    <a:pt x="16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" name="Google Shape;80;p2"/>
            <p:cNvSpPr/>
            <p:nvPr/>
          </p:nvSpPr>
          <p:spPr>
            <a:xfrm>
              <a:off x="3637838" y="1796075"/>
              <a:ext cx="27550" cy="287100"/>
            </a:xfrm>
            <a:custGeom>
              <a:avLst/>
              <a:gdLst/>
              <a:ahLst/>
              <a:cxnLst/>
              <a:rect l="l" t="t" r="r" b="b"/>
              <a:pathLst>
                <a:path w="1102" h="11484" extrusionOk="0">
                  <a:moveTo>
                    <a:pt x="456" y="1"/>
                  </a:moveTo>
                  <a:lnTo>
                    <a:pt x="456" y="1"/>
                  </a:lnTo>
                  <a:cubicBezTo>
                    <a:pt x="427" y="302"/>
                    <a:pt x="399" y="601"/>
                    <a:pt x="372" y="901"/>
                  </a:cubicBezTo>
                  <a:cubicBezTo>
                    <a:pt x="358" y="1051"/>
                    <a:pt x="344" y="1203"/>
                    <a:pt x="331" y="1352"/>
                  </a:cubicBezTo>
                  <a:cubicBezTo>
                    <a:pt x="325" y="1427"/>
                    <a:pt x="317" y="1504"/>
                    <a:pt x="311" y="1579"/>
                  </a:cubicBezTo>
                  <a:cubicBezTo>
                    <a:pt x="309" y="1653"/>
                    <a:pt x="308" y="1730"/>
                    <a:pt x="306" y="1805"/>
                  </a:cubicBezTo>
                  <a:cubicBezTo>
                    <a:pt x="297" y="2264"/>
                    <a:pt x="289" y="2721"/>
                    <a:pt x="283" y="3180"/>
                  </a:cubicBezTo>
                  <a:cubicBezTo>
                    <a:pt x="255" y="3636"/>
                    <a:pt x="229" y="4094"/>
                    <a:pt x="205" y="4552"/>
                  </a:cubicBezTo>
                  <a:cubicBezTo>
                    <a:pt x="178" y="5010"/>
                    <a:pt x="168" y="5469"/>
                    <a:pt x="119" y="5926"/>
                  </a:cubicBezTo>
                  <a:cubicBezTo>
                    <a:pt x="100" y="6154"/>
                    <a:pt x="80" y="6384"/>
                    <a:pt x="59" y="6611"/>
                  </a:cubicBezTo>
                  <a:cubicBezTo>
                    <a:pt x="51" y="6726"/>
                    <a:pt x="40" y="6839"/>
                    <a:pt x="31" y="6954"/>
                  </a:cubicBezTo>
                  <a:cubicBezTo>
                    <a:pt x="25" y="7069"/>
                    <a:pt x="25" y="7182"/>
                    <a:pt x="21" y="7297"/>
                  </a:cubicBezTo>
                  <a:cubicBezTo>
                    <a:pt x="14" y="7646"/>
                    <a:pt x="8" y="7996"/>
                    <a:pt x="2" y="8345"/>
                  </a:cubicBezTo>
                  <a:cubicBezTo>
                    <a:pt x="0" y="8693"/>
                    <a:pt x="26" y="9042"/>
                    <a:pt x="37" y="9393"/>
                  </a:cubicBezTo>
                  <a:cubicBezTo>
                    <a:pt x="45" y="9567"/>
                    <a:pt x="52" y="9741"/>
                    <a:pt x="62" y="9915"/>
                  </a:cubicBezTo>
                  <a:cubicBezTo>
                    <a:pt x="68" y="10089"/>
                    <a:pt x="64" y="10264"/>
                    <a:pt x="68" y="10439"/>
                  </a:cubicBezTo>
                  <a:cubicBezTo>
                    <a:pt x="69" y="10787"/>
                    <a:pt x="71" y="11136"/>
                    <a:pt x="76" y="11483"/>
                  </a:cubicBezTo>
                  <a:cubicBezTo>
                    <a:pt x="76" y="11181"/>
                    <a:pt x="79" y="10880"/>
                    <a:pt x="80" y="10577"/>
                  </a:cubicBezTo>
                  <a:cubicBezTo>
                    <a:pt x="80" y="10275"/>
                    <a:pt x="89" y="9973"/>
                    <a:pt x="71" y="9671"/>
                  </a:cubicBezTo>
                  <a:cubicBezTo>
                    <a:pt x="63" y="9438"/>
                    <a:pt x="56" y="9207"/>
                    <a:pt x="47" y="8975"/>
                  </a:cubicBezTo>
                  <a:cubicBezTo>
                    <a:pt x="43" y="8742"/>
                    <a:pt x="25" y="8511"/>
                    <a:pt x="35" y="8278"/>
                  </a:cubicBezTo>
                  <a:cubicBezTo>
                    <a:pt x="47" y="7816"/>
                    <a:pt x="51" y="7351"/>
                    <a:pt x="74" y="6888"/>
                  </a:cubicBezTo>
                  <a:cubicBezTo>
                    <a:pt x="113" y="6424"/>
                    <a:pt x="153" y="5963"/>
                    <a:pt x="196" y="5500"/>
                  </a:cubicBezTo>
                  <a:cubicBezTo>
                    <a:pt x="217" y="5037"/>
                    <a:pt x="240" y="4572"/>
                    <a:pt x="265" y="4110"/>
                  </a:cubicBezTo>
                  <a:cubicBezTo>
                    <a:pt x="282" y="3767"/>
                    <a:pt x="303" y="3425"/>
                    <a:pt x="315" y="3082"/>
                  </a:cubicBezTo>
                  <a:cubicBezTo>
                    <a:pt x="316" y="2740"/>
                    <a:pt x="320" y="2395"/>
                    <a:pt x="322" y="2052"/>
                  </a:cubicBezTo>
                  <a:cubicBezTo>
                    <a:pt x="325" y="1991"/>
                    <a:pt x="325" y="1930"/>
                    <a:pt x="325" y="1869"/>
                  </a:cubicBezTo>
                  <a:cubicBezTo>
                    <a:pt x="372" y="1805"/>
                    <a:pt x="411" y="1752"/>
                    <a:pt x="449" y="1702"/>
                  </a:cubicBezTo>
                  <a:cubicBezTo>
                    <a:pt x="580" y="1525"/>
                    <a:pt x="709" y="1346"/>
                    <a:pt x="832" y="1164"/>
                  </a:cubicBezTo>
                  <a:cubicBezTo>
                    <a:pt x="924" y="1029"/>
                    <a:pt x="1016" y="895"/>
                    <a:pt x="1101" y="754"/>
                  </a:cubicBezTo>
                  <a:lnTo>
                    <a:pt x="1101" y="754"/>
                  </a:lnTo>
                  <a:cubicBezTo>
                    <a:pt x="1051" y="822"/>
                    <a:pt x="1010" y="872"/>
                    <a:pt x="969" y="924"/>
                  </a:cubicBezTo>
                  <a:cubicBezTo>
                    <a:pt x="840" y="1098"/>
                    <a:pt x="715" y="1278"/>
                    <a:pt x="593" y="1458"/>
                  </a:cubicBezTo>
                  <a:cubicBezTo>
                    <a:pt x="501" y="1595"/>
                    <a:pt x="410" y="1730"/>
                    <a:pt x="325" y="1867"/>
                  </a:cubicBezTo>
                  <a:cubicBezTo>
                    <a:pt x="325" y="1757"/>
                    <a:pt x="326" y="1647"/>
                    <a:pt x="331" y="1537"/>
                  </a:cubicBezTo>
                  <a:cubicBezTo>
                    <a:pt x="344" y="1366"/>
                    <a:pt x="358" y="1195"/>
                    <a:pt x="372" y="1026"/>
                  </a:cubicBezTo>
                  <a:cubicBezTo>
                    <a:pt x="399" y="685"/>
                    <a:pt x="427" y="343"/>
                    <a:pt x="456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" name="Google Shape;81;p2"/>
            <p:cNvSpPr/>
            <p:nvPr/>
          </p:nvSpPr>
          <p:spPr>
            <a:xfrm>
              <a:off x="3664288" y="1821125"/>
              <a:ext cx="15225" cy="31525"/>
            </a:xfrm>
            <a:custGeom>
              <a:avLst/>
              <a:gdLst/>
              <a:ahLst/>
              <a:cxnLst/>
              <a:rect l="l" t="t" r="r" b="b"/>
              <a:pathLst>
                <a:path w="609" h="1261" extrusionOk="0">
                  <a:moveTo>
                    <a:pt x="609" y="1"/>
                  </a:moveTo>
                  <a:lnTo>
                    <a:pt x="609" y="1"/>
                  </a:lnTo>
                  <a:cubicBezTo>
                    <a:pt x="572" y="64"/>
                    <a:pt x="538" y="129"/>
                    <a:pt x="503" y="193"/>
                  </a:cubicBezTo>
                  <a:cubicBezTo>
                    <a:pt x="399" y="391"/>
                    <a:pt x="302" y="590"/>
                    <a:pt x="209" y="794"/>
                  </a:cubicBezTo>
                  <a:cubicBezTo>
                    <a:pt x="136" y="949"/>
                    <a:pt x="67" y="1103"/>
                    <a:pt x="1" y="1261"/>
                  </a:cubicBezTo>
                  <a:cubicBezTo>
                    <a:pt x="40" y="1183"/>
                    <a:pt x="73" y="1125"/>
                    <a:pt x="103" y="1065"/>
                  </a:cubicBezTo>
                  <a:cubicBezTo>
                    <a:pt x="207" y="864"/>
                    <a:pt x="308" y="662"/>
                    <a:pt x="404" y="458"/>
                  </a:cubicBezTo>
                  <a:cubicBezTo>
                    <a:pt x="476" y="306"/>
                    <a:pt x="546" y="155"/>
                    <a:pt x="609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" name="Google Shape;82;p2"/>
            <p:cNvSpPr/>
            <p:nvPr/>
          </p:nvSpPr>
          <p:spPr>
            <a:xfrm>
              <a:off x="3678513" y="1853125"/>
              <a:ext cx="25250" cy="3925"/>
            </a:xfrm>
            <a:custGeom>
              <a:avLst/>
              <a:gdLst/>
              <a:ahLst/>
              <a:cxnLst/>
              <a:rect l="l" t="t" r="r" b="b"/>
              <a:pathLst>
                <a:path w="1010" h="157" extrusionOk="0">
                  <a:moveTo>
                    <a:pt x="0" y="0"/>
                  </a:moveTo>
                  <a:lnTo>
                    <a:pt x="0" y="0"/>
                  </a:lnTo>
                  <a:cubicBezTo>
                    <a:pt x="64" y="12"/>
                    <a:pt x="112" y="23"/>
                    <a:pt x="158" y="32"/>
                  </a:cubicBezTo>
                  <a:cubicBezTo>
                    <a:pt x="320" y="62"/>
                    <a:pt x="484" y="92"/>
                    <a:pt x="645" y="115"/>
                  </a:cubicBezTo>
                  <a:cubicBezTo>
                    <a:pt x="766" y="132"/>
                    <a:pt x="887" y="148"/>
                    <a:pt x="1010" y="157"/>
                  </a:cubicBezTo>
                  <a:cubicBezTo>
                    <a:pt x="957" y="144"/>
                    <a:pt x="904" y="133"/>
                    <a:pt x="852" y="122"/>
                  </a:cubicBezTo>
                  <a:cubicBezTo>
                    <a:pt x="692" y="91"/>
                    <a:pt x="531" y="66"/>
                    <a:pt x="369" y="44"/>
                  </a:cubicBezTo>
                  <a:cubicBezTo>
                    <a:pt x="246" y="28"/>
                    <a:pt x="123" y="12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" name="Google Shape;83;p2"/>
            <p:cNvSpPr/>
            <p:nvPr/>
          </p:nvSpPr>
          <p:spPr>
            <a:xfrm>
              <a:off x="3663838" y="1883425"/>
              <a:ext cx="5500" cy="42275"/>
            </a:xfrm>
            <a:custGeom>
              <a:avLst/>
              <a:gdLst/>
              <a:ahLst/>
              <a:cxnLst/>
              <a:rect l="l" t="t" r="r" b="b"/>
              <a:pathLst>
                <a:path w="220" h="1691" extrusionOk="0">
                  <a:moveTo>
                    <a:pt x="219" y="0"/>
                  </a:moveTo>
                  <a:cubicBezTo>
                    <a:pt x="202" y="88"/>
                    <a:pt x="186" y="176"/>
                    <a:pt x="172" y="266"/>
                  </a:cubicBezTo>
                  <a:cubicBezTo>
                    <a:pt x="127" y="532"/>
                    <a:pt x="92" y="802"/>
                    <a:pt x="61" y="1073"/>
                  </a:cubicBezTo>
                  <a:cubicBezTo>
                    <a:pt x="38" y="1277"/>
                    <a:pt x="15" y="1484"/>
                    <a:pt x="0" y="1691"/>
                  </a:cubicBezTo>
                  <a:cubicBezTo>
                    <a:pt x="17" y="1591"/>
                    <a:pt x="28" y="1509"/>
                    <a:pt x="43" y="1425"/>
                  </a:cubicBezTo>
                  <a:cubicBezTo>
                    <a:pt x="86" y="1154"/>
                    <a:pt x="124" y="881"/>
                    <a:pt x="156" y="610"/>
                  </a:cubicBezTo>
                  <a:cubicBezTo>
                    <a:pt x="180" y="404"/>
                    <a:pt x="205" y="202"/>
                    <a:pt x="219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" name="Google Shape;84;p2"/>
            <p:cNvSpPr/>
            <p:nvPr/>
          </p:nvSpPr>
          <p:spPr>
            <a:xfrm>
              <a:off x="3697063" y="1889425"/>
              <a:ext cx="35475" cy="14400"/>
            </a:xfrm>
            <a:custGeom>
              <a:avLst/>
              <a:gdLst/>
              <a:ahLst/>
              <a:cxnLst/>
              <a:rect l="l" t="t" r="r" b="b"/>
              <a:pathLst>
                <a:path w="1419" h="576" extrusionOk="0">
                  <a:moveTo>
                    <a:pt x="1419" y="0"/>
                  </a:moveTo>
                  <a:lnTo>
                    <a:pt x="1419" y="0"/>
                  </a:lnTo>
                  <a:cubicBezTo>
                    <a:pt x="1332" y="31"/>
                    <a:pt x="1263" y="55"/>
                    <a:pt x="1192" y="82"/>
                  </a:cubicBezTo>
                  <a:cubicBezTo>
                    <a:pt x="965" y="165"/>
                    <a:pt x="737" y="257"/>
                    <a:pt x="512" y="352"/>
                  </a:cubicBezTo>
                  <a:cubicBezTo>
                    <a:pt x="341" y="425"/>
                    <a:pt x="170" y="498"/>
                    <a:pt x="1" y="575"/>
                  </a:cubicBezTo>
                  <a:cubicBezTo>
                    <a:pt x="87" y="543"/>
                    <a:pt x="158" y="518"/>
                    <a:pt x="227" y="492"/>
                  </a:cubicBezTo>
                  <a:cubicBezTo>
                    <a:pt x="458" y="405"/>
                    <a:pt x="690" y="316"/>
                    <a:pt x="917" y="219"/>
                  </a:cubicBezTo>
                  <a:cubicBezTo>
                    <a:pt x="1086" y="149"/>
                    <a:pt x="1254" y="78"/>
                    <a:pt x="1419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" name="Google Shape;85;p2"/>
            <p:cNvSpPr/>
            <p:nvPr/>
          </p:nvSpPr>
          <p:spPr>
            <a:xfrm>
              <a:off x="3632363" y="2087850"/>
              <a:ext cx="16650" cy="12775"/>
            </a:xfrm>
            <a:custGeom>
              <a:avLst/>
              <a:gdLst/>
              <a:ahLst/>
              <a:cxnLst/>
              <a:rect l="l" t="t" r="r" b="b"/>
              <a:pathLst>
                <a:path w="666" h="511" extrusionOk="0">
                  <a:moveTo>
                    <a:pt x="663" y="230"/>
                  </a:moveTo>
                  <a:lnTo>
                    <a:pt x="663" y="230"/>
                  </a:lnTo>
                  <a:cubicBezTo>
                    <a:pt x="664" y="232"/>
                    <a:pt x="665" y="233"/>
                    <a:pt x="666" y="233"/>
                  </a:cubicBezTo>
                  <a:cubicBezTo>
                    <a:pt x="666" y="233"/>
                    <a:pt x="666" y="233"/>
                    <a:pt x="666" y="233"/>
                  </a:cubicBezTo>
                  <a:cubicBezTo>
                    <a:pt x="666" y="233"/>
                    <a:pt x="665" y="232"/>
                    <a:pt x="663" y="230"/>
                  </a:cubicBezTo>
                  <a:close/>
                  <a:moveTo>
                    <a:pt x="330" y="0"/>
                  </a:moveTo>
                  <a:cubicBezTo>
                    <a:pt x="132" y="0"/>
                    <a:pt x="1" y="195"/>
                    <a:pt x="57" y="422"/>
                  </a:cubicBezTo>
                  <a:cubicBezTo>
                    <a:pt x="61" y="441"/>
                    <a:pt x="94" y="497"/>
                    <a:pt x="101" y="509"/>
                  </a:cubicBezTo>
                  <a:lnTo>
                    <a:pt x="101" y="509"/>
                  </a:lnTo>
                  <a:cubicBezTo>
                    <a:pt x="96" y="495"/>
                    <a:pt x="79" y="426"/>
                    <a:pt x="79" y="415"/>
                  </a:cubicBezTo>
                  <a:cubicBezTo>
                    <a:pt x="74" y="184"/>
                    <a:pt x="201" y="60"/>
                    <a:pt x="354" y="60"/>
                  </a:cubicBezTo>
                  <a:cubicBezTo>
                    <a:pt x="446" y="60"/>
                    <a:pt x="548" y="105"/>
                    <a:pt x="637" y="199"/>
                  </a:cubicBezTo>
                  <a:cubicBezTo>
                    <a:pt x="649" y="214"/>
                    <a:pt x="659" y="225"/>
                    <a:pt x="663" y="230"/>
                  </a:cubicBezTo>
                  <a:lnTo>
                    <a:pt x="663" y="230"/>
                  </a:lnTo>
                  <a:cubicBezTo>
                    <a:pt x="656" y="216"/>
                    <a:pt x="637" y="158"/>
                    <a:pt x="575" y="91"/>
                  </a:cubicBezTo>
                  <a:cubicBezTo>
                    <a:pt x="489" y="28"/>
                    <a:pt x="405" y="0"/>
                    <a:pt x="330" y="0"/>
                  </a:cubicBezTo>
                  <a:close/>
                  <a:moveTo>
                    <a:pt x="101" y="509"/>
                  </a:moveTo>
                  <a:cubicBezTo>
                    <a:pt x="101" y="510"/>
                    <a:pt x="102" y="511"/>
                    <a:pt x="102" y="511"/>
                  </a:cubicBezTo>
                  <a:cubicBezTo>
                    <a:pt x="102" y="511"/>
                    <a:pt x="102" y="511"/>
                    <a:pt x="102" y="511"/>
                  </a:cubicBezTo>
                  <a:cubicBezTo>
                    <a:pt x="102" y="511"/>
                    <a:pt x="102" y="510"/>
                    <a:pt x="101" y="509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6" name="Google Shape;86;p2"/>
          <p:cNvGrpSpPr/>
          <p:nvPr/>
        </p:nvGrpSpPr>
        <p:grpSpPr>
          <a:xfrm rot="4540103">
            <a:off x="6241563" y="58641"/>
            <a:ext cx="782062" cy="657459"/>
            <a:chOff x="8162585" y="2069788"/>
            <a:chExt cx="583268" cy="490338"/>
          </a:xfrm>
        </p:grpSpPr>
        <p:sp>
          <p:nvSpPr>
            <p:cNvPr id="87" name="Google Shape;87;p2"/>
            <p:cNvSpPr/>
            <p:nvPr/>
          </p:nvSpPr>
          <p:spPr>
            <a:xfrm>
              <a:off x="8162585" y="2069788"/>
              <a:ext cx="583268" cy="490338"/>
            </a:xfrm>
            <a:custGeom>
              <a:avLst/>
              <a:gdLst/>
              <a:ahLst/>
              <a:cxnLst/>
              <a:rect l="l" t="t" r="r" b="b"/>
              <a:pathLst>
                <a:path w="11103" h="9334" extrusionOk="0">
                  <a:moveTo>
                    <a:pt x="4484" y="0"/>
                  </a:moveTo>
                  <a:cubicBezTo>
                    <a:pt x="4474" y="0"/>
                    <a:pt x="4463" y="5"/>
                    <a:pt x="4459" y="15"/>
                  </a:cubicBezTo>
                  <a:cubicBezTo>
                    <a:pt x="4381" y="207"/>
                    <a:pt x="4302" y="397"/>
                    <a:pt x="4224" y="588"/>
                  </a:cubicBezTo>
                  <a:cubicBezTo>
                    <a:pt x="4220" y="598"/>
                    <a:pt x="4210" y="604"/>
                    <a:pt x="4199" y="604"/>
                  </a:cubicBezTo>
                  <a:cubicBezTo>
                    <a:pt x="4195" y="604"/>
                    <a:pt x="4191" y="603"/>
                    <a:pt x="4187" y="601"/>
                  </a:cubicBezTo>
                  <a:cubicBezTo>
                    <a:pt x="4059" y="541"/>
                    <a:pt x="3929" y="483"/>
                    <a:pt x="3800" y="424"/>
                  </a:cubicBezTo>
                  <a:cubicBezTo>
                    <a:pt x="3796" y="422"/>
                    <a:pt x="3792" y="421"/>
                    <a:pt x="3788" y="421"/>
                  </a:cubicBezTo>
                  <a:cubicBezTo>
                    <a:pt x="3776" y="421"/>
                    <a:pt x="3765" y="429"/>
                    <a:pt x="3762" y="441"/>
                  </a:cubicBezTo>
                  <a:cubicBezTo>
                    <a:pt x="3714" y="658"/>
                    <a:pt x="3668" y="875"/>
                    <a:pt x="3621" y="1091"/>
                  </a:cubicBezTo>
                  <a:cubicBezTo>
                    <a:pt x="3618" y="1103"/>
                    <a:pt x="3608" y="1110"/>
                    <a:pt x="3596" y="1110"/>
                  </a:cubicBezTo>
                  <a:cubicBezTo>
                    <a:pt x="3590" y="1110"/>
                    <a:pt x="3584" y="1108"/>
                    <a:pt x="3578" y="1104"/>
                  </a:cubicBezTo>
                  <a:cubicBezTo>
                    <a:pt x="3495" y="1045"/>
                    <a:pt x="3414" y="987"/>
                    <a:pt x="3331" y="927"/>
                  </a:cubicBezTo>
                  <a:cubicBezTo>
                    <a:pt x="3326" y="923"/>
                    <a:pt x="3321" y="921"/>
                    <a:pt x="3315" y="921"/>
                  </a:cubicBezTo>
                  <a:cubicBezTo>
                    <a:pt x="3303" y="921"/>
                    <a:pt x="3291" y="930"/>
                    <a:pt x="3288" y="943"/>
                  </a:cubicBezTo>
                  <a:cubicBezTo>
                    <a:pt x="3246" y="1212"/>
                    <a:pt x="3203" y="1482"/>
                    <a:pt x="3162" y="1751"/>
                  </a:cubicBezTo>
                  <a:cubicBezTo>
                    <a:pt x="3160" y="1765"/>
                    <a:pt x="3147" y="1773"/>
                    <a:pt x="3135" y="1773"/>
                  </a:cubicBezTo>
                  <a:cubicBezTo>
                    <a:pt x="3125" y="1773"/>
                    <a:pt x="3114" y="1767"/>
                    <a:pt x="3110" y="1756"/>
                  </a:cubicBezTo>
                  <a:cubicBezTo>
                    <a:pt x="3029" y="1542"/>
                    <a:pt x="2948" y="1328"/>
                    <a:pt x="2865" y="1115"/>
                  </a:cubicBezTo>
                  <a:cubicBezTo>
                    <a:pt x="2861" y="1104"/>
                    <a:pt x="2850" y="1097"/>
                    <a:pt x="2839" y="1097"/>
                  </a:cubicBezTo>
                  <a:cubicBezTo>
                    <a:pt x="2830" y="1097"/>
                    <a:pt x="2821" y="1101"/>
                    <a:pt x="2816" y="1110"/>
                  </a:cubicBezTo>
                  <a:cubicBezTo>
                    <a:pt x="2731" y="1262"/>
                    <a:pt x="2498" y="1757"/>
                    <a:pt x="2650" y="2358"/>
                  </a:cubicBezTo>
                  <a:cubicBezTo>
                    <a:pt x="2654" y="2375"/>
                    <a:pt x="2640" y="2388"/>
                    <a:pt x="2624" y="2388"/>
                  </a:cubicBezTo>
                  <a:cubicBezTo>
                    <a:pt x="2618" y="2388"/>
                    <a:pt x="2611" y="2386"/>
                    <a:pt x="2606" y="2381"/>
                  </a:cubicBezTo>
                  <a:cubicBezTo>
                    <a:pt x="2509" y="2294"/>
                    <a:pt x="2411" y="2207"/>
                    <a:pt x="2315" y="2119"/>
                  </a:cubicBezTo>
                  <a:cubicBezTo>
                    <a:pt x="2309" y="2115"/>
                    <a:pt x="2303" y="2112"/>
                    <a:pt x="2297" y="2112"/>
                  </a:cubicBezTo>
                  <a:cubicBezTo>
                    <a:pt x="2283" y="2112"/>
                    <a:pt x="2271" y="2122"/>
                    <a:pt x="2271" y="2136"/>
                  </a:cubicBezTo>
                  <a:cubicBezTo>
                    <a:pt x="2262" y="2314"/>
                    <a:pt x="2274" y="2895"/>
                    <a:pt x="2778" y="3193"/>
                  </a:cubicBezTo>
                  <a:cubicBezTo>
                    <a:pt x="3376" y="3547"/>
                    <a:pt x="4332" y="3198"/>
                    <a:pt x="4156" y="4183"/>
                  </a:cubicBezTo>
                  <a:cubicBezTo>
                    <a:pt x="4156" y="4184"/>
                    <a:pt x="4156" y="4185"/>
                    <a:pt x="4154" y="4187"/>
                  </a:cubicBezTo>
                  <a:cubicBezTo>
                    <a:pt x="3447" y="4041"/>
                    <a:pt x="3175" y="3722"/>
                    <a:pt x="2337" y="3722"/>
                  </a:cubicBezTo>
                  <a:cubicBezTo>
                    <a:pt x="2255" y="3722"/>
                    <a:pt x="2168" y="3725"/>
                    <a:pt x="2075" y="3732"/>
                  </a:cubicBezTo>
                  <a:cubicBezTo>
                    <a:pt x="1992" y="3737"/>
                    <a:pt x="1914" y="3740"/>
                    <a:pt x="1841" y="3740"/>
                  </a:cubicBezTo>
                  <a:cubicBezTo>
                    <a:pt x="1111" y="3740"/>
                    <a:pt x="798" y="3473"/>
                    <a:pt x="165" y="3336"/>
                  </a:cubicBezTo>
                  <a:cubicBezTo>
                    <a:pt x="156" y="3335"/>
                    <a:pt x="147" y="3334"/>
                    <a:pt x="139" y="3334"/>
                  </a:cubicBezTo>
                  <a:cubicBezTo>
                    <a:pt x="75" y="3334"/>
                    <a:pt x="18" y="3378"/>
                    <a:pt x="9" y="3440"/>
                  </a:cubicBezTo>
                  <a:cubicBezTo>
                    <a:pt x="0" y="3507"/>
                    <a:pt x="45" y="3568"/>
                    <a:pt x="113" y="3581"/>
                  </a:cubicBezTo>
                  <a:cubicBezTo>
                    <a:pt x="697" y="3694"/>
                    <a:pt x="1050" y="3951"/>
                    <a:pt x="1769" y="3951"/>
                  </a:cubicBezTo>
                  <a:cubicBezTo>
                    <a:pt x="1870" y="3951"/>
                    <a:pt x="1977" y="3946"/>
                    <a:pt x="2093" y="3935"/>
                  </a:cubicBezTo>
                  <a:cubicBezTo>
                    <a:pt x="2206" y="3924"/>
                    <a:pt x="2308" y="3920"/>
                    <a:pt x="2403" y="3920"/>
                  </a:cubicBezTo>
                  <a:cubicBezTo>
                    <a:pt x="3147" y="3920"/>
                    <a:pt x="3399" y="4207"/>
                    <a:pt x="4118" y="4340"/>
                  </a:cubicBezTo>
                  <a:cubicBezTo>
                    <a:pt x="4022" y="4655"/>
                    <a:pt x="3840" y="4738"/>
                    <a:pt x="3614" y="4738"/>
                  </a:cubicBezTo>
                  <a:cubicBezTo>
                    <a:pt x="3364" y="4738"/>
                    <a:pt x="3061" y="4637"/>
                    <a:pt x="2762" y="4637"/>
                  </a:cubicBezTo>
                  <a:cubicBezTo>
                    <a:pt x="2686" y="4637"/>
                    <a:pt x="2610" y="4644"/>
                    <a:pt x="2535" y="4660"/>
                  </a:cubicBezTo>
                  <a:cubicBezTo>
                    <a:pt x="1968" y="4782"/>
                    <a:pt x="1780" y="5333"/>
                    <a:pt x="1734" y="5504"/>
                  </a:cubicBezTo>
                  <a:cubicBezTo>
                    <a:pt x="1729" y="5521"/>
                    <a:pt x="1743" y="5535"/>
                    <a:pt x="1758" y="5535"/>
                  </a:cubicBezTo>
                  <a:cubicBezTo>
                    <a:pt x="1762" y="5535"/>
                    <a:pt x="1766" y="5534"/>
                    <a:pt x="1770" y="5532"/>
                  </a:cubicBezTo>
                  <a:cubicBezTo>
                    <a:pt x="1886" y="5478"/>
                    <a:pt x="2003" y="5427"/>
                    <a:pt x="2121" y="5373"/>
                  </a:cubicBezTo>
                  <a:cubicBezTo>
                    <a:pt x="2125" y="5372"/>
                    <a:pt x="2128" y="5371"/>
                    <a:pt x="2131" y="5371"/>
                  </a:cubicBezTo>
                  <a:cubicBezTo>
                    <a:pt x="2150" y="5371"/>
                    <a:pt x="2165" y="5392"/>
                    <a:pt x="2154" y="5409"/>
                  </a:cubicBezTo>
                  <a:cubicBezTo>
                    <a:pt x="1829" y="5932"/>
                    <a:pt x="1890" y="6474"/>
                    <a:pt x="1920" y="6644"/>
                  </a:cubicBezTo>
                  <a:cubicBezTo>
                    <a:pt x="1921" y="6658"/>
                    <a:pt x="1932" y="6665"/>
                    <a:pt x="1944" y="6665"/>
                  </a:cubicBezTo>
                  <a:cubicBezTo>
                    <a:pt x="1952" y="6665"/>
                    <a:pt x="1959" y="6662"/>
                    <a:pt x="1965" y="6655"/>
                  </a:cubicBezTo>
                  <a:lnTo>
                    <a:pt x="2387" y="6123"/>
                  </a:lnTo>
                  <a:cubicBezTo>
                    <a:pt x="2392" y="6116"/>
                    <a:pt x="2400" y="6113"/>
                    <a:pt x="2407" y="6113"/>
                  </a:cubicBezTo>
                  <a:cubicBezTo>
                    <a:pt x="2422" y="6113"/>
                    <a:pt x="2436" y="6125"/>
                    <a:pt x="2433" y="6143"/>
                  </a:cubicBezTo>
                  <a:cubicBezTo>
                    <a:pt x="2387" y="6412"/>
                    <a:pt x="2339" y="6681"/>
                    <a:pt x="2294" y="6950"/>
                  </a:cubicBezTo>
                  <a:cubicBezTo>
                    <a:pt x="2291" y="6966"/>
                    <a:pt x="2304" y="6980"/>
                    <a:pt x="2320" y="6980"/>
                  </a:cubicBezTo>
                  <a:cubicBezTo>
                    <a:pt x="2322" y="6980"/>
                    <a:pt x="2325" y="6980"/>
                    <a:pt x="2327" y="6979"/>
                  </a:cubicBezTo>
                  <a:cubicBezTo>
                    <a:pt x="2419" y="6949"/>
                    <a:pt x="2513" y="6919"/>
                    <a:pt x="2605" y="6890"/>
                  </a:cubicBezTo>
                  <a:cubicBezTo>
                    <a:pt x="2607" y="6889"/>
                    <a:pt x="2610" y="6889"/>
                    <a:pt x="2613" y="6889"/>
                  </a:cubicBezTo>
                  <a:cubicBezTo>
                    <a:pt x="2627" y="6889"/>
                    <a:pt x="2639" y="6903"/>
                    <a:pt x="2638" y="6918"/>
                  </a:cubicBezTo>
                  <a:lnTo>
                    <a:pt x="2556" y="7579"/>
                  </a:lnTo>
                  <a:cubicBezTo>
                    <a:pt x="2553" y="7594"/>
                    <a:pt x="2565" y="7606"/>
                    <a:pt x="2578" y="7606"/>
                  </a:cubicBezTo>
                  <a:cubicBezTo>
                    <a:pt x="2579" y="7606"/>
                    <a:pt x="2581" y="7606"/>
                    <a:pt x="2583" y="7606"/>
                  </a:cubicBezTo>
                  <a:cubicBezTo>
                    <a:pt x="2716" y="7591"/>
                    <a:pt x="2850" y="7578"/>
                    <a:pt x="2984" y="7563"/>
                  </a:cubicBezTo>
                  <a:cubicBezTo>
                    <a:pt x="2984" y="7563"/>
                    <a:pt x="2985" y="7563"/>
                    <a:pt x="2986" y="7563"/>
                  </a:cubicBezTo>
                  <a:cubicBezTo>
                    <a:pt x="3000" y="7563"/>
                    <a:pt x="3011" y="7573"/>
                    <a:pt x="3011" y="7587"/>
                  </a:cubicBezTo>
                  <a:cubicBezTo>
                    <a:pt x="3018" y="7793"/>
                    <a:pt x="3024" y="7997"/>
                    <a:pt x="3030" y="8204"/>
                  </a:cubicBezTo>
                  <a:cubicBezTo>
                    <a:pt x="3030" y="8219"/>
                    <a:pt x="3043" y="8229"/>
                    <a:pt x="3057" y="8229"/>
                  </a:cubicBezTo>
                  <a:cubicBezTo>
                    <a:pt x="3063" y="8229"/>
                    <a:pt x="3070" y="8227"/>
                    <a:pt x="3075" y="8221"/>
                  </a:cubicBezTo>
                  <a:cubicBezTo>
                    <a:pt x="3164" y="8128"/>
                    <a:pt x="3253" y="8033"/>
                    <a:pt x="3342" y="7940"/>
                  </a:cubicBezTo>
                  <a:cubicBezTo>
                    <a:pt x="3348" y="7934"/>
                    <a:pt x="3355" y="7931"/>
                    <a:pt x="3362" y="7931"/>
                  </a:cubicBezTo>
                  <a:cubicBezTo>
                    <a:pt x="3369" y="7931"/>
                    <a:pt x="3376" y="7935"/>
                    <a:pt x="3381" y="7941"/>
                  </a:cubicBezTo>
                  <a:cubicBezTo>
                    <a:pt x="3507" y="8097"/>
                    <a:pt x="3633" y="8253"/>
                    <a:pt x="3758" y="8409"/>
                  </a:cubicBezTo>
                  <a:cubicBezTo>
                    <a:pt x="3763" y="8415"/>
                    <a:pt x="3770" y="8418"/>
                    <a:pt x="3777" y="8418"/>
                  </a:cubicBezTo>
                  <a:cubicBezTo>
                    <a:pt x="3788" y="8418"/>
                    <a:pt x="3800" y="8411"/>
                    <a:pt x="3803" y="8400"/>
                  </a:cubicBezTo>
                  <a:cubicBezTo>
                    <a:pt x="3896" y="8192"/>
                    <a:pt x="3989" y="7985"/>
                    <a:pt x="4082" y="7779"/>
                  </a:cubicBezTo>
                  <a:cubicBezTo>
                    <a:pt x="4085" y="7767"/>
                    <a:pt x="4096" y="7761"/>
                    <a:pt x="4107" y="7761"/>
                  </a:cubicBezTo>
                  <a:cubicBezTo>
                    <a:pt x="4116" y="7761"/>
                    <a:pt x="4126" y="7766"/>
                    <a:pt x="4130" y="7776"/>
                  </a:cubicBezTo>
                  <a:cubicBezTo>
                    <a:pt x="4228" y="8075"/>
                    <a:pt x="4323" y="8375"/>
                    <a:pt x="4417" y="8676"/>
                  </a:cubicBezTo>
                  <a:cubicBezTo>
                    <a:pt x="4421" y="8687"/>
                    <a:pt x="4431" y="8692"/>
                    <a:pt x="4441" y="8692"/>
                  </a:cubicBezTo>
                  <a:cubicBezTo>
                    <a:pt x="4450" y="8692"/>
                    <a:pt x="4459" y="8688"/>
                    <a:pt x="4464" y="8678"/>
                  </a:cubicBezTo>
                  <a:cubicBezTo>
                    <a:pt x="4532" y="8545"/>
                    <a:pt x="4600" y="8411"/>
                    <a:pt x="4668" y="8277"/>
                  </a:cubicBezTo>
                  <a:cubicBezTo>
                    <a:pt x="4673" y="8268"/>
                    <a:pt x="4682" y="8263"/>
                    <a:pt x="4691" y="8263"/>
                  </a:cubicBezTo>
                  <a:cubicBezTo>
                    <a:pt x="4701" y="8263"/>
                    <a:pt x="4710" y="8268"/>
                    <a:pt x="4715" y="8278"/>
                  </a:cubicBezTo>
                  <a:cubicBezTo>
                    <a:pt x="4790" y="8461"/>
                    <a:pt x="4865" y="8642"/>
                    <a:pt x="4941" y="8823"/>
                  </a:cubicBezTo>
                  <a:cubicBezTo>
                    <a:pt x="4945" y="8833"/>
                    <a:pt x="4955" y="8839"/>
                    <a:pt x="4965" y="8839"/>
                  </a:cubicBezTo>
                  <a:cubicBezTo>
                    <a:pt x="4972" y="8839"/>
                    <a:pt x="4980" y="8835"/>
                    <a:pt x="4985" y="8828"/>
                  </a:cubicBezTo>
                  <a:cubicBezTo>
                    <a:pt x="5035" y="8749"/>
                    <a:pt x="5143" y="8584"/>
                    <a:pt x="5146" y="8562"/>
                  </a:cubicBezTo>
                  <a:cubicBezTo>
                    <a:pt x="5147" y="8561"/>
                    <a:pt x="5147" y="8560"/>
                    <a:pt x="5148" y="8560"/>
                  </a:cubicBezTo>
                  <a:cubicBezTo>
                    <a:pt x="5167" y="8560"/>
                    <a:pt x="5319" y="8805"/>
                    <a:pt x="5376" y="8896"/>
                  </a:cubicBezTo>
                  <a:cubicBezTo>
                    <a:pt x="5381" y="8905"/>
                    <a:pt x="5389" y="8909"/>
                    <a:pt x="5397" y="8909"/>
                  </a:cubicBezTo>
                  <a:cubicBezTo>
                    <a:pt x="5405" y="8909"/>
                    <a:pt x="5414" y="8904"/>
                    <a:pt x="5419" y="8896"/>
                  </a:cubicBezTo>
                  <a:cubicBezTo>
                    <a:pt x="5505" y="8758"/>
                    <a:pt x="5591" y="8620"/>
                    <a:pt x="5676" y="8480"/>
                  </a:cubicBezTo>
                  <a:cubicBezTo>
                    <a:pt x="5681" y="8473"/>
                    <a:pt x="5689" y="8469"/>
                    <a:pt x="5697" y="8469"/>
                  </a:cubicBezTo>
                  <a:cubicBezTo>
                    <a:pt x="5705" y="8469"/>
                    <a:pt x="5714" y="8474"/>
                    <a:pt x="5720" y="8483"/>
                  </a:cubicBezTo>
                  <a:cubicBezTo>
                    <a:pt x="5854" y="8705"/>
                    <a:pt x="5976" y="8926"/>
                    <a:pt x="6098" y="9146"/>
                  </a:cubicBezTo>
                  <a:cubicBezTo>
                    <a:pt x="6102" y="9154"/>
                    <a:pt x="6111" y="9159"/>
                    <a:pt x="6119" y="9159"/>
                  </a:cubicBezTo>
                  <a:cubicBezTo>
                    <a:pt x="6128" y="9159"/>
                    <a:pt x="6137" y="9154"/>
                    <a:pt x="6142" y="9146"/>
                  </a:cubicBezTo>
                  <a:cubicBezTo>
                    <a:pt x="6214" y="9023"/>
                    <a:pt x="6288" y="8901"/>
                    <a:pt x="6361" y="8779"/>
                  </a:cubicBezTo>
                  <a:cubicBezTo>
                    <a:pt x="6365" y="8770"/>
                    <a:pt x="6374" y="8766"/>
                    <a:pt x="6382" y="8766"/>
                  </a:cubicBezTo>
                  <a:cubicBezTo>
                    <a:pt x="6391" y="8766"/>
                    <a:pt x="6399" y="8770"/>
                    <a:pt x="6404" y="8779"/>
                  </a:cubicBezTo>
                  <a:cubicBezTo>
                    <a:pt x="6474" y="8893"/>
                    <a:pt x="6543" y="9005"/>
                    <a:pt x="6612" y="9119"/>
                  </a:cubicBezTo>
                  <a:cubicBezTo>
                    <a:pt x="6617" y="9127"/>
                    <a:pt x="6625" y="9131"/>
                    <a:pt x="6633" y="9131"/>
                  </a:cubicBezTo>
                  <a:cubicBezTo>
                    <a:pt x="6644" y="9131"/>
                    <a:pt x="6655" y="9123"/>
                    <a:pt x="6657" y="9110"/>
                  </a:cubicBezTo>
                  <a:cubicBezTo>
                    <a:pt x="6668" y="9055"/>
                    <a:pt x="6680" y="9000"/>
                    <a:pt x="6691" y="8945"/>
                  </a:cubicBezTo>
                  <a:cubicBezTo>
                    <a:pt x="6694" y="8933"/>
                    <a:pt x="6705" y="8926"/>
                    <a:pt x="6716" y="8926"/>
                  </a:cubicBezTo>
                  <a:cubicBezTo>
                    <a:pt x="6723" y="8926"/>
                    <a:pt x="6730" y="8929"/>
                    <a:pt x="6735" y="8935"/>
                  </a:cubicBezTo>
                  <a:cubicBezTo>
                    <a:pt x="6874" y="9065"/>
                    <a:pt x="7011" y="9195"/>
                    <a:pt x="7146" y="9324"/>
                  </a:cubicBezTo>
                  <a:cubicBezTo>
                    <a:pt x="7152" y="9330"/>
                    <a:pt x="7159" y="9333"/>
                    <a:pt x="7166" y="9333"/>
                  </a:cubicBezTo>
                  <a:cubicBezTo>
                    <a:pt x="7179" y="9333"/>
                    <a:pt x="7193" y="9322"/>
                    <a:pt x="7192" y="9306"/>
                  </a:cubicBezTo>
                  <a:cubicBezTo>
                    <a:pt x="7150" y="9037"/>
                    <a:pt x="7109" y="8767"/>
                    <a:pt x="7067" y="8497"/>
                  </a:cubicBezTo>
                  <a:cubicBezTo>
                    <a:pt x="7066" y="8482"/>
                    <a:pt x="7077" y="8471"/>
                    <a:pt x="7091" y="8471"/>
                  </a:cubicBezTo>
                  <a:cubicBezTo>
                    <a:pt x="7093" y="8471"/>
                    <a:pt x="7095" y="8471"/>
                    <a:pt x="7098" y="8472"/>
                  </a:cubicBezTo>
                  <a:cubicBezTo>
                    <a:pt x="7162" y="8485"/>
                    <a:pt x="7226" y="8499"/>
                    <a:pt x="7292" y="8513"/>
                  </a:cubicBezTo>
                  <a:cubicBezTo>
                    <a:pt x="7294" y="8514"/>
                    <a:pt x="7295" y="8514"/>
                    <a:pt x="7297" y="8514"/>
                  </a:cubicBezTo>
                  <a:cubicBezTo>
                    <a:pt x="7314" y="8514"/>
                    <a:pt x="7327" y="8497"/>
                    <a:pt x="7321" y="8480"/>
                  </a:cubicBezTo>
                  <a:cubicBezTo>
                    <a:pt x="7269" y="8326"/>
                    <a:pt x="7217" y="8173"/>
                    <a:pt x="7165" y="8019"/>
                  </a:cubicBezTo>
                  <a:cubicBezTo>
                    <a:pt x="7160" y="8003"/>
                    <a:pt x="7170" y="7987"/>
                    <a:pt x="7187" y="7985"/>
                  </a:cubicBezTo>
                  <a:cubicBezTo>
                    <a:pt x="7257" y="7978"/>
                    <a:pt x="7328" y="7971"/>
                    <a:pt x="7397" y="7964"/>
                  </a:cubicBezTo>
                  <a:cubicBezTo>
                    <a:pt x="7414" y="7963"/>
                    <a:pt x="7425" y="7944"/>
                    <a:pt x="7417" y="7929"/>
                  </a:cubicBezTo>
                  <a:cubicBezTo>
                    <a:pt x="7309" y="7702"/>
                    <a:pt x="7200" y="7477"/>
                    <a:pt x="7090" y="7253"/>
                  </a:cubicBezTo>
                  <a:cubicBezTo>
                    <a:pt x="7081" y="7235"/>
                    <a:pt x="7096" y="7216"/>
                    <a:pt x="7114" y="7216"/>
                  </a:cubicBezTo>
                  <a:cubicBezTo>
                    <a:pt x="7118" y="7216"/>
                    <a:pt x="7122" y="7217"/>
                    <a:pt x="7126" y="7219"/>
                  </a:cubicBezTo>
                  <a:cubicBezTo>
                    <a:pt x="7407" y="7366"/>
                    <a:pt x="7686" y="7514"/>
                    <a:pt x="7966" y="7663"/>
                  </a:cubicBezTo>
                  <a:cubicBezTo>
                    <a:pt x="7970" y="7665"/>
                    <a:pt x="7974" y="7666"/>
                    <a:pt x="7978" y="7666"/>
                  </a:cubicBezTo>
                  <a:cubicBezTo>
                    <a:pt x="7997" y="7666"/>
                    <a:pt x="8011" y="7645"/>
                    <a:pt x="8000" y="7628"/>
                  </a:cubicBezTo>
                  <a:cubicBezTo>
                    <a:pt x="7960" y="7519"/>
                    <a:pt x="7918" y="7410"/>
                    <a:pt x="7879" y="7304"/>
                  </a:cubicBezTo>
                  <a:cubicBezTo>
                    <a:pt x="7868" y="7286"/>
                    <a:pt x="7880" y="7265"/>
                    <a:pt x="7899" y="7265"/>
                  </a:cubicBezTo>
                  <a:cubicBezTo>
                    <a:pt x="7901" y="7265"/>
                    <a:pt x="7902" y="7265"/>
                    <a:pt x="7904" y="7266"/>
                  </a:cubicBezTo>
                  <a:cubicBezTo>
                    <a:pt x="8165" y="7337"/>
                    <a:pt x="8427" y="7409"/>
                    <a:pt x="8687" y="7482"/>
                  </a:cubicBezTo>
                  <a:cubicBezTo>
                    <a:pt x="8687" y="7482"/>
                    <a:pt x="8688" y="7482"/>
                    <a:pt x="8688" y="7482"/>
                  </a:cubicBezTo>
                  <a:cubicBezTo>
                    <a:pt x="8707" y="7482"/>
                    <a:pt x="8722" y="7463"/>
                    <a:pt x="8712" y="7445"/>
                  </a:cubicBezTo>
                  <a:cubicBezTo>
                    <a:pt x="8629" y="7273"/>
                    <a:pt x="8542" y="7100"/>
                    <a:pt x="8458" y="6927"/>
                  </a:cubicBezTo>
                  <a:cubicBezTo>
                    <a:pt x="8448" y="6911"/>
                    <a:pt x="8461" y="6890"/>
                    <a:pt x="8482" y="6890"/>
                  </a:cubicBezTo>
                  <a:cubicBezTo>
                    <a:pt x="8723" y="6900"/>
                    <a:pt x="8965" y="6911"/>
                    <a:pt x="9206" y="6921"/>
                  </a:cubicBezTo>
                  <a:cubicBezTo>
                    <a:pt x="9208" y="6921"/>
                    <a:pt x="9209" y="6921"/>
                    <a:pt x="9210" y="6921"/>
                  </a:cubicBezTo>
                  <a:cubicBezTo>
                    <a:pt x="9225" y="6921"/>
                    <a:pt x="9237" y="6905"/>
                    <a:pt x="9232" y="6890"/>
                  </a:cubicBezTo>
                  <a:cubicBezTo>
                    <a:pt x="9200" y="6755"/>
                    <a:pt x="9166" y="6621"/>
                    <a:pt x="9133" y="6485"/>
                  </a:cubicBezTo>
                  <a:cubicBezTo>
                    <a:pt x="9128" y="6469"/>
                    <a:pt x="9143" y="6455"/>
                    <a:pt x="9159" y="6455"/>
                  </a:cubicBezTo>
                  <a:cubicBezTo>
                    <a:pt x="9160" y="6455"/>
                    <a:pt x="9161" y="6455"/>
                    <a:pt x="9161" y="6455"/>
                  </a:cubicBezTo>
                  <a:cubicBezTo>
                    <a:pt x="9336" y="6473"/>
                    <a:pt x="9513" y="6492"/>
                    <a:pt x="9690" y="6511"/>
                  </a:cubicBezTo>
                  <a:cubicBezTo>
                    <a:pt x="9691" y="6511"/>
                    <a:pt x="9692" y="6511"/>
                    <a:pt x="9693" y="6511"/>
                  </a:cubicBezTo>
                  <a:cubicBezTo>
                    <a:pt x="9711" y="6511"/>
                    <a:pt x="9724" y="6494"/>
                    <a:pt x="9718" y="6478"/>
                  </a:cubicBezTo>
                  <a:cubicBezTo>
                    <a:pt x="9684" y="6392"/>
                    <a:pt x="9650" y="6307"/>
                    <a:pt x="9615" y="6221"/>
                  </a:cubicBezTo>
                  <a:cubicBezTo>
                    <a:pt x="9609" y="6204"/>
                    <a:pt x="9622" y="6187"/>
                    <a:pt x="9639" y="6187"/>
                  </a:cubicBezTo>
                  <a:cubicBezTo>
                    <a:pt x="9640" y="6187"/>
                    <a:pt x="9640" y="6187"/>
                    <a:pt x="9641" y="6187"/>
                  </a:cubicBezTo>
                  <a:cubicBezTo>
                    <a:pt x="9829" y="6201"/>
                    <a:pt x="10017" y="6216"/>
                    <a:pt x="10203" y="6229"/>
                  </a:cubicBezTo>
                  <a:cubicBezTo>
                    <a:pt x="10204" y="6230"/>
                    <a:pt x="10206" y="6230"/>
                    <a:pt x="10207" y="6230"/>
                  </a:cubicBezTo>
                  <a:cubicBezTo>
                    <a:pt x="10227" y="6230"/>
                    <a:pt x="10238" y="6208"/>
                    <a:pt x="10227" y="6190"/>
                  </a:cubicBezTo>
                  <a:cubicBezTo>
                    <a:pt x="10184" y="6128"/>
                    <a:pt x="10141" y="6067"/>
                    <a:pt x="10097" y="6003"/>
                  </a:cubicBezTo>
                  <a:cubicBezTo>
                    <a:pt x="10087" y="5990"/>
                    <a:pt x="10093" y="5971"/>
                    <a:pt x="10109" y="5965"/>
                  </a:cubicBezTo>
                  <a:cubicBezTo>
                    <a:pt x="10433" y="5856"/>
                    <a:pt x="10759" y="5750"/>
                    <a:pt x="11084" y="5645"/>
                  </a:cubicBezTo>
                  <a:cubicBezTo>
                    <a:pt x="11094" y="5641"/>
                    <a:pt x="11100" y="5634"/>
                    <a:pt x="11101" y="5626"/>
                  </a:cubicBezTo>
                  <a:cubicBezTo>
                    <a:pt x="11102" y="5618"/>
                    <a:pt x="11101" y="5609"/>
                    <a:pt x="11094" y="5603"/>
                  </a:cubicBezTo>
                  <a:cubicBezTo>
                    <a:pt x="10850" y="5361"/>
                    <a:pt x="10606" y="5120"/>
                    <a:pt x="10360" y="4880"/>
                  </a:cubicBezTo>
                  <a:cubicBezTo>
                    <a:pt x="10348" y="4868"/>
                    <a:pt x="10350" y="4847"/>
                    <a:pt x="10364" y="4840"/>
                  </a:cubicBezTo>
                  <a:cubicBezTo>
                    <a:pt x="10431" y="4803"/>
                    <a:pt x="10497" y="4766"/>
                    <a:pt x="10564" y="4730"/>
                  </a:cubicBezTo>
                  <a:cubicBezTo>
                    <a:pt x="10583" y="4719"/>
                    <a:pt x="10581" y="4693"/>
                    <a:pt x="10562" y="4685"/>
                  </a:cubicBezTo>
                  <a:cubicBezTo>
                    <a:pt x="10384" y="4614"/>
                    <a:pt x="10207" y="4545"/>
                    <a:pt x="10027" y="4474"/>
                  </a:cubicBezTo>
                  <a:cubicBezTo>
                    <a:pt x="10009" y="4467"/>
                    <a:pt x="10005" y="4446"/>
                    <a:pt x="10019" y="4434"/>
                  </a:cubicBezTo>
                  <a:cubicBezTo>
                    <a:pt x="10087" y="4370"/>
                    <a:pt x="10156" y="4309"/>
                    <a:pt x="10225" y="4247"/>
                  </a:cubicBezTo>
                  <a:cubicBezTo>
                    <a:pt x="10239" y="4234"/>
                    <a:pt x="10234" y="4211"/>
                    <a:pt x="10216" y="4204"/>
                  </a:cubicBezTo>
                  <a:cubicBezTo>
                    <a:pt x="10044" y="4144"/>
                    <a:pt x="9874" y="4085"/>
                    <a:pt x="9703" y="4025"/>
                  </a:cubicBezTo>
                  <a:cubicBezTo>
                    <a:pt x="9687" y="4019"/>
                    <a:pt x="9681" y="3999"/>
                    <a:pt x="9691" y="3985"/>
                  </a:cubicBezTo>
                  <a:cubicBezTo>
                    <a:pt x="9780" y="3878"/>
                    <a:pt x="9868" y="3770"/>
                    <a:pt x="9959" y="3663"/>
                  </a:cubicBezTo>
                  <a:cubicBezTo>
                    <a:pt x="9970" y="3651"/>
                    <a:pt x="9965" y="3630"/>
                    <a:pt x="9948" y="3623"/>
                  </a:cubicBezTo>
                  <a:cubicBezTo>
                    <a:pt x="9719" y="3529"/>
                    <a:pt x="9488" y="3433"/>
                    <a:pt x="9257" y="3340"/>
                  </a:cubicBezTo>
                  <a:cubicBezTo>
                    <a:pt x="9238" y="3333"/>
                    <a:pt x="9235" y="3310"/>
                    <a:pt x="9249" y="3297"/>
                  </a:cubicBezTo>
                  <a:cubicBezTo>
                    <a:pt x="9402" y="3176"/>
                    <a:pt x="9556" y="3058"/>
                    <a:pt x="9712" y="2938"/>
                  </a:cubicBezTo>
                  <a:cubicBezTo>
                    <a:pt x="9726" y="2925"/>
                    <a:pt x="9721" y="2901"/>
                    <a:pt x="9702" y="2894"/>
                  </a:cubicBezTo>
                  <a:cubicBezTo>
                    <a:pt x="9424" y="2847"/>
                    <a:pt x="9147" y="2802"/>
                    <a:pt x="8869" y="2758"/>
                  </a:cubicBezTo>
                  <a:cubicBezTo>
                    <a:pt x="8847" y="2749"/>
                    <a:pt x="8844" y="2724"/>
                    <a:pt x="8863" y="2711"/>
                  </a:cubicBezTo>
                  <a:cubicBezTo>
                    <a:pt x="8947" y="2631"/>
                    <a:pt x="9030" y="2547"/>
                    <a:pt x="9113" y="2467"/>
                  </a:cubicBezTo>
                  <a:cubicBezTo>
                    <a:pt x="9136" y="2454"/>
                    <a:pt x="9125" y="2419"/>
                    <a:pt x="9098" y="2419"/>
                  </a:cubicBezTo>
                  <a:cubicBezTo>
                    <a:pt x="9097" y="2419"/>
                    <a:pt x="9097" y="2419"/>
                    <a:pt x="9096" y="2419"/>
                  </a:cubicBezTo>
                  <a:cubicBezTo>
                    <a:pt x="8766" y="2436"/>
                    <a:pt x="8437" y="2456"/>
                    <a:pt x="8109" y="2477"/>
                  </a:cubicBezTo>
                  <a:cubicBezTo>
                    <a:pt x="8109" y="2477"/>
                    <a:pt x="8108" y="2477"/>
                    <a:pt x="8108" y="2477"/>
                  </a:cubicBezTo>
                  <a:cubicBezTo>
                    <a:pt x="8082" y="2477"/>
                    <a:pt x="8069" y="2447"/>
                    <a:pt x="8088" y="2431"/>
                  </a:cubicBezTo>
                  <a:cubicBezTo>
                    <a:pt x="8287" y="2270"/>
                    <a:pt x="8483" y="2110"/>
                    <a:pt x="8680" y="1948"/>
                  </a:cubicBezTo>
                  <a:cubicBezTo>
                    <a:pt x="8694" y="1938"/>
                    <a:pt x="8691" y="1916"/>
                    <a:pt x="8676" y="1908"/>
                  </a:cubicBezTo>
                  <a:cubicBezTo>
                    <a:pt x="8612" y="1872"/>
                    <a:pt x="8546" y="1837"/>
                    <a:pt x="8482" y="1801"/>
                  </a:cubicBezTo>
                  <a:cubicBezTo>
                    <a:pt x="8466" y="1794"/>
                    <a:pt x="8464" y="1774"/>
                    <a:pt x="8474" y="1762"/>
                  </a:cubicBezTo>
                  <a:cubicBezTo>
                    <a:pt x="8589" y="1642"/>
                    <a:pt x="8704" y="1525"/>
                    <a:pt x="8819" y="1406"/>
                  </a:cubicBezTo>
                  <a:cubicBezTo>
                    <a:pt x="8832" y="1392"/>
                    <a:pt x="8825" y="1367"/>
                    <a:pt x="8803" y="1365"/>
                  </a:cubicBezTo>
                  <a:cubicBezTo>
                    <a:pt x="8734" y="1349"/>
                    <a:pt x="8666" y="1335"/>
                    <a:pt x="8596" y="1322"/>
                  </a:cubicBezTo>
                  <a:cubicBezTo>
                    <a:pt x="8580" y="1318"/>
                    <a:pt x="8569" y="1300"/>
                    <a:pt x="8578" y="1285"/>
                  </a:cubicBezTo>
                  <a:cubicBezTo>
                    <a:pt x="8731" y="1055"/>
                    <a:pt x="8884" y="828"/>
                    <a:pt x="9039" y="600"/>
                  </a:cubicBezTo>
                  <a:cubicBezTo>
                    <a:pt x="9049" y="582"/>
                    <a:pt x="9032" y="562"/>
                    <a:pt x="9014" y="562"/>
                  </a:cubicBezTo>
                  <a:cubicBezTo>
                    <a:pt x="9010" y="562"/>
                    <a:pt x="9006" y="563"/>
                    <a:pt x="9002" y="565"/>
                  </a:cubicBezTo>
                  <a:cubicBezTo>
                    <a:pt x="8813" y="626"/>
                    <a:pt x="8623" y="687"/>
                    <a:pt x="8433" y="749"/>
                  </a:cubicBezTo>
                  <a:cubicBezTo>
                    <a:pt x="8429" y="751"/>
                    <a:pt x="8425" y="752"/>
                    <a:pt x="8421" y="752"/>
                  </a:cubicBezTo>
                  <a:cubicBezTo>
                    <a:pt x="8405" y="752"/>
                    <a:pt x="8391" y="738"/>
                    <a:pt x="8393" y="721"/>
                  </a:cubicBezTo>
                  <a:cubicBezTo>
                    <a:pt x="8404" y="666"/>
                    <a:pt x="8416" y="611"/>
                    <a:pt x="8427" y="556"/>
                  </a:cubicBezTo>
                  <a:cubicBezTo>
                    <a:pt x="8430" y="538"/>
                    <a:pt x="8415" y="524"/>
                    <a:pt x="8399" y="524"/>
                  </a:cubicBezTo>
                  <a:cubicBezTo>
                    <a:pt x="8394" y="524"/>
                    <a:pt x="8389" y="526"/>
                    <a:pt x="8384" y="529"/>
                  </a:cubicBezTo>
                  <a:cubicBezTo>
                    <a:pt x="8269" y="605"/>
                    <a:pt x="8154" y="680"/>
                    <a:pt x="8039" y="755"/>
                  </a:cubicBezTo>
                  <a:cubicBezTo>
                    <a:pt x="8035" y="759"/>
                    <a:pt x="8029" y="760"/>
                    <a:pt x="8024" y="760"/>
                  </a:cubicBezTo>
                  <a:cubicBezTo>
                    <a:pt x="8011" y="760"/>
                    <a:pt x="7999" y="752"/>
                    <a:pt x="7997" y="737"/>
                  </a:cubicBezTo>
                  <a:cubicBezTo>
                    <a:pt x="7975" y="595"/>
                    <a:pt x="7953" y="454"/>
                    <a:pt x="7929" y="313"/>
                  </a:cubicBezTo>
                  <a:cubicBezTo>
                    <a:pt x="7928" y="299"/>
                    <a:pt x="7915" y="290"/>
                    <a:pt x="7902" y="290"/>
                  </a:cubicBezTo>
                  <a:cubicBezTo>
                    <a:pt x="7896" y="290"/>
                    <a:pt x="7891" y="292"/>
                    <a:pt x="7885" y="295"/>
                  </a:cubicBezTo>
                  <a:cubicBezTo>
                    <a:pt x="7675" y="448"/>
                    <a:pt x="7465" y="603"/>
                    <a:pt x="7254" y="755"/>
                  </a:cubicBezTo>
                  <a:cubicBezTo>
                    <a:pt x="7249" y="759"/>
                    <a:pt x="7243" y="761"/>
                    <a:pt x="7237" y="761"/>
                  </a:cubicBezTo>
                  <a:cubicBezTo>
                    <a:pt x="7225" y="761"/>
                    <a:pt x="7213" y="753"/>
                    <a:pt x="7210" y="740"/>
                  </a:cubicBezTo>
                  <a:cubicBezTo>
                    <a:pt x="7180" y="577"/>
                    <a:pt x="7149" y="417"/>
                    <a:pt x="7118" y="254"/>
                  </a:cubicBezTo>
                  <a:cubicBezTo>
                    <a:pt x="7116" y="241"/>
                    <a:pt x="7104" y="233"/>
                    <a:pt x="7091" y="233"/>
                  </a:cubicBezTo>
                  <a:cubicBezTo>
                    <a:pt x="7086" y="233"/>
                    <a:pt x="7080" y="235"/>
                    <a:pt x="7076" y="238"/>
                  </a:cubicBezTo>
                  <a:cubicBezTo>
                    <a:pt x="6984" y="299"/>
                    <a:pt x="6744" y="462"/>
                    <a:pt x="6718" y="462"/>
                  </a:cubicBezTo>
                  <a:cubicBezTo>
                    <a:pt x="6716" y="462"/>
                    <a:pt x="6716" y="461"/>
                    <a:pt x="6716" y="459"/>
                  </a:cubicBezTo>
                  <a:cubicBezTo>
                    <a:pt x="6721" y="436"/>
                    <a:pt x="6678" y="240"/>
                    <a:pt x="6656" y="150"/>
                  </a:cubicBezTo>
                  <a:cubicBezTo>
                    <a:pt x="6653" y="137"/>
                    <a:pt x="6641" y="130"/>
                    <a:pt x="6629" y="130"/>
                  </a:cubicBezTo>
                  <a:cubicBezTo>
                    <a:pt x="6623" y="130"/>
                    <a:pt x="6616" y="132"/>
                    <a:pt x="6611" y="138"/>
                  </a:cubicBezTo>
                  <a:cubicBezTo>
                    <a:pt x="6465" y="277"/>
                    <a:pt x="6321" y="418"/>
                    <a:pt x="6178" y="557"/>
                  </a:cubicBezTo>
                  <a:cubicBezTo>
                    <a:pt x="6172" y="562"/>
                    <a:pt x="6165" y="565"/>
                    <a:pt x="6159" y="565"/>
                  </a:cubicBezTo>
                  <a:cubicBezTo>
                    <a:pt x="6146" y="565"/>
                    <a:pt x="6133" y="556"/>
                    <a:pt x="6131" y="541"/>
                  </a:cubicBezTo>
                  <a:lnTo>
                    <a:pt x="6076" y="92"/>
                  </a:lnTo>
                  <a:cubicBezTo>
                    <a:pt x="6075" y="78"/>
                    <a:pt x="6062" y="69"/>
                    <a:pt x="6049" y="69"/>
                  </a:cubicBezTo>
                  <a:cubicBezTo>
                    <a:pt x="6042" y="69"/>
                    <a:pt x="6035" y="72"/>
                    <a:pt x="6030" y="77"/>
                  </a:cubicBezTo>
                  <a:cubicBezTo>
                    <a:pt x="5822" y="320"/>
                    <a:pt x="5615" y="565"/>
                    <a:pt x="5408" y="809"/>
                  </a:cubicBezTo>
                  <a:cubicBezTo>
                    <a:pt x="5403" y="815"/>
                    <a:pt x="5396" y="817"/>
                    <a:pt x="5389" y="817"/>
                  </a:cubicBezTo>
                  <a:cubicBezTo>
                    <a:pt x="5374" y="817"/>
                    <a:pt x="5360" y="806"/>
                    <a:pt x="5361" y="790"/>
                  </a:cubicBezTo>
                  <a:cubicBezTo>
                    <a:pt x="5342" y="562"/>
                    <a:pt x="5324" y="336"/>
                    <a:pt x="5305" y="107"/>
                  </a:cubicBezTo>
                  <a:cubicBezTo>
                    <a:pt x="5307" y="92"/>
                    <a:pt x="5292" y="80"/>
                    <a:pt x="5277" y="80"/>
                  </a:cubicBezTo>
                  <a:cubicBezTo>
                    <a:pt x="5273" y="80"/>
                    <a:pt x="5269" y="80"/>
                    <a:pt x="5265" y="83"/>
                  </a:cubicBezTo>
                  <a:cubicBezTo>
                    <a:pt x="5082" y="184"/>
                    <a:pt x="4899" y="284"/>
                    <a:pt x="4717" y="386"/>
                  </a:cubicBezTo>
                  <a:cubicBezTo>
                    <a:pt x="4713" y="388"/>
                    <a:pt x="4709" y="389"/>
                    <a:pt x="4704" y="389"/>
                  </a:cubicBezTo>
                  <a:cubicBezTo>
                    <a:pt x="4694" y="389"/>
                    <a:pt x="4684" y="383"/>
                    <a:pt x="4679" y="374"/>
                  </a:cubicBezTo>
                  <a:lnTo>
                    <a:pt x="4509" y="15"/>
                  </a:lnTo>
                  <a:cubicBezTo>
                    <a:pt x="4504" y="5"/>
                    <a:pt x="4494" y="0"/>
                    <a:pt x="44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" name="Google Shape;88;p2"/>
            <p:cNvSpPr/>
            <p:nvPr/>
          </p:nvSpPr>
          <p:spPr>
            <a:xfrm>
              <a:off x="8394986" y="2297514"/>
              <a:ext cx="272013" cy="39084"/>
            </a:xfrm>
            <a:custGeom>
              <a:avLst/>
              <a:gdLst/>
              <a:ahLst/>
              <a:cxnLst/>
              <a:rect l="l" t="t" r="r" b="b"/>
              <a:pathLst>
                <a:path w="5178" h="744" extrusionOk="0">
                  <a:moveTo>
                    <a:pt x="1" y="1"/>
                  </a:moveTo>
                  <a:cubicBezTo>
                    <a:pt x="276" y="8"/>
                    <a:pt x="551" y="39"/>
                    <a:pt x="824" y="82"/>
                  </a:cubicBezTo>
                  <a:cubicBezTo>
                    <a:pt x="1242" y="146"/>
                    <a:pt x="1656" y="242"/>
                    <a:pt x="2073" y="320"/>
                  </a:cubicBezTo>
                  <a:cubicBezTo>
                    <a:pt x="2489" y="400"/>
                    <a:pt x="2912" y="455"/>
                    <a:pt x="3338" y="461"/>
                  </a:cubicBezTo>
                  <a:cubicBezTo>
                    <a:pt x="3651" y="469"/>
                    <a:pt x="3964" y="469"/>
                    <a:pt x="4276" y="501"/>
                  </a:cubicBezTo>
                  <a:cubicBezTo>
                    <a:pt x="4587" y="532"/>
                    <a:pt x="4896" y="603"/>
                    <a:pt x="5178" y="743"/>
                  </a:cubicBezTo>
                  <a:cubicBezTo>
                    <a:pt x="4934" y="614"/>
                    <a:pt x="4664" y="540"/>
                    <a:pt x="4390" y="500"/>
                  </a:cubicBezTo>
                  <a:cubicBezTo>
                    <a:pt x="3974" y="442"/>
                    <a:pt x="3553" y="451"/>
                    <a:pt x="3136" y="431"/>
                  </a:cubicBezTo>
                  <a:cubicBezTo>
                    <a:pt x="2719" y="413"/>
                    <a:pt x="2304" y="345"/>
                    <a:pt x="1893" y="266"/>
                  </a:cubicBezTo>
                  <a:cubicBezTo>
                    <a:pt x="1267" y="148"/>
                    <a:pt x="641" y="7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" name="Google Shape;89;p2"/>
            <p:cNvSpPr/>
            <p:nvPr/>
          </p:nvSpPr>
          <p:spPr>
            <a:xfrm>
              <a:off x="8403812" y="2149951"/>
              <a:ext cx="17598" cy="127129"/>
            </a:xfrm>
            <a:custGeom>
              <a:avLst/>
              <a:gdLst/>
              <a:ahLst/>
              <a:cxnLst/>
              <a:rect l="l" t="t" r="r" b="b"/>
              <a:pathLst>
                <a:path w="335" h="2420" extrusionOk="0">
                  <a:moveTo>
                    <a:pt x="222" y="0"/>
                  </a:moveTo>
                  <a:cubicBezTo>
                    <a:pt x="120" y="91"/>
                    <a:pt x="74" y="230"/>
                    <a:pt x="65" y="365"/>
                  </a:cubicBezTo>
                  <a:cubicBezTo>
                    <a:pt x="52" y="574"/>
                    <a:pt x="130" y="773"/>
                    <a:pt x="197" y="963"/>
                  </a:cubicBezTo>
                  <a:cubicBezTo>
                    <a:pt x="269" y="1152"/>
                    <a:pt x="315" y="1352"/>
                    <a:pt x="304" y="1556"/>
                  </a:cubicBezTo>
                  <a:cubicBezTo>
                    <a:pt x="291" y="1864"/>
                    <a:pt x="178" y="2165"/>
                    <a:pt x="0" y="2420"/>
                  </a:cubicBezTo>
                  <a:cubicBezTo>
                    <a:pt x="81" y="2312"/>
                    <a:pt x="151" y="2195"/>
                    <a:pt x="205" y="2071"/>
                  </a:cubicBezTo>
                  <a:cubicBezTo>
                    <a:pt x="287" y="1881"/>
                    <a:pt x="334" y="1673"/>
                    <a:pt x="332" y="1463"/>
                  </a:cubicBezTo>
                  <a:cubicBezTo>
                    <a:pt x="332" y="1253"/>
                    <a:pt x="261" y="1051"/>
                    <a:pt x="187" y="860"/>
                  </a:cubicBezTo>
                  <a:cubicBezTo>
                    <a:pt x="136" y="717"/>
                    <a:pt x="87" y="570"/>
                    <a:pt x="82" y="420"/>
                  </a:cubicBezTo>
                  <a:cubicBezTo>
                    <a:pt x="76" y="270"/>
                    <a:pt x="113" y="110"/>
                    <a:pt x="222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" name="Google Shape;90;p2"/>
            <p:cNvSpPr/>
            <p:nvPr/>
          </p:nvSpPr>
          <p:spPr>
            <a:xfrm>
              <a:off x="8437012" y="2145224"/>
              <a:ext cx="119827" cy="93245"/>
            </a:xfrm>
            <a:custGeom>
              <a:avLst/>
              <a:gdLst/>
              <a:ahLst/>
              <a:cxnLst/>
              <a:rect l="l" t="t" r="r" b="b"/>
              <a:pathLst>
                <a:path w="2281" h="1775" extrusionOk="0">
                  <a:moveTo>
                    <a:pt x="2281" y="1"/>
                  </a:moveTo>
                  <a:cubicBezTo>
                    <a:pt x="2152" y="93"/>
                    <a:pt x="2018" y="174"/>
                    <a:pt x="1877" y="247"/>
                  </a:cubicBezTo>
                  <a:cubicBezTo>
                    <a:pt x="1664" y="358"/>
                    <a:pt x="1437" y="433"/>
                    <a:pt x="1207" y="504"/>
                  </a:cubicBezTo>
                  <a:cubicBezTo>
                    <a:pt x="978" y="572"/>
                    <a:pt x="751" y="681"/>
                    <a:pt x="581" y="857"/>
                  </a:cubicBezTo>
                  <a:cubicBezTo>
                    <a:pt x="448" y="987"/>
                    <a:pt x="337" y="1130"/>
                    <a:pt x="228" y="1279"/>
                  </a:cubicBezTo>
                  <a:cubicBezTo>
                    <a:pt x="123" y="1427"/>
                    <a:pt x="30" y="1592"/>
                    <a:pt x="1" y="1774"/>
                  </a:cubicBezTo>
                  <a:cubicBezTo>
                    <a:pt x="33" y="1618"/>
                    <a:pt x="110" y="1477"/>
                    <a:pt x="200" y="1348"/>
                  </a:cubicBezTo>
                  <a:cubicBezTo>
                    <a:pt x="343" y="1153"/>
                    <a:pt x="495" y="961"/>
                    <a:pt x="678" y="804"/>
                  </a:cubicBezTo>
                  <a:cubicBezTo>
                    <a:pt x="862" y="644"/>
                    <a:pt x="1096" y="567"/>
                    <a:pt x="1327" y="494"/>
                  </a:cubicBezTo>
                  <a:cubicBezTo>
                    <a:pt x="1670" y="390"/>
                    <a:pt x="2000" y="225"/>
                    <a:pt x="228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" name="Google Shape;91;p2"/>
            <p:cNvSpPr/>
            <p:nvPr/>
          </p:nvSpPr>
          <p:spPr>
            <a:xfrm>
              <a:off x="8458918" y="2244667"/>
              <a:ext cx="164269" cy="15234"/>
            </a:xfrm>
            <a:custGeom>
              <a:avLst/>
              <a:gdLst/>
              <a:ahLst/>
              <a:cxnLst/>
              <a:rect l="l" t="t" r="r" b="b"/>
              <a:pathLst>
                <a:path w="3127" h="290" extrusionOk="0">
                  <a:moveTo>
                    <a:pt x="647" y="0"/>
                  </a:moveTo>
                  <a:cubicBezTo>
                    <a:pt x="603" y="0"/>
                    <a:pt x="560" y="3"/>
                    <a:pt x="517" y="7"/>
                  </a:cubicBezTo>
                  <a:cubicBezTo>
                    <a:pt x="323" y="30"/>
                    <a:pt x="127" y="109"/>
                    <a:pt x="1" y="262"/>
                  </a:cubicBezTo>
                  <a:cubicBezTo>
                    <a:pt x="115" y="133"/>
                    <a:pt x="276" y="61"/>
                    <a:pt x="440" y="32"/>
                  </a:cubicBezTo>
                  <a:cubicBezTo>
                    <a:pt x="500" y="21"/>
                    <a:pt x="561" y="17"/>
                    <a:pt x="622" y="17"/>
                  </a:cubicBezTo>
                  <a:cubicBezTo>
                    <a:pt x="819" y="17"/>
                    <a:pt x="1016" y="66"/>
                    <a:pt x="1206" y="115"/>
                  </a:cubicBezTo>
                  <a:cubicBezTo>
                    <a:pt x="1457" y="184"/>
                    <a:pt x="1713" y="237"/>
                    <a:pt x="1974" y="263"/>
                  </a:cubicBezTo>
                  <a:cubicBezTo>
                    <a:pt x="2134" y="280"/>
                    <a:pt x="2295" y="289"/>
                    <a:pt x="2455" y="289"/>
                  </a:cubicBezTo>
                  <a:cubicBezTo>
                    <a:pt x="2680" y="289"/>
                    <a:pt x="2905" y="272"/>
                    <a:pt x="3126" y="236"/>
                  </a:cubicBezTo>
                  <a:lnTo>
                    <a:pt x="3126" y="236"/>
                  </a:lnTo>
                  <a:cubicBezTo>
                    <a:pt x="2959" y="255"/>
                    <a:pt x="2789" y="264"/>
                    <a:pt x="2621" y="268"/>
                  </a:cubicBezTo>
                  <a:cubicBezTo>
                    <a:pt x="2603" y="268"/>
                    <a:pt x="2585" y="268"/>
                    <a:pt x="2566" y="268"/>
                  </a:cubicBezTo>
                  <a:cubicBezTo>
                    <a:pt x="2327" y="268"/>
                    <a:pt x="2089" y="253"/>
                    <a:pt x="1853" y="220"/>
                  </a:cubicBezTo>
                  <a:cubicBezTo>
                    <a:pt x="1600" y="187"/>
                    <a:pt x="1351" y="126"/>
                    <a:pt x="1101" y="63"/>
                  </a:cubicBezTo>
                  <a:cubicBezTo>
                    <a:pt x="953" y="28"/>
                    <a:pt x="800" y="0"/>
                    <a:pt x="647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" name="Google Shape;92;p2"/>
            <p:cNvSpPr/>
            <p:nvPr/>
          </p:nvSpPr>
          <p:spPr>
            <a:xfrm>
              <a:off x="8340301" y="2299248"/>
              <a:ext cx="81846" cy="99602"/>
            </a:xfrm>
            <a:custGeom>
              <a:avLst/>
              <a:gdLst/>
              <a:ahLst/>
              <a:cxnLst/>
              <a:rect l="l" t="t" r="r" b="b"/>
              <a:pathLst>
                <a:path w="1558" h="1896" extrusionOk="0">
                  <a:moveTo>
                    <a:pt x="1558" y="1"/>
                  </a:moveTo>
                  <a:lnTo>
                    <a:pt x="1558" y="1"/>
                  </a:lnTo>
                  <a:cubicBezTo>
                    <a:pt x="1454" y="90"/>
                    <a:pt x="1383" y="210"/>
                    <a:pt x="1326" y="331"/>
                  </a:cubicBezTo>
                  <a:cubicBezTo>
                    <a:pt x="1231" y="517"/>
                    <a:pt x="1175" y="721"/>
                    <a:pt x="1082" y="902"/>
                  </a:cubicBezTo>
                  <a:cubicBezTo>
                    <a:pt x="978" y="1085"/>
                    <a:pt x="759" y="1140"/>
                    <a:pt x="570" y="1213"/>
                  </a:cubicBezTo>
                  <a:cubicBezTo>
                    <a:pt x="426" y="1266"/>
                    <a:pt x="282" y="1348"/>
                    <a:pt x="194" y="1477"/>
                  </a:cubicBezTo>
                  <a:cubicBezTo>
                    <a:pt x="102" y="1603"/>
                    <a:pt x="50" y="1750"/>
                    <a:pt x="1" y="1896"/>
                  </a:cubicBezTo>
                  <a:cubicBezTo>
                    <a:pt x="53" y="1770"/>
                    <a:pt x="104" y="1645"/>
                    <a:pt x="178" y="1534"/>
                  </a:cubicBezTo>
                  <a:cubicBezTo>
                    <a:pt x="287" y="1354"/>
                    <a:pt x="481" y="1268"/>
                    <a:pt x="674" y="1206"/>
                  </a:cubicBezTo>
                  <a:cubicBezTo>
                    <a:pt x="770" y="1170"/>
                    <a:pt x="869" y="1137"/>
                    <a:pt x="956" y="1077"/>
                  </a:cubicBezTo>
                  <a:cubicBezTo>
                    <a:pt x="1047" y="1022"/>
                    <a:pt x="1113" y="929"/>
                    <a:pt x="1148" y="833"/>
                  </a:cubicBezTo>
                  <a:cubicBezTo>
                    <a:pt x="1207" y="687"/>
                    <a:pt x="1253" y="539"/>
                    <a:pt x="1315" y="396"/>
                  </a:cubicBezTo>
                  <a:cubicBezTo>
                    <a:pt x="1376" y="253"/>
                    <a:pt x="1444" y="110"/>
                    <a:pt x="1558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" name="Google Shape;93;p2"/>
            <p:cNvSpPr/>
            <p:nvPr/>
          </p:nvSpPr>
          <p:spPr>
            <a:xfrm>
              <a:off x="8401868" y="2336545"/>
              <a:ext cx="103909" cy="113102"/>
            </a:xfrm>
            <a:custGeom>
              <a:avLst/>
              <a:gdLst/>
              <a:ahLst/>
              <a:cxnLst/>
              <a:rect l="l" t="t" r="r" b="b"/>
              <a:pathLst>
                <a:path w="1978" h="2153" extrusionOk="0">
                  <a:moveTo>
                    <a:pt x="1" y="0"/>
                  </a:moveTo>
                  <a:cubicBezTo>
                    <a:pt x="163" y="63"/>
                    <a:pt x="313" y="120"/>
                    <a:pt x="463" y="177"/>
                  </a:cubicBezTo>
                  <a:cubicBezTo>
                    <a:pt x="695" y="270"/>
                    <a:pt x="929" y="374"/>
                    <a:pt x="1136" y="515"/>
                  </a:cubicBezTo>
                  <a:cubicBezTo>
                    <a:pt x="1350" y="652"/>
                    <a:pt x="1484" y="875"/>
                    <a:pt x="1574" y="1109"/>
                  </a:cubicBezTo>
                  <a:cubicBezTo>
                    <a:pt x="1706" y="1455"/>
                    <a:pt x="1765" y="1839"/>
                    <a:pt x="1977" y="2152"/>
                  </a:cubicBezTo>
                  <a:cubicBezTo>
                    <a:pt x="1892" y="2011"/>
                    <a:pt x="1832" y="1857"/>
                    <a:pt x="1783" y="1701"/>
                  </a:cubicBezTo>
                  <a:cubicBezTo>
                    <a:pt x="1708" y="1463"/>
                    <a:pt x="1653" y="1218"/>
                    <a:pt x="1550" y="986"/>
                  </a:cubicBezTo>
                  <a:cubicBezTo>
                    <a:pt x="1499" y="873"/>
                    <a:pt x="1436" y="760"/>
                    <a:pt x="1352" y="666"/>
                  </a:cubicBezTo>
                  <a:cubicBezTo>
                    <a:pt x="1267" y="570"/>
                    <a:pt x="1163" y="497"/>
                    <a:pt x="1055" y="433"/>
                  </a:cubicBezTo>
                  <a:cubicBezTo>
                    <a:pt x="725" y="239"/>
                    <a:pt x="359" y="12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" name="Google Shape;94;p2"/>
            <p:cNvSpPr/>
            <p:nvPr/>
          </p:nvSpPr>
          <p:spPr>
            <a:xfrm>
              <a:off x="8501206" y="2313274"/>
              <a:ext cx="73598" cy="85418"/>
            </a:xfrm>
            <a:custGeom>
              <a:avLst/>
              <a:gdLst/>
              <a:ahLst/>
              <a:cxnLst/>
              <a:rect l="l" t="t" r="r" b="b"/>
              <a:pathLst>
                <a:path w="1401" h="1626" extrusionOk="0">
                  <a:moveTo>
                    <a:pt x="1" y="1"/>
                  </a:moveTo>
                  <a:cubicBezTo>
                    <a:pt x="67" y="112"/>
                    <a:pt x="122" y="206"/>
                    <a:pt x="178" y="300"/>
                  </a:cubicBezTo>
                  <a:cubicBezTo>
                    <a:pt x="272" y="458"/>
                    <a:pt x="363" y="609"/>
                    <a:pt x="452" y="759"/>
                  </a:cubicBezTo>
                  <a:cubicBezTo>
                    <a:pt x="546" y="908"/>
                    <a:pt x="623" y="1073"/>
                    <a:pt x="753" y="1202"/>
                  </a:cubicBezTo>
                  <a:cubicBezTo>
                    <a:pt x="847" y="1300"/>
                    <a:pt x="979" y="1345"/>
                    <a:pt x="1100" y="1393"/>
                  </a:cubicBezTo>
                  <a:cubicBezTo>
                    <a:pt x="1219" y="1440"/>
                    <a:pt x="1351" y="1497"/>
                    <a:pt x="1400" y="1625"/>
                  </a:cubicBezTo>
                  <a:cubicBezTo>
                    <a:pt x="1367" y="1509"/>
                    <a:pt x="1255" y="1442"/>
                    <a:pt x="1151" y="1396"/>
                  </a:cubicBezTo>
                  <a:cubicBezTo>
                    <a:pt x="987" y="1329"/>
                    <a:pt x="819" y="1267"/>
                    <a:pt x="713" y="1122"/>
                  </a:cubicBezTo>
                  <a:cubicBezTo>
                    <a:pt x="605" y="987"/>
                    <a:pt x="526" y="828"/>
                    <a:pt x="429" y="681"/>
                  </a:cubicBezTo>
                  <a:cubicBezTo>
                    <a:pt x="294" y="467"/>
                    <a:pt x="167" y="266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" name="Google Shape;95;p2"/>
            <p:cNvSpPr/>
            <p:nvPr/>
          </p:nvSpPr>
          <p:spPr>
            <a:xfrm>
              <a:off x="8593137" y="2321784"/>
              <a:ext cx="53110" cy="62409"/>
            </a:xfrm>
            <a:custGeom>
              <a:avLst/>
              <a:gdLst/>
              <a:ahLst/>
              <a:cxnLst/>
              <a:rect l="l" t="t" r="r" b="b"/>
              <a:pathLst>
                <a:path w="1011" h="1188" extrusionOk="0">
                  <a:moveTo>
                    <a:pt x="0" y="0"/>
                  </a:moveTo>
                  <a:cubicBezTo>
                    <a:pt x="24" y="80"/>
                    <a:pt x="51" y="159"/>
                    <a:pt x="91" y="232"/>
                  </a:cubicBezTo>
                  <a:cubicBezTo>
                    <a:pt x="207" y="464"/>
                    <a:pt x="374" y="663"/>
                    <a:pt x="562" y="839"/>
                  </a:cubicBezTo>
                  <a:cubicBezTo>
                    <a:pt x="700" y="969"/>
                    <a:pt x="850" y="1088"/>
                    <a:pt x="1010" y="1188"/>
                  </a:cubicBezTo>
                  <a:cubicBezTo>
                    <a:pt x="944" y="1136"/>
                    <a:pt x="880" y="1086"/>
                    <a:pt x="815" y="1032"/>
                  </a:cubicBezTo>
                  <a:cubicBezTo>
                    <a:pt x="620" y="870"/>
                    <a:pt x="439" y="694"/>
                    <a:pt x="283" y="497"/>
                  </a:cubicBezTo>
                  <a:cubicBezTo>
                    <a:pt x="166" y="347"/>
                    <a:pt x="67" y="181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" name="Google Shape;96;p2"/>
            <p:cNvSpPr/>
            <p:nvPr/>
          </p:nvSpPr>
          <p:spPr>
            <a:xfrm>
              <a:off x="8442423" y="2383982"/>
              <a:ext cx="38034" cy="48382"/>
            </a:xfrm>
            <a:custGeom>
              <a:avLst/>
              <a:gdLst/>
              <a:ahLst/>
              <a:cxnLst/>
              <a:rect l="l" t="t" r="r" b="b"/>
              <a:pathLst>
                <a:path w="724" h="921" extrusionOk="0">
                  <a:moveTo>
                    <a:pt x="723" y="0"/>
                  </a:moveTo>
                  <a:lnTo>
                    <a:pt x="723" y="0"/>
                  </a:lnTo>
                  <a:cubicBezTo>
                    <a:pt x="672" y="33"/>
                    <a:pt x="621" y="71"/>
                    <a:pt x="574" y="113"/>
                  </a:cubicBezTo>
                  <a:cubicBezTo>
                    <a:pt x="429" y="239"/>
                    <a:pt x="303" y="387"/>
                    <a:pt x="195" y="545"/>
                  </a:cubicBezTo>
                  <a:cubicBezTo>
                    <a:pt x="117" y="662"/>
                    <a:pt x="45" y="786"/>
                    <a:pt x="1" y="920"/>
                  </a:cubicBezTo>
                  <a:cubicBezTo>
                    <a:pt x="27" y="864"/>
                    <a:pt x="57" y="810"/>
                    <a:pt x="89" y="756"/>
                  </a:cubicBezTo>
                  <a:cubicBezTo>
                    <a:pt x="186" y="596"/>
                    <a:pt x="299" y="444"/>
                    <a:pt x="419" y="301"/>
                  </a:cubicBezTo>
                  <a:cubicBezTo>
                    <a:pt x="513" y="193"/>
                    <a:pt x="612" y="89"/>
                    <a:pt x="723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" name="Google Shape;97;p2"/>
            <p:cNvSpPr/>
            <p:nvPr/>
          </p:nvSpPr>
          <p:spPr>
            <a:xfrm>
              <a:off x="8528996" y="2202116"/>
              <a:ext cx="42394" cy="49643"/>
            </a:xfrm>
            <a:custGeom>
              <a:avLst/>
              <a:gdLst/>
              <a:ahLst/>
              <a:cxnLst/>
              <a:rect l="l" t="t" r="r" b="b"/>
              <a:pathLst>
                <a:path w="807" h="945" extrusionOk="0">
                  <a:moveTo>
                    <a:pt x="806" y="0"/>
                  </a:moveTo>
                  <a:lnTo>
                    <a:pt x="806" y="0"/>
                  </a:lnTo>
                  <a:cubicBezTo>
                    <a:pt x="757" y="46"/>
                    <a:pt x="704" y="87"/>
                    <a:pt x="649" y="124"/>
                  </a:cubicBezTo>
                  <a:cubicBezTo>
                    <a:pt x="565" y="180"/>
                    <a:pt x="476" y="230"/>
                    <a:pt x="394" y="291"/>
                  </a:cubicBezTo>
                  <a:cubicBezTo>
                    <a:pt x="310" y="350"/>
                    <a:pt x="239" y="431"/>
                    <a:pt x="186" y="518"/>
                  </a:cubicBezTo>
                  <a:cubicBezTo>
                    <a:pt x="103" y="651"/>
                    <a:pt x="45" y="797"/>
                    <a:pt x="0" y="945"/>
                  </a:cubicBezTo>
                  <a:cubicBezTo>
                    <a:pt x="25" y="882"/>
                    <a:pt x="52" y="820"/>
                    <a:pt x="77" y="758"/>
                  </a:cubicBezTo>
                  <a:cubicBezTo>
                    <a:pt x="121" y="665"/>
                    <a:pt x="170" y="574"/>
                    <a:pt x="230" y="492"/>
                  </a:cubicBezTo>
                  <a:cubicBezTo>
                    <a:pt x="288" y="408"/>
                    <a:pt x="364" y="340"/>
                    <a:pt x="449" y="283"/>
                  </a:cubicBezTo>
                  <a:cubicBezTo>
                    <a:pt x="573" y="196"/>
                    <a:pt x="708" y="118"/>
                    <a:pt x="80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" name="Google Shape;98;p2"/>
            <p:cNvSpPr/>
            <p:nvPr/>
          </p:nvSpPr>
          <p:spPr>
            <a:xfrm>
              <a:off x="8487811" y="2119430"/>
              <a:ext cx="15024" cy="57471"/>
            </a:xfrm>
            <a:custGeom>
              <a:avLst/>
              <a:gdLst/>
              <a:ahLst/>
              <a:cxnLst/>
              <a:rect l="l" t="t" r="r" b="b"/>
              <a:pathLst>
                <a:path w="286" h="1094" extrusionOk="0">
                  <a:moveTo>
                    <a:pt x="285" y="0"/>
                  </a:moveTo>
                  <a:cubicBezTo>
                    <a:pt x="245" y="47"/>
                    <a:pt x="212" y="97"/>
                    <a:pt x="181" y="149"/>
                  </a:cubicBezTo>
                  <a:cubicBezTo>
                    <a:pt x="89" y="310"/>
                    <a:pt x="38" y="492"/>
                    <a:pt x="17" y="675"/>
                  </a:cubicBezTo>
                  <a:cubicBezTo>
                    <a:pt x="0" y="813"/>
                    <a:pt x="0" y="954"/>
                    <a:pt x="16" y="1094"/>
                  </a:cubicBezTo>
                  <a:cubicBezTo>
                    <a:pt x="14" y="1034"/>
                    <a:pt x="12" y="973"/>
                    <a:pt x="16" y="914"/>
                  </a:cubicBezTo>
                  <a:cubicBezTo>
                    <a:pt x="22" y="728"/>
                    <a:pt x="54" y="544"/>
                    <a:pt x="109" y="369"/>
                  </a:cubicBezTo>
                  <a:cubicBezTo>
                    <a:pt x="151" y="239"/>
                    <a:pt x="209" y="115"/>
                    <a:pt x="285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" name="Google Shape;99;p2"/>
            <p:cNvSpPr/>
            <p:nvPr/>
          </p:nvSpPr>
          <p:spPr>
            <a:xfrm>
              <a:off x="8359527" y="2188405"/>
              <a:ext cx="52375" cy="3677"/>
            </a:xfrm>
            <a:custGeom>
              <a:avLst/>
              <a:gdLst/>
              <a:ahLst/>
              <a:cxnLst/>
              <a:rect l="l" t="t" r="r" b="b"/>
              <a:pathLst>
                <a:path w="997" h="70" extrusionOk="0">
                  <a:moveTo>
                    <a:pt x="1" y="1"/>
                  </a:moveTo>
                  <a:lnTo>
                    <a:pt x="1" y="1"/>
                  </a:lnTo>
                  <a:cubicBezTo>
                    <a:pt x="51" y="13"/>
                    <a:pt x="103" y="22"/>
                    <a:pt x="155" y="30"/>
                  </a:cubicBezTo>
                  <a:cubicBezTo>
                    <a:pt x="312" y="55"/>
                    <a:pt x="473" y="66"/>
                    <a:pt x="632" y="68"/>
                  </a:cubicBezTo>
                  <a:cubicBezTo>
                    <a:pt x="669" y="69"/>
                    <a:pt x="707" y="70"/>
                    <a:pt x="744" y="70"/>
                  </a:cubicBezTo>
                  <a:cubicBezTo>
                    <a:pt x="828" y="70"/>
                    <a:pt x="913" y="67"/>
                    <a:pt x="996" y="62"/>
                  </a:cubicBezTo>
                  <a:cubicBezTo>
                    <a:pt x="929" y="60"/>
                    <a:pt x="882" y="56"/>
                    <a:pt x="838" y="53"/>
                  </a:cubicBezTo>
                  <a:cubicBezTo>
                    <a:pt x="643" y="42"/>
                    <a:pt x="517" y="35"/>
                    <a:pt x="356" y="25"/>
                  </a:cubicBezTo>
                  <a:cubicBezTo>
                    <a:pt x="260" y="19"/>
                    <a:pt x="178" y="13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" name="Google Shape;100;p2"/>
            <p:cNvSpPr/>
            <p:nvPr/>
          </p:nvSpPr>
          <p:spPr>
            <a:xfrm>
              <a:off x="8465695" y="2270775"/>
              <a:ext cx="45598" cy="35617"/>
            </a:xfrm>
            <a:custGeom>
              <a:avLst/>
              <a:gdLst/>
              <a:ahLst/>
              <a:cxnLst/>
              <a:rect l="l" t="t" r="r" b="b"/>
              <a:pathLst>
                <a:path w="868" h="678" extrusionOk="0">
                  <a:moveTo>
                    <a:pt x="858" y="1"/>
                  </a:moveTo>
                  <a:cubicBezTo>
                    <a:pt x="803" y="1"/>
                    <a:pt x="747" y="20"/>
                    <a:pt x="700" y="49"/>
                  </a:cubicBezTo>
                  <a:cubicBezTo>
                    <a:pt x="622" y="95"/>
                    <a:pt x="558" y="162"/>
                    <a:pt x="491" y="219"/>
                  </a:cubicBezTo>
                  <a:cubicBezTo>
                    <a:pt x="425" y="279"/>
                    <a:pt x="364" y="335"/>
                    <a:pt x="294" y="397"/>
                  </a:cubicBezTo>
                  <a:cubicBezTo>
                    <a:pt x="195" y="489"/>
                    <a:pt x="96" y="583"/>
                    <a:pt x="0" y="677"/>
                  </a:cubicBezTo>
                  <a:cubicBezTo>
                    <a:pt x="58" y="630"/>
                    <a:pt x="97" y="597"/>
                    <a:pt x="135" y="564"/>
                  </a:cubicBezTo>
                  <a:cubicBezTo>
                    <a:pt x="273" y="448"/>
                    <a:pt x="409" y="330"/>
                    <a:pt x="541" y="208"/>
                  </a:cubicBezTo>
                  <a:cubicBezTo>
                    <a:pt x="635" y="120"/>
                    <a:pt x="732" y="16"/>
                    <a:pt x="868" y="1"/>
                  </a:cubicBezTo>
                  <a:cubicBezTo>
                    <a:pt x="864" y="1"/>
                    <a:pt x="861" y="1"/>
                    <a:pt x="858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" name="Google Shape;101;p2"/>
            <p:cNvSpPr/>
            <p:nvPr/>
          </p:nvSpPr>
          <p:spPr>
            <a:xfrm>
              <a:off x="8561566" y="2287901"/>
              <a:ext cx="56000" cy="32938"/>
            </a:xfrm>
            <a:custGeom>
              <a:avLst/>
              <a:gdLst/>
              <a:ahLst/>
              <a:cxnLst/>
              <a:rect l="l" t="t" r="r" b="b"/>
              <a:pathLst>
                <a:path w="1066" h="627" extrusionOk="0">
                  <a:moveTo>
                    <a:pt x="1066" y="0"/>
                  </a:moveTo>
                  <a:lnTo>
                    <a:pt x="1066" y="0"/>
                  </a:lnTo>
                  <a:cubicBezTo>
                    <a:pt x="1000" y="9"/>
                    <a:pt x="934" y="21"/>
                    <a:pt x="871" y="43"/>
                  </a:cubicBezTo>
                  <a:cubicBezTo>
                    <a:pt x="681" y="104"/>
                    <a:pt x="502" y="203"/>
                    <a:pt x="339" y="321"/>
                  </a:cubicBezTo>
                  <a:cubicBezTo>
                    <a:pt x="216" y="411"/>
                    <a:pt x="100" y="512"/>
                    <a:pt x="0" y="627"/>
                  </a:cubicBezTo>
                  <a:cubicBezTo>
                    <a:pt x="47" y="583"/>
                    <a:pt x="95" y="536"/>
                    <a:pt x="147" y="496"/>
                  </a:cubicBezTo>
                  <a:cubicBezTo>
                    <a:pt x="303" y="367"/>
                    <a:pt x="471" y="254"/>
                    <a:pt x="650" y="161"/>
                  </a:cubicBezTo>
                  <a:cubicBezTo>
                    <a:pt x="781" y="92"/>
                    <a:pt x="920" y="35"/>
                    <a:pt x="106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02" name="Google Shape;102;p2"/>
          <p:cNvGrpSpPr/>
          <p:nvPr/>
        </p:nvGrpSpPr>
        <p:grpSpPr>
          <a:xfrm flipH="1">
            <a:off x="-47773" y="356685"/>
            <a:ext cx="1030966" cy="1053716"/>
            <a:chOff x="7393200" y="2244929"/>
            <a:chExt cx="768918" cy="785886"/>
          </a:xfrm>
        </p:grpSpPr>
        <p:sp>
          <p:nvSpPr>
            <p:cNvPr id="103" name="Google Shape;103;p2"/>
            <p:cNvSpPr/>
            <p:nvPr/>
          </p:nvSpPr>
          <p:spPr>
            <a:xfrm>
              <a:off x="7393200" y="2244929"/>
              <a:ext cx="768918" cy="785886"/>
            </a:xfrm>
            <a:custGeom>
              <a:avLst/>
              <a:gdLst/>
              <a:ahLst/>
              <a:cxnLst/>
              <a:rect l="l" t="t" r="r" b="b"/>
              <a:pathLst>
                <a:path w="14637" h="14960" extrusionOk="0">
                  <a:moveTo>
                    <a:pt x="6002" y="0"/>
                  </a:moveTo>
                  <a:cubicBezTo>
                    <a:pt x="5981" y="0"/>
                    <a:pt x="5962" y="17"/>
                    <a:pt x="5962" y="42"/>
                  </a:cubicBezTo>
                  <a:cubicBezTo>
                    <a:pt x="5968" y="241"/>
                    <a:pt x="5973" y="442"/>
                    <a:pt x="5978" y="643"/>
                  </a:cubicBezTo>
                  <a:cubicBezTo>
                    <a:pt x="5978" y="666"/>
                    <a:pt x="5960" y="684"/>
                    <a:pt x="5937" y="684"/>
                  </a:cubicBezTo>
                  <a:cubicBezTo>
                    <a:pt x="5936" y="684"/>
                    <a:pt x="5934" y="684"/>
                    <a:pt x="5933" y="684"/>
                  </a:cubicBezTo>
                  <a:cubicBezTo>
                    <a:pt x="5625" y="651"/>
                    <a:pt x="5314" y="618"/>
                    <a:pt x="5006" y="584"/>
                  </a:cubicBezTo>
                  <a:cubicBezTo>
                    <a:pt x="5005" y="583"/>
                    <a:pt x="5003" y="583"/>
                    <a:pt x="5002" y="583"/>
                  </a:cubicBezTo>
                  <a:cubicBezTo>
                    <a:pt x="4971" y="583"/>
                    <a:pt x="4952" y="615"/>
                    <a:pt x="4967" y="642"/>
                  </a:cubicBezTo>
                  <a:cubicBezTo>
                    <a:pt x="5093" y="971"/>
                    <a:pt x="5217" y="1302"/>
                    <a:pt x="5342" y="1632"/>
                  </a:cubicBezTo>
                  <a:cubicBezTo>
                    <a:pt x="5358" y="1659"/>
                    <a:pt x="5335" y="1690"/>
                    <a:pt x="5307" y="1690"/>
                  </a:cubicBezTo>
                  <a:cubicBezTo>
                    <a:pt x="5302" y="1690"/>
                    <a:pt x="5296" y="1689"/>
                    <a:pt x="5291" y="1687"/>
                  </a:cubicBezTo>
                  <a:cubicBezTo>
                    <a:pt x="4855" y="1463"/>
                    <a:pt x="4421" y="1240"/>
                    <a:pt x="3987" y="1015"/>
                  </a:cubicBezTo>
                  <a:cubicBezTo>
                    <a:pt x="3982" y="1013"/>
                    <a:pt x="3977" y="1013"/>
                    <a:pt x="3972" y="1013"/>
                  </a:cubicBezTo>
                  <a:cubicBezTo>
                    <a:pt x="3947" y="1013"/>
                    <a:pt x="3926" y="1038"/>
                    <a:pt x="3935" y="1064"/>
                  </a:cubicBezTo>
                  <a:cubicBezTo>
                    <a:pt x="4006" y="1286"/>
                    <a:pt x="4079" y="1506"/>
                    <a:pt x="4149" y="1727"/>
                  </a:cubicBezTo>
                  <a:cubicBezTo>
                    <a:pt x="4158" y="1755"/>
                    <a:pt x="4137" y="1779"/>
                    <a:pt x="4112" y="1779"/>
                  </a:cubicBezTo>
                  <a:cubicBezTo>
                    <a:pt x="4107" y="1779"/>
                    <a:pt x="4102" y="1778"/>
                    <a:pt x="4097" y="1776"/>
                  </a:cubicBezTo>
                  <a:cubicBezTo>
                    <a:pt x="3814" y="1660"/>
                    <a:pt x="3533" y="1544"/>
                    <a:pt x="3252" y="1426"/>
                  </a:cubicBezTo>
                  <a:cubicBezTo>
                    <a:pt x="3246" y="1424"/>
                    <a:pt x="3241" y="1423"/>
                    <a:pt x="3236" y="1423"/>
                  </a:cubicBezTo>
                  <a:cubicBezTo>
                    <a:pt x="3212" y="1423"/>
                    <a:pt x="3193" y="1444"/>
                    <a:pt x="3198" y="1470"/>
                  </a:cubicBezTo>
                  <a:cubicBezTo>
                    <a:pt x="3228" y="1611"/>
                    <a:pt x="3293" y="1910"/>
                    <a:pt x="3313" y="1941"/>
                  </a:cubicBezTo>
                  <a:cubicBezTo>
                    <a:pt x="3316" y="1946"/>
                    <a:pt x="3310" y="1948"/>
                    <a:pt x="3298" y="1948"/>
                  </a:cubicBezTo>
                  <a:cubicBezTo>
                    <a:pt x="3216" y="1948"/>
                    <a:pt x="2842" y="1861"/>
                    <a:pt x="2694" y="1825"/>
                  </a:cubicBezTo>
                  <a:cubicBezTo>
                    <a:pt x="2691" y="1825"/>
                    <a:pt x="2688" y="1824"/>
                    <a:pt x="2685" y="1824"/>
                  </a:cubicBezTo>
                  <a:cubicBezTo>
                    <a:pt x="2660" y="1824"/>
                    <a:pt x="2641" y="1847"/>
                    <a:pt x="2646" y="1873"/>
                  </a:cubicBezTo>
                  <a:cubicBezTo>
                    <a:pt x="2704" y="2119"/>
                    <a:pt x="2764" y="2363"/>
                    <a:pt x="2822" y="2610"/>
                  </a:cubicBezTo>
                  <a:cubicBezTo>
                    <a:pt x="2829" y="2635"/>
                    <a:pt x="2808" y="2659"/>
                    <a:pt x="2784" y="2659"/>
                  </a:cubicBezTo>
                  <a:cubicBezTo>
                    <a:pt x="2781" y="2659"/>
                    <a:pt x="2777" y="2658"/>
                    <a:pt x="2773" y="2657"/>
                  </a:cubicBezTo>
                  <a:cubicBezTo>
                    <a:pt x="2392" y="2544"/>
                    <a:pt x="2015" y="2437"/>
                    <a:pt x="1638" y="2330"/>
                  </a:cubicBezTo>
                  <a:cubicBezTo>
                    <a:pt x="1635" y="2329"/>
                    <a:pt x="1631" y="2329"/>
                    <a:pt x="1628" y="2329"/>
                  </a:cubicBezTo>
                  <a:cubicBezTo>
                    <a:pt x="1603" y="2329"/>
                    <a:pt x="1583" y="2352"/>
                    <a:pt x="1589" y="2378"/>
                  </a:cubicBezTo>
                  <a:cubicBezTo>
                    <a:pt x="1644" y="2592"/>
                    <a:pt x="1698" y="2806"/>
                    <a:pt x="1753" y="3020"/>
                  </a:cubicBezTo>
                  <a:cubicBezTo>
                    <a:pt x="1760" y="3045"/>
                    <a:pt x="1741" y="3068"/>
                    <a:pt x="1717" y="3068"/>
                  </a:cubicBezTo>
                  <a:cubicBezTo>
                    <a:pt x="1713" y="3068"/>
                    <a:pt x="1709" y="3068"/>
                    <a:pt x="1705" y="3067"/>
                  </a:cubicBezTo>
                  <a:cubicBezTo>
                    <a:pt x="1505" y="3020"/>
                    <a:pt x="1305" y="2971"/>
                    <a:pt x="1105" y="2924"/>
                  </a:cubicBezTo>
                  <a:cubicBezTo>
                    <a:pt x="1102" y="2923"/>
                    <a:pt x="1099" y="2923"/>
                    <a:pt x="1096" y="2923"/>
                  </a:cubicBezTo>
                  <a:cubicBezTo>
                    <a:pt x="1065" y="2923"/>
                    <a:pt x="1045" y="2957"/>
                    <a:pt x="1062" y="2984"/>
                  </a:cubicBezTo>
                  <a:cubicBezTo>
                    <a:pt x="1110" y="3057"/>
                    <a:pt x="1156" y="3128"/>
                    <a:pt x="1205" y="3201"/>
                  </a:cubicBezTo>
                  <a:cubicBezTo>
                    <a:pt x="1223" y="3229"/>
                    <a:pt x="1204" y="3263"/>
                    <a:pt x="1172" y="3263"/>
                  </a:cubicBezTo>
                  <a:cubicBezTo>
                    <a:pt x="1171" y="3263"/>
                    <a:pt x="1170" y="3263"/>
                    <a:pt x="1168" y="3262"/>
                  </a:cubicBezTo>
                  <a:cubicBezTo>
                    <a:pt x="875" y="3272"/>
                    <a:pt x="581" y="3280"/>
                    <a:pt x="290" y="3286"/>
                  </a:cubicBezTo>
                  <a:cubicBezTo>
                    <a:pt x="289" y="3286"/>
                    <a:pt x="288" y="3286"/>
                    <a:pt x="287" y="3286"/>
                  </a:cubicBezTo>
                  <a:cubicBezTo>
                    <a:pt x="250" y="3286"/>
                    <a:pt x="232" y="3329"/>
                    <a:pt x="261" y="3354"/>
                  </a:cubicBezTo>
                  <a:cubicBezTo>
                    <a:pt x="602" y="3605"/>
                    <a:pt x="942" y="3856"/>
                    <a:pt x="1285" y="4105"/>
                  </a:cubicBezTo>
                  <a:cubicBezTo>
                    <a:pt x="1305" y="4122"/>
                    <a:pt x="1302" y="4153"/>
                    <a:pt x="1281" y="4168"/>
                  </a:cubicBezTo>
                  <a:cubicBezTo>
                    <a:pt x="1195" y="4225"/>
                    <a:pt x="1110" y="4280"/>
                    <a:pt x="1024" y="4336"/>
                  </a:cubicBezTo>
                  <a:cubicBezTo>
                    <a:pt x="997" y="4354"/>
                    <a:pt x="1001" y="4392"/>
                    <a:pt x="1027" y="4405"/>
                  </a:cubicBezTo>
                  <a:cubicBezTo>
                    <a:pt x="1253" y="4516"/>
                    <a:pt x="1478" y="4629"/>
                    <a:pt x="1704" y="4739"/>
                  </a:cubicBezTo>
                  <a:cubicBezTo>
                    <a:pt x="1727" y="4749"/>
                    <a:pt x="1732" y="4778"/>
                    <a:pt x="1716" y="4798"/>
                  </a:cubicBezTo>
                  <a:cubicBezTo>
                    <a:pt x="1648" y="4882"/>
                    <a:pt x="1577" y="4968"/>
                    <a:pt x="1508" y="5052"/>
                  </a:cubicBezTo>
                  <a:cubicBezTo>
                    <a:pt x="1491" y="5073"/>
                    <a:pt x="1499" y="5103"/>
                    <a:pt x="1526" y="5113"/>
                  </a:cubicBezTo>
                  <a:cubicBezTo>
                    <a:pt x="1890" y="5242"/>
                    <a:pt x="2257" y="5370"/>
                    <a:pt x="2627" y="5497"/>
                  </a:cubicBezTo>
                  <a:cubicBezTo>
                    <a:pt x="2661" y="5510"/>
                    <a:pt x="2661" y="5560"/>
                    <a:pt x="2624" y="5572"/>
                  </a:cubicBezTo>
                  <a:cubicBezTo>
                    <a:pt x="2156" y="5719"/>
                    <a:pt x="1686" y="5864"/>
                    <a:pt x="1215" y="6006"/>
                  </a:cubicBezTo>
                  <a:cubicBezTo>
                    <a:pt x="1175" y="6018"/>
                    <a:pt x="1177" y="6074"/>
                    <a:pt x="1217" y="6082"/>
                  </a:cubicBezTo>
                  <a:cubicBezTo>
                    <a:pt x="1380" y="6158"/>
                    <a:pt x="1544" y="6233"/>
                    <a:pt x="1707" y="6306"/>
                  </a:cubicBezTo>
                  <a:cubicBezTo>
                    <a:pt x="1740" y="6312"/>
                    <a:pt x="1749" y="6354"/>
                    <a:pt x="1724" y="6374"/>
                  </a:cubicBezTo>
                  <a:cubicBezTo>
                    <a:pt x="1358" y="6582"/>
                    <a:pt x="993" y="6790"/>
                    <a:pt x="628" y="6997"/>
                  </a:cubicBezTo>
                  <a:cubicBezTo>
                    <a:pt x="603" y="7017"/>
                    <a:pt x="609" y="7055"/>
                    <a:pt x="639" y="7064"/>
                  </a:cubicBezTo>
                  <a:cubicBezTo>
                    <a:pt x="921" y="7161"/>
                    <a:pt x="1203" y="7256"/>
                    <a:pt x="1486" y="7352"/>
                  </a:cubicBezTo>
                  <a:cubicBezTo>
                    <a:pt x="1515" y="7360"/>
                    <a:pt x="1522" y="7397"/>
                    <a:pt x="1501" y="7418"/>
                  </a:cubicBezTo>
                  <a:cubicBezTo>
                    <a:pt x="1226" y="7671"/>
                    <a:pt x="948" y="7927"/>
                    <a:pt x="671" y="8179"/>
                  </a:cubicBezTo>
                  <a:cubicBezTo>
                    <a:pt x="650" y="8197"/>
                    <a:pt x="653" y="8228"/>
                    <a:pt x="675" y="8241"/>
                  </a:cubicBezTo>
                  <a:cubicBezTo>
                    <a:pt x="859" y="8354"/>
                    <a:pt x="1044" y="8465"/>
                    <a:pt x="1227" y="8576"/>
                  </a:cubicBezTo>
                  <a:cubicBezTo>
                    <a:pt x="1250" y="8590"/>
                    <a:pt x="1252" y="8624"/>
                    <a:pt x="1230" y="8641"/>
                  </a:cubicBezTo>
                  <a:cubicBezTo>
                    <a:pt x="1016" y="8814"/>
                    <a:pt x="801" y="8986"/>
                    <a:pt x="587" y="9157"/>
                  </a:cubicBezTo>
                  <a:cubicBezTo>
                    <a:pt x="565" y="9176"/>
                    <a:pt x="568" y="9212"/>
                    <a:pt x="596" y="9225"/>
                  </a:cubicBezTo>
                  <a:cubicBezTo>
                    <a:pt x="727" y="9281"/>
                    <a:pt x="856" y="9338"/>
                    <a:pt x="989" y="9395"/>
                  </a:cubicBezTo>
                  <a:cubicBezTo>
                    <a:pt x="1014" y="9406"/>
                    <a:pt x="1020" y="9440"/>
                    <a:pt x="997" y="9461"/>
                  </a:cubicBezTo>
                  <a:cubicBezTo>
                    <a:pt x="776" y="9652"/>
                    <a:pt x="554" y="9841"/>
                    <a:pt x="333" y="10031"/>
                  </a:cubicBezTo>
                  <a:cubicBezTo>
                    <a:pt x="306" y="10052"/>
                    <a:pt x="317" y="10093"/>
                    <a:pt x="349" y="10099"/>
                  </a:cubicBezTo>
                  <a:cubicBezTo>
                    <a:pt x="465" y="10121"/>
                    <a:pt x="580" y="10141"/>
                    <a:pt x="696" y="10162"/>
                  </a:cubicBezTo>
                  <a:cubicBezTo>
                    <a:pt x="722" y="10167"/>
                    <a:pt x="737" y="10195"/>
                    <a:pt x="724" y="10217"/>
                  </a:cubicBezTo>
                  <a:cubicBezTo>
                    <a:pt x="487" y="10691"/>
                    <a:pt x="249" y="11167"/>
                    <a:pt x="6" y="11641"/>
                  </a:cubicBezTo>
                  <a:cubicBezTo>
                    <a:pt x="0" y="11654"/>
                    <a:pt x="0" y="11669"/>
                    <a:pt x="9" y="11678"/>
                  </a:cubicBezTo>
                  <a:cubicBezTo>
                    <a:pt x="15" y="11689"/>
                    <a:pt x="27" y="11697"/>
                    <a:pt x="42" y="11697"/>
                  </a:cubicBezTo>
                  <a:cubicBezTo>
                    <a:pt x="574" y="11696"/>
                    <a:pt x="1107" y="11693"/>
                    <a:pt x="1642" y="11687"/>
                  </a:cubicBezTo>
                  <a:cubicBezTo>
                    <a:pt x="1668" y="11687"/>
                    <a:pt x="1686" y="11712"/>
                    <a:pt x="1680" y="11736"/>
                  </a:cubicBezTo>
                  <a:cubicBezTo>
                    <a:pt x="1648" y="11849"/>
                    <a:pt x="1614" y="11963"/>
                    <a:pt x="1581" y="12076"/>
                  </a:cubicBezTo>
                  <a:cubicBezTo>
                    <a:pt x="1573" y="12103"/>
                    <a:pt x="1593" y="12126"/>
                    <a:pt x="1617" y="12126"/>
                  </a:cubicBezTo>
                  <a:cubicBezTo>
                    <a:pt x="1622" y="12126"/>
                    <a:pt x="1628" y="12125"/>
                    <a:pt x="1633" y="12123"/>
                  </a:cubicBezTo>
                  <a:cubicBezTo>
                    <a:pt x="1906" y="12005"/>
                    <a:pt x="2176" y="11885"/>
                    <a:pt x="2449" y="11767"/>
                  </a:cubicBezTo>
                  <a:cubicBezTo>
                    <a:pt x="2455" y="11764"/>
                    <a:pt x="2460" y="11763"/>
                    <a:pt x="2466" y="11763"/>
                  </a:cubicBezTo>
                  <a:cubicBezTo>
                    <a:pt x="2487" y="11763"/>
                    <a:pt x="2505" y="11780"/>
                    <a:pt x="2504" y="11803"/>
                  </a:cubicBezTo>
                  <a:cubicBezTo>
                    <a:pt x="2496" y="11946"/>
                    <a:pt x="2490" y="12091"/>
                    <a:pt x="2482" y="12233"/>
                  </a:cubicBezTo>
                  <a:cubicBezTo>
                    <a:pt x="2481" y="12255"/>
                    <a:pt x="2500" y="12272"/>
                    <a:pt x="2520" y="12272"/>
                  </a:cubicBezTo>
                  <a:cubicBezTo>
                    <a:pt x="2526" y="12272"/>
                    <a:pt x="2533" y="12271"/>
                    <a:pt x="2538" y="12268"/>
                  </a:cubicBezTo>
                  <a:cubicBezTo>
                    <a:pt x="2792" y="12147"/>
                    <a:pt x="3045" y="12025"/>
                    <a:pt x="3297" y="11902"/>
                  </a:cubicBezTo>
                  <a:cubicBezTo>
                    <a:pt x="3303" y="11899"/>
                    <a:pt x="3310" y="11898"/>
                    <a:pt x="3316" y="11898"/>
                  </a:cubicBezTo>
                  <a:cubicBezTo>
                    <a:pt x="3336" y="11898"/>
                    <a:pt x="3353" y="11912"/>
                    <a:pt x="3354" y="11933"/>
                  </a:cubicBezTo>
                  <a:cubicBezTo>
                    <a:pt x="3374" y="12148"/>
                    <a:pt x="3395" y="12364"/>
                    <a:pt x="3416" y="12580"/>
                  </a:cubicBezTo>
                  <a:cubicBezTo>
                    <a:pt x="3417" y="12600"/>
                    <a:pt x="3434" y="12614"/>
                    <a:pt x="3454" y="12614"/>
                  </a:cubicBezTo>
                  <a:cubicBezTo>
                    <a:pt x="3459" y="12614"/>
                    <a:pt x="3465" y="12613"/>
                    <a:pt x="3471" y="12611"/>
                  </a:cubicBezTo>
                  <a:cubicBezTo>
                    <a:pt x="3827" y="12461"/>
                    <a:pt x="4183" y="12313"/>
                    <a:pt x="4538" y="12164"/>
                  </a:cubicBezTo>
                  <a:cubicBezTo>
                    <a:pt x="4544" y="12162"/>
                    <a:pt x="4550" y="12161"/>
                    <a:pt x="4556" y="12161"/>
                  </a:cubicBezTo>
                  <a:cubicBezTo>
                    <a:pt x="4578" y="12161"/>
                    <a:pt x="4596" y="12179"/>
                    <a:pt x="4594" y="12203"/>
                  </a:cubicBezTo>
                  <a:cubicBezTo>
                    <a:pt x="4557" y="12503"/>
                    <a:pt x="4520" y="12804"/>
                    <a:pt x="4482" y="13104"/>
                  </a:cubicBezTo>
                  <a:cubicBezTo>
                    <a:pt x="4478" y="13128"/>
                    <a:pt x="4499" y="13147"/>
                    <a:pt x="4523" y="13147"/>
                  </a:cubicBezTo>
                  <a:cubicBezTo>
                    <a:pt x="4529" y="13147"/>
                    <a:pt x="4535" y="13145"/>
                    <a:pt x="4541" y="13143"/>
                  </a:cubicBezTo>
                  <a:cubicBezTo>
                    <a:pt x="4897" y="12888"/>
                    <a:pt x="5252" y="12633"/>
                    <a:pt x="5605" y="12378"/>
                  </a:cubicBezTo>
                  <a:cubicBezTo>
                    <a:pt x="5612" y="12375"/>
                    <a:pt x="5618" y="12373"/>
                    <a:pt x="5625" y="12373"/>
                  </a:cubicBezTo>
                  <a:cubicBezTo>
                    <a:pt x="5648" y="12373"/>
                    <a:pt x="5668" y="12394"/>
                    <a:pt x="5661" y="12421"/>
                  </a:cubicBezTo>
                  <a:cubicBezTo>
                    <a:pt x="5658" y="12602"/>
                    <a:pt x="5657" y="12783"/>
                    <a:pt x="5654" y="12965"/>
                  </a:cubicBezTo>
                  <a:cubicBezTo>
                    <a:pt x="5647" y="12993"/>
                    <a:pt x="5668" y="13012"/>
                    <a:pt x="5691" y="13012"/>
                  </a:cubicBezTo>
                  <a:cubicBezTo>
                    <a:pt x="5702" y="13012"/>
                    <a:pt x="5714" y="13007"/>
                    <a:pt x="5724" y="12997"/>
                  </a:cubicBezTo>
                  <a:cubicBezTo>
                    <a:pt x="6066" y="12617"/>
                    <a:pt x="6408" y="12234"/>
                    <a:pt x="6745" y="11852"/>
                  </a:cubicBezTo>
                  <a:cubicBezTo>
                    <a:pt x="6754" y="11842"/>
                    <a:pt x="6766" y="11837"/>
                    <a:pt x="6777" y="11837"/>
                  </a:cubicBezTo>
                  <a:cubicBezTo>
                    <a:pt x="6799" y="11837"/>
                    <a:pt x="6819" y="11854"/>
                    <a:pt x="6816" y="11879"/>
                  </a:cubicBezTo>
                  <a:cubicBezTo>
                    <a:pt x="6777" y="12272"/>
                    <a:pt x="6738" y="12666"/>
                    <a:pt x="6696" y="13060"/>
                  </a:cubicBezTo>
                  <a:cubicBezTo>
                    <a:pt x="6694" y="13084"/>
                    <a:pt x="6713" y="13101"/>
                    <a:pt x="6735" y="13101"/>
                  </a:cubicBezTo>
                  <a:cubicBezTo>
                    <a:pt x="6739" y="13101"/>
                    <a:pt x="6743" y="13101"/>
                    <a:pt x="6746" y="13100"/>
                  </a:cubicBezTo>
                  <a:lnTo>
                    <a:pt x="7077" y="13003"/>
                  </a:lnTo>
                  <a:cubicBezTo>
                    <a:pt x="7081" y="13002"/>
                    <a:pt x="7086" y="13001"/>
                    <a:pt x="7090" y="13001"/>
                  </a:cubicBezTo>
                  <a:cubicBezTo>
                    <a:pt x="7111" y="13001"/>
                    <a:pt x="7128" y="13016"/>
                    <a:pt x="7128" y="13039"/>
                  </a:cubicBezTo>
                  <a:cubicBezTo>
                    <a:pt x="7132" y="13293"/>
                    <a:pt x="7137" y="13549"/>
                    <a:pt x="7142" y="13806"/>
                  </a:cubicBezTo>
                  <a:cubicBezTo>
                    <a:pt x="7142" y="13828"/>
                    <a:pt x="7160" y="13843"/>
                    <a:pt x="7180" y="13843"/>
                  </a:cubicBezTo>
                  <a:cubicBezTo>
                    <a:pt x="7188" y="13843"/>
                    <a:pt x="7196" y="13840"/>
                    <a:pt x="7204" y="13835"/>
                  </a:cubicBezTo>
                  <a:cubicBezTo>
                    <a:pt x="7296" y="13775"/>
                    <a:pt x="7386" y="13715"/>
                    <a:pt x="7478" y="13656"/>
                  </a:cubicBezTo>
                  <a:cubicBezTo>
                    <a:pt x="7486" y="13651"/>
                    <a:pt x="7494" y="13649"/>
                    <a:pt x="7502" y="13649"/>
                  </a:cubicBezTo>
                  <a:cubicBezTo>
                    <a:pt x="7519" y="13649"/>
                    <a:pt x="7534" y="13659"/>
                    <a:pt x="7539" y="13676"/>
                  </a:cubicBezTo>
                  <a:lnTo>
                    <a:pt x="7786" y="14932"/>
                  </a:lnTo>
                  <a:cubicBezTo>
                    <a:pt x="7792" y="14950"/>
                    <a:pt x="7807" y="14959"/>
                    <a:pt x="7824" y="14959"/>
                  </a:cubicBezTo>
                  <a:cubicBezTo>
                    <a:pt x="7840" y="14959"/>
                    <a:pt x="7858" y="14950"/>
                    <a:pt x="7865" y="14931"/>
                  </a:cubicBezTo>
                  <a:cubicBezTo>
                    <a:pt x="8005" y="14656"/>
                    <a:pt x="8146" y="14381"/>
                    <a:pt x="8287" y="14104"/>
                  </a:cubicBezTo>
                  <a:cubicBezTo>
                    <a:pt x="8294" y="14086"/>
                    <a:pt x="8312" y="14075"/>
                    <a:pt x="8329" y="14075"/>
                  </a:cubicBezTo>
                  <a:cubicBezTo>
                    <a:pt x="8341" y="14075"/>
                    <a:pt x="8353" y="14080"/>
                    <a:pt x="8360" y="14092"/>
                  </a:cubicBezTo>
                  <a:cubicBezTo>
                    <a:pt x="8408" y="14165"/>
                    <a:pt x="8455" y="14238"/>
                    <a:pt x="8504" y="14311"/>
                  </a:cubicBezTo>
                  <a:cubicBezTo>
                    <a:pt x="8512" y="14322"/>
                    <a:pt x="8524" y="14327"/>
                    <a:pt x="8537" y="14327"/>
                  </a:cubicBezTo>
                  <a:cubicBezTo>
                    <a:pt x="8556" y="14327"/>
                    <a:pt x="8576" y="14315"/>
                    <a:pt x="8580" y="14293"/>
                  </a:cubicBezTo>
                  <a:cubicBezTo>
                    <a:pt x="8624" y="14082"/>
                    <a:pt x="8667" y="13874"/>
                    <a:pt x="8710" y="13665"/>
                  </a:cubicBezTo>
                  <a:cubicBezTo>
                    <a:pt x="8714" y="13644"/>
                    <a:pt x="8733" y="13631"/>
                    <a:pt x="8753" y="13631"/>
                  </a:cubicBezTo>
                  <a:cubicBezTo>
                    <a:pt x="8761" y="13631"/>
                    <a:pt x="8770" y="13633"/>
                    <a:pt x="8777" y="13638"/>
                  </a:cubicBezTo>
                  <a:cubicBezTo>
                    <a:pt x="8958" y="13769"/>
                    <a:pt x="9137" y="13899"/>
                    <a:pt x="9318" y="14030"/>
                  </a:cubicBezTo>
                  <a:cubicBezTo>
                    <a:pt x="9325" y="14035"/>
                    <a:pt x="9333" y="14037"/>
                    <a:pt x="9341" y="14037"/>
                  </a:cubicBezTo>
                  <a:cubicBezTo>
                    <a:pt x="9361" y="14037"/>
                    <a:pt x="9382" y="14022"/>
                    <a:pt x="9385" y="14000"/>
                  </a:cubicBezTo>
                  <a:cubicBezTo>
                    <a:pt x="9449" y="13601"/>
                    <a:pt x="9510" y="13201"/>
                    <a:pt x="9571" y="12803"/>
                  </a:cubicBezTo>
                  <a:cubicBezTo>
                    <a:pt x="9575" y="12780"/>
                    <a:pt x="9595" y="12765"/>
                    <a:pt x="9615" y="12765"/>
                  </a:cubicBezTo>
                  <a:cubicBezTo>
                    <a:pt x="9623" y="12765"/>
                    <a:pt x="9630" y="12767"/>
                    <a:pt x="9637" y="12772"/>
                  </a:cubicBezTo>
                  <a:cubicBezTo>
                    <a:pt x="9847" y="12916"/>
                    <a:pt x="10058" y="13060"/>
                    <a:pt x="10268" y="13204"/>
                  </a:cubicBezTo>
                  <a:cubicBezTo>
                    <a:pt x="10275" y="13208"/>
                    <a:pt x="10283" y="13210"/>
                    <a:pt x="10290" y="13210"/>
                  </a:cubicBezTo>
                  <a:cubicBezTo>
                    <a:pt x="10310" y="13210"/>
                    <a:pt x="10330" y="13197"/>
                    <a:pt x="10334" y="13176"/>
                  </a:cubicBezTo>
                  <a:cubicBezTo>
                    <a:pt x="10369" y="13003"/>
                    <a:pt x="10457" y="12538"/>
                    <a:pt x="10483" y="12538"/>
                  </a:cubicBezTo>
                  <a:cubicBezTo>
                    <a:pt x="10484" y="12538"/>
                    <a:pt x="10485" y="12539"/>
                    <a:pt x="10486" y="12540"/>
                  </a:cubicBezTo>
                  <a:cubicBezTo>
                    <a:pt x="10507" y="12570"/>
                    <a:pt x="10767" y="12737"/>
                    <a:pt x="10890" y="12815"/>
                  </a:cubicBezTo>
                  <a:cubicBezTo>
                    <a:pt x="10896" y="12819"/>
                    <a:pt x="10903" y="12821"/>
                    <a:pt x="10910" y="12821"/>
                  </a:cubicBezTo>
                  <a:cubicBezTo>
                    <a:pt x="10932" y="12821"/>
                    <a:pt x="10953" y="12802"/>
                    <a:pt x="10953" y="12778"/>
                  </a:cubicBezTo>
                  <a:cubicBezTo>
                    <a:pt x="10959" y="12466"/>
                    <a:pt x="10964" y="12154"/>
                    <a:pt x="10969" y="11842"/>
                  </a:cubicBezTo>
                  <a:cubicBezTo>
                    <a:pt x="10969" y="11819"/>
                    <a:pt x="10990" y="11801"/>
                    <a:pt x="11012" y="11801"/>
                  </a:cubicBezTo>
                  <a:cubicBezTo>
                    <a:pt x="11021" y="11801"/>
                    <a:pt x="11030" y="11803"/>
                    <a:pt x="11038" y="11809"/>
                  </a:cubicBezTo>
                  <a:cubicBezTo>
                    <a:pt x="11221" y="11952"/>
                    <a:pt x="11406" y="12098"/>
                    <a:pt x="11589" y="12241"/>
                  </a:cubicBezTo>
                  <a:cubicBezTo>
                    <a:pt x="11596" y="12247"/>
                    <a:pt x="11605" y="12250"/>
                    <a:pt x="11613" y="12250"/>
                  </a:cubicBezTo>
                  <a:cubicBezTo>
                    <a:pt x="11635" y="12250"/>
                    <a:pt x="11658" y="12232"/>
                    <a:pt x="11658" y="12207"/>
                  </a:cubicBezTo>
                  <a:cubicBezTo>
                    <a:pt x="11619" y="11712"/>
                    <a:pt x="11578" y="11216"/>
                    <a:pt x="11535" y="10722"/>
                  </a:cubicBezTo>
                  <a:cubicBezTo>
                    <a:pt x="11535" y="10696"/>
                    <a:pt x="11558" y="10679"/>
                    <a:pt x="11580" y="10679"/>
                  </a:cubicBezTo>
                  <a:cubicBezTo>
                    <a:pt x="11590" y="10679"/>
                    <a:pt x="11601" y="10683"/>
                    <a:pt x="11609" y="10693"/>
                  </a:cubicBezTo>
                  <a:cubicBezTo>
                    <a:pt x="11878" y="10923"/>
                    <a:pt x="12147" y="11152"/>
                    <a:pt x="12419" y="11382"/>
                  </a:cubicBezTo>
                  <a:cubicBezTo>
                    <a:pt x="12426" y="11392"/>
                    <a:pt x="12437" y="11396"/>
                    <a:pt x="12448" y="11396"/>
                  </a:cubicBezTo>
                  <a:cubicBezTo>
                    <a:pt x="12466" y="11396"/>
                    <a:pt x="12484" y="11384"/>
                    <a:pt x="12490" y="11364"/>
                  </a:cubicBezTo>
                  <a:cubicBezTo>
                    <a:pt x="12580" y="11053"/>
                    <a:pt x="12669" y="10741"/>
                    <a:pt x="12758" y="10431"/>
                  </a:cubicBezTo>
                  <a:cubicBezTo>
                    <a:pt x="12762" y="10412"/>
                    <a:pt x="12780" y="10399"/>
                    <a:pt x="12798" y="10399"/>
                  </a:cubicBezTo>
                  <a:cubicBezTo>
                    <a:pt x="12804" y="10399"/>
                    <a:pt x="12809" y="10400"/>
                    <a:pt x="12814" y="10403"/>
                  </a:cubicBezTo>
                  <a:cubicBezTo>
                    <a:pt x="13007" y="10471"/>
                    <a:pt x="13202" y="10540"/>
                    <a:pt x="13394" y="10608"/>
                  </a:cubicBezTo>
                  <a:cubicBezTo>
                    <a:pt x="13398" y="10610"/>
                    <a:pt x="13403" y="10611"/>
                    <a:pt x="13408" y="10611"/>
                  </a:cubicBezTo>
                  <a:cubicBezTo>
                    <a:pt x="13437" y="10611"/>
                    <a:pt x="13460" y="10581"/>
                    <a:pt x="13449" y="10553"/>
                  </a:cubicBezTo>
                  <a:cubicBezTo>
                    <a:pt x="13326" y="10258"/>
                    <a:pt x="13203" y="9963"/>
                    <a:pt x="13079" y="9670"/>
                  </a:cubicBezTo>
                  <a:cubicBezTo>
                    <a:pt x="13069" y="9648"/>
                    <a:pt x="13082" y="9623"/>
                    <a:pt x="13105" y="9615"/>
                  </a:cubicBezTo>
                  <a:cubicBezTo>
                    <a:pt x="13312" y="9538"/>
                    <a:pt x="13520" y="9462"/>
                    <a:pt x="13725" y="9384"/>
                  </a:cubicBezTo>
                  <a:cubicBezTo>
                    <a:pt x="13752" y="9375"/>
                    <a:pt x="13762" y="9345"/>
                    <a:pt x="13748" y="9324"/>
                  </a:cubicBezTo>
                  <a:cubicBezTo>
                    <a:pt x="13562" y="9035"/>
                    <a:pt x="13375" y="8746"/>
                    <a:pt x="13189" y="8455"/>
                  </a:cubicBezTo>
                  <a:cubicBezTo>
                    <a:pt x="13173" y="8431"/>
                    <a:pt x="13191" y="8398"/>
                    <a:pt x="13220" y="8393"/>
                  </a:cubicBezTo>
                  <a:cubicBezTo>
                    <a:pt x="13374" y="8368"/>
                    <a:pt x="13528" y="8343"/>
                    <a:pt x="13685" y="8317"/>
                  </a:cubicBezTo>
                  <a:cubicBezTo>
                    <a:pt x="13715" y="8312"/>
                    <a:pt x="13731" y="8277"/>
                    <a:pt x="13713" y="8252"/>
                  </a:cubicBezTo>
                  <a:lnTo>
                    <a:pt x="12965" y="7225"/>
                  </a:lnTo>
                  <a:cubicBezTo>
                    <a:pt x="12945" y="7197"/>
                    <a:pt x="12971" y="7160"/>
                    <a:pt x="13001" y="7160"/>
                  </a:cubicBezTo>
                  <a:cubicBezTo>
                    <a:pt x="13007" y="7160"/>
                    <a:pt x="13013" y="7161"/>
                    <a:pt x="13018" y="7163"/>
                  </a:cubicBezTo>
                  <a:cubicBezTo>
                    <a:pt x="13342" y="7309"/>
                    <a:pt x="13664" y="7455"/>
                    <a:pt x="13991" y="7599"/>
                  </a:cubicBezTo>
                  <a:cubicBezTo>
                    <a:pt x="13996" y="7602"/>
                    <a:pt x="14002" y="7603"/>
                    <a:pt x="14008" y="7603"/>
                  </a:cubicBezTo>
                  <a:cubicBezTo>
                    <a:pt x="14034" y="7603"/>
                    <a:pt x="14056" y="7578"/>
                    <a:pt x="14048" y="7550"/>
                  </a:cubicBezTo>
                  <a:cubicBezTo>
                    <a:pt x="13975" y="7291"/>
                    <a:pt x="13687" y="6492"/>
                    <a:pt x="12862" y="6000"/>
                  </a:cubicBezTo>
                  <a:cubicBezTo>
                    <a:pt x="12828" y="5981"/>
                    <a:pt x="12844" y="5928"/>
                    <a:pt x="12885" y="5927"/>
                  </a:cubicBezTo>
                  <a:lnTo>
                    <a:pt x="13490" y="5895"/>
                  </a:lnTo>
                  <a:cubicBezTo>
                    <a:pt x="13526" y="5892"/>
                    <a:pt x="13544" y="5853"/>
                    <a:pt x="13521" y="5828"/>
                  </a:cubicBezTo>
                  <a:cubicBezTo>
                    <a:pt x="13364" y="5653"/>
                    <a:pt x="12870" y="5177"/>
                    <a:pt x="12185" y="5177"/>
                  </a:cubicBezTo>
                  <a:cubicBezTo>
                    <a:pt x="12064" y="5177"/>
                    <a:pt x="11937" y="5192"/>
                    <a:pt x="11805" y="5226"/>
                  </a:cubicBezTo>
                  <a:cubicBezTo>
                    <a:pt x="11074" y="5414"/>
                    <a:pt x="10528" y="6172"/>
                    <a:pt x="9962" y="6172"/>
                  </a:cubicBezTo>
                  <a:cubicBezTo>
                    <a:pt x="9720" y="6172"/>
                    <a:pt x="9474" y="6033"/>
                    <a:pt x="9208" y="5653"/>
                  </a:cubicBezTo>
                  <a:cubicBezTo>
                    <a:pt x="9205" y="5651"/>
                    <a:pt x="9204" y="5648"/>
                    <a:pt x="9203" y="5647"/>
                  </a:cubicBezTo>
                  <a:cubicBezTo>
                    <a:pt x="10230" y="4971"/>
                    <a:pt x="10910" y="5097"/>
                    <a:pt x="11986" y="3866"/>
                  </a:cubicBezTo>
                  <a:cubicBezTo>
                    <a:pt x="12908" y="2803"/>
                    <a:pt x="13584" y="2801"/>
                    <a:pt x="14512" y="2203"/>
                  </a:cubicBezTo>
                  <a:cubicBezTo>
                    <a:pt x="14610" y="2140"/>
                    <a:pt x="14636" y="2007"/>
                    <a:pt x="14569" y="1917"/>
                  </a:cubicBezTo>
                  <a:cubicBezTo>
                    <a:pt x="14533" y="1868"/>
                    <a:pt x="14475" y="1842"/>
                    <a:pt x="14416" y="1842"/>
                  </a:cubicBezTo>
                  <a:cubicBezTo>
                    <a:pt x="14377" y="1842"/>
                    <a:pt x="14336" y="1854"/>
                    <a:pt x="14300" y="1878"/>
                  </a:cubicBezTo>
                  <a:cubicBezTo>
                    <a:pt x="13429" y="2466"/>
                    <a:pt x="12683" y="2521"/>
                    <a:pt x="11740" y="3662"/>
                  </a:cubicBezTo>
                  <a:cubicBezTo>
                    <a:pt x="10744" y="4855"/>
                    <a:pt x="10128" y="4714"/>
                    <a:pt x="9074" y="5439"/>
                  </a:cubicBezTo>
                  <a:cubicBezTo>
                    <a:pt x="8501" y="4366"/>
                    <a:pt x="9912" y="4201"/>
                    <a:pt x="10459" y="3353"/>
                  </a:cubicBezTo>
                  <a:cubicBezTo>
                    <a:pt x="10947" y="2596"/>
                    <a:pt x="10550" y="1786"/>
                    <a:pt x="10413" y="1547"/>
                  </a:cubicBezTo>
                  <a:cubicBezTo>
                    <a:pt x="10405" y="1534"/>
                    <a:pt x="10392" y="1528"/>
                    <a:pt x="10379" y="1528"/>
                  </a:cubicBezTo>
                  <a:cubicBezTo>
                    <a:pt x="10363" y="1528"/>
                    <a:pt x="10347" y="1538"/>
                    <a:pt x="10340" y="1555"/>
                  </a:cubicBezTo>
                  <a:cubicBezTo>
                    <a:pt x="10272" y="1742"/>
                    <a:pt x="10201" y="1927"/>
                    <a:pt x="10131" y="2113"/>
                  </a:cubicBezTo>
                  <a:cubicBezTo>
                    <a:pt x="10124" y="2131"/>
                    <a:pt x="10108" y="2139"/>
                    <a:pt x="10092" y="2139"/>
                  </a:cubicBezTo>
                  <a:cubicBezTo>
                    <a:pt x="10075" y="2139"/>
                    <a:pt x="10059" y="2130"/>
                    <a:pt x="10054" y="2110"/>
                  </a:cubicBezTo>
                  <a:cubicBezTo>
                    <a:pt x="9839" y="1179"/>
                    <a:pt x="9175" y="651"/>
                    <a:pt x="8957" y="497"/>
                  </a:cubicBezTo>
                  <a:cubicBezTo>
                    <a:pt x="8950" y="492"/>
                    <a:pt x="8942" y="490"/>
                    <a:pt x="8935" y="490"/>
                  </a:cubicBezTo>
                  <a:cubicBezTo>
                    <a:pt x="8913" y="490"/>
                    <a:pt x="8892" y="510"/>
                    <a:pt x="8896" y="535"/>
                  </a:cubicBezTo>
                  <a:cubicBezTo>
                    <a:pt x="8936" y="883"/>
                    <a:pt x="8976" y="1232"/>
                    <a:pt x="9016" y="1583"/>
                  </a:cubicBezTo>
                  <a:cubicBezTo>
                    <a:pt x="9019" y="1609"/>
                    <a:pt x="8997" y="1627"/>
                    <a:pt x="8976" y="1627"/>
                  </a:cubicBezTo>
                  <a:cubicBezTo>
                    <a:pt x="8964" y="1627"/>
                    <a:pt x="8952" y="1622"/>
                    <a:pt x="8945" y="1610"/>
                  </a:cubicBezTo>
                  <a:cubicBezTo>
                    <a:pt x="8700" y="1265"/>
                    <a:pt x="8457" y="917"/>
                    <a:pt x="8212" y="571"/>
                  </a:cubicBezTo>
                  <a:cubicBezTo>
                    <a:pt x="8204" y="560"/>
                    <a:pt x="8192" y="555"/>
                    <a:pt x="8181" y="555"/>
                  </a:cubicBezTo>
                  <a:cubicBezTo>
                    <a:pt x="8166" y="555"/>
                    <a:pt x="8152" y="563"/>
                    <a:pt x="8145" y="577"/>
                  </a:cubicBezTo>
                  <a:cubicBezTo>
                    <a:pt x="8076" y="712"/>
                    <a:pt x="8006" y="845"/>
                    <a:pt x="7938" y="980"/>
                  </a:cubicBezTo>
                  <a:cubicBezTo>
                    <a:pt x="7931" y="994"/>
                    <a:pt x="7916" y="1001"/>
                    <a:pt x="7902" y="1001"/>
                  </a:cubicBezTo>
                  <a:cubicBezTo>
                    <a:pt x="7891" y="1001"/>
                    <a:pt x="7880" y="996"/>
                    <a:pt x="7872" y="986"/>
                  </a:cubicBezTo>
                  <a:cubicBezTo>
                    <a:pt x="7661" y="714"/>
                    <a:pt x="7449" y="443"/>
                    <a:pt x="7238" y="171"/>
                  </a:cubicBezTo>
                  <a:cubicBezTo>
                    <a:pt x="7230" y="162"/>
                    <a:pt x="7219" y="157"/>
                    <a:pt x="7207" y="157"/>
                  </a:cubicBezTo>
                  <a:cubicBezTo>
                    <a:pt x="7196" y="157"/>
                    <a:pt x="7184" y="162"/>
                    <a:pt x="7177" y="171"/>
                  </a:cubicBezTo>
                  <a:cubicBezTo>
                    <a:pt x="7046" y="333"/>
                    <a:pt x="6915" y="497"/>
                    <a:pt x="6783" y="659"/>
                  </a:cubicBezTo>
                  <a:cubicBezTo>
                    <a:pt x="6776" y="669"/>
                    <a:pt x="6765" y="674"/>
                    <a:pt x="6754" y="674"/>
                  </a:cubicBezTo>
                  <a:cubicBezTo>
                    <a:pt x="6744" y="674"/>
                    <a:pt x="6734" y="670"/>
                    <a:pt x="6726" y="663"/>
                  </a:cubicBezTo>
                  <a:cubicBezTo>
                    <a:pt x="6493" y="447"/>
                    <a:pt x="6261" y="228"/>
                    <a:pt x="6028" y="11"/>
                  </a:cubicBezTo>
                  <a:cubicBezTo>
                    <a:pt x="6020" y="4"/>
                    <a:pt x="6011" y="0"/>
                    <a:pt x="60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" name="Google Shape;104;p2"/>
            <p:cNvSpPr/>
            <p:nvPr/>
          </p:nvSpPr>
          <p:spPr>
            <a:xfrm>
              <a:off x="7459495" y="2535694"/>
              <a:ext cx="392260" cy="290295"/>
            </a:xfrm>
            <a:custGeom>
              <a:avLst/>
              <a:gdLst/>
              <a:ahLst/>
              <a:cxnLst/>
              <a:rect l="l" t="t" r="r" b="b"/>
              <a:pathLst>
                <a:path w="7467" h="5526" extrusionOk="0">
                  <a:moveTo>
                    <a:pt x="7466" y="0"/>
                  </a:moveTo>
                  <a:lnTo>
                    <a:pt x="7466" y="0"/>
                  </a:lnTo>
                  <a:cubicBezTo>
                    <a:pt x="7075" y="299"/>
                    <a:pt x="6688" y="592"/>
                    <a:pt x="6302" y="887"/>
                  </a:cubicBezTo>
                  <a:cubicBezTo>
                    <a:pt x="5124" y="1789"/>
                    <a:pt x="3942" y="2687"/>
                    <a:pt x="2773" y="3598"/>
                  </a:cubicBezTo>
                  <a:cubicBezTo>
                    <a:pt x="2326" y="3942"/>
                    <a:pt x="1882" y="4294"/>
                    <a:pt x="1429" y="4629"/>
                  </a:cubicBezTo>
                  <a:cubicBezTo>
                    <a:pt x="977" y="4963"/>
                    <a:pt x="506" y="5279"/>
                    <a:pt x="1" y="5526"/>
                  </a:cubicBezTo>
                  <a:cubicBezTo>
                    <a:pt x="443" y="5323"/>
                    <a:pt x="863" y="5066"/>
                    <a:pt x="1263" y="4784"/>
                  </a:cubicBezTo>
                  <a:cubicBezTo>
                    <a:pt x="1878" y="4354"/>
                    <a:pt x="2463" y="3883"/>
                    <a:pt x="3061" y="3428"/>
                  </a:cubicBezTo>
                  <a:lnTo>
                    <a:pt x="4842" y="2049"/>
                  </a:lnTo>
                  <a:cubicBezTo>
                    <a:pt x="5714" y="1369"/>
                    <a:pt x="6583" y="691"/>
                    <a:pt x="746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" name="Google Shape;105;p2"/>
            <p:cNvSpPr/>
            <p:nvPr/>
          </p:nvSpPr>
          <p:spPr>
            <a:xfrm>
              <a:off x="7587516" y="2417130"/>
              <a:ext cx="218167" cy="104487"/>
            </a:xfrm>
            <a:custGeom>
              <a:avLst/>
              <a:gdLst/>
              <a:ahLst/>
              <a:cxnLst/>
              <a:rect l="l" t="t" r="r" b="b"/>
              <a:pathLst>
                <a:path w="4153" h="1989" extrusionOk="0">
                  <a:moveTo>
                    <a:pt x="365" y="1"/>
                  </a:moveTo>
                  <a:cubicBezTo>
                    <a:pt x="243" y="1"/>
                    <a:pt x="120" y="13"/>
                    <a:pt x="0" y="38"/>
                  </a:cubicBezTo>
                  <a:cubicBezTo>
                    <a:pt x="101" y="20"/>
                    <a:pt x="203" y="12"/>
                    <a:pt x="304" y="12"/>
                  </a:cubicBezTo>
                  <a:cubicBezTo>
                    <a:pt x="453" y="12"/>
                    <a:pt x="603" y="30"/>
                    <a:pt x="750" y="60"/>
                  </a:cubicBezTo>
                  <a:cubicBezTo>
                    <a:pt x="1126" y="141"/>
                    <a:pt x="1480" y="296"/>
                    <a:pt x="1825" y="468"/>
                  </a:cubicBezTo>
                  <a:cubicBezTo>
                    <a:pt x="1999" y="556"/>
                    <a:pt x="2165" y="651"/>
                    <a:pt x="2312" y="772"/>
                  </a:cubicBezTo>
                  <a:cubicBezTo>
                    <a:pt x="2459" y="892"/>
                    <a:pt x="2578" y="1041"/>
                    <a:pt x="2698" y="1194"/>
                  </a:cubicBezTo>
                  <a:cubicBezTo>
                    <a:pt x="2869" y="1421"/>
                    <a:pt x="3065" y="1648"/>
                    <a:pt x="3323" y="1786"/>
                  </a:cubicBezTo>
                  <a:cubicBezTo>
                    <a:pt x="3555" y="1917"/>
                    <a:pt x="3820" y="1989"/>
                    <a:pt x="4084" y="1989"/>
                  </a:cubicBezTo>
                  <a:cubicBezTo>
                    <a:pt x="4107" y="1989"/>
                    <a:pt x="4129" y="1988"/>
                    <a:pt x="4152" y="1987"/>
                  </a:cubicBezTo>
                  <a:cubicBezTo>
                    <a:pt x="3901" y="1977"/>
                    <a:pt x="3653" y="1914"/>
                    <a:pt x="3433" y="1799"/>
                  </a:cubicBezTo>
                  <a:cubicBezTo>
                    <a:pt x="3265" y="1712"/>
                    <a:pt x="3114" y="1597"/>
                    <a:pt x="2986" y="1457"/>
                  </a:cubicBezTo>
                  <a:cubicBezTo>
                    <a:pt x="2858" y="1320"/>
                    <a:pt x="2749" y="1162"/>
                    <a:pt x="2627" y="1014"/>
                  </a:cubicBezTo>
                  <a:cubicBezTo>
                    <a:pt x="2391" y="703"/>
                    <a:pt x="2038" y="504"/>
                    <a:pt x="1691" y="351"/>
                  </a:cubicBezTo>
                  <a:cubicBezTo>
                    <a:pt x="1425" y="233"/>
                    <a:pt x="1153" y="124"/>
                    <a:pt x="868" y="60"/>
                  </a:cubicBezTo>
                  <a:cubicBezTo>
                    <a:pt x="703" y="23"/>
                    <a:pt x="534" y="1"/>
                    <a:pt x="365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" name="Google Shape;106;p2"/>
            <p:cNvSpPr/>
            <p:nvPr/>
          </p:nvSpPr>
          <p:spPr>
            <a:xfrm>
              <a:off x="7513919" y="2547356"/>
              <a:ext cx="214385" cy="115309"/>
            </a:xfrm>
            <a:custGeom>
              <a:avLst/>
              <a:gdLst/>
              <a:ahLst/>
              <a:cxnLst/>
              <a:rect l="l" t="t" r="r" b="b"/>
              <a:pathLst>
                <a:path w="4081" h="2195" extrusionOk="0">
                  <a:moveTo>
                    <a:pt x="4080" y="1"/>
                  </a:moveTo>
                  <a:lnTo>
                    <a:pt x="4080" y="1"/>
                  </a:lnTo>
                  <a:cubicBezTo>
                    <a:pt x="3885" y="166"/>
                    <a:pt x="3658" y="291"/>
                    <a:pt x="3423" y="383"/>
                  </a:cubicBezTo>
                  <a:cubicBezTo>
                    <a:pt x="2703" y="665"/>
                    <a:pt x="1903" y="660"/>
                    <a:pt x="1169" y="948"/>
                  </a:cubicBezTo>
                  <a:cubicBezTo>
                    <a:pt x="892" y="1057"/>
                    <a:pt x="629" y="1212"/>
                    <a:pt x="418" y="1424"/>
                  </a:cubicBezTo>
                  <a:cubicBezTo>
                    <a:pt x="207" y="1633"/>
                    <a:pt x="47" y="1902"/>
                    <a:pt x="1" y="2194"/>
                  </a:cubicBezTo>
                  <a:cubicBezTo>
                    <a:pt x="55" y="1943"/>
                    <a:pt x="188" y="1717"/>
                    <a:pt x="362" y="1532"/>
                  </a:cubicBezTo>
                  <a:cubicBezTo>
                    <a:pt x="631" y="1247"/>
                    <a:pt x="984" y="1061"/>
                    <a:pt x="1354" y="945"/>
                  </a:cubicBezTo>
                  <a:cubicBezTo>
                    <a:pt x="1724" y="825"/>
                    <a:pt x="2112" y="764"/>
                    <a:pt x="2497" y="686"/>
                  </a:cubicBezTo>
                  <a:cubicBezTo>
                    <a:pt x="2782" y="630"/>
                    <a:pt x="3069" y="561"/>
                    <a:pt x="3340" y="456"/>
                  </a:cubicBezTo>
                  <a:cubicBezTo>
                    <a:pt x="3611" y="350"/>
                    <a:pt x="3872" y="205"/>
                    <a:pt x="408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" name="Google Shape;107;p2"/>
            <p:cNvSpPr/>
            <p:nvPr/>
          </p:nvSpPr>
          <p:spPr>
            <a:xfrm>
              <a:off x="7760294" y="2598155"/>
              <a:ext cx="14236" cy="220059"/>
            </a:xfrm>
            <a:custGeom>
              <a:avLst/>
              <a:gdLst/>
              <a:ahLst/>
              <a:cxnLst/>
              <a:rect l="l" t="t" r="r" b="b"/>
              <a:pathLst>
                <a:path w="271" h="4189" extrusionOk="0">
                  <a:moveTo>
                    <a:pt x="202" y="0"/>
                  </a:moveTo>
                  <a:cubicBezTo>
                    <a:pt x="122" y="208"/>
                    <a:pt x="91" y="435"/>
                    <a:pt x="67" y="658"/>
                  </a:cubicBezTo>
                  <a:cubicBezTo>
                    <a:pt x="31" y="1001"/>
                    <a:pt x="18" y="1346"/>
                    <a:pt x="19" y="1691"/>
                  </a:cubicBezTo>
                  <a:cubicBezTo>
                    <a:pt x="18" y="2035"/>
                    <a:pt x="43" y="2384"/>
                    <a:pt x="113" y="2721"/>
                  </a:cubicBezTo>
                  <a:cubicBezTo>
                    <a:pt x="160" y="2970"/>
                    <a:pt x="205" y="3220"/>
                    <a:pt x="201" y="3472"/>
                  </a:cubicBezTo>
                  <a:cubicBezTo>
                    <a:pt x="196" y="3721"/>
                    <a:pt x="144" y="3978"/>
                    <a:pt x="1" y="4189"/>
                  </a:cubicBezTo>
                  <a:cubicBezTo>
                    <a:pt x="141" y="4015"/>
                    <a:pt x="214" y="3789"/>
                    <a:pt x="234" y="3565"/>
                  </a:cubicBezTo>
                  <a:cubicBezTo>
                    <a:pt x="271" y="3221"/>
                    <a:pt x="196" y="2881"/>
                    <a:pt x="143" y="2548"/>
                  </a:cubicBezTo>
                  <a:cubicBezTo>
                    <a:pt x="83" y="2214"/>
                    <a:pt x="79" y="1877"/>
                    <a:pt x="73" y="1538"/>
                  </a:cubicBezTo>
                  <a:cubicBezTo>
                    <a:pt x="70" y="1279"/>
                    <a:pt x="74" y="1020"/>
                    <a:pt x="89" y="764"/>
                  </a:cubicBezTo>
                  <a:cubicBezTo>
                    <a:pt x="107" y="507"/>
                    <a:pt x="122" y="247"/>
                    <a:pt x="202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" name="Google Shape;108;p2"/>
            <p:cNvSpPr/>
            <p:nvPr/>
          </p:nvSpPr>
          <p:spPr>
            <a:xfrm>
              <a:off x="7818079" y="2561698"/>
              <a:ext cx="26214" cy="304216"/>
            </a:xfrm>
            <a:custGeom>
              <a:avLst/>
              <a:gdLst/>
              <a:ahLst/>
              <a:cxnLst/>
              <a:rect l="l" t="t" r="r" b="b"/>
              <a:pathLst>
                <a:path w="499" h="5791" extrusionOk="0">
                  <a:moveTo>
                    <a:pt x="0" y="1"/>
                  </a:moveTo>
                  <a:lnTo>
                    <a:pt x="0" y="1"/>
                  </a:lnTo>
                  <a:cubicBezTo>
                    <a:pt x="63" y="300"/>
                    <a:pt x="106" y="605"/>
                    <a:pt x="158" y="906"/>
                  </a:cubicBezTo>
                  <a:cubicBezTo>
                    <a:pt x="197" y="1137"/>
                    <a:pt x="236" y="1371"/>
                    <a:pt x="285" y="1599"/>
                  </a:cubicBezTo>
                  <a:cubicBezTo>
                    <a:pt x="326" y="1829"/>
                    <a:pt x="328" y="2064"/>
                    <a:pt x="321" y="2299"/>
                  </a:cubicBezTo>
                  <a:cubicBezTo>
                    <a:pt x="296" y="2766"/>
                    <a:pt x="284" y="3240"/>
                    <a:pt x="307" y="3711"/>
                  </a:cubicBezTo>
                  <a:cubicBezTo>
                    <a:pt x="338" y="4407"/>
                    <a:pt x="411" y="5102"/>
                    <a:pt x="498" y="5790"/>
                  </a:cubicBezTo>
                  <a:cubicBezTo>
                    <a:pt x="474" y="5480"/>
                    <a:pt x="451" y="5178"/>
                    <a:pt x="429" y="4875"/>
                  </a:cubicBezTo>
                  <a:cubicBezTo>
                    <a:pt x="394" y="4412"/>
                    <a:pt x="367" y="3948"/>
                    <a:pt x="359" y="3483"/>
                  </a:cubicBezTo>
                  <a:cubicBezTo>
                    <a:pt x="355" y="3251"/>
                    <a:pt x="356" y="3021"/>
                    <a:pt x="364" y="2789"/>
                  </a:cubicBezTo>
                  <a:cubicBezTo>
                    <a:pt x="370" y="2556"/>
                    <a:pt x="386" y="2324"/>
                    <a:pt x="381" y="2089"/>
                  </a:cubicBezTo>
                  <a:cubicBezTo>
                    <a:pt x="377" y="1911"/>
                    <a:pt x="362" y="1733"/>
                    <a:pt x="326" y="1557"/>
                  </a:cubicBezTo>
                  <a:cubicBezTo>
                    <a:pt x="283" y="1384"/>
                    <a:pt x="251" y="1213"/>
                    <a:pt x="216" y="1039"/>
                  </a:cubicBezTo>
                  <a:cubicBezTo>
                    <a:pt x="147" y="693"/>
                    <a:pt x="84" y="343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" name="Google Shape;109;p2"/>
            <p:cNvSpPr/>
            <p:nvPr/>
          </p:nvSpPr>
          <p:spPr>
            <a:xfrm>
              <a:off x="7770853" y="2330767"/>
              <a:ext cx="39032" cy="132592"/>
            </a:xfrm>
            <a:custGeom>
              <a:avLst/>
              <a:gdLst/>
              <a:ahLst/>
              <a:cxnLst/>
              <a:rect l="l" t="t" r="r" b="b"/>
              <a:pathLst>
                <a:path w="743" h="2524" extrusionOk="0">
                  <a:moveTo>
                    <a:pt x="0" y="0"/>
                  </a:moveTo>
                  <a:lnTo>
                    <a:pt x="0" y="0"/>
                  </a:lnTo>
                  <a:cubicBezTo>
                    <a:pt x="36" y="146"/>
                    <a:pt x="70" y="273"/>
                    <a:pt x="102" y="402"/>
                  </a:cubicBezTo>
                  <a:cubicBezTo>
                    <a:pt x="209" y="806"/>
                    <a:pt x="326" y="1210"/>
                    <a:pt x="450" y="1610"/>
                  </a:cubicBezTo>
                  <a:cubicBezTo>
                    <a:pt x="546" y="1916"/>
                    <a:pt x="640" y="2222"/>
                    <a:pt x="743" y="2524"/>
                  </a:cubicBezTo>
                  <a:cubicBezTo>
                    <a:pt x="705" y="2378"/>
                    <a:pt x="673" y="2250"/>
                    <a:pt x="638" y="2121"/>
                  </a:cubicBezTo>
                  <a:cubicBezTo>
                    <a:pt x="528" y="1712"/>
                    <a:pt x="413" y="1302"/>
                    <a:pt x="289" y="897"/>
                  </a:cubicBezTo>
                  <a:cubicBezTo>
                    <a:pt x="197" y="597"/>
                    <a:pt x="104" y="298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" name="Google Shape;110;p2"/>
            <p:cNvSpPr/>
            <p:nvPr/>
          </p:nvSpPr>
          <p:spPr>
            <a:xfrm>
              <a:off x="7583734" y="2447703"/>
              <a:ext cx="113260" cy="91827"/>
            </a:xfrm>
            <a:custGeom>
              <a:avLst/>
              <a:gdLst/>
              <a:ahLst/>
              <a:cxnLst/>
              <a:rect l="l" t="t" r="r" b="b"/>
              <a:pathLst>
                <a:path w="2156" h="1748" extrusionOk="0">
                  <a:moveTo>
                    <a:pt x="2156" y="1"/>
                  </a:moveTo>
                  <a:cubicBezTo>
                    <a:pt x="2030" y="96"/>
                    <a:pt x="1918" y="179"/>
                    <a:pt x="1806" y="264"/>
                  </a:cubicBezTo>
                  <a:cubicBezTo>
                    <a:pt x="1456" y="533"/>
                    <a:pt x="1111" y="812"/>
                    <a:pt x="771" y="1094"/>
                  </a:cubicBezTo>
                  <a:cubicBezTo>
                    <a:pt x="511" y="1308"/>
                    <a:pt x="255" y="1525"/>
                    <a:pt x="0" y="1747"/>
                  </a:cubicBezTo>
                  <a:cubicBezTo>
                    <a:pt x="126" y="1651"/>
                    <a:pt x="237" y="1566"/>
                    <a:pt x="349" y="1482"/>
                  </a:cubicBezTo>
                  <a:cubicBezTo>
                    <a:pt x="704" y="1209"/>
                    <a:pt x="1055" y="930"/>
                    <a:pt x="1400" y="644"/>
                  </a:cubicBezTo>
                  <a:cubicBezTo>
                    <a:pt x="1653" y="434"/>
                    <a:pt x="1908" y="222"/>
                    <a:pt x="2156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" name="Google Shape;111;p2"/>
            <p:cNvSpPr/>
            <p:nvPr/>
          </p:nvSpPr>
          <p:spPr>
            <a:xfrm>
              <a:off x="7633849" y="2750656"/>
              <a:ext cx="135586" cy="65561"/>
            </a:xfrm>
            <a:custGeom>
              <a:avLst/>
              <a:gdLst/>
              <a:ahLst/>
              <a:cxnLst/>
              <a:rect l="l" t="t" r="r" b="b"/>
              <a:pathLst>
                <a:path w="2581" h="1248" extrusionOk="0">
                  <a:moveTo>
                    <a:pt x="2580" y="0"/>
                  </a:moveTo>
                  <a:lnTo>
                    <a:pt x="2580" y="0"/>
                  </a:lnTo>
                  <a:cubicBezTo>
                    <a:pt x="2433" y="38"/>
                    <a:pt x="2288" y="80"/>
                    <a:pt x="2145" y="124"/>
                  </a:cubicBezTo>
                  <a:cubicBezTo>
                    <a:pt x="1699" y="266"/>
                    <a:pt x="1263" y="436"/>
                    <a:pt x="848" y="655"/>
                  </a:cubicBezTo>
                  <a:cubicBezTo>
                    <a:pt x="543" y="817"/>
                    <a:pt x="244" y="999"/>
                    <a:pt x="0" y="1248"/>
                  </a:cubicBezTo>
                  <a:cubicBezTo>
                    <a:pt x="120" y="1155"/>
                    <a:pt x="244" y="1067"/>
                    <a:pt x="372" y="990"/>
                  </a:cubicBezTo>
                  <a:cubicBezTo>
                    <a:pt x="764" y="752"/>
                    <a:pt x="1181" y="562"/>
                    <a:pt x="1602" y="378"/>
                  </a:cubicBezTo>
                  <a:cubicBezTo>
                    <a:pt x="1923" y="241"/>
                    <a:pt x="2250" y="115"/>
                    <a:pt x="258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" name="Google Shape;112;p2"/>
            <p:cNvSpPr/>
            <p:nvPr/>
          </p:nvSpPr>
          <p:spPr>
            <a:xfrm>
              <a:off x="7491803" y="2680840"/>
              <a:ext cx="171991" cy="69868"/>
            </a:xfrm>
            <a:custGeom>
              <a:avLst/>
              <a:gdLst/>
              <a:ahLst/>
              <a:cxnLst/>
              <a:rect l="l" t="t" r="r" b="b"/>
              <a:pathLst>
                <a:path w="3274" h="1330" extrusionOk="0">
                  <a:moveTo>
                    <a:pt x="3273" y="1"/>
                  </a:moveTo>
                  <a:cubicBezTo>
                    <a:pt x="3106" y="100"/>
                    <a:pt x="2912" y="139"/>
                    <a:pt x="2721" y="168"/>
                  </a:cubicBezTo>
                  <a:cubicBezTo>
                    <a:pt x="2429" y="210"/>
                    <a:pt x="2134" y="216"/>
                    <a:pt x="1839" y="235"/>
                  </a:cubicBezTo>
                  <a:cubicBezTo>
                    <a:pt x="1546" y="259"/>
                    <a:pt x="1241" y="271"/>
                    <a:pt x="961" y="392"/>
                  </a:cubicBezTo>
                  <a:cubicBezTo>
                    <a:pt x="752" y="486"/>
                    <a:pt x="573" y="633"/>
                    <a:pt x="419" y="798"/>
                  </a:cubicBezTo>
                  <a:cubicBezTo>
                    <a:pt x="264" y="963"/>
                    <a:pt x="132" y="1146"/>
                    <a:pt x="1" y="1329"/>
                  </a:cubicBezTo>
                  <a:cubicBezTo>
                    <a:pt x="122" y="1176"/>
                    <a:pt x="243" y="1023"/>
                    <a:pt x="378" y="881"/>
                  </a:cubicBezTo>
                  <a:cubicBezTo>
                    <a:pt x="581" y="665"/>
                    <a:pt x="820" y="474"/>
                    <a:pt x="1104" y="390"/>
                  </a:cubicBezTo>
                  <a:cubicBezTo>
                    <a:pt x="1387" y="313"/>
                    <a:pt x="1689" y="302"/>
                    <a:pt x="1986" y="278"/>
                  </a:cubicBezTo>
                  <a:cubicBezTo>
                    <a:pt x="2206" y="261"/>
                    <a:pt x="2428" y="248"/>
                    <a:pt x="2648" y="215"/>
                  </a:cubicBezTo>
                  <a:cubicBezTo>
                    <a:pt x="2866" y="179"/>
                    <a:pt x="3092" y="129"/>
                    <a:pt x="3273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" name="Google Shape;113;p2"/>
            <p:cNvSpPr/>
            <p:nvPr/>
          </p:nvSpPr>
          <p:spPr>
            <a:xfrm>
              <a:off x="7797592" y="2359292"/>
              <a:ext cx="59257" cy="64773"/>
            </a:xfrm>
            <a:custGeom>
              <a:avLst/>
              <a:gdLst/>
              <a:ahLst/>
              <a:cxnLst/>
              <a:rect l="l" t="t" r="r" b="b"/>
              <a:pathLst>
                <a:path w="1128" h="1233" extrusionOk="0">
                  <a:moveTo>
                    <a:pt x="1128" y="0"/>
                  </a:moveTo>
                  <a:lnTo>
                    <a:pt x="1128" y="0"/>
                  </a:lnTo>
                  <a:cubicBezTo>
                    <a:pt x="1064" y="59"/>
                    <a:pt x="1002" y="120"/>
                    <a:pt x="941" y="184"/>
                  </a:cubicBezTo>
                  <a:cubicBezTo>
                    <a:pt x="754" y="374"/>
                    <a:pt x="571" y="569"/>
                    <a:pt x="395" y="770"/>
                  </a:cubicBezTo>
                  <a:cubicBezTo>
                    <a:pt x="263" y="923"/>
                    <a:pt x="129" y="1076"/>
                    <a:pt x="0" y="1232"/>
                  </a:cubicBezTo>
                  <a:cubicBezTo>
                    <a:pt x="74" y="1161"/>
                    <a:pt x="130" y="1104"/>
                    <a:pt x="185" y="1046"/>
                  </a:cubicBezTo>
                  <a:cubicBezTo>
                    <a:pt x="373" y="854"/>
                    <a:pt x="562" y="659"/>
                    <a:pt x="740" y="457"/>
                  </a:cubicBezTo>
                  <a:cubicBezTo>
                    <a:pt x="874" y="309"/>
                    <a:pt x="1006" y="159"/>
                    <a:pt x="1128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" name="Google Shape;114;p2"/>
            <p:cNvSpPr/>
            <p:nvPr/>
          </p:nvSpPr>
          <p:spPr>
            <a:xfrm>
              <a:off x="7692213" y="2372792"/>
              <a:ext cx="97343" cy="24217"/>
            </a:xfrm>
            <a:custGeom>
              <a:avLst/>
              <a:gdLst/>
              <a:ahLst/>
              <a:cxnLst/>
              <a:rect l="l" t="t" r="r" b="b"/>
              <a:pathLst>
                <a:path w="1853" h="461" extrusionOk="0">
                  <a:moveTo>
                    <a:pt x="0" y="0"/>
                  </a:moveTo>
                  <a:lnTo>
                    <a:pt x="0" y="0"/>
                  </a:lnTo>
                  <a:cubicBezTo>
                    <a:pt x="100" y="11"/>
                    <a:pt x="201" y="25"/>
                    <a:pt x="298" y="39"/>
                  </a:cubicBezTo>
                  <a:cubicBezTo>
                    <a:pt x="602" y="95"/>
                    <a:pt x="900" y="174"/>
                    <a:pt x="1198" y="258"/>
                  </a:cubicBezTo>
                  <a:cubicBezTo>
                    <a:pt x="1415" y="321"/>
                    <a:pt x="1634" y="392"/>
                    <a:pt x="1852" y="460"/>
                  </a:cubicBezTo>
                  <a:cubicBezTo>
                    <a:pt x="1761" y="417"/>
                    <a:pt x="1669" y="380"/>
                    <a:pt x="1573" y="344"/>
                  </a:cubicBezTo>
                  <a:cubicBezTo>
                    <a:pt x="1287" y="235"/>
                    <a:pt x="992" y="150"/>
                    <a:pt x="692" y="86"/>
                  </a:cubicBezTo>
                  <a:cubicBezTo>
                    <a:pt x="465" y="38"/>
                    <a:pt x="232" y="2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" name="Google Shape;115;p2"/>
            <p:cNvSpPr/>
            <p:nvPr/>
          </p:nvSpPr>
          <p:spPr>
            <a:xfrm>
              <a:off x="7836360" y="2684728"/>
              <a:ext cx="40135" cy="56893"/>
            </a:xfrm>
            <a:custGeom>
              <a:avLst/>
              <a:gdLst/>
              <a:ahLst/>
              <a:cxnLst/>
              <a:rect l="l" t="t" r="r" b="b"/>
              <a:pathLst>
                <a:path w="764" h="1083" extrusionOk="0">
                  <a:moveTo>
                    <a:pt x="1" y="0"/>
                  </a:moveTo>
                  <a:cubicBezTo>
                    <a:pt x="46" y="51"/>
                    <a:pt x="93" y="105"/>
                    <a:pt x="137" y="159"/>
                  </a:cubicBezTo>
                  <a:cubicBezTo>
                    <a:pt x="270" y="327"/>
                    <a:pt x="394" y="502"/>
                    <a:pt x="512" y="679"/>
                  </a:cubicBezTo>
                  <a:cubicBezTo>
                    <a:pt x="602" y="810"/>
                    <a:pt x="684" y="944"/>
                    <a:pt x="763" y="1083"/>
                  </a:cubicBezTo>
                  <a:cubicBezTo>
                    <a:pt x="741" y="1015"/>
                    <a:pt x="713" y="950"/>
                    <a:pt x="681" y="888"/>
                  </a:cubicBezTo>
                  <a:cubicBezTo>
                    <a:pt x="586" y="697"/>
                    <a:pt x="468" y="517"/>
                    <a:pt x="335" y="351"/>
                  </a:cubicBezTo>
                  <a:cubicBezTo>
                    <a:pt x="233" y="226"/>
                    <a:pt x="125" y="104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" name="Google Shape;116;p2"/>
            <p:cNvSpPr/>
            <p:nvPr/>
          </p:nvSpPr>
          <p:spPr>
            <a:xfrm>
              <a:off x="7785930" y="2790422"/>
              <a:ext cx="51587" cy="90146"/>
            </a:xfrm>
            <a:custGeom>
              <a:avLst/>
              <a:gdLst/>
              <a:ahLst/>
              <a:cxnLst/>
              <a:rect l="l" t="t" r="r" b="b"/>
              <a:pathLst>
                <a:path w="982" h="1716" extrusionOk="0">
                  <a:moveTo>
                    <a:pt x="982" y="0"/>
                  </a:moveTo>
                  <a:lnTo>
                    <a:pt x="982" y="0"/>
                  </a:lnTo>
                  <a:cubicBezTo>
                    <a:pt x="927" y="90"/>
                    <a:pt x="859" y="172"/>
                    <a:pt x="792" y="251"/>
                  </a:cubicBezTo>
                  <a:cubicBezTo>
                    <a:pt x="583" y="490"/>
                    <a:pt x="363" y="729"/>
                    <a:pt x="207" y="1016"/>
                  </a:cubicBezTo>
                  <a:cubicBezTo>
                    <a:pt x="151" y="1123"/>
                    <a:pt x="96" y="1236"/>
                    <a:pt x="64" y="1354"/>
                  </a:cubicBezTo>
                  <a:cubicBezTo>
                    <a:pt x="26" y="1472"/>
                    <a:pt x="9" y="1594"/>
                    <a:pt x="1" y="1715"/>
                  </a:cubicBezTo>
                  <a:cubicBezTo>
                    <a:pt x="19" y="1611"/>
                    <a:pt x="44" y="1509"/>
                    <a:pt x="78" y="1409"/>
                  </a:cubicBezTo>
                  <a:cubicBezTo>
                    <a:pt x="183" y="1105"/>
                    <a:pt x="371" y="841"/>
                    <a:pt x="571" y="589"/>
                  </a:cubicBezTo>
                  <a:cubicBezTo>
                    <a:pt x="644" y="496"/>
                    <a:pt x="718" y="404"/>
                    <a:pt x="793" y="307"/>
                  </a:cubicBezTo>
                  <a:cubicBezTo>
                    <a:pt x="866" y="211"/>
                    <a:pt x="938" y="112"/>
                    <a:pt x="982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6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8" name="Google Shape;648;p6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flipH="1">
            <a:off x="0" y="25"/>
            <a:ext cx="9143949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649" name="Google Shape;649;p6"/>
          <p:cNvSpPr/>
          <p:nvPr/>
        </p:nvSpPr>
        <p:spPr>
          <a:xfrm>
            <a:off x="260025" y="277225"/>
            <a:ext cx="8624100" cy="4589100"/>
          </a:xfrm>
          <a:prstGeom prst="plus">
            <a:avLst>
              <a:gd name="adj" fmla="val 1975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650" name="Google Shape;650;p6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259824" y="277175"/>
            <a:ext cx="8624100" cy="4589100"/>
          </a:xfrm>
          <a:prstGeom prst="plus">
            <a:avLst>
              <a:gd name="adj" fmla="val 1939"/>
            </a:avLst>
          </a:prstGeom>
          <a:noFill/>
          <a:ln>
            <a:noFill/>
          </a:ln>
        </p:spPr>
      </p:pic>
      <p:sp>
        <p:nvSpPr>
          <p:cNvPr id="651" name="Google Shape;651;p6"/>
          <p:cNvSpPr/>
          <p:nvPr/>
        </p:nvSpPr>
        <p:spPr>
          <a:xfrm>
            <a:off x="260025" y="277175"/>
            <a:ext cx="8624100" cy="4589100"/>
          </a:xfrm>
          <a:prstGeom prst="plus">
            <a:avLst>
              <a:gd name="adj" fmla="val 1975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52" name="Google Shape;652;p6"/>
          <p:cNvSpPr/>
          <p:nvPr/>
        </p:nvSpPr>
        <p:spPr>
          <a:xfrm>
            <a:off x="316775" y="335575"/>
            <a:ext cx="8510400" cy="4472400"/>
          </a:xfrm>
          <a:prstGeom prst="plus">
            <a:avLst>
              <a:gd name="adj" fmla="val 1975"/>
            </a:avLst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53" name="Google Shape;653;p6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563100"/>
          </a:xfrm>
          <a:prstGeom prst="rect">
            <a:avLst/>
          </a:prstGeom>
        </p:spPr>
        <p:txBody>
          <a:bodyPr spcFirstLastPara="1" wrap="square" lIns="91425" tIns="0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9pPr>
          </a:lstStyle>
          <a:p>
            <a:endParaRPr/>
          </a:p>
        </p:txBody>
      </p:sp>
      <p:grpSp>
        <p:nvGrpSpPr>
          <p:cNvPr id="654" name="Google Shape;654;p6"/>
          <p:cNvGrpSpPr/>
          <p:nvPr/>
        </p:nvGrpSpPr>
        <p:grpSpPr>
          <a:xfrm rot="10386664">
            <a:off x="6229244" y="4336106"/>
            <a:ext cx="3357295" cy="1434998"/>
            <a:chOff x="2339250" y="835725"/>
            <a:chExt cx="1801750" cy="770075"/>
          </a:xfrm>
        </p:grpSpPr>
        <p:sp>
          <p:nvSpPr>
            <p:cNvPr id="655" name="Google Shape;655;p6"/>
            <p:cNvSpPr/>
            <p:nvPr/>
          </p:nvSpPr>
          <p:spPr>
            <a:xfrm>
              <a:off x="3188225" y="1034300"/>
              <a:ext cx="2675" cy="5225"/>
            </a:xfrm>
            <a:custGeom>
              <a:avLst/>
              <a:gdLst/>
              <a:ahLst/>
              <a:cxnLst/>
              <a:rect l="l" t="t" r="r" b="b"/>
              <a:pathLst>
                <a:path w="107" h="209" extrusionOk="0">
                  <a:moveTo>
                    <a:pt x="107" y="1"/>
                  </a:moveTo>
                  <a:cubicBezTo>
                    <a:pt x="67" y="68"/>
                    <a:pt x="30" y="136"/>
                    <a:pt x="1" y="209"/>
                  </a:cubicBezTo>
                  <a:cubicBezTo>
                    <a:pt x="30" y="136"/>
                    <a:pt x="68" y="69"/>
                    <a:pt x="107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6" name="Google Shape;656;p6"/>
            <p:cNvSpPr/>
            <p:nvPr/>
          </p:nvSpPr>
          <p:spPr>
            <a:xfrm>
              <a:off x="3190850" y="906800"/>
              <a:ext cx="212050" cy="134275"/>
            </a:xfrm>
            <a:custGeom>
              <a:avLst/>
              <a:gdLst/>
              <a:ahLst/>
              <a:cxnLst/>
              <a:rect l="l" t="t" r="r" b="b"/>
              <a:pathLst>
                <a:path w="8482" h="5371" extrusionOk="0">
                  <a:moveTo>
                    <a:pt x="2643" y="3428"/>
                  </a:moveTo>
                  <a:cubicBezTo>
                    <a:pt x="2814" y="3428"/>
                    <a:pt x="2977" y="3468"/>
                    <a:pt x="3125" y="3565"/>
                  </a:cubicBezTo>
                  <a:cubicBezTo>
                    <a:pt x="3553" y="3846"/>
                    <a:pt x="3696" y="4553"/>
                    <a:pt x="3302" y="4925"/>
                  </a:cubicBezTo>
                  <a:cubicBezTo>
                    <a:pt x="3148" y="5069"/>
                    <a:pt x="2948" y="5136"/>
                    <a:pt x="2747" y="5136"/>
                  </a:cubicBezTo>
                  <a:cubicBezTo>
                    <a:pt x="2394" y="5136"/>
                    <a:pt x="2038" y="4932"/>
                    <a:pt x="1916" y="4589"/>
                  </a:cubicBezTo>
                  <a:cubicBezTo>
                    <a:pt x="1800" y="4259"/>
                    <a:pt x="1826" y="3920"/>
                    <a:pt x="1944" y="3601"/>
                  </a:cubicBezTo>
                  <a:cubicBezTo>
                    <a:pt x="2177" y="3500"/>
                    <a:pt x="2416" y="3428"/>
                    <a:pt x="2643" y="3428"/>
                  </a:cubicBezTo>
                  <a:close/>
                  <a:moveTo>
                    <a:pt x="8330" y="1"/>
                  </a:moveTo>
                  <a:cubicBezTo>
                    <a:pt x="8482" y="331"/>
                    <a:pt x="8386" y="694"/>
                    <a:pt x="8220" y="1003"/>
                  </a:cubicBezTo>
                  <a:cubicBezTo>
                    <a:pt x="7878" y="1627"/>
                    <a:pt x="7215" y="2258"/>
                    <a:pt x="6545" y="2507"/>
                  </a:cubicBezTo>
                  <a:cubicBezTo>
                    <a:pt x="6373" y="2572"/>
                    <a:pt x="6216" y="2599"/>
                    <a:pt x="6068" y="2599"/>
                  </a:cubicBezTo>
                  <a:cubicBezTo>
                    <a:pt x="5549" y="2599"/>
                    <a:pt x="5150" y="2263"/>
                    <a:pt x="4625" y="2038"/>
                  </a:cubicBezTo>
                  <a:cubicBezTo>
                    <a:pt x="4391" y="1937"/>
                    <a:pt x="4147" y="1890"/>
                    <a:pt x="3904" y="1890"/>
                  </a:cubicBezTo>
                  <a:cubicBezTo>
                    <a:pt x="3470" y="1890"/>
                    <a:pt x="3039" y="2038"/>
                    <a:pt x="2671" y="2291"/>
                  </a:cubicBezTo>
                  <a:cubicBezTo>
                    <a:pt x="2303" y="2544"/>
                    <a:pt x="1920" y="3058"/>
                    <a:pt x="1719" y="3597"/>
                  </a:cubicBezTo>
                  <a:cubicBezTo>
                    <a:pt x="1356" y="3794"/>
                    <a:pt x="1015" y="4055"/>
                    <a:pt x="729" y="4279"/>
                  </a:cubicBezTo>
                  <a:cubicBezTo>
                    <a:pt x="446" y="4502"/>
                    <a:pt x="178" y="4780"/>
                    <a:pt x="1" y="5101"/>
                  </a:cubicBezTo>
                  <a:cubicBezTo>
                    <a:pt x="244" y="4691"/>
                    <a:pt x="660" y="4363"/>
                    <a:pt x="1049" y="4112"/>
                  </a:cubicBezTo>
                  <a:cubicBezTo>
                    <a:pt x="1225" y="4000"/>
                    <a:pt x="1442" y="3859"/>
                    <a:pt x="1675" y="3732"/>
                  </a:cubicBezTo>
                  <a:lnTo>
                    <a:pt x="1675" y="3732"/>
                  </a:lnTo>
                  <a:cubicBezTo>
                    <a:pt x="1466" y="4406"/>
                    <a:pt x="1564" y="5088"/>
                    <a:pt x="2360" y="5323"/>
                  </a:cubicBezTo>
                  <a:cubicBezTo>
                    <a:pt x="2469" y="5355"/>
                    <a:pt x="2579" y="5371"/>
                    <a:pt x="2688" y="5371"/>
                  </a:cubicBezTo>
                  <a:cubicBezTo>
                    <a:pt x="3194" y="5371"/>
                    <a:pt x="3668" y="5038"/>
                    <a:pt x="3722" y="4491"/>
                  </a:cubicBezTo>
                  <a:cubicBezTo>
                    <a:pt x="3783" y="3867"/>
                    <a:pt x="3315" y="3301"/>
                    <a:pt x="2688" y="3301"/>
                  </a:cubicBezTo>
                  <a:cubicBezTo>
                    <a:pt x="2670" y="3301"/>
                    <a:pt x="2652" y="3302"/>
                    <a:pt x="2634" y="3302"/>
                  </a:cubicBezTo>
                  <a:cubicBezTo>
                    <a:pt x="2423" y="3312"/>
                    <a:pt x="2209" y="3373"/>
                    <a:pt x="2000" y="3463"/>
                  </a:cubicBezTo>
                  <a:lnTo>
                    <a:pt x="2000" y="3463"/>
                  </a:lnTo>
                  <a:cubicBezTo>
                    <a:pt x="2348" y="2720"/>
                    <a:pt x="3202" y="2132"/>
                    <a:pt x="3958" y="2132"/>
                  </a:cubicBezTo>
                  <a:cubicBezTo>
                    <a:pt x="3984" y="2132"/>
                    <a:pt x="4010" y="2133"/>
                    <a:pt x="4036" y="2134"/>
                  </a:cubicBezTo>
                  <a:cubicBezTo>
                    <a:pt x="4625" y="2166"/>
                    <a:pt x="5049" y="2606"/>
                    <a:pt x="5606" y="2743"/>
                  </a:cubicBezTo>
                  <a:cubicBezTo>
                    <a:pt x="5723" y="2773"/>
                    <a:pt x="5840" y="2786"/>
                    <a:pt x="5955" y="2786"/>
                  </a:cubicBezTo>
                  <a:cubicBezTo>
                    <a:pt x="6471" y="2786"/>
                    <a:pt x="6951" y="2512"/>
                    <a:pt x="7339" y="2171"/>
                  </a:cubicBezTo>
                  <a:cubicBezTo>
                    <a:pt x="7798" y="1770"/>
                    <a:pt x="8343" y="1178"/>
                    <a:pt x="8431" y="550"/>
                  </a:cubicBezTo>
                  <a:cubicBezTo>
                    <a:pt x="8453" y="383"/>
                    <a:pt x="8414" y="183"/>
                    <a:pt x="83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7" name="Google Shape;657;p6"/>
            <p:cNvSpPr/>
            <p:nvPr/>
          </p:nvSpPr>
          <p:spPr>
            <a:xfrm>
              <a:off x="2339250" y="911800"/>
              <a:ext cx="1801750" cy="585250"/>
            </a:xfrm>
            <a:custGeom>
              <a:avLst/>
              <a:gdLst/>
              <a:ahLst/>
              <a:cxnLst/>
              <a:rect l="l" t="t" r="r" b="b"/>
              <a:pathLst>
                <a:path w="72070" h="23410" extrusionOk="0">
                  <a:moveTo>
                    <a:pt x="28876" y="3318"/>
                  </a:moveTo>
                  <a:cubicBezTo>
                    <a:pt x="28989" y="3318"/>
                    <a:pt x="29104" y="3342"/>
                    <a:pt x="29219" y="3395"/>
                  </a:cubicBezTo>
                  <a:cubicBezTo>
                    <a:pt x="29657" y="3593"/>
                    <a:pt x="29671" y="4205"/>
                    <a:pt x="29234" y="4406"/>
                  </a:cubicBezTo>
                  <a:cubicBezTo>
                    <a:pt x="29134" y="4453"/>
                    <a:pt x="29035" y="4473"/>
                    <a:pt x="28939" y="4473"/>
                  </a:cubicBezTo>
                  <a:cubicBezTo>
                    <a:pt x="28551" y="4473"/>
                    <a:pt x="28217" y="4136"/>
                    <a:pt x="28076" y="3780"/>
                  </a:cubicBezTo>
                  <a:cubicBezTo>
                    <a:pt x="28068" y="3758"/>
                    <a:pt x="28061" y="3734"/>
                    <a:pt x="28054" y="3710"/>
                  </a:cubicBezTo>
                  <a:cubicBezTo>
                    <a:pt x="28309" y="3475"/>
                    <a:pt x="28587" y="3318"/>
                    <a:pt x="28876" y="3318"/>
                  </a:cubicBezTo>
                  <a:close/>
                  <a:moveTo>
                    <a:pt x="11528" y="3892"/>
                  </a:moveTo>
                  <a:cubicBezTo>
                    <a:pt x="11577" y="3892"/>
                    <a:pt x="11626" y="3904"/>
                    <a:pt x="11672" y="3933"/>
                  </a:cubicBezTo>
                  <a:cubicBezTo>
                    <a:pt x="11950" y="4102"/>
                    <a:pt x="11802" y="4542"/>
                    <a:pt x="11689" y="4800"/>
                  </a:cubicBezTo>
                  <a:cubicBezTo>
                    <a:pt x="11430" y="4772"/>
                    <a:pt x="11121" y="4564"/>
                    <a:pt x="11134" y="4273"/>
                  </a:cubicBezTo>
                  <a:cubicBezTo>
                    <a:pt x="11142" y="4090"/>
                    <a:pt x="11334" y="3892"/>
                    <a:pt x="11528" y="3892"/>
                  </a:cubicBezTo>
                  <a:close/>
                  <a:moveTo>
                    <a:pt x="58310" y="4689"/>
                  </a:moveTo>
                  <a:cubicBezTo>
                    <a:pt x="58378" y="4689"/>
                    <a:pt x="58450" y="4712"/>
                    <a:pt x="58525" y="4766"/>
                  </a:cubicBezTo>
                  <a:cubicBezTo>
                    <a:pt x="58772" y="4946"/>
                    <a:pt x="58784" y="5354"/>
                    <a:pt x="58727" y="5617"/>
                  </a:cubicBezTo>
                  <a:cubicBezTo>
                    <a:pt x="58625" y="6068"/>
                    <a:pt x="58372" y="6418"/>
                    <a:pt x="58037" y="6674"/>
                  </a:cubicBezTo>
                  <a:cubicBezTo>
                    <a:pt x="57993" y="6658"/>
                    <a:pt x="57948" y="6646"/>
                    <a:pt x="57904" y="6628"/>
                  </a:cubicBezTo>
                  <a:cubicBezTo>
                    <a:pt x="57200" y="6312"/>
                    <a:pt x="57483" y="5564"/>
                    <a:pt x="57823" y="5062"/>
                  </a:cubicBezTo>
                  <a:cubicBezTo>
                    <a:pt x="57939" y="4890"/>
                    <a:pt x="58108" y="4689"/>
                    <a:pt x="58310" y="4689"/>
                  </a:cubicBezTo>
                  <a:close/>
                  <a:moveTo>
                    <a:pt x="64575" y="7087"/>
                  </a:moveTo>
                  <a:cubicBezTo>
                    <a:pt x="64719" y="7087"/>
                    <a:pt x="64856" y="7201"/>
                    <a:pt x="64907" y="7383"/>
                  </a:cubicBezTo>
                  <a:cubicBezTo>
                    <a:pt x="64963" y="7580"/>
                    <a:pt x="64945" y="7807"/>
                    <a:pt x="64896" y="8021"/>
                  </a:cubicBezTo>
                  <a:cubicBezTo>
                    <a:pt x="64805" y="8016"/>
                    <a:pt x="64716" y="8002"/>
                    <a:pt x="64627" y="7966"/>
                  </a:cubicBezTo>
                  <a:cubicBezTo>
                    <a:pt x="64368" y="7861"/>
                    <a:pt x="64112" y="7550"/>
                    <a:pt x="64289" y="7270"/>
                  </a:cubicBezTo>
                  <a:cubicBezTo>
                    <a:pt x="64370" y="7143"/>
                    <a:pt x="64474" y="7087"/>
                    <a:pt x="64575" y="7087"/>
                  </a:cubicBezTo>
                  <a:close/>
                  <a:moveTo>
                    <a:pt x="45157" y="8533"/>
                  </a:moveTo>
                  <a:cubicBezTo>
                    <a:pt x="45580" y="8533"/>
                    <a:pt x="46145" y="8690"/>
                    <a:pt x="46098" y="9122"/>
                  </a:cubicBezTo>
                  <a:cubicBezTo>
                    <a:pt x="46076" y="9321"/>
                    <a:pt x="45866" y="9387"/>
                    <a:pt x="45607" y="9387"/>
                  </a:cubicBezTo>
                  <a:cubicBezTo>
                    <a:pt x="45219" y="9387"/>
                    <a:pt x="44719" y="9241"/>
                    <a:pt x="44563" y="9178"/>
                  </a:cubicBezTo>
                  <a:cubicBezTo>
                    <a:pt x="44449" y="9133"/>
                    <a:pt x="44345" y="9073"/>
                    <a:pt x="44243" y="9012"/>
                  </a:cubicBezTo>
                  <a:cubicBezTo>
                    <a:pt x="44362" y="8824"/>
                    <a:pt x="44546" y="8670"/>
                    <a:pt x="44821" y="8577"/>
                  </a:cubicBezTo>
                  <a:cubicBezTo>
                    <a:pt x="44902" y="8548"/>
                    <a:pt x="45022" y="8533"/>
                    <a:pt x="45157" y="8533"/>
                  </a:cubicBezTo>
                  <a:close/>
                  <a:moveTo>
                    <a:pt x="21683" y="8085"/>
                  </a:moveTo>
                  <a:cubicBezTo>
                    <a:pt x="21755" y="8085"/>
                    <a:pt x="21827" y="8091"/>
                    <a:pt x="21898" y="8101"/>
                  </a:cubicBezTo>
                  <a:cubicBezTo>
                    <a:pt x="22067" y="8652"/>
                    <a:pt x="22160" y="9378"/>
                    <a:pt x="21688" y="9731"/>
                  </a:cubicBezTo>
                  <a:cubicBezTo>
                    <a:pt x="21562" y="9825"/>
                    <a:pt x="21431" y="9865"/>
                    <a:pt x="21303" y="9865"/>
                  </a:cubicBezTo>
                  <a:cubicBezTo>
                    <a:pt x="20855" y="9865"/>
                    <a:pt x="20457" y="9365"/>
                    <a:pt x="20561" y="8892"/>
                  </a:cubicBezTo>
                  <a:cubicBezTo>
                    <a:pt x="20682" y="8342"/>
                    <a:pt x="21175" y="8085"/>
                    <a:pt x="21683" y="8085"/>
                  </a:cubicBezTo>
                  <a:close/>
                  <a:moveTo>
                    <a:pt x="64257" y="12352"/>
                  </a:moveTo>
                  <a:cubicBezTo>
                    <a:pt x="64345" y="12352"/>
                    <a:pt x="64429" y="12381"/>
                    <a:pt x="64505" y="12432"/>
                  </a:cubicBezTo>
                  <a:cubicBezTo>
                    <a:pt x="64474" y="12500"/>
                    <a:pt x="64442" y="12567"/>
                    <a:pt x="64404" y="12629"/>
                  </a:cubicBezTo>
                  <a:cubicBezTo>
                    <a:pt x="64276" y="12842"/>
                    <a:pt x="64011" y="13257"/>
                    <a:pt x="63713" y="13257"/>
                  </a:cubicBezTo>
                  <a:cubicBezTo>
                    <a:pt x="63700" y="13257"/>
                    <a:pt x="63687" y="13256"/>
                    <a:pt x="63674" y="13254"/>
                  </a:cubicBezTo>
                  <a:cubicBezTo>
                    <a:pt x="63307" y="13207"/>
                    <a:pt x="63664" y="12759"/>
                    <a:pt x="63798" y="12608"/>
                  </a:cubicBezTo>
                  <a:cubicBezTo>
                    <a:pt x="63963" y="12426"/>
                    <a:pt x="64117" y="12352"/>
                    <a:pt x="64257" y="12352"/>
                  </a:cubicBezTo>
                  <a:close/>
                  <a:moveTo>
                    <a:pt x="69916" y="15801"/>
                  </a:moveTo>
                  <a:cubicBezTo>
                    <a:pt x="69921" y="15801"/>
                    <a:pt x="69927" y="15801"/>
                    <a:pt x="69932" y="15801"/>
                  </a:cubicBezTo>
                  <a:cubicBezTo>
                    <a:pt x="70012" y="16086"/>
                    <a:pt x="70015" y="16398"/>
                    <a:pt x="69862" y="16649"/>
                  </a:cubicBezTo>
                  <a:cubicBezTo>
                    <a:pt x="69757" y="16821"/>
                    <a:pt x="69527" y="16941"/>
                    <a:pt x="69313" y="16941"/>
                  </a:cubicBezTo>
                  <a:cubicBezTo>
                    <a:pt x="69153" y="16941"/>
                    <a:pt x="69002" y="16875"/>
                    <a:pt x="68919" y="16714"/>
                  </a:cubicBezTo>
                  <a:cubicBezTo>
                    <a:pt x="68705" y="16303"/>
                    <a:pt x="69275" y="15925"/>
                    <a:pt x="69595" y="15841"/>
                  </a:cubicBezTo>
                  <a:cubicBezTo>
                    <a:pt x="69700" y="15813"/>
                    <a:pt x="69808" y="15801"/>
                    <a:pt x="69916" y="15801"/>
                  </a:cubicBezTo>
                  <a:close/>
                  <a:moveTo>
                    <a:pt x="63068" y="17712"/>
                  </a:moveTo>
                  <a:cubicBezTo>
                    <a:pt x="63591" y="17712"/>
                    <a:pt x="64116" y="17814"/>
                    <a:pt x="64606" y="17996"/>
                  </a:cubicBezTo>
                  <a:cubicBezTo>
                    <a:pt x="65036" y="18168"/>
                    <a:pt x="65445" y="18410"/>
                    <a:pt x="65800" y="18711"/>
                  </a:cubicBezTo>
                  <a:cubicBezTo>
                    <a:pt x="65414" y="19071"/>
                    <a:pt x="64989" y="19389"/>
                    <a:pt x="64547" y="19680"/>
                  </a:cubicBezTo>
                  <a:cubicBezTo>
                    <a:pt x="63934" y="20069"/>
                    <a:pt x="63297" y="20445"/>
                    <a:pt x="62633" y="20725"/>
                  </a:cubicBezTo>
                  <a:cubicBezTo>
                    <a:pt x="62308" y="20855"/>
                    <a:pt x="61965" y="20946"/>
                    <a:pt x="61619" y="20946"/>
                  </a:cubicBezTo>
                  <a:cubicBezTo>
                    <a:pt x="61610" y="20946"/>
                    <a:pt x="61601" y="20946"/>
                    <a:pt x="61592" y="20946"/>
                  </a:cubicBezTo>
                  <a:cubicBezTo>
                    <a:pt x="61588" y="20946"/>
                    <a:pt x="61585" y="20946"/>
                    <a:pt x="61582" y="20946"/>
                  </a:cubicBezTo>
                  <a:cubicBezTo>
                    <a:pt x="61233" y="20946"/>
                    <a:pt x="60888" y="20821"/>
                    <a:pt x="60614" y="20606"/>
                  </a:cubicBezTo>
                  <a:cubicBezTo>
                    <a:pt x="60339" y="20392"/>
                    <a:pt x="60138" y="20063"/>
                    <a:pt x="60153" y="19713"/>
                  </a:cubicBezTo>
                  <a:cubicBezTo>
                    <a:pt x="60168" y="19364"/>
                    <a:pt x="60357" y="19034"/>
                    <a:pt x="60598" y="18769"/>
                  </a:cubicBezTo>
                  <a:cubicBezTo>
                    <a:pt x="60820" y="18484"/>
                    <a:pt x="61123" y="18276"/>
                    <a:pt x="61434" y="18095"/>
                  </a:cubicBezTo>
                  <a:cubicBezTo>
                    <a:pt x="61757" y="17933"/>
                    <a:pt x="62102" y="17815"/>
                    <a:pt x="62461" y="17760"/>
                  </a:cubicBezTo>
                  <a:cubicBezTo>
                    <a:pt x="62662" y="17728"/>
                    <a:pt x="62865" y="17712"/>
                    <a:pt x="63068" y="17712"/>
                  </a:cubicBezTo>
                  <a:close/>
                  <a:moveTo>
                    <a:pt x="31068" y="0"/>
                  </a:moveTo>
                  <a:lnTo>
                    <a:pt x="31068" y="0"/>
                  </a:lnTo>
                  <a:cubicBezTo>
                    <a:pt x="31573" y="1036"/>
                    <a:pt x="30769" y="2139"/>
                    <a:pt x="29700" y="2139"/>
                  </a:cubicBezTo>
                  <a:cubicBezTo>
                    <a:pt x="29619" y="2139"/>
                    <a:pt x="29537" y="2132"/>
                    <a:pt x="29453" y="2119"/>
                  </a:cubicBezTo>
                  <a:cubicBezTo>
                    <a:pt x="29185" y="2077"/>
                    <a:pt x="28897" y="2004"/>
                    <a:pt x="28632" y="2004"/>
                  </a:cubicBezTo>
                  <a:cubicBezTo>
                    <a:pt x="28321" y="2004"/>
                    <a:pt x="28042" y="2103"/>
                    <a:pt x="27863" y="2465"/>
                  </a:cubicBezTo>
                  <a:cubicBezTo>
                    <a:pt x="27677" y="2841"/>
                    <a:pt x="27692" y="3343"/>
                    <a:pt x="27842" y="3769"/>
                  </a:cubicBezTo>
                  <a:cubicBezTo>
                    <a:pt x="27361" y="4328"/>
                    <a:pt x="27003" y="5133"/>
                    <a:pt x="26796" y="5609"/>
                  </a:cubicBezTo>
                  <a:cubicBezTo>
                    <a:pt x="23712" y="5690"/>
                    <a:pt x="20630" y="5800"/>
                    <a:pt x="17551" y="5899"/>
                  </a:cubicBezTo>
                  <a:cubicBezTo>
                    <a:pt x="15241" y="5973"/>
                    <a:pt x="12931" y="6041"/>
                    <a:pt x="10624" y="6090"/>
                  </a:cubicBezTo>
                  <a:cubicBezTo>
                    <a:pt x="11113" y="5841"/>
                    <a:pt x="11537" y="5451"/>
                    <a:pt x="11794" y="4969"/>
                  </a:cubicBezTo>
                  <a:cubicBezTo>
                    <a:pt x="12192" y="4954"/>
                    <a:pt x="12540" y="4693"/>
                    <a:pt x="12789" y="4400"/>
                  </a:cubicBezTo>
                  <a:cubicBezTo>
                    <a:pt x="13372" y="3710"/>
                    <a:pt x="13477" y="2744"/>
                    <a:pt x="13542" y="1878"/>
                  </a:cubicBezTo>
                  <a:lnTo>
                    <a:pt x="13542" y="1878"/>
                  </a:lnTo>
                  <a:cubicBezTo>
                    <a:pt x="13392" y="2735"/>
                    <a:pt x="13247" y="3690"/>
                    <a:pt x="12625" y="4349"/>
                  </a:cubicBezTo>
                  <a:cubicBezTo>
                    <a:pt x="12430" y="4554"/>
                    <a:pt x="12166" y="4744"/>
                    <a:pt x="11877" y="4787"/>
                  </a:cubicBezTo>
                  <a:cubicBezTo>
                    <a:pt x="11890" y="4759"/>
                    <a:pt x="11905" y="4731"/>
                    <a:pt x="11916" y="4700"/>
                  </a:cubicBezTo>
                  <a:cubicBezTo>
                    <a:pt x="12036" y="4381"/>
                    <a:pt x="12083" y="3884"/>
                    <a:pt x="11683" y="3746"/>
                  </a:cubicBezTo>
                  <a:cubicBezTo>
                    <a:pt x="11633" y="3729"/>
                    <a:pt x="11582" y="3721"/>
                    <a:pt x="11533" y="3721"/>
                  </a:cubicBezTo>
                  <a:cubicBezTo>
                    <a:pt x="11229" y="3721"/>
                    <a:pt x="10951" y="4018"/>
                    <a:pt x="10975" y="4327"/>
                  </a:cubicBezTo>
                  <a:cubicBezTo>
                    <a:pt x="10999" y="4658"/>
                    <a:pt x="11300" y="4895"/>
                    <a:pt x="11612" y="4952"/>
                  </a:cubicBezTo>
                  <a:cubicBezTo>
                    <a:pt x="11371" y="5423"/>
                    <a:pt x="10984" y="5825"/>
                    <a:pt x="10523" y="6090"/>
                  </a:cubicBezTo>
                  <a:cubicBezTo>
                    <a:pt x="8483" y="6132"/>
                    <a:pt x="6444" y="6158"/>
                    <a:pt x="4407" y="6158"/>
                  </a:cubicBezTo>
                  <a:cubicBezTo>
                    <a:pt x="2938" y="6158"/>
                    <a:pt x="1469" y="6144"/>
                    <a:pt x="1" y="6113"/>
                  </a:cubicBezTo>
                  <a:lnTo>
                    <a:pt x="1" y="6113"/>
                  </a:lnTo>
                  <a:cubicBezTo>
                    <a:pt x="4313" y="6528"/>
                    <a:pt x="8672" y="6645"/>
                    <a:pt x="13024" y="6645"/>
                  </a:cubicBezTo>
                  <a:cubicBezTo>
                    <a:pt x="13872" y="6645"/>
                    <a:pt x="14720" y="6640"/>
                    <a:pt x="15568" y="6633"/>
                  </a:cubicBezTo>
                  <a:cubicBezTo>
                    <a:pt x="17384" y="6618"/>
                    <a:pt x="19203" y="6584"/>
                    <a:pt x="21020" y="6546"/>
                  </a:cubicBezTo>
                  <a:cubicBezTo>
                    <a:pt x="21344" y="6902"/>
                    <a:pt x="21605" y="7315"/>
                    <a:pt x="21782" y="7763"/>
                  </a:cubicBezTo>
                  <a:cubicBezTo>
                    <a:pt x="21793" y="7789"/>
                    <a:pt x="21804" y="7821"/>
                    <a:pt x="21815" y="7850"/>
                  </a:cubicBezTo>
                  <a:cubicBezTo>
                    <a:pt x="21735" y="7839"/>
                    <a:pt x="21656" y="7833"/>
                    <a:pt x="21578" y="7833"/>
                  </a:cubicBezTo>
                  <a:cubicBezTo>
                    <a:pt x="21096" y="7833"/>
                    <a:pt x="20653" y="8053"/>
                    <a:pt x="20414" y="8613"/>
                  </a:cubicBezTo>
                  <a:cubicBezTo>
                    <a:pt x="20072" y="9413"/>
                    <a:pt x="20693" y="9972"/>
                    <a:pt x="21285" y="9972"/>
                  </a:cubicBezTo>
                  <a:cubicBezTo>
                    <a:pt x="21685" y="9972"/>
                    <a:pt x="22072" y="9715"/>
                    <a:pt x="22137" y="9103"/>
                  </a:cubicBezTo>
                  <a:cubicBezTo>
                    <a:pt x="22171" y="8777"/>
                    <a:pt x="22125" y="8449"/>
                    <a:pt x="22028" y="8129"/>
                  </a:cubicBezTo>
                  <a:lnTo>
                    <a:pt x="22028" y="8129"/>
                  </a:lnTo>
                  <a:cubicBezTo>
                    <a:pt x="22082" y="8141"/>
                    <a:pt x="22136" y="8151"/>
                    <a:pt x="22186" y="8169"/>
                  </a:cubicBezTo>
                  <a:cubicBezTo>
                    <a:pt x="23648" y="8694"/>
                    <a:pt x="24082" y="10718"/>
                    <a:pt x="23933" y="12069"/>
                  </a:cubicBezTo>
                  <a:cubicBezTo>
                    <a:pt x="23759" y="13627"/>
                    <a:pt x="22982" y="15334"/>
                    <a:pt x="23775" y="16846"/>
                  </a:cubicBezTo>
                  <a:cubicBezTo>
                    <a:pt x="23151" y="15328"/>
                    <a:pt x="23920" y="13733"/>
                    <a:pt x="24149" y="12221"/>
                  </a:cubicBezTo>
                  <a:cubicBezTo>
                    <a:pt x="24336" y="10992"/>
                    <a:pt x="24095" y="9676"/>
                    <a:pt x="23298" y="8694"/>
                  </a:cubicBezTo>
                  <a:cubicBezTo>
                    <a:pt x="22980" y="8303"/>
                    <a:pt x="22462" y="7983"/>
                    <a:pt x="21941" y="7874"/>
                  </a:cubicBezTo>
                  <a:cubicBezTo>
                    <a:pt x="21745" y="7379"/>
                    <a:pt x="21424" y="6920"/>
                    <a:pt x="21054" y="6546"/>
                  </a:cubicBezTo>
                  <a:cubicBezTo>
                    <a:pt x="25841" y="6442"/>
                    <a:pt x="30629" y="6296"/>
                    <a:pt x="35415" y="6296"/>
                  </a:cubicBezTo>
                  <a:cubicBezTo>
                    <a:pt x="36452" y="6296"/>
                    <a:pt x="37489" y="6303"/>
                    <a:pt x="38526" y="6318"/>
                  </a:cubicBezTo>
                  <a:cubicBezTo>
                    <a:pt x="40038" y="6326"/>
                    <a:pt x="41549" y="6382"/>
                    <a:pt x="43058" y="6442"/>
                  </a:cubicBezTo>
                  <a:cubicBezTo>
                    <a:pt x="43031" y="6542"/>
                    <a:pt x="43030" y="6545"/>
                    <a:pt x="43030" y="6545"/>
                  </a:cubicBezTo>
                  <a:cubicBezTo>
                    <a:pt x="42842" y="7474"/>
                    <a:pt x="43215" y="8429"/>
                    <a:pt x="43927" y="9025"/>
                  </a:cubicBezTo>
                  <a:cubicBezTo>
                    <a:pt x="43667" y="9671"/>
                    <a:pt x="43810" y="10547"/>
                    <a:pt x="44236" y="11116"/>
                  </a:cubicBezTo>
                  <a:cubicBezTo>
                    <a:pt x="45187" y="12383"/>
                    <a:pt x="46906" y="12546"/>
                    <a:pt x="48197" y="13303"/>
                  </a:cubicBezTo>
                  <a:cubicBezTo>
                    <a:pt x="47174" y="12502"/>
                    <a:pt x="45817" y="12259"/>
                    <a:pt x="44846" y="11377"/>
                  </a:cubicBezTo>
                  <a:cubicBezTo>
                    <a:pt x="44332" y="10907"/>
                    <a:pt x="43880" y="9890"/>
                    <a:pt x="44147" y="9193"/>
                  </a:cubicBezTo>
                  <a:lnTo>
                    <a:pt x="44147" y="9193"/>
                  </a:lnTo>
                  <a:cubicBezTo>
                    <a:pt x="44300" y="9297"/>
                    <a:pt x="44462" y="9385"/>
                    <a:pt x="44639" y="9456"/>
                  </a:cubicBezTo>
                  <a:cubicBezTo>
                    <a:pt x="44861" y="9544"/>
                    <a:pt x="45278" y="9658"/>
                    <a:pt x="45653" y="9658"/>
                  </a:cubicBezTo>
                  <a:cubicBezTo>
                    <a:pt x="46018" y="9658"/>
                    <a:pt x="46342" y="9549"/>
                    <a:pt x="46404" y="9200"/>
                  </a:cubicBezTo>
                  <a:cubicBezTo>
                    <a:pt x="46517" y="8560"/>
                    <a:pt x="45689" y="8193"/>
                    <a:pt x="45177" y="8193"/>
                  </a:cubicBezTo>
                  <a:cubicBezTo>
                    <a:pt x="45163" y="8193"/>
                    <a:pt x="45149" y="8193"/>
                    <a:pt x="45135" y="8194"/>
                  </a:cubicBezTo>
                  <a:cubicBezTo>
                    <a:pt x="44579" y="8217"/>
                    <a:pt x="44215" y="8480"/>
                    <a:pt x="44007" y="8851"/>
                  </a:cubicBezTo>
                  <a:cubicBezTo>
                    <a:pt x="43286" y="8294"/>
                    <a:pt x="42919" y="7356"/>
                    <a:pt x="43073" y="6441"/>
                  </a:cubicBezTo>
                  <a:lnTo>
                    <a:pt x="43073" y="6441"/>
                  </a:lnTo>
                  <a:lnTo>
                    <a:pt x="44257" y="6486"/>
                  </a:lnTo>
                  <a:cubicBezTo>
                    <a:pt x="46163" y="6610"/>
                    <a:pt x="48073" y="6716"/>
                    <a:pt x="49971" y="6928"/>
                  </a:cubicBezTo>
                  <a:lnTo>
                    <a:pt x="51397" y="7067"/>
                  </a:lnTo>
                  <a:lnTo>
                    <a:pt x="52816" y="7258"/>
                  </a:lnTo>
                  <a:cubicBezTo>
                    <a:pt x="53759" y="7399"/>
                    <a:pt x="54712" y="7489"/>
                    <a:pt x="55649" y="7670"/>
                  </a:cubicBezTo>
                  <a:cubicBezTo>
                    <a:pt x="57523" y="8016"/>
                    <a:pt x="59426" y="8288"/>
                    <a:pt x="61237" y="8836"/>
                  </a:cubicBezTo>
                  <a:cubicBezTo>
                    <a:pt x="62422" y="9193"/>
                    <a:pt x="63578" y="9677"/>
                    <a:pt x="64585" y="10381"/>
                  </a:cubicBezTo>
                  <a:cubicBezTo>
                    <a:pt x="64826" y="10983"/>
                    <a:pt x="64811" y="11676"/>
                    <a:pt x="64570" y="12277"/>
                  </a:cubicBezTo>
                  <a:cubicBezTo>
                    <a:pt x="64462" y="12219"/>
                    <a:pt x="64345" y="12187"/>
                    <a:pt x="64226" y="12187"/>
                  </a:cubicBezTo>
                  <a:cubicBezTo>
                    <a:pt x="64008" y="12187"/>
                    <a:pt x="63782" y="12294"/>
                    <a:pt x="63581" y="12548"/>
                  </a:cubicBezTo>
                  <a:cubicBezTo>
                    <a:pt x="63390" y="12791"/>
                    <a:pt x="63077" y="13331"/>
                    <a:pt x="63567" y="13450"/>
                  </a:cubicBezTo>
                  <a:cubicBezTo>
                    <a:pt x="63604" y="13459"/>
                    <a:pt x="63639" y="13463"/>
                    <a:pt x="63675" y="13463"/>
                  </a:cubicBezTo>
                  <a:cubicBezTo>
                    <a:pt x="63992" y="13463"/>
                    <a:pt x="64265" y="13139"/>
                    <a:pt x="64423" y="12907"/>
                  </a:cubicBezTo>
                  <a:cubicBezTo>
                    <a:pt x="64503" y="12791"/>
                    <a:pt x="64567" y="12665"/>
                    <a:pt x="64625" y="12536"/>
                  </a:cubicBezTo>
                  <a:cubicBezTo>
                    <a:pt x="64863" y="12785"/>
                    <a:pt x="65019" y="13226"/>
                    <a:pt x="65061" y="13533"/>
                  </a:cubicBezTo>
                  <a:cubicBezTo>
                    <a:pt x="65151" y="14199"/>
                    <a:pt x="65134" y="15040"/>
                    <a:pt x="64563" y="15500"/>
                  </a:cubicBezTo>
                  <a:cubicBezTo>
                    <a:pt x="65324" y="15034"/>
                    <a:pt x="65315" y="13878"/>
                    <a:pt x="65154" y="13115"/>
                  </a:cubicBezTo>
                  <a:cubicBezTo>
                    <a:pt x="65086" y="12798"/>
                    <a:pt x="64915" y="12524"/>
                    <a:pt x="64695" y="12358"/>
                  </a:cubicBezTo>
                  <a:cubicBezTo>
                    <a:pt x="64914" y="11751"/>
                    <a:pt x="64905" y="11062"/>
                    <a:pt x="64638" y="10475"/>
                  </a:cubicBezTo>
                  <a:lnTo>
                    <a:pt x="64638" y="10475"/>
                  </a:lnTo>
                  <a:cubicBezTo>
                    <a:pt x="64689" y="10580"/>
                    <a:pt x="64722" y="10635"/>
                    <a:pt x="64727" y="10635"/>
                  </a:cubicBezTo>
                  <a:cubicBezTo>
                    <a:pt x="64733" y="10635"/>
                    <a:pt x="64699" y="10559"/>
                    <a:pt x="64612" y="10399"/>
                  </a:cubicBezTo>
                  <a:lnTo>
                    <a:pt x="64612" y="10399"/>
                  </a:lnTo>
                  <a:cubicBezTo>
                    <a:pt x="64771" y="10511"/>
                    <a:pt x="64926" y="10628"/>
                    <a:pt x="65078" y="10750"/>
                  </a:cubicBezTo>
                  <a:cubicBezTo>
                    <a:pt x="66175" y="11655"/>
                    <a:pt x="67003" y="12924"/>
                    <a:pt x="67301" y="14325"/>
                  </a:cubicBezTo>
                  <a:cubicBezTo>
                    <a:pt x="67312" y="14376"/>
                    <a:pt x="67315" y="14429"/>
                    <a:pt x="67324" y="14480"/>
                  </a:cubicBezTo>
                  <a:cubicBezTo>
                    <a:pt x="67431" y="15132"/>
                    <a:pt x="67428" y="15802"/>
                    <a:pt x="67249" y="16438"/>
                  </a:cubicBezTo>
                  <a:cubicBezTo>
                    <a:pt x="67058" y="17123"/>
                    <a:pt x="66688" y="17757"/>
                    <a:pt x="66205" y="18290"/>
                  </a:cubicBezTo>
                  <a:cubicBezTo>
                    <a:pt x="66082" y="18429"/>
                    <a:pt x="65954" y="18560"/>
                    <a:pt x="65820" y="18686"/>
                  </a:cubicBezTo>
                  <a:cubicBezTo>
                    <a:pt x="65718" y="18595"/>
                    <a:pt x="65611" y="18506"/>
                    <a:pt x="65499" y="18426"/>
                  </a:cubicBezTo>
                  <a:cubicBezTo>
                    <a:pt x="64787" y="17925"/>
                    <a:pt x="63912" y="17647"/>
                    <a:pt x="63038" y="17647"/>
                  </a:cubicBezTo>
                  <a:cubicBezTo>
                    <a:pt x="62607" y="17647"/>
                    <a:pt x="62176" y="17715"/>
                    <a:pt x="61764" y="17856"/>
                  </a:cubicBezTo>
                  <a:cubicBezTo>
                    <a:pt x="61144" y="18074"/>
                    <a:pt x="60606" y="18508"/>
                    <a:pt x="60246" y="19065"/>
                  </a:cubicBezTo>
                  <a:cubicBezTo>
                    <a:pt x="60074" y="19344"/>
                    <a:pt x="59977" y="19702"/>
                    <a:pt x="60074" y="20037"/>
                  </a:cubicBezTo>
                  <a:cubicBezTo>
                    <a:pt x="60165" y="20370"/>
                    <a:pt x="60406" y="20639"/>
                    <a:pt x="60688" y="20818"/>
                  </a:cubicBezTo>
                  <a:cubicBezTo>
                    <a:pt x="60974" y="21007"/>
                    <a:pt x="61314" y="21088"/>
                    <a:pt x="61652" y="21088"/>
                  </a:cubicBezTo>
                  <a:cubicBezTo>
                    <a:pt x="61810" y="21088"/>
                    <a:pt x="61967" y="21071"/>
                    <a:pt x="62119" y="21038"/>
                  </a:cubicBezTo>
                  <a:cubicBezTo>
                    <a:pt x="62602" y="20939"/>
                    <a:pt x="63044" y="20728"/>
                    <a:pt x="63471" y="20508"/>
                  </a:cubicBezTo>
                  <a:cubicBezTo>
                    <a:pt x="64321" y="20065"/>
                    <a:pt x="65156" y="19566"/>
                    <a:pt x="65884" y="18922"/>
                  </a:cubicBezTo>
                  <a:cubicBezTo>
                    <a:pt x="65910" y="18900"/>
                    <a:pt x="65935" y="18873"/>
                    <a:pt x="65961" y="18851"/>
                  </a:cubicBezTo>
                  <a:cubicBezTo>
                    <a:pt x="66096" y="18980"/>
                    <a:pt x="66223" y="19121"/>
                    <a:pt x="66333" y="19274"/>
                  </a:cubicBezTo>
                  <a:cubicBezTo>
                    <a:pt x="66777" y="19854"/>
                    <a:pt x="67073" y="20540"/>
                    <a:pt x="67219" y="21254"/>
                  </a:cubicBezTo>
                  <a:cubicBezTo>
                    <a:pt x="67367" y="21965"/>
                    <a:pt x="67380" y="22693"/>
                    <a:pt x="67288" y="23410"/>
                  </a:cubicBezTo>
                  <a:cubicBezTo>
                    <a:pt x="67362" y="22858"/>
                    <a:pt x="67376" y="22300"/>
                    <a:pt x="67312" y="21745"/>
                  </a:cubicBezTo>
                  <a:cubicBezTo>
                    <a:pt x="67187" y="20676"/>
                    <a:pt x="66754" y="19598"/>
                    <a:pt x="65978" y="18834"/>
                  </a:cubicBezTo>
                  <a:cubicBezTo>
                    <a:pt x="66661" y="18208"/>
                    <a:pt x="67239" y="17428"/>
                    <a:pt x="67502" y="16515"/>
                  </a:cubicBezTo>
                  <a:cubicBezTo>
                    <a:pt x="67703" y="15832"/>
                    <a:pt x="67731" y="15109"/>
                    <a:pt x="67621" y="14408"/>
                  </a:cubicBezTo>
                  <a:cubicBezTo>
                    <a:pt x="67729" y="14390"/>
                    <a:pt x="67838" y="14381"/>
                    <a:pt x="67948" y="14381"/>
                  </a:cubicBezTo>
                  <a:cubicBezTo>
                    <a:pt x="68688" y="14381"/>
                    <a:pt x="69429" y="14785"/>
                    <a:pt x="69786" y="15444"/>
                  </a:cubicBezTo>
                  <a:cubicBezTo>
                    <a:pt x="69814" y="15497"/>
                    <a:pt x="69841" y="15555"/>
                    <a:pt x="69866" y="15615"/>
                  </a:cubicBezTo>
                  <a:cubicBezTo>
                    <a:pt x="69709" y="15619"/>
                    <a:pt x="69554" y="15637"/>
                    <a:pt x="69403" y="15690"/>
                  </a:cubicBezTo>
                  <a:cubicBezTo>
                    <a:pt x="69007" y="15830"/>
                    <a:pt x="68583" y="16208"/>
                    <a:pt x="68677" y="16673"/>
                  </a:cubicBezTo>
                  <a:cubicBezTo>
                    <a:pt x="68744" y="16997"/>
                    <a:pt x="69037" y="17150"/>
                    <a:pt x="69338" y="17150"/>
                  </a:cubicBezTo>
                  <a:cubicBezTo>
                    <a:pt x="69541" y="17150"/>
                    <a:pt x="69748" y="17081"/>
                    <a:pt x="69891" y="16946"/>
                  </a:cubicBezTo>
                  <a:cubicBezTo>
                    <a:pt x="70196" y="16662"/>
                    <a:pt x="70222" y="16210"/>
                    <a:pt x="70120" y="15818"/>
                  </a:cubicBezTo>
                  <a:lnTo>
                    <a:pt x="70120" y="15818"/>
                  </a:lnTo>
                  <a:cubicBezTo>
                    <a:pt x="70376" y="15851"/>
                    <a:pt x="70627" y="15942"/>
                    <a:pt x="70841" y="16075"/>
                  </a:cubicBezTo>
                  <a:cubicBezTo>
                    <a:pt x="71696" y="16607"/>
                    <a:pt x="71933" y="17704"/>
                    <a:pt x="72070" y="18630"/>
                  </a:cubicBezTo>
                  <a:cubicBezTo>
                    <a:pt x="72038" y="17588"/>
                    <a:pt x="71792" y="16389"/>
                    <a:pt x="70798" y="15844"/>
                  </a:cubicBezTo>
                  <a:cubicBezTo>
                    <a:pt x="70574" y="15720"/>
                    <a:pt x="70320" y="15643"/>
                    <a:pt x="70063" y="15621"/>
                  </a:cubicBezTo>
                  <a:cubicBezTo>
                    <a:pt x="70052" y="15594"/>
                    <a:pt x="70043" y="15566"/>
                    <a:pt x="70032" y="15542"/>
                  </a:cubicBezTo>
                  <a:cubicBezTo>
                    <a:pt x="69700" y="14803"/>
                    <a:pt x="68893" y="14334"/>
                    <a:pt x="68092" y="14334"/>
                  </a:cubicBezTo>
                  <a:cubicBezTo>
                    <a:pt x="67934" y="14334"/>
                    <a:pt x="67777" y="14352"/>
                    <a:pt x="67623" y="14389"/>
                  </a:cubicBezTo>
                  <a:cubicBezTo>
                    <a:pt x="67622" y="14386"/>
                    <a:pt x="67622" y="14380"/>
                    <a:pt x="67622" y="14375"/>
                  </a:cubicBezTo>
                  <a:cubicBezTo>
                    <a:pt x="67735" y="14331"/>
                    <a:pt x="67788" y="14305"/>
                    <a:pt x="67777" y="14305"/>
                  </a:cubicBezTo>
                  <a:cubicBezTo>
                    <a:pt x="67768" y="14305"/>
                    <a:pt x="67717" y="14322"/>
                    <a:pt x="67621" y="14359"/>
                  </a:cubicBezTo>
                  <a:cubicBezTo>
                    <a:pt x="67578" y="14102"/>
                    <a:pt x="67517" y="13850"/>
                    <a:pt x="67438" y="13604"/>
                  </a:cubicBezTo>
                  <a:cubicBezTo>
                    <a:pt x="67146" y="12662"/>
                    <a:pt x="66623" y="11806"/>
                    <a:pt x="65967" y="11073"/>
                  </a:cubicBezTo>
                  <a:cubicBezTo>
                    <a:pt x="65348" y="10402"/>
                    <a:pt x="64607" y="9863"/>
                    <a:pt x="63815" y="9428"/>
                  </a:cubicBezTo>
                  <a:cubicBezTo>
                    <a:pt x="64351" y="9214"/>
                    <a:pt x="64795" y="8750"/>
                    <a:pt x="64985" y="8205"/>
                  </a:cubicBezTo>
                  <a:cubicBezTo>
                    <a:pt x="65164" y="8197"/>
                    <a:pt x="65342" y="8155"/>
                    <a:pt x="65512" y="8095"/>
                  </a:cubicBezTo>
                  <a:cubicBezTo>
                    <a:pt x="66330" y="7813"/>
                    <a:pt x="67090" y="7248"/>
                    <a:pt x="67658" y="6601"/>
                  </a:cubicBezTo>
                  <a:lnTo>
                    <a:pt x="67658" y="6601"/>
                  </a:lnTo>
                  <a:cubicBezTo>
                    <a:pt x="67049" y="7136"/>
                    <a:pt x="66344" y="7598"/>
                    <a:pt x="65581" y="7882"/>
                  </a:cubicBezTo>
                  <a:cubicBezTo>
                    <a:pt x="65413" y="7945"/>
                    <a:pt x="65228" y="7998"/>
                    <a:pt x="65042" y="8015"/>
                  </a:cubicBezTo>
                  <a:cubicBezTo>
                    <a:pt x="65115" y="7715"/>
                    <a:pt x="65141" y="7323"/>
                    <a:pt x="64951" y="7081"/>
                  </a:cubicBezTo>
                  <a:cubicBezTo>
                    <a:pt x="64857" y="6962"/>
                    <a:pt x="64729" y="6909"/>
                    <a:pt x="64599" y="6909"/>
                  </a:cubicBezTo>
                  <a:cubicBezTo>
                    <a:pt x="64426" y="6909"/>
                    <a:pt x="64249" y="7002"/>
                    <a:pt x="64141" y="7158"/>
                  </a:cubicBezTo>
                  <a:cubicBezTo>
                    <a:pt x="63910" y="7489"/>
                    <a:pt x="64129" y="7904"/>
                    <a:pt x="64443" y="8084"/>
                  </a:cubicBezTo>
                  <a:cubicBezTo>
                    <a:pt x="64571" y="8157"/>
                    <a:pt x="64710" y="8185"/>
                    <a:pt x="64848" y="8196"/>
                  </a:cubicBezTo>
                  <a:cubicBezTo>
                    <a:pt x="64833" y="8245"/>
                    <a:pt x="64817" y="8295"/>
                    <a:pt x="64799" y="8339"/>
                  </a:cubicBezTo>
                  <a:cubicBezTo>
                    <a:pt x="64609" y="8803"/>
                    <a:pt x="64228" y="9196"/>
                    <a:pt x="63768" y="9402"/>
                  </a:cubicBezTo>
                  <a:cubicBezTo>
                    <a:pt x="63719" y="9374"/>
                    <a:pt x="63670" y="9344"/>
                    <a:pt x="63621" y="9318"/>
                  </a:cubicBezTo>
                  <a:cubicBezTo>
                    <a:pt x="61882" y="8411"/>
                    <a:pt x="59971" y="7954"/>
                    <a:pt x="58094" y="7575"/>
                  </a:cubicBezTo>
                  <a:cubicBezTo>
                    <a:pt x="57539" y="7457"/>
                    <a:pt x="56981" y="7347"/>
                    <a:pt x="56425" y="7242"/>
                  </a:cubicBezTo>
                  <a:cubicBezTo>
                    <a:pt x="56952" y="7237"/>
                    <a:pt x="57517" y="7110"/>
                    <a:pt x="57971" y="6842"/>
                  </a:cubicBezTo>
                  <a:cubicBezTo>
                    <a:pt x="58137" y="6901"/>
                    <a:pt x="58312" y="6928"/>
                    <a:pt x="58489" y="6928"/>
                  </a:cubicBezTo>
                  <a:cubicBezTo>
                    <a:pt x="58867" y="6928"/>
                    <a:pt x="59251" y="6804"/>
                    <a:pt x="59555" y="6597"/>
                  </a:cubicBezTo>
                  <a:cubicBezTo>
                    <a:pt x="60193" y="6166"/>
                    <a:pt x="60404" y="5480"/>
                    <a:pt x="60535" y="4760"/>
                  </a:cubicBezTo>
                  <a:cubicBezTo>
                    <a:pt x="60744" y="3616"/>
                    <a:pt x="61866" y="3075"/>
                    <a:pt x="62956" y="3075"/>
                  </a:cubicBezTo>
                  <a:cubicBezTo>
                    <a:pt x="63221" y="3075"/>
                    <a:pt x="63485" y="3107"/>
                    <a:pt x="63732" y="3170"/>
                  </a:cubicBezTo>
                  <a:cubicBezTo>
                    <a:pt x="63446" y="3076"/>
                    <a:pt x="63129" y="3028"/>
                    <a:pt x="62808" y="3028"/>
                  </a:cubicBezTo>
                  <a:cubicBezTo>
                    <a:pt x="61764" y="3028"/>
                    <a:pt x="60671" y="3530"/>
                    <a:pt x="60416" y="4585"/>
                  </a:cubicBezTo>
                  <a:cubicBezTo>
                    <a:pt x="60259" y="5225"/>
                    <a:pt x="60168" y="5814"/>
                    <a:pt x="59654" y="6285"/>
                  </a:cubicBezTo>
                  <a:cubicBezTo>
                    <a:pt x="59342" y="6572"/>
                    <a:pt x="58914" y="6749"/>
                    <a:pt x="58489" y="6749"/>
                  </a:cubicBezTo>
                  <a:cubicBezTo>
                    <a:pt x="58381" y="6749"/>
                    <a:pt x="58273" y="6738"/>
                    <a:pt x="58167" y="6714"/>
                  </a:cubicBezTo>
                  <a:cubicBezTo>
                    <a:pt x="58570" y="6418"/>
                    <a:pt x="58853" y="5992"/>
                    <a:pt x="58883" y="5427"/>
                  </a:cubicBezTo>
                  <a:cubicBezTo>
                    <a:pt x="58900" y="5116"/>
                    <a:pt x="58793" y="4701"/>
                    <a:pt x="58465" y="4583"/>
                  </a:cubicBezTo>
                  <a:cubicBezTo>
                    <a:pt x="58409" y="4562"/>
                    <a:pt x="58354" y="4553"/>
                    <a:pt x="58303" y="4553"/>
                  </a:cubicBezTo>
                  <a:cubicBezTo>
                    <a:pt x="58043" y="4553"/>
                    <a:pt x="57839" y="4784"/>
                    <a:pt x="57694" y="4994"/>
                  </a:cubicBezTo>
                  <a:cubicBezTo>
                    <a:pt x="57325" y="5526"/>
                    <a:pt x="57034" y="6309"/>
                    <a:pt x="57720" y="6726"/>
                  </a:cubicBezTo>
                  <a:cubicBezTo>
                    <a:pt x="57765" y="6754"/>
                    <a:pt x="57817" y="6775"/>
                    <a:pt x="57866" y="6797"/>
                  </a:cubicBezTo>
                  <a:cubicBezTo>
                    <a:pt x="57423" y="7074"/>
                    <a:pt x="56875" y="7215"/>
                    <a:pt x="56346" y="7226"/>
                  </a:cubicBezTo>
                  <a:cubicBezTo>
                    <a:pt x="49366" y="5906"/>
                    <a:pt x="42239" y="5488"/>
                    <a:pt x="35166" y="5488"/>
                  </a:cubicBezTo>
                  <a:cubicBezTo>
                    <a:pt x="35015" y="5487"/>
                    <a:pt x="34864" y="5487"/>
                    <a:pt x="34713" y="5487"/>
                  </a:cubicBezTo>
                  <a:cubicBezTo>
                    <a:pt x="32075" y="5487"/>
                    <a:pt x="29439" y="5537"/>
                    <a:pt x="26802" y="5606"/>
                  </a:cubicBezTo>
                  <a:cubicBezTo>
                    <a:pt x="27011" y="5178"/>
                    <a:pt x="27400" y="4410"/>
                    <a:pt x="27886" y="3880"/>
                  </a:cubicBezTo>
                  <a:cubicBezTo>
                    <a:pt x="27941" y="4009"/>
                    <a:pt x="28007" y="4130"/>
                    <a:pt x="28085" y="4233"/>
                  </a:cubicBezTo>
                  <a:cubicBezTo>
                    <a:pt x="28291" y="4499"/>
                    <a:pt x="28621" y="4678"/>
                    <a:pt x="28952" y="4678"/>
                  </a:cubicBezTo>
                  <a:cubicBezTo>
                    <a:pt x="29113" y="4678"/>
                    <a:pt x="29274" y="4636"/>
                    <a:pt x="29421" y="4541"/>
                  </a:cubicBezTo>
                  <a:cubicBezTo>
                    <a:pt x="29918" y="4222"/>
                    <a:pt x="29829" y="3462"/>
                    <a:pt x="29296" y="3236"/>
                  </a:cubicBezTo>
                  <a:cubicBezTo>
                    <a:pt x="29162" y="3178"/>
                    <a:pt x="29031" y="3152"/>
                    <a:pt x="28905" y="3152"/>
                  </a:cubicBezTo>
                  <a:cubicBezTo>
                    <a:pt x="28578" y="3152"/>
                    <a:pt x="28279" y="3326"/>
                    <a:pt x="28013" y="3586"/>
                  </a:cubicBezTo>
                  <a:cubicBezTo>
                    <a:pt x="27893" y="3154"/>
                    <a:pt x="27878" y="2565"/>
                    <a:pt x="28238" y="2288"/>
                  </a:cubicBezTo>
                  <a:cubicBezTo>
                    <a:pt x="28373" y="2184"/>
                    <a:pt x="28531" y="2149"/>
                    <a:pt x="28698" y="2149"/>
                  </a:cubicBezTo>
                  <a:cubicBezTo>
                    <a:pt x="29038" y="2149"/>
                    <a:pt x="29417" y="2292"/>
                    <a:pt x="29723" y="2292"/>
                  </a:cubicBezTo>
                  <a:cubicBezTo>
                    <a:pt x="29730" y="2292"/>
                    <a:pt x="29738" y="2292"/>
                    <a:pt x="29745" y="2291"/>
                  </a:cubicBezTo>
                  <a:cubicBezTo>
                    <a:pt x="30881" y="2267"/>
                    <a:pt x="31663" y="1005"/>
                    <a:pt x="310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8" name="Google Shape;658;p6"/>
            <p:cNvSpPr/>
            <p:nvPr/>
          </p:nvSpPr>
          <p:spPr>
            <a:xfrm>
              <a:off x="2375350" y="1066125"/>
              <a:ext cx="506325" cy="539675"/>
            </a:xfrm>
            <a:custGeom>
              <a:avLst/>
              <a:gdLst/>
              <a:ahLst/>
              <a:cxnLst/>
              <a:rect l="l" t="t" r="r" b="b"/>
              <a:pathLst>
                <a:path w="20253" h="21587" extrusionOk="0">
                  <a:moveTo>
                    <a:pt x="4687" y="0"/>
                  </a:moveTo>
                  <a:cubicBezTo>
                    <a:pt x="4649" y="0"/>
                    <a:pt x="4611" y="9"/>
                    <a:pt x="4575" y="27"/>
                  </a:cubicBezTo>
                  <a:cubicBezTo>
                    <a:pt x="4452" y="89"/>
                    <a:pt x="4401" y="241"/>
                    <a:pt x="4459" y="373"/>
                  </a:cubicBezTo>
                  <a:cubicBezTo>
                    <a:pt x="5033" y="1663"/>
                    <a:pt x="4930" y="2664"/>
                    <a:pt x="6216" y="4180"/>
                  </a:cubicBezTo>
                  <a:cubicBezTo>
                    <a:pt x="7560" y="5777"/>
                    <a:pt x="7227" y="6558"/>
                    <a:pt x="7938" y="8122"/>
                  </a:cubicBezTo>
                  <a:cubicBezTo>
                    <a:pt x="7761" y="8180"/>
                    <a:pt x="7606" y="8206"/>
                    <a:pt x="7468" y="8206"/>
                  </a:cubicBezTo>
                  <a:cubicBezTo>
                    <a:pt x="6395" y="8206"/>
                    <a:pt x="6384" y="6617"/>
                    <a:pt x="5505" y="5799"/>
                  </a:cubicBezTo>
                  <a:cubicBezTo>
                    <a:pt x="5056" y="5381"/>
                    <a:pt x="4535" y="5261"/>
                    <a:pt x="4085" y="5261"/>
                  </a:cubicBezTo>
                  <a:cubicBezTo>
                    <a:pt x="3647" y="5261"/>
                    <a:pt x="3277" y="5375"/>
                    <a:pt x="3106" y="5437"/>
                  </a:cubicBezTo>
                  <a:cubicBezTo>
                    <a:pt x="3063" y="5452"/>
                    <a:pt x="3060" y="5511"/>
                    <a:pt x="3100" y="5534"/>
                  </a:cubicBezTo>
                  <a:lnTo>
                    <a:pt x="3787" y="5941"/>
                  </a:lnTo>
                  <a:cubicBezTo>
                    <a:pt x="3833" y="5969"/>
                    <a:pt x="3818" y="6039"/>
                    <a:pt x="3767" y="6042"/>
                  </a:cubicBezTo>
                  <a:cubicBezTo>
                    <a:pt x="2483" y="6106"/>
                    <a:pt x="1628" y="6861"/>
                    <a:pt x="1374" y="7113"/>
                  </a:cubicBezTo>
                  <a:cubicBezTo>
                    <a:pt x="1341" y="7145"/>
                    <a:pt x="1363" y="7200"/>
                    <a:pt x="1408" y="7204"/>
                  </a:cubicBezTo>
                  <a:cubicBezTo>
                    <a:pt x="1879" y="7231"/>
                    <a:pt x="2350" y="7261"/>
                    <a:pt x="2821" y="7290"/>
                  </a:cubicBezTo>
                  <a:cubicBezTo>
                    <a:pt x="2876" y="7293"/>
                    <a:pt x="2892" y="7370"/>
                    <a:pt x="2842" y="7392"/>
                  </a:cubicBezTo>
                  <a:cubicBezTo>
                    <a:pt x="2326" y="7634"/>
                    <a:pt x="1811" y="7874"/>
                    <a:pt x="1296" y="8116"/>
                  </a:cubicBezTo>
                  <a:cubicBezTo>
                    <a:pt x="1259" y="8133"/>
                    <a:pt x="1254" y="8183"/>
                    <a:pt x="1286" y="8207"/>
                  </a:cubicBezTo>
                  <a:cubicBezTo>
                    <a:pt x="1447" y="8329"/>
                    <a:pt x="1609" y="8451"/>
                    <a:pt x="1769" y="8574"/>
                  </a:cubicBezTo>
                  <a:cubicBezTo>
                    <a:pt x="1800" y="8596"/>
                    <a:pt x="1797" y="8645"/>
                    <a:pt x="1763" y="8663"/>
                  </a:cubicBezTo>
                  <a:cubicBezTo>
                    <a:pt x="1356" y="8879"/>
                    <a:pt x="946" y="9095"/>
                    <a:pt x="537" y="9310"/>
                  </a:cubicBezTo>
                  <a:cubicBezTo>
                    <a:pt x="507" y="9326"/>
                    <a:pt x="501" y="9366"/>
                    <a:pt x="521" y="9391"/>
                  </a:cubicBezTo>
                  <a:cubicBezTo>
                    <a:pt x="707" y="9602"/>
                    <a:pt x="891" y="9813"/>
                    <a:pt x="1074" y="10026"/>
                  </a:cubicBezTo>
                  <a:cubicBezTo>
                    <a:pt x="1094" y="10049"/>
                    <a:pt x="1090" y="10086"/>
                    <a:pt x="1066" y="10104"/>
                  </a:cubicBezTo>
                  <a:cubicBezTo>
                    <a:pt x="723" y="10361"/>
                    <a:pt x="381" y="10616"/>
                    <a:pt x="38" y="10873"/>
                  </a:cubicBezTo>
                  <a:cubicBezTo>
                    <a:pt x="0" y="10900"/>
                    <a:pt x="16" y="10960"/>
                    <a:pt x="63" y="10968"/>
                  </a:cubicBezTo>
                  <a:cubicBezTo>
                    <a:pt x="329" y="11008"/>
                    <a:pt x="597" y="11048"/>
                    <a:pt x="863" y="11089"/>
                  </a:cubicBezTo>
                  <a:cubicBezTo>
                    <a:pt x="894" y="11094"/>
                    <a:pt x="915" y="11125"/>
                    <a:pt x="905" y="11156"/>
                  </a:cubicBezTo>
                  <a:cubicBezTo>
                    <a:pt x="789" y="11558"/>
                    <a:pt x="673" y="11958"/>
                    <a:pt x="556" y="12360"/>
                  </a:cubicBezTo>
                  <a:cubicBezTo>
                    <a:pt x="545" y="12394"/>
                    <a:pt x="572" y="12427"/>
                    <a:pt x="604" y="12427"/>
                  </a:cubicBezTo>
                  <a:cubicBezTo>
                    <a:pt x="610" y="12427"/>
                    <a:pt x="617" y="12426"/>
                    <a:pt x="623" y="12423"/>
                  </a:cubicBezTo>
                  <a:cubicBezTo>
                    <a:pt x="1088" y="12335"/>
                    <a:pt x="1554" y="12247"/>
                    <a:pt x="2019" y="12160"/>
                  </a:cubicBezTo>
                  <a:cubicBezTo>
                    <a:pt x="2025" y="12158"/>
                    <a:pt x="2031" y="12157"/>
                    <a:pt x="2037" y="12157"/>
                  </a:cubicBezTo>
                  <a:cubicBezTo>
                    <a:pt x="2076" y="12157"/>
                    <a:pt x="2104" y="12203"/>
                    <a:pt x="2080" y="12240"/>
                  </a:cubicBezTo>
                  <a:cubicBezTo>
                    <a:pt x="1682" y="12765"/>
                    <a:pt x="1285" y="13286"/>
                    <a:pt x="885" y="13806"/>
                  </a:cubicBezTo>
                  <a:cubicBezTo>
                    <a:pt x="862" y="13841"/>
                    <a:pt x="887" y="13887"/>
                    <a:pt x="928" y="13887"/>
                  </a:cubicBezTo>
                  <a:cubicBezTo>
                    <a:pt x="931" y="13887"/>
                    <a:pt x="933" y="13887"/>
                    <a:pt x="936" y="13886"/>
                  </a:cubicBezTo>
                  <a:cubicBezTo>
                    <a:pt x="1245" y="13843"/>
                    <a:pt x="1555" y="13801"/>
                    <a:pt x="1864" y="13760"/>
                  </a:cubicBezTo>
                  <a:cubicBezTo>
                    <a:pt x="1867" y="13760"/>
                    <a:pt x="1869" y="13760"/>
                    <a:pt x="1872" y="13760"/>
                  </a:cubicBezTo>
                  <a:cubicBezTo>
                    <a:pt x="1912" y="13760"/>
                    <a:pt x="1939" y="13805"/>
                    <a:pt x="1916" y="13841"/>
                  </a:cubicBezTo>
                  <a:cubicBezTo>
                    <a:pt x="1696" y="14186"/>
                    <a:pt x="1475" y="14532"/>
                    <a:pt x="1254" y="14876"/>
                  </a:cubicBezTo>
                  <a:cubicBezTo>
                    <a:pt x="1231" y="14910"/>
                    <a:pt x="1256" y="14957"/>
                    <a:pt x="1297" y="14957"/>
                  </a:cubicBezTo>
                  <a:cubicBezTo>
                    <a:pt x="1298" y="14957"/>
                    <a:pt x="1299" y="14957"/>
                    <a:pt x="1301" y="14957"/>
                  </a:cubicBezTo>
                  <a:cubicBezTo>
                    <a:pt x="1493" y="14950"/>
                    <a:pt x="1902" y="14936"/>
                    <a:pt x="1949" y="14916"/>
                  </a:cubicBezTo>
                  <a:cubicBezTo>
                    <a:pt x="1950" y="14916"/>
                    <a:pt x="1951" y="14916"/>
                    <a:pt x="1951" y="14916"/>
                  </a:cubicBezTo>
                  <a:cubicBezTo>
                    <a:pt x="1989" y="14916"/>
                    <a:pt x="1742" y="15495"/>
                    <a:pt x="1649" y="15708"/>
                  </a:cubicBezTo>
                  <a:cubicBezTo>
                    <a:pt x="1634" y="15744"/>
                    <a:pt x="1661" y="15781"/>
                    <a:pt x="1699" y="15781"/>
                  </a:cubicBezTo>
                  <a:cubicBezTo>
                    <a:pt x="1699" y="15781"/>
                    <a:pt x="1700" y="15781"/>
                    <a:pt x="1701" y="15781"/>
                  </a:cubicBezTo>
                  <a:cubicBezTo>
                    <a:pt x="2041" y="15762"/>
                    <a:pt x="2378" y="15742"/>
                    <a:pt x="2717" y="15724"/>
                  </a:cubicBezTo>
                  <a:cubicBezTo>
                    <a:pt x="2718" y="15724"/>
                    <a:pt x="2719" y="15723"/>
                    <a:pt x="2720" y="15723"/>
                  </a:cubicBezTo>
                  <a:cubicBezTo>
                    <a:pt x="2759" y="15723"/>
                    <a:pt x="2786" y="15764"/>
                    <a:pt x="2768" y="15799"/>
                  </a:cubicBezTo>
                  <a:cubicBezTo>
                    <a:pt x="2548" y="16275"/>
                    <a:pt x="2318" y="16747"/>
                    <a:pt x="2087" y="17220"/>
                  </a:cubicBezTo>
                  <a:cubicBezTo>
                    <a:pt x="2069" y="17255"/>
                    <a:pt x="2097" y="17297"/>
                    <a:pt x="2136" y="17297"/>
                  </a:cubicBezTo>
                  <a:cubicBezTo>
                    <a:pt x="2137" y="17297"/>
                    <a:pt x="2139" y="17297"/>
                    <a:pt x="2140" y="17297"/>
                  </a:cubicBezTo>
                  <a:cubicBezTo>
                    <a:pt x="2434" y="17275"/>
                    <a:pt x="2731" y="17253"/>
                    <a:pt x="3027" y="17232"/>
                  </a:cubicBezTo>
                  <a:cubicBezTo>
                    <a:pt x="3028" y="17232"/>
                    <a:pt x="3029" y="17232"/>
                    <a:pt x="3030" y="17232"/>
                  </a:cubicBezTo>
                  <a:cubicBezTo>
                    <a:pt x="3067" y="17232"/>
                    <a:pt x="3093" y="17272"/>
                    <a:pt x="3078" y="17305"/>
                  </a:cubicBezTo>
                  <a:cubicBezTo>
                    <a:pt x="2968" y="17560"/>
                    <a:pt x="2857" y="17813"/>
                    <a:pt x="2745" y="18067"/>
                  </a:cubicBezTo>
                  <a:cubicBezTo>
                    <a:pt x="2728" y="18104"/>
                    <a:pt x="2757" y="18141"/>
                    <a:pt x="2793" y="18141"/>
                  </a:cubicBezTo>
                  <a:cubicBezTo>
                    <a:pt x="2800" y="18141"/>
                    <a:pt x="2807" y="18140"/>
                    <a:pt x="2814" y="18137"/>
                  </a:cubicBezTo>
                  <a:cubicBezTo>
                    <a:pt x="2920" y="18092"/>
                    <a:pt x="3028" y="18045"/>
                    <a:pt x="3137" y="18000"/>
                  </a:cubicBezTo>
                  <a:cubicBezTo>
                    <a:pt x="3143" y="17997"/>
                    <a:pt x="3150" y="17996"/>
                    <a:pt x="3157" y="17996"/>
                  </a:cubicBezTo>
                  <a:cubicBezTo>
                    <a:pt x="3189" y="17996"/>
                    <a:pt x="3217" y="18027"/>
                    <a:pt x="3208" y="18062"/>
                  </a:cubicBezTo>
                  <a:cubicBezTo>
                    <a:pt x="3150" y="18453"/>
                    <a:pt x="3091" y="18843"/>
                    <a:pt x="3030" y="19231"/>
                  </a:cubicBezTo>
                  <a:cubicBezTo>
                    <a:pt x="3020" y="19267"/>
                    <a:pt x="3049" y="19297"/>
                    <a:pt x="3081" y="19297"/>
                  </a:cubicBezTo>
                  <a:cubicBezTo>
                    <a:pt x="3092" y="19297"/>
                    <a:pt x="3103" y="19294"/>
                    <a:pt x="3113" y="19286"/>
                  </a:cubicBezTo>
                  <a:cubicBezTo>
                    <a:pt x="3526" y="18894"/>
                    <a:pt x="3938" y="18502"/>
                    <a:pt x="4349" y="18109"/>
                  </a:cubicBezTo>
                  <a:cubicBezTo>
                    <a:pt x="4358" y="18101"/>
                    <a:pt x="4370" y="18097"/>
                    <a:pt x="4381" y="18097"/>
                  </a:cubicBezTo>
                  <a:cubicBezTo>
                    <a:pt x="4401" y="18097"/>
                    <a:pt x="4421" y="18109"/>
                    <a:pt x="4430" y="18130"/>
                  </a:cubicBezTo>
                  <a:cubicBezTo>
                    <a:pt x="4483" y="18257"/>
                    <a:pt x="4537" y="18384"/>
                    <a:pt x="4590" y="18509"/>
                  </a:cubicBezTo>
                  <a:cubicBezTo>
                    <a:pt x="4599" y="18530"/>
                    <a:pt x="4619" y="18541"/>
                    <a:pt x="4639" y="18541"/>
                  </a:cubicBezTo>
                  <a:cubicBezTo>
                    <a:pt x="4654" y="18541"/>
                    <a:pt x="4670" y="18534"/>
                    <a:pt x="4680" y="18520"/>
                  </a:cubicBezTo>
                  <a:cubicBezTo>
                    <a:pt x="4881" y="18247"/>
                    <a:pt x="5082" y="17976"/>
                    <a:pt x="5281" y="17702"/>
                  </a:cubicBezTo>
                  <a:cubicBezTo>
                    <a:pt x="5292" y="17688"/>
                    <a:pt x="5308" y="17680"/>
                    <a:pt x="5324" y="17680"/>
                  </a:cubicBezTo>
                  <a:cubicBezTo>
                    <a:pt x="5338" y="17680"/>
                    <a:pt x="5353" y="17686"/>
                    <a:pt x="5364" y="17699"/>
                  </a:cubicBezTo>
                  <a:cubicBezTo>
                    <a:pt x="5458" y="17810"/>
                    <a:pt x="5555" y="17922"/>
                    <a:pt x="5650" y="18033"/>
                  </a:cubicBezTo>
                  <a:cubicBezTo>
                    <a:pt x="5662" y="18046"/>
                    <a:pt x="5676" y="18052"/>
                    <a:pt x="5691" y="18052"/>
                  </a:cubicBezTo>
                  <a:cubicBezTo>
                    <a:pt x="5709" y="18052"/>
                    <a:pt x="5726" y="18043"/>
                    <a:pt x="5736" y="18026"/>
                  </a:cubicBezTo>
                  <a:cubicBezTo>
                    <a:pt x="5993" y="17572"/>
                    <a:pt x="6247" y="17118"/>
                    <a:pt x="6502" y="16661"/>
                  </a:cubicBezTo>
                  <a:cubicBezTo>
                    <a:pt x="6512" y="16642"/>
                    <a:pt x="6529" y="16634"/>
                    <a:pt x="6547" y="16634"/>
                  </a:cubicBezTo>
                  <a:cubicBezTo>
                    <a:pt x="6572" y="16634"/>
                    <a:pt x="6596" y="16651"/>
                    <a:pt x="6600" y="16680"/>
                  </a:cubicBezTo>
                  <a:cubicBezTo>
                    <a:pt x="6684" y="17336"/>
                    <a:pt x="6765" y="17993"/>
                    <a:pt x="6843" y="18647"/>
                  </a:cubicBezTo>
                  <a:cubicBezTo>
                    <a:pt x="6847" y="18678"/>
                    <a:pt x="6871" y="18694"/>
                    <a:pt x="6896" y="18694"/>
                  </a:cubicBezTo>
                  <a:cubicBezTo>
                    <a:pt x="6915" y="18694"/>
                    <a:pt x="6935" y="18684"/>
                    <a:pt x="6943" y="18662"/>
                  </a:cubicBezTo>
                  <a:cubicBezTo>
                    <a:pt x="7082" y="18465"/>
                    <a:pt x="7217" y="18266"/>
                    <a:pt x="7354" y="18069"/>
                  </a:cubicBezTo>
                  <a:cubicBezTo>
                    <a:pt x="7363" y="18047"/>
                    <a:pt x="7383" y="18036"/>
                    <a:pt x="7403" y="18036"/>
                  </a:cubicBezTo>
                  <a:cubicBezTo>
                    <a:pt x="7421" y="18036"/>
                    <a:pt x="7439" y="18045"/>
                    <a:pt x="7450" y="18064"/>
                  </a:cubicBezTo>
                  <a:cubicBezTo>
                    <a:pt x="7639" y="18596"/>
                    <a:pt x="7828" y="19128"/>
                    <a:pt x="8014" y="19660"/>
                  </a:cubicBezTo>
                  <a:cubicBezTo>
                    <a:pt x="8024" y="19679"/>
                    <a:pt x="8043" y="19689"/>
                    <a:pt x="8061" y="19689"/>
                  </a:cubicBezTo>
                  <a:cubicBezTo>
                    <a:pt x="8079" y="19689"/>
                    <a:pt x="8096" y="19680"/>
                    <a:pt x="8106" y="19662"/>
                  </a:cubicBezTo>
                  <a:cubicBezTo>
                    <a:pt x="8300" y="19311"/>
                    <a:pt x="8494" y="18960"/>
                    <a:pt x="8687" y="18608"/>
                  </a:cubicBezTo>
                  <a:cubicBezTo>
                    <a:pt x="8697" y="18590"/>
                    <a:pt x="8714" y="18581"/>
                    <a:pt x="8732" y="18581"/>
                  </a:cubicBezTo>
                  <a:cubicBezTo>
                    <a:pt x="8749" y="18581"/>
                    <a:pt x="8766" y="18590"/>
                    <a:pt x="8777" y="18607"/>
                  </a:cubicBezTo>
                  <a:cubicBezTo>
                    <a:pt x="9049" y="19033"/>
                    <a:pt x="9320" y="19457"/>
                    <a:pt x="9589" y="19884"/>
                  </a:cubicBezTo>
                  <a:cubicBezTo>
                    <a:pt x="9599" y="19901"/>
                    <a:pt x="9616" y="19909"/>
                    <a:pt x="9634" y="19909"/>
                  </a:cubicBezTo>
                  <a:cubicBezTo>
                    <a:pt x="9648" y="19909"/>
                    <a:pt x="9662" y="19903"/>
                    <a:pt x="9672" y="19891"/>
                  </a:cubicBezTo>
                  <a:lnTo>
                    <a:pt x="10246" y="19240"/>
                  </a:lnTo>
                  <a:cubicBezTo>
                    <a:pt x="10257" y="19228"/>
                    <a:pt x="10271" y="19222"/>
                    <a:pt x="10285" y="19222"/>
                  </a:cubicBezTo>
                  <a:cubicBezTo>
                    <a:pt x="10303" y="19222"/>
                    <a:pt x="10321" y="19232"/>
                    <a:pt x="10332" y="19250"/>
                  </a:cubicBezTo>
                  <a:cubicBezTo>
                    <a:pt x="10510" y="19574"/>
                    <a:pt x="10688" y="19897"/>
                    <a:pt x="10864" y="20222"/>
                  </a:cubicBezTo>
                  <a:cubicBezTo>
                    <a:pt x="10874" y="20240"/>
                    <a:pt x="10893" y="20250"/>
                    <a:pt x="10912" y="20250"/>
                  </a:cubicBezTo>
                  <a:cubicBezTo>
                    <a:pt x="10928" y="20250"/>
                    <a:pt x="10944" y="20243"/>
                    <a:pt x="10954" y="20228"/>
                  </a:cubicBezTo>
                  <a:cubicBezTo>
                    <a:pt x="11060" y="20067"/>
                    <a:pt x="11165" y="19908"/>
                    <a:pt x="11271" y="19748"/>
                  </a:cubicBezTo>
                  <a:cubicBezTo>
                    <a:pt x="11281" y="19732"/>
                    <a:pt x="11298" y="19725"/>
                    <a:pt x="11314" y="19725"/>
                  </a:cubicBezTo>
                  <a:cubicBezTo>
                    <a:pt x="11331" y="19725"/>
                    <a:pt x="11349" y="19733"/>
                    <a:pt x="11359" y="19751"/>
                  </a:cubicBezTo>
                  <a:cubicBezTo>
                    <a:pt x="11560" y="20088"/>
                    <a:pt x="11758" y="20427"/>
                    <a:pt x="11958" y="20766"/>
                  </a:cubicBezTo>
                  <a:cubicBezTo>
                    <a:pt x="11968" y="20785"/>
                    <a:pt x="11986" y="20794"/>
                    <a:pt x="12004" y="20794"/>
                  </a:cubicBezTo>
                  <a:cubicBezTo>
                    <a:pt x="12024" y="20794"/>
                    <a:pt x="12044" y="20782"/>
                    <a:pt x="12052" y="20760"/>
                  </a:cubicBezTo>
                  <a:lnTo>
                    <a:pt x="12217" y="20314"/>
                  </a:lnTo>
                  <a:cubicBezTo>
                    <a:pt x="12225" y="20294"/>
                    <a:pt x="12245" y="20281"/>
                    <a:pt x="12265" y="20281"/>
                  </a:cubicBezTo>
                  <a:cubicBezTo>
                    <a:pt x="12276" y="20281"/>
                    <a:pt x="12287" y="20285"/>
                    <a:pt x="12296" y="20292"/>
                  </a:cubicBezTo>
                  <a:cubicBezTo>
                    <a:pt x="12869" y="20717"/>
                    <a:pt x="13440" y="21144"/>
                    <a:pt x="14009" y="21574"/>
                  </a:cubicBezTo>
                  <a:cubicBezTo>
                    <a:pt x="14019" y="21582"/>
                    <a:pt x="14031" y="21586"/>
                    <a:pt x="14043" y="21586"/>
                  </a:cubicBezTo>
                  <a:cubicBezTo>
                    <a:pt x="14049" y="21586"/>
                    <a:pt x="14055" y="21585"/>
                    <a:pt x="14060" y="21583"/>
                  </a:cubicBezTo>
                  <a:cubicBezTo>
                    <a:pt x="14075" y="21577"/>
                    <a:pt x="14088" y="21562"/>
                    <a:pt x="14092" y="21543"/>
                  </a:cubicBezTo>
                  <a:cubicBezTo>
                    <a:pt x="14216" y="20839"/>
                    <a:pt x="14337" y="20133"/>
                    <a:pt x="14454" y="19425"/>
                  </a:cubicBezTo>
                  <a:cubicBezTo>
                    <a:pt x="14459" y="19398"/>
                    <a:pt x="14481" y="19381"/>
                    <a:pt x="14504" y="19381"/>
                  </a:cubicBezTo>
                  <a:cubicBezTo>
                    <a:pt x="14512" y="19381"/>
                    <a:pt x="14520" y="19383"/>
                    <a:pt x="14528" y="19387"/>
                  </a:cubicBezTo>
                  <a:cubicBezTo>
                    <a:pt x="14669" y="19457"/>
                    <a:pt x="14813" y="19528"/>
                    <a:pt x="14956" y="19598"/>
                  </a:cubicBezTo>
                  <a:cubicBezTo>
                    <a:pt x="14963" y="19601"/>
                    <a:pt x="14971" y="19603"/>
                    <a:pt x="14979" y="19603"/>
                  </a:cubicBezTo>
                  <a:cubicBezTo>
                    <a:pt x="15011" y="19603"/>
                    <a:pt x="15038" y="19572"/>
                    <a:pt x="15029" y="19536"/>
                  </a:cubicBezTo>
                  <a:cubicBezTo>
                    <a:pt x="14937" y="19150"/>
                    <a:pt x="14844" y="18763"/>
                    <a:pt x="14751" y="18376"/>
                  </a:cubicBezTo>
                  <a:cubicBezTo>
                    <a:pt x="14743" y="18341"/>
                    <a:pt x="14767" y="18309"/>
                    <a:pt x="14801" y="18309"/>
                  </a:cubicBezTo>
                  <a:cubicBezTo>
                    <a:pt x="14804" y="18309"/>
                    <a:pt x="14808" y="18310"/>
                    <a:pt x="14813" y="18311"/>
                  </a:cubicBezTo>
                  <a:cubicBezTo>
                    <a:pt x="15000" y="18354"/>
                    <a:pt x="15188" y="18396"/>
                    <a:pt x="15377" y="18440"/>
                  </a:cubicBezTo>
                  <a:cubicBezTo>
                    <a:pt x="15380" y="18441"/>
                    <a:pt x="15384" y="18442"/>
                    <a:pt x="15388" y="18442"/>
                  </a:cubicBezTo>
                  <a:cubicBezTo>
                    <a:pt x="15421" y="18442"/>
                    <a:pt x="15448" y="18408"/>
                    <a:pt x="15438" y="18373"/>
                  </a:cubicBezTo>
                  <a:cubicBezTo>
                    <a:pt x="15336" y="18011"/>
                    <a:pt x="15235" y="17647"/>
                    <a:pt x="15132" y="17284"/>
                  </a:cubicBezTo>
                  <a:cubicBezTo>
                    <a:pt x="15121" y="17250"/>
                    <a:pt x="15146" y="17216"/>
                    <a:pt x="15180" y="17216"/>
                  </a:cubicBezTo>
                  <a:cubicBezTo>
                    <a:pt x="15182" y="17216"/>
                    <a:pt x="15184" y="17216"/>
                    <a:pt x="15186" y="17216"/>
                  </a:cubicBezTo>
                  <a:cubicBezTo>
                    <a:pt x="15476" y="17240"/>
                    <a:pt x="15764" y="17262"/>
                    <a:pt x="16055" y="17287"/>
                  </a:cubicBezTo>
                  <a:cubicBezTo>
                    <a:pt x="16057" y="17287"/>
                    <a:pt x="16059" y="17287"/>
                    <a:pt x="16061" y="17287"/>
                  </a:cubicBezTo>
                  <a:cubicBezTo>
                    <a:pt x="16094" y="17287"/>
                    <a:pt x="16117" y="17257"/>
                    <a:pt x="16109" y="17222"/>
                  </a:cubicBezTo>
                  <a:cubicBezTo>
                    <a:pt x="15997" y="16716"/>
                    <a:pt x="15884" y="16209"/>
                    <a:pt x="15769" y="15702"/>
                  </a:cubicBezTo>
                  <a:cubicBezTo>
                    <a:pt x="15762" y="15665"/>
                    <a:pt x="15787" y="15636"/>
                    <a:pt x="15819" y="15636"/>
                  </a:cubicBezTo>
                  <a:cubicBezTo>
                    <a:pt x="15824" y="15636"/>
                    <a:pt x="15829" y="15637"/>
                    <a:pt x="15834" y="15638"/>
                  </a:cubicBezTo>
                  <a:cubicBezTo>
                    <a:pt x="16222" y="15757"/>
                    <a:pt x="16611" y="15878"/>
                    <a:pt x="16999" y="15999"/>
                  </a:cubicBezTo>
                  <a:cubicBezTo>
                    <a:pt x="17004" y="16000"/>
                    <a:pt x="17009" y="16001"/>
                    <a:pt x="17014" y="16001"/>
                  </a:cubicBezTo>
                  <a:cubicBezTo>
                    <a:pt x="17047" y="16001"/>
                    <a:pt x="17074" y="15967"/>
                    <a:pt x="17063" y="15932"/>
                  </a:cubicBezTo>
                  <a:cubicBezTo>
                    <a:pt x="16810" y="15401"/>
                    <a:pt x="16557" y="14871"/>
                    <a:pt x="16301" y="14344"/>
                  </a:cubicBezTo>
                  <a:cubicBezTo>
                    <a:pt x="16290" y="14307"/>
                    <a:pt x="16317" y="14273"/>
                    <a:pt x="16351" y="14273"/>
                  </a:cubicBezTo>
                  <a:cubicBezTo>
                    <a:pt x="16358" y="14273"/>
                    <a:pt x="16365" y="14275"/>
                    <a:pt x="16372" y="14278"/>
                  </a:cubicBezTo>
                  <a:cubicBezTo>
                    <a:pt x="16611" y="14324"/>
                    <a:pt x="16851" y="14369"/>
                    <a:pt x="17089" y="14417"/>
                  </a:cubicBezTo>
                  <a:cubicBezTo>
                    <a:pt x="17097" y="14421"/>
                    <a:pt x="17104" y="14422"/>
                    <a:pt x="17111" y="14422"/>
                  </a:cubicBezTo>
                  <a:cubicBezTo>
                    <a:pt x="17151" y="14422"/>
                    <a:pt x="17178" y="14370"/>
                    <a:pt x="17149" y="14333"/>
                  </a:cubicBezTo>
                  <a:cubicBezTo>
                    <a:pt x="16725" y="13790"/>
                    <a:pt x="16301" y="13250"/>
                    <a:pt x="15874" y="12712"/>
                  </a:cubicBezTo>
                  <a:cubicBezTo>
                    <a:pt x="15845" y="12674"/>
                    <a:pt x="15870" y="12623"/>
                    <a:pt x="15913" y="12623"/>
                  </a:cubicBezTo>
                  <a:cubicBezTo>
                    <a:pt x="15917" y="12623"/>
                    <a:pt x="15922" y="12624"/>
                    <a:pt x="15927" y="12625"/>
                  </a:cubicBezTo>
                  <a:cubicBezTo>
                    <a:pt x="16437" y="12768"/>
                    <a:pt x="16948" y="12914"/>
                    <a:pt x="17459" y="13061"/>
                  </a:cubicBezTo>
                  <a:cubicBezTo>
                    <a:pt x="17464" y="13062"/>
                    <a:pt x="17469" y="13063"/>
                    <a:pt x="17474" y="13063"/>
                  </a:cubicBezTo>
                  <a:cubicBezTo>
                    <a:pt x="17503" y="13063"/>
                    <a:pt x="17528" y="13037"/>
                    <a:pt x="17523" y="13003"/>
                  </a:cubicBezTo>
                  <a:lnTo>
                    <a:pt x="17473" y="12544"/>
                  </a:lnTo>
                  <a:cubicBezTo>
                    <a:pt x="17469" y="12511"/>
                    <a:pt x="17494" y="12484"/>
                    <a:pt x="17523" y="12484"/>
                  </a:cubicBezTo>
                  <a:cubicBezTo>
                    <a:pt x="17526" y="12484"/>
                    <a:pt x="17528" y="12484"/>
                    <a:pt x="17531" y="12484"/>
                  </a:cubicBezTo>
                  <a:cubicBezTo>
                    <a:pt x="17871" y="12538"/>
                    <a:pt x="18210" y="12593"/>
                    <a:pt x="18547" y="12648"/>
                  </a:cubicBezTo>
                  <a:cubicBezTo>
                    <a:pt x="18550" y="12649"/>
                    <a:pt x="18553" y="12649"/>
                    <a:pt x="18555" y="12649"/>
                  </a:cubicBezTo>
                  <a:cubicBezTo>
                    <a:pt x="18593" y="12649"/>
                    <a:pt x="18618" y="12610"/>
                    <a:pt x="18601" y="12572"/>
                  </a:cubicBezTo>
                  <a:cubicBezTo>
                    <a:pt x="18545" y="12438"/>
                    <a:pt x="18486" y="12303"/>
                    <a:pt x="18430" y="12169"/>
                  </a:cubicBezTo>
                  <a:cubicBezTo>
                    <a:pt x="18415" y="12136"/>
                    <a:pt x="18435" y="12098"/>
                    <a:pt x="18470" y="12093"/>
                  </a:cubicBezTo>
                  <a:cubicBezTo>
                    <a:pt x="19043" y="12081"/>
                    <a:pt x="19616" y="12071"/>
                    <a:pt x="20191" y="12062"/>
                  </a:cubicBezTo>
                  <a:cubicBezTo>
                    <a:pt x="20241" y="12056"/>
                    <a:pt x="20252" y="11985"/>
                    <a:pt x="20207" y="11958"/>
                  </a:cubicBezTo>
                  <a:cubicBezTo>
                    <a:pt x="19877" y="11706"/>
                    <a:pt x="19544" y="11456"/>
                    <a:pt x="19213" y="11206"/>
                  </a:cubicBezTo>
                  <a:cubicBezTo>
                    <a:pt x="19174" y="11183"/>
                    <a:pt x="19175" y="11123"/>
                    <a:pt x="19214" y="11105"/>
                  </a:cubicBezTo>
                  <a:cubicBezTo>
                    <a:pt x="19322" y="11059"/>
                    <a:pt x="19428" y="11013"/>
                    <a:pt x="19537" y="10968"/>
                  </a:cubicBezTo>
                  <a:cubicBezTo>
                    <a:pt x="19581" y="10949"/>
                    <a:pt x="19577" y="10882"/>
                    <a:pt x="19531" y="10864"/>
                  </a:cubicBezTo>
                  <a:cubicBezTo>
                    <a:pt x="19265" y="10756"/>
                    <a:pt x="18999" y="10650"/>
                    <a:pt x="18733" y="10544"/>
                  </a:cubicBezTo>
                  <a:cubicBezTo>
                    <a:pt x="18694" y="10528"/>
                    <a:pt x="18684" y="10477"/>
                    <a:pt x="18712" y="10449"/>
                  </a:cubicBezTo>
                  <a:cubicBezTo>
                    <a:pt x="18929" y="10242"/>
                    <a:pt x="19144" y="10034"/>
                    <a:pt x="19358" y="9826"/>
                  </a:cubicBezTo>
                  <a:cubicBezTo>
                    <a:pt x="19388" y="9798"/>
                    <a:pt x="19375" y="9746"/>
                    <a:pt x="19335" y="9732"/>
                  </a:cubicBezTo>
                  <a:cubicBezTo>
                    <a:pt x="18821" y="9555"/>
                    <a:pt x="18309" y="9377"/>
                    <a:pt x="17795" y="9202"/>
                  </a:cubicBezTo>
                  <a:cubicBezTo>
                    <a:pt x="17756" y="9189"/>
                    <a:pt x="17744" y="9138"/>
                    <a:pt x="17770" y="9108"/>
                  </a:cubicBezTo>
                  <a:cubicBezTo>
                    <a:pt x="18011" y="8864"/>
                    <a:pt x="18251" y="8619"/>
                    <a:pt x="18490" y="8374"/>
                  </a:cubicBezTo>
                  <a:cubicBezTo>
                    <a:pt x="18517" y="8345"/>
                    <a:pt x="18507" y="8295"/>
                    <a:pt x="18468" y="8281"/>
                  </a:cubicBezTo>
                  <a:cubicBezTo>
                    <a:pt x="18239" y="8194"/>
                    <a:pt x="17614" y="7952"/>
                    <a:pt x="17663" y="7930"/>
                  </a:cubicBezTo>
                  <a:cubicBezTo>
                    <a:pt x="17708" y="7911"/>
                    <a:pt x="17989" y="7605"/>
                    <a:pt x="18122" y="7462"/>
                  </a:cubicBezTo>
                  <a:cubicBezTo>
                    <a:pt x="18150" y="7430"/>
                    <a:pt x="18130" y="7376"/>
                    <a:pt x="18087" y="7366"/>
                  </a:cubicBezTo>
                  <a:cubicBezTo>
                    <a:pt x="17676" y="7286"/>
                    <a:pt x="17265" y="7206"/>
                    <a:pt x="16855" y="7127"/>
                  </a:cubicBezTo>
                  <a:cubicBezTo>
                    <a:pt x="16809" y="7118"/>
                    <a:pt x="16792" y="7058"/>
                    <a:pt x="16826" y="7029"/>
                  </a:cubicBezTo>
                  <a:cubicBezTo>
                    <a:pt x="17060" y="6820"/>
                    <a:pt x="17293" y="6609"/>
                    <a:pt x="17529" y="6400"/>
                  </a:cubicBezTo>
                  <a:cubicBezTo>
                    <a:pt x="17562" y="6369"/>
                    <a:pt x="17544" y="6311"/>
                    <a:pt x="17500" y="6301"/>
                  </a:cubicBezTo>
                  <a:cubicBezTo>
                    <a:pt x="16835" y="6235"/>
                    <a:pt x="16172" y="6174"/>
                    <a:pt x="15507" y="6112"/>
                  </a:cubicBezTo>
                  <a:cubicBezTo>
                    <a:pt x="15457" y="6104"/>
                    <a:pt x="15444" y="6035"/>
                    <a:pt x="15487" y="6008"/>
                  </a:cubicBezTo>
                  <a:cubicBezTo>
                    <a:pt x="15854" y="5708"/>
                    <a:pt x="16221" y="5404"/>
                    <a:pt x="16588" y="5102"/>
                  </a:cubicBezTo>
                  <a:cubicBezTo>
                    <a:pt x="16624" y="5080"/>
                    <a:pt x="16619" y="5023"/>
                    <a:pt x="16580" y="5003"/>
                  </a:cubicBezTo>
                  <a:cubicBezTo>
                    <a:pt x="16190" y="4810"/>
                    <a:pt x="15800" y="4619"/>
                    <a:pt x="15410" y="4429"/>
                  </a:cubicBezTo>
                  <a:cubicBezTo>
                    <a:pt x="15379" y="4413"/>
                    <a:pt x="15369" y="4377"/>
                    <a:pt x="15384" y="4349"/>
                  </a:cubicBezTo>
                  <a:cubicBezTo>
                    <a:pt x="15520" y="4110"/>
                    <a:pt x="15658" y="3869"/>
                    <a:pt x="15792" y="3629"/>
                  </a:cubicBezTo>
                  <a:cubicBezTo>
                    <a:pt x="15814" y="3591"/>
                    <a:pt x="15784" y="3543"/>
                    <a:pt x="15743" y="3543"/>
                  </a:cubicBezTo>
                  <a:cubicBezTo>
                    <a:pt x="15739" y="3543"/>
                    <a:pt x="15736" y="3543"/>
                    <a:pt x="15732" y="3544"/>
                  </a:cubicBezTo>
                  <a:cubicBezTo>
                    <a:pt x="15314" y="3637"/>
                    <a:pt x="14895" y="3731"/>
                    <a:pt x="14476" y="3825"/>
                  </a:cubicBezTo>
                  <a:cubicBezTo>
                    <a:pt x="14473" y="3826"/>
                    <a:pt x="14469" y="3826"/>
                    <a:pt x="14465" y="3826"/>
                  </a:cubicBezTo>
                  <a:cubicBezTo>
                    <a:pt x="14439" y="3826"/>
                    <a:pt x="14414" y="3806"/>
                    <a:pt x="14410" y="3777"/>
                  </a:cubicBezTo>
                  <a:cubicBezTo>
                    <a:pt x="14359" y="3486"/>
                    <a:pt x="14305" y="3195"/>
                    <a:pt x="14251" y="2903"/>
                  </a:cubicBezTo>
                  <a:cubicBezTo>
                    <a:pt x="14246" y="2875"/>
                    <a:pt x="14222" y="2855"/>
                    <a:pt x="14196" y="2855"/>
                  </a:cubicBezTo>
                  <a:cubicBezTo>
                    <a:pt x="14189" y="2855"/>
                    <a:pt x="14183" y="2856"/>
                    <a:pt x="14177" y="2859"/>
                  </a:cubicBezTo>
                  <a:cubicBezTo>
                    <a:pt x="13750" y="3037"/>
                    <a:pt x="13323" y="3215"/>
                    <a:pt x="12897" y="3394"/>
                  </a:cubicBezTo>
                  <a:cubicBezTo>
                    <a:pt x="12891" y="3397"/>
                    <a:pt x="12884" y="3398"/>
                    <a:pt x="12878" y="3398"/>
                  </a:cubicBezTo>
                  <a:cubicBezTo>
                    <a:pt x="12848" y="3398"/>
                    <a:pt x="12820" y="3372"/>
                    <a:pt x="12821" y="3339"/>
                  </a:cubicBezTo>
                  <a:cubicBezTo>
                    <a:pt x="12825" y="3128"/>
                    <a:pt x="12827" y="2917"/>
                    <a:pt x="12831" y="2707"/>
                  </a:cubicBezTo>
                  <a:cubicBezTo>
                    <a:pt x="12831" y="2675"/>
                    <a:pt x="12804" y="2649"/>
                    <a:pt x="12775" y="2649"/>
                  </a:cubicBezTo>
                  <a:cubicBezTo>
                    <a:pt x="12767" y="2649"/>
                    <a:pt x="12760" y="2651"/>
                    <a:pt x="12753" y="2654"/>
                  </a:cubicBezTo>
                  <a:cubicBezTo>
                    <a:pt x="12240" y="2903"/>
                    <a:pt x="11730" y="3152"/>
                    <a:pt x="11217" y="3401"/>
                  </a:cubicBezTo>
                  <a:cubicBezTo>
                    <a:pt x="11210" y="3404"/>
                    <a:pt x="11202" y="3406"/>
                    <a:pt x="11195" y="3406"/>
                  </a:cubicBezTo>
                  <a:cubicBezTo>
                    <a:pt x="11155" y="3406"/>
                    <a:pt x="11123" y="3354"/>
                    <a:pt x="11149" y="3316"/>
                  </a:cubicBezTo>
                  <a:cubicBezTo>
                    <a:pt x="11418" y="2923"/>
                    <a:pt x="11686" y="2528"/>
                    <a:pt x="11953" y="2132"/>
                  </a:cubicBezTo>
                  <a:cubicBezTo>
                    <a:pt x="11978" y="2096"/>
                    <a:pt x="11951" y="2044"/>
                    <a:pt x="11908" y="2044"/>
                  </a:cubicBezTo>
                  <a:cubicBezTo>
                    <a:pt x="11906" y="2044"/>
                    <a:pt x="11904" y="2044"/>
                    <a:pt x="11902" y="2044"/>
                  </a:cubicBezTo>
                  <a:cubicBezTo>
                    <a:pt x="11542" y="2079"/>
                    <a:pt x="10417" y="2271"/>
                    <a:pt x="9572" y="3248"/>
                  </a:cubicBezTo>
                  <a:cubicBezTo>
                    <a:pt x="9562" y="3260"/>
                    <a:pt x="9549" y="3265"/>
                    <a:pt x="9536" y="3265"/>
                  </a:cubicBezTo>
                  <a:cubicBezTo>
                    <a:pt x="9506" y="3265"/>
                    <a:pt x="9475" y="3237"/>
                    <a:pt x="9480" y="3200"/>
                  </a:cubicBezTo>
                  <a:cubicBezTo>
                    <a:pt x="9515" y="2931"/>
                    <a:pt x="9548" y="2660"/>
                    <a:pt x="9582" y="2391"/>
                  </a:cubicBezTo>
                  <a:cubicBezTo>
                    <a:pt x="9587" y="2355"/>
                    <a:pt x="9558" y="2326"/>
                    <a:pt x="9527" y="2326"/>
                  </a:cubicBezTo>
                  <a:cubicBezTo>
                    <a:pt x="9518" y="2326"/>
                    <a:pt x="9509" y="2328"/>
                    <a:pt x="9500" y="2334"/>
                  </a:cubicBezTo>
                  <a:cubicBezTo>
                    <a:pt x="9187" y="2530"/>
                    <a:pt x="8208" y="3244"/>
                    <a:pt x="8301" y="4461"/>
                  </a:cubicBezTo>
                  <a:cubicBezTo>
                    <a:pt x="8411" y="5905"/>
                    <a:pt x="10145" y="7122"/>
                    <a:pt x="8252" y="7998"/>
                  </a:cubicBezTo>
                  <a:lnTo>
                    <a:pt x="8244" y="8002"/>
                  </a:lnTo>
                  <a:cubicBezTo>
                    <a:pt x="7592" y="6484"/>
                    <a:pt x="7920" y="5615"/>
                    <a:pt x="6543" y="3903"/>
                  </a:cubicBezTo>
                  <a:cubicBezTo>
                    <a:pt x="5356" y="2434"/>
                    <a:pt x="5512" y="1537"/>
                    <a:pt x="4940" y="171"/>
                  </a:cubicBezTo>
                  <a:cubicBezTo>
                    <a:pt x="4895" y="64"/>
                    <a:pt x="4792" y="0"/>
                    <a:pt x="46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9" name="Google Shape;659;p6"/>
            <p:cNvSpPr/>
            <p:nvPr/>
          </p:nvSpPr>
          <p:spPr>
            <a:xfrm>
              <a:off x="2655075" y="1268050"/>
              <a:ext cx="143825" cy="58925"/>
            </a:xfrm>
            <a:custGeom>
              <a:avLst/>
              <a:gdLst/>
              <a:ahLst/>
              <a:cxnLst/>
              <a:rect l="l" t="t" r="r" b="b"/>
              <a:pathLst>
                <a:path w="5753" h="2357" extrusionOk="0">
                  <a:moveTo>
                    <a:pt x="5174" y="1"/>
                  </a:moveTo>
                  <a:cubicBezTo>
                    <a:pt x="5111" y="1"/>
                    <a:pt x="5047" y="4"/>
                    <a:pt x="4984" y="10"/>
                  </a:cubicBezTo>
                  <a:cubicBezTo>
                    <a:pt x="4601" y="45"/>
                    <a:pt x="4229" y="175"/>
                    <a:pt x="3891" y="357"/>
                  </a:cubicBezTo>
                  <a:cubicBezTo>
                    <a:pt x="3642" y="491"/>
                    <a:pt x="3407" y="653"/>
                    <a:pt x="3193" y="837"/>
                  </a:cubicBezTo>
                  <a:cubicBezTo>
                    <a:pt x="2904" y="663"/>
                    <a:pt x="2592" y="525"/>
                    <a:pt x="2260" y="472"/>
                  </a:cubicBezTo>
                  <a:cubicBezTo>
                    <a:pt x="1882" y="401"/>
                    <a:pt x="1499" y="382"/>
                    <a:pt x="1118" y="374"/>
                  </a:cubicBezTo>
                  <a:cubicBezTo>
                    <a:pt x="1097" y="374"/>
                    <a:pt x="1076" y="374"/>
                    <a:pt x="1055" y="374"/>
                  </a:cubicBezTo>
                  <a:cubicBezTo>
                    <a:pt x="696" y="374"/>
                    <a:pt x="327" y="415"/>
                    <a:pt x="0" y="574"/>
                  </a:cubicBezTo>
                  <a:cubicBezTo>
                    <a:pt x="295" y="445"/>
                    <a:pt x="617" y="405"/>
                    <a:pt x="937" y="405"/>
                  </a:cubicBezTo>
                  <a:cubicBezTo>
                    <a:pt x="946" y="405"/>
                    <a:pt x="956" y="405"/>
                    <a:pt x="965" y="405"/>
                  </a:cubicBezTo>
                  <a:cubicBezTo>
                    <a:pt x="1469" y="418"/>
                    <a:pt x="1981" y="448"/>
                    <a:pt x="2466" y="576"/>
                  </a:cubicBezTo>
                  <a:cubicBezTo>
                    <a:pt x="2958" y="698"/>
                    <a:pt x="3368" y="1007"/>
                    <a:pt x="3769" y="1314"/>
                  </a:cubicBezTo>
                  <a:cubicBezTo>
                    <a:pt x="4359" y="1777"/>
                    <a:pt x="5033" y="2143"/>
                    <a:pt x="5752" y="2356"/>
                  </a:cubicBezTo>
                  <a:cubicBezTo>
                    <a:pt x="5441" y="2246"/>
                    <a:pt x="5140" y="2113"/>
                    <a:pt x="4849" y="1958"/>
                  </a:cubicBezTo>
                  <a:cubicBezTo>
                    <a:pt x="4406" y="1727"/>
                    <a:pt x="4005" y="1430"/>
                    <a:pt x="3611" y="1121"/>
                  </a:cubicBezTo>
                  <a:cubicBezTo>
                    <a:pt x="3480" y="1018"/>
                    <a:pt x="3341" y="925"/>
                    <a:pt x="3197" y="837"/>
                  </a:cubicBezTo>
                  <a:cubicBezTo>
                    <a:pt x="3291" y="768"/>
                    <a:pt x="3386" y="701"/>
                    <a:pt x="3484" y="639"/>
                  </a:cubicBezTo>
                  <a:cubicBezTo>
                    <a:pt x="3808" y="429"/>
                    <a:pt x="4159" y="265"/>
                    <a:pt x="4525" y="149"/>
                  </a:cubicBezTo>
                  <a:cubicBezTo>
                    <a:pt x="4797" y="64"/>
                    <a:pt x="5079" y="16"/>
                    <a:pt x="5363" y="10"/>
                  </a:cubicBezTo>
                  <a:cubicBezTo>
                    <a:pt x="5301" y="4"/>
                    <a:pt x="5238" y="1"/>
                    <a:pt x="5174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0" name="Google Shape;660;p6"/>
            <p:cNvSpPr/>
            <p:nvPr/>
          </p:nvSpPr>
          <p:spPr>
            <a:xfrm>
              <a:off x="2469775" y="1281700"/>
              <a:ext cx="247525" cy="253525"/>
            </a:xfrm>
            <a:custGeom>
              <a:avLst/>
              <a:gdLst/>
              <a:ahLst/>
              <a:cxnLst/>
              <a:rect l="l" t="t" r="r" b="b"/>
              <a:pathLst>
                <a:path w="9901" h="10141" extrusionOk="0">
                  <a:moveTo>
                    <a:pt x="3429" y="1151"/>
                  </a:moveTo>
                  <a:lnTo>
                    <a:pt x="3429" y="1151"/>
                  </a:lnTo>
                  <a:cubicBezTo>
                    <a:pt x="3514" y="1487"/>
                    <a:pt x="3592" y="1798"/>
                    <a:pt x="3670" y="2106"/>
                  </a:cubicBezTo>
                  <a:cubicBezTo>
                    <a:pt x="3788" y="2619"/>
                    <a:pt x="3888" y="3138"/>
                    <a:pt x="3892" y="3663"/>
                  </a:cubicBezTo>
                  <a:cubicBezTo>
                    <a:pt x="3906" y="4039"/>
                    <a:pt x="3798" y="4398"/>
                    <a:pt x="3629" y="4730"/>
                  </a:cubicBezTo>
                  <a:cubicBezTo>
                    <a:pt x="3519" y="4687"/>
                    <a:pt x="3405" y="4650"/>
                    <a:pt x="3289" y="4621"/>
                  </a:cubicBezTo>
                  <a:cubicBezTo>
                    <a:pt x="2922" y="4531"/>
                    <a:pt x="2542" y="4489"/>
                    <a:pt x="2164" y="4489"/>
                  </a:cubicBezTo>
                  <a:cubicBezTo>
                    <a:pt x="2143" y="4489"/>
                    <a:pt x="2122" y="4489"/>
                    <a:pt x="2101" y="4489"/>
                  </a:cubicBezTo>
                  <a:cubicBezTo>
                    <a:pt x="1806" y="4495"/>
                    <a:pt x="1508" y="4520"/>
                    <a:pt x="1225" y="4605"/>
                  </a:cubicBezTo>
                  <a:cubicBezTo>
                    <a:pt x="1354" y="4584"/>
                    <a:pt x="1481" y="4570"/>
                    <a:pt x="1610" y="4560"/>
                  </a:cubicBezTo>
                  <a:cubicBezTo>
                    <a:pt x="1756" y="4550"/>
                    <a:pt x="1902" y="4546"/>
                    <a:pt x="2048" y="4546"/>
                  </a:cubicBezTo>
                  <a:cubicBezTo>
                    <a:pt x="2293" y="4546"/>
                    <a:pt x="2538" y="4558"/>
                    <a:pt x="2781" y="4581"/>
                  </a:cubicBezTo>
                  <a:cubicBezTo>
                    <a:pt x="3066" y="4609"/>
                    <a:pt x="3350" y="4654"/>
                    <a:pt x="3628" y="4734"/>
                  </a:cubicBezTo>
                  <a:cubicBezTo>
                    <a:pt x="3558" y="4866"/>
                    <a:pt x="3483" y="4997"/>
                    <a:pt x="3399" y="5120"/>
                  </a:cubicBezTo>
                  <a:cubicBezTo>
                    <a:pt x="2969" y="5761"/>
                    <a:pt x="2382" y="6319"/>
                    <a:pt x="2100" y="7054"/>
                  </a:cubicBezTo>
                  <a:cubicBezTo>
                    <a:pt x="2239" y="6741"/>
                    <a:pt x="2431" y="6455"/>
                    <a:pt x="2639" y="6184"/>
                  </a:cubicBezTo>
                  <a:cubicBezTo>
                    <a:pt x="2956" y="5773"/>
                    <a:pt x="3312" y="5388"/>
                    <a:pt x="3582" y="4937"/>
                  </a:cubicBezTo>
                  <a:cubicBezTo>
                    <a:pt x="3717" y="4712"/>
                    <a:pt x="3831" y="4472"/>
                    <a:pt x="3893" y="4214"/>
                  </a:cubicBezTo>
                  <a:cubicBezTo>
                    <a:pt x="3953" y="3954"/>
                    <a:pt x="3954" y="3689"/>
                    <a:pt x="3937" y="3428"/>
                  </a:cubicBezTo>
                  <a:cubicBezTo>
                    <a:pt x="3876" y="2645"/>
                    <a:pt x="3650" y="1896"/>
                    <a:pt x="3429" y="1151"/>
                  </a:cubicBezTo>
                  <a:close/>
                  <a:moveTo>
                    <a:pt x="6423" y="3841"/>
                  </a:moveTo>
                  <a:cubicBezTo>
                    <a:pt x="6315" y="4074"/>
                    <a:pt x="6222" y="4275"/>
                    <a:pt x="6130" y="4474"/>
                  </a:cubicBezTo>
                  <a:cubicBezTo>
                    <a:pt x="5971" y="4825"/>
                    <a:pt x="5821" y="5159"/>
                    <a:pt x="5673" y="5490"/>
                  </a:cubicBezTo>
                  <a:cubicBezTo>
                    <a:pt x="5531" y="5831"/>
                    <a:pt x="5338" y="6159"/>
                    <a:pt x="5274" y="6534"/>
                  </a:cubicBezTo>
                  <a:cubicBezTo>
                    <a:pt x="5220" y="6814"/>
                    <a:pt x="5297" y="7092"/>
                    <a:pt x="5361" y="7355"/>
                  </a:cubicBezTo>
                  <a:cubicBezTo>
                    <a:pt x="5423" y="7614"/>
                    <a:pt x="5484" y="7909"/>
                    <a:pt x="5323" y="8144"/>
                  </a:cubicBezTo>
                  <a:cubicBezTo>
                    <a:pt x="5482" y="7951"/>
                    <a:pt x="5464" y="7676"/>
                    <a:pt x="5417" y="7444"/>
                  </a:cubicBezTo>
                  <a:cubicBezTo>
                    <a:pt x="5340" y="7086"/>
                    <a:pt x="5243" y="6724"/>
                    <a:pt x="5365" y="6373"/>
                  </a:cubicBezTo>
                  <a:cubicBezTo>
                    <a:pt x="5469" y="6025"/>
                    <a:pt x="5646" y="5700"/>
                    <a:pt x="5782" y="5359"/>
                  </a:cubicBezTo>
                  <a:cubicBezTo>
                    <a:pt x="5984" y="4882"/>
                    <a:pt x="6174" y="4430"/>
                    <a:pt x="6423" y="3841"/>
                  </a:cubicBezTo>
                  <a:close/>
                  <a:moveTo>
                    <a:pt x="4540" y="1"/>
                  </a:moveTo>
                  <a:cubicBezTo>
                    <a:pt x="4735" y="297"/>
                    <a:pt x="4910" y="606"/>
                    <a:pt x="5077" y="918"/>
                  </a:cubicBezTo>
                  <a:cubicBezTo>
                    <a:pt x="4956" y="889"/>
                    <a:pt x="4833" y="877"/>
                    <a:pt x="4709" y="877"/>
                  </a:cubicBezTo>
                  <a:cubicBezTo>
                    <a:pt x="4556" y="877"/>
                    <a:pt x="4402" y="895"/>
                    <a:pt x="4253" y="918"/>
                  </a:cubicBezTo>
                  <a:cubicBezTo>
                    <a:pt x="3825" y="982"/>
                    <a:pt x="3407" y="1127"/>
                    <a:pt x="2987" y="1186"/>
                  </a:cubicBezTo>
                  <a:cubicBezTo>
                    <a:pt x="2962" y="1188"/>
                    <a:pt x="2938" y="1189"/>
                    <a:pt x="2914" y="1189"/>
                  </a:cubicBezTo>
                  <a:cubicBezTo>
                    <a:pt x="2513" y="1189"/>
                    <a:pt x="2179" y="901"/>
                    <a:pt x="1845" y="680"/>
                  </a:cubicBezTo>
                  <a:cubicBezTo>
                    <a:pt x="1588" y="498"/>
                    <a:pt x="1279" y="351"/>
                    <a:pt x="953" y="351"/>
                  </a:cubicBezTo>
                  <a:cubicBezTo>
                    <a:pt x="950" y="351"/>
                    <a:pt x="948" y="351"/>
                    <a:pt x="945" y="351"/>
                  </a:cubicBezTo>
                  <a:cubicBezTo>
                    <a:pt x="934" y="350"/>
                    <a:pt x="923" y="350"/>
                    <a:pt x="912" y="350"/>
                  </a:cubicBezTo>
                  <a:cubicBezTo>
                    <a:pt x="598" y="350"/>
                    <a:pt x="296" y="433"/>
                    <a:pt x="1" y="519"/>
                  </a:cubicBezTo>
                  <a:cubicBezTo>
                    <a:pt x="273" y="458"/>
                    <a:pt x="551" y="397"/>
                    <a:pt x="830" y="391"/>
                  </a:cubicBezTo>
                  <a:cubicBezTo>
                    <a:pt x="854" y="389"/>
                    <a:pt x="878" y="389"/>
                    <a:pt x="902" y="389"/>
                  </a:cubicBezTo>
                  <a:cubicBezTo>
                    <a:pt x="1306" y="389"/>
                    <a:pt x="1661" y="608"/>
                    <a:pt x="1980" y="850"/>
                  </a:cubicBezTo>
                  <a:cubicBezTo>
                    <a:pt x="2155" y="972"/>
                    <a:pt x="2332" y="1101"/>
                    <a:pt x="2536" y="1178"/>
                  </a:cubicBezTo>
                  <a:cubicBezTo>
                    <a:pt x="2651" y="1227"/>
                    <a:pt x="2776" y="1249"/>
                    <a:pt x="2901" y="1249"/>
                  </a:cubicBezTo>
                  <a:cubicBezTo>
                    <a:pt x="2997" y="1249"/>
                    <a:pt x="3093" y="1236"/>
                    <a:pt x="3182" y="1213"/>
                  </a:cubicBezTo>
                  <a:cubicBezTo>
                    <a:pt x="3267" y="1195"/>
                    <a:pt x="3347" y="1171"/>
                    <a:pt x="3429" y="1151"/>
                  </a:cubicBezTo>
                  <a:cubicBezTo>
                    <a:pt x="3662" y="1091"/>
                    <a:pt x="3893" y="1027"/>
                    <a:pt x="4127" y="978"/>
                  </a:cubicBezTo>
                  <a:cubicBezTo>
                    <a:pt x="4342" y="933"/>
                    <a:pt x="4563" y="893"/>
                    <a:pt x="4784" y="893"/>
                  </a:cubicBezTo>
                  <a:cubicBezTo>
                    <a:pt x="4881" y="893"/>
                    <a:pt x="4977" y="901"/>
                    <a:pt x="5073" y="919"/>
                  </a:cubicBezTo>
                  <a:cubicBezTo>
                    <a:pt x="5177" y="1114"/>
                    <a:pt x="5280" y="1308"/>
                    <a:pt x="5377" y="1505"/>
                  </a:cubicBezTo>
                  <a:cubicBezTo>
                    <a:pt x="5750" y="2271"/>
                    <a:pt x="6072" y="3061"/>
                    <a:pt x="6423" y="3841"/>
                  </a:cubicBezTo>
                  <a:cubicBezTo>
                    <a:pt x="6435" y="3868"/>
                    <a:pt x="6447" y="3897"/>
                    <a:pt x="6458" y="3924"/>
                  </a:cubicBezTo>
                  <a:cubicBezTo>
                    <a:pt x="6820" y="4731"/>
                    <a:pt x="7233" y="5519"/>
                    <a:pt x="7727" y="6253"/>
                  </a:cubicBezTo>
                  <a:cubicBezTo>
                    <a:pt x="7893" y="6507"/>
                    <a:pt x="8063" y="6759"/>
                    <a:pt x="8229" y="7013"/>
                  </a:cubicBezTo>
                  <a:cubicBezTo>
                    <a:pt x="8127" y="7145"/>
                    <a:pt x="8029" y="7280"/>
                    <a:pt x="7951" y="7428"/>
                  </a:cubicBezTo>
                  <a:cubicBezTo>
                    <a:pt x="7694" y="7899"/>
                    <a:pt x="7551" y="8428"/>
                    <a:pt x="7473" y="8956"/>
                  </a:cubicBezTo>
                  <a:cubicBezTo>
                    <a:pt x="7417" y="9348"/>
                    <a:pt x="7398" y="9745"/>
                    <a:pt x="7416" y="10140"/>
                  </a:cubicBezTo>
                  <a:cubicBezTo>
                    <a:pt x="7425" y="9967"/>
                    <a:pt x="7433" y="9793"/>
                    <a:pt x="7448" y="9621"/>
                  </a:cubicBezTo>
                  <a:cubicBezTo>
                    <a:pt x="7496" y="9097"/>
                    <a:pt x="7579" y="8576"/>
                    <a:pt x="7732" y="8074"/>
                  </a:cubicBezTo>
                  <a:cubicBezTo>
                    <a:pt x="7848" y="7700"/>
                    <a:pt x="8009" y="7339"/>
                    <a:pt x="8231" y="7015"/>
                  </a:cubicBezTo>
                  <a:cubicBezTo>
                    <a:pt x="8423" y="7306"/>
                    <a:pt x="8609" y="7602"/>
                    <a:pt x="8777" y="7908"/>
                  </a:cubicBezTo>
                  <a:cubicBezTo>
                    <a:pt x="9096" y="8477"/>
                    <a:pt x="9343" y="9090"/>
                    <a:pt x="9438" y="9737"/>
                  </a:cubicBezTo>
                  <a:cubicBezTo>
                    <a:pt x="9368" y="9164"/>
                    <a:pt x="9173" y="8614"/>
                    <a:pt x="8913" y="8100"/>
                  </a:cubicBezTo>
                  <a:cubicBezTo>
                    <a:pt x="8533" y="7348"/>
                    <a:pt x="8039" y="6664"/>
                    <a:pt x="7588" y="5954"/>
                  </a:cubicBezTo>
                  <a:lnTo>
                    <a:pt x="7588" y="5954"/>
                  </a:lnTo>
                  <a:cubicBezTo>
                    <a:pt x="7712" y="5979"/>
                    <a:pt x="7834" y="6006"/>
                    <a:pt x="7957" y="6039"/>
                  </a:cubicBezTo>
                  <a:cubicBezTo>
                    <a:pt x="8363" y="6150"/>
                    <a:pt x="8757" y="6305"/>
                    <a:pt x="9130" y="6498"/>
                  </a:cubicBezTo>
                  <a:cubicBezTo>
                    <a:pt x="9405" y="6642"/>
                    <a:pt x="9667" y="6812"/>
                    <a:pt x="9900" y="7019"/>
                  </a:cubicBezTo>
                  <a:cubicBezTo>
                    <a:pt x="9807" y="6918"/>
                    <a:pt x="9708" y="6822"/>
                    <a:pt x="9596" y="6739"/>
                  </a:cubicBezTo>
                  <a:cubicBezTo>
                    <a:pt x="9263" y="6484"/>
                    <a:pt x="8879" y="6298"/>
                    <a:pt x="8485" y="6161"/>
                  </a:cubicBezTo>
                  <a:cubicBezTo>
                    <a:pt x="8194" y="6062"/>
                    <a:pt x="7893" y="5986"/>
                    <a:pt x="7588" y="5952"/>
                  </a:cubicBezTo>
                  <a:cubicBezTo>
                    <a:pt x="7571" y="5924"/>
                    <a:pt x="7553" y="5898"/>
                    <a:pt x="7537" y="5872"/>
                  </a:cubicBezTo>
                  <a:cubicBezTo>
                    <a:pt x="7070" y="5135"/>
                    <a:pt x="6694" y="4346"/>
                    <a:pt x="6338" y="3549"/>
                  </a:cubicBezTo>
                  <a:cubicBezTo>
                    <a:pt x="6183" y="3202"/>
                    <a:pt x="6030" y="2853"/>
                    <a:pt x="5875" y="2507"/>
                  </a:cubicBezTo>
                  <a:lnTo>
                    <a:pt x="5875" y="2507"/>
                  </a:lnTo>
                  <a:cubicBezTo>
                    <a:pt x="6010" y="2544"/>
                    <a:pt x="6112" y="2572"/>
                    <a:pt x="6209" y="2599"/>
                  </a:cubicBezTo>
                  <a:cubicBezTo>
                    <a:pt x="6571" y="2694"/>
                    <a:pt x="6934" y="2785"/>
                    <a:pt x="7301" y="2866"/>
                  </a:cubicBezTo>
                  <a:cubicBezTo>
                    <a:pt x="7568" y="2922"/>
                    <a:pt x="7858" y="2961"/>
                    <a:pt x="8045" y="3178"/>
                  </a:cubicBezTo>
                  <a:cubicBezTo>
                    <a:pt x="7980" y="3072"/>
                    <a:pt x="7873" y="2998"/>
                    <a:pt x="7762" y="2948"/>
                  </a:cubicBezTo>
                  <a:cubicBezTo>
                    <a:pt x="7591" y="2868"/>
                    <a:pt x="7403" y="2840"/>
                    <a:pt x="7225" y="2792"/>
                  </a:cubicBezTo>
                  <a:cubicBezTo>
                    <a:pt x="7043" y="2752"/>
                    <a:pt x="6872" y="2712"/>
                    <a:pt x="6683" y="2669"/>
                  </a:cubicBezTo>
                  <a:cubicBezTo>
                    <a:pt x="6414" y="2611"/>
                    <a:pt x="6145" y="2554"/>
                    <a:pt x="5875" y="2505"/>
                  </a:cubicBezTo>
                  <a:cubicBezTo>
                    <a:pt x="5487" y="1640"/>
                    <a:pt x="5075" y="784"/>
                    <a:pt x="454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1" name="Google Shape;661;p6"/>
            <p:cNvSpPr/>
            <p:nvPr/>
          </p:nvSpPr>
          <p:spPr>
            <a:xfrm>
              <a:off x="2651300" y="1311550"/>
              <a:ext cx="109600" cy="132875"/>
            </a:xfrm>
            <a:custGeom>
              <a:avLst/>
              <a:gdLst/>
              <a:ahLst/>
              <a:cxnLst/>
              <a:rect l="l" t="t" r="r" b="b"/>
              <a:pathLst>
                <a:path w="4384" h="5315" extrusionOk="0">
                  <a:moveTo>
                    <a:pt x="1" y="1"/>
                  </a:moveTo>
                  <a:lnTo>
                    <a:pt x="1" y="1"/>
                  </a:lnTo>
                  <a:cubicBezTo>
                    <a:pt x="354" y="39"/>
                    <a:pt x="671" y="232"/>
                    <a:pt x="916" y="479"/>
                  </a:cubicBezTo>
                  <a:cubicBezTo>
                    <a:pt x="1301" y="864"/>
                    <a:pt x="1501" y="1383"/>
                    <a:pt x="1689" y="1888"/>
                  </a:cubicBezTo>
                  <a:cubicBezTo>
                    <a:pt x="1870" y="2398"/>
                    <a:pt x="2087" y="2901"/>
                    <a:pt x="2351" y="3377"/>
                  </a:cubicBezTo>
                  <a:cubicBezTo>
                    <a:pt x="2737" y="4081"/>
                    <a:pt x="3217" y="4738"/>
                    <a:pt x="3772" y="5315"/>
                  </a:cubicBezTo>
                  <a:cubicBezTo>
                    <a:pt x="3542" y="5048"/>
                    <a:pt x="3320" y="4773"/>
                    <a:pt x="3115" y="4488"/>
                  </a:cubicBezTo>
                  <a:cubicBezTo>
                    <a:pt x="2803" y="4053"/>
                    <a:pt x="2523" y="3596"/>
                    <a:pt x="2282" y="3120"/>
                  </a:cubicBezTo>
                  <a:cubicBezTo>
                    <a:pt x="2113" y="2796"/>
                    <a:pt x="1974" y="2459"/>
                    <a:pt x="1842" y="2121"/>
                  </a:cubicBezTo>
                  <a:cubicBezTo>
                    <a:pt x="1967" y="2090"/>
                    <a:pt x="2093" y="2062"/>
                    <a:pt x="2219" y="2039"/>
                  </a:cubicBezTo>
                  <a:cubicBezTo>
                    <a:pt x="2416" y="2006"/>
                    <a:pt x="2615" y="1982"/>
                    <a:pt x="2812" y="1982"/>
                  </a:cubicBezTo>
                  <a:cubicBezTo>
                    <a:pt x="2827" y="1982"/>
                    <a:pt x="2841" y="1982"/>
                    <a:pt x="2855" y="1982"/>
                  </a:cubicBezTo>
                  <a:cubicBezTo>
                    <a:pt x="2860" y="1982"/>
                    <a:pt x="2865" y="1982"/>
                    <a:pt x="2870" y="1982"/>
                  </a:cubicBezTo>
                  <a:cubicBezTo>
                    <a:pt x="3079" y="1982"/>
                    <a:pt x="3279" y="2031"/>
                    <a:pt x="3475" y="2105"/>
                  </a:cubicBezTo>
                  <a:cubicBezTo>
                    <a:pt x="3770" y="2210"/>
                    <a:pt x="4066" y="2349"/>
                    <a:pt x="4384" y="2379"/>
                  </a:cubicBezTo>
                  <a:cubicBezTo>
                    <a:pt x="4248" y="2349"/>
                    <a:pt x="4115" y="2308"/>
                    <a:pt x="3985" y="2258"/>
                  </a:cubicBezTo>
                  <a:cubicBezTo>
                    <a:pt x="3788" y="2183"/>
                    <a:pt x="3597" y="2092"/>
                    <a:pt x="3393" y="2023"/>
                  </a:cubicBezTo>
                  <a:cubicBezTo>
                    <a:pt x="3229" y="1961"/>
                    <a:pt x="3049" y="1933"/>
                    <a:pt x="2874" y="1933"/>
                  </a:cubicBezTo>
                  <a:cubicBezTo>
                    <a:pt x="2835" y="1933"/>
                    <a:pt x="2796" y="1934"/>
                    <a:pt x="2758" y="1937"/>
                  </a:cubicBezTo>
                  <a:cubicBezTo>
                    <a:pt x="2442" y="1952"/>
                    <a:pt x="2135" y="2023"/>
                    <a:pt x="1838" y="2118"/>
                  </a:cubicBezTo>
                  <a:cubicBezTo>
                    <a:pt x="1776" y="1962"/>
                    <a:pt x="1713" y="1804"/>
                    <a:pt x="1652" y="1645"/>
                  </a:cubicBezTo>
                  <a:cubicBezTo>
                    <a:pt x="1501" y="1267"/>
                    <a:pt x="1323" y="888"/>
                    <a:pt x="1049" y="581"/>
                  </a:cubicBezTo>
                  <a:cubicBezTo>
                    <a:pt x="780" y="275"/>
                    <a:pt x="411" y="35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2" name="Google Shape;662;p6"/>
            <p:cNvSpPr/>
            <p:nvPr/>
          </p:nvSpPr>
          <p:spPr>
            <a:xfrm>
              <a:off x="2604850" y="1190900"/>
              <a:ext cx="110100" cy="86375"/>
            </a:xfrm>
            <a:custGeom>
              <a:avLst/>
              <a:gdLst/>
              <a:ahLst/>
              <a:cxnLst/>
              <a:rect l="l" t="t" r="r" b="b"/>
              <a:pathLst>
                <a:path w="4404" h="3455" extrusionOk="0">
                  <a:moveTo>
                    <a:pt x="1877" y="1"/>
                  </a:moveTo>
                  <a:lnTo>
                    <a:pt x="1877" y="1"/>
                  </a:lnTo>
                  <a:cubicBezTo>
                    <a:pt x="1919" y="102"/>
                    <a:pt x="1964" y="203"/>
                    <a:pt x="2013" y="301"/>
                  </a:cubicBezTo>
                  <a:cubicBezTo>
                    <a:pt x="2159" y="598"/>
                    <a:pt x="2330" y="883"/>
                    <a:pt x="2515" y="1159"/>
                  </a:cubicBezTo>
                  <a:cubicBezTo>
                    <a:pt x="2650" y="1364"/>
                    <a:pt x="2793" y="1562"/>
                    <a:pt x="2944" y="1754"/>
                  </a:cubicBezTo>
                  <a:cubicBezTo>
                    <a:pt x="2869" y="1853"/>
                    <a:pt x="2797" y="1953"/>
                    <a:pt x="2727" y="2054"/>
                  </a:cubicBezTo>
                  <a:cubicBezTo>
                    <a:pt x="2488" y="2403"/>
                    <a:pt x="2201" y="2720"/>
                    <a:pt x="1841" y="2943"/>
                  </a:cubicBezTo>
                  <a:cubicBezTo>
                    <a:pt x="1297" y="3288"/>
                    <a:pt x="647" y="3451"/>
                    <a:pt x="1" y="3452"/>
                  </a:cubicBezTo>
                  <a:cubicBezTo>
                    <a:pt x="50" y="3454"/>
                    <a:pt x="100" y="3455"/>
                    <a:pt x="150" y="3455"/>
                  </a:cubicBezTo>
                  <a:cubicBezTo>
                    <a:pt x="381" y="3455"/>
                    <a:pt x="613" y="3433"/>
                    <a:pt x="840" y="3388"/>
                  </a:cubicBezTo>
                  <a:cubicBezTo>
                    <a:pt x="1264" y="3303"/>
                    <a:pt x="1675" y="3137"/>
                    <a:pt x="2030" y="2882"/>
                  </a:cubicBezTo>
                  <a:cubicBezTo>
                    <a:pt x="2391" y="2632"/>
                    <a:pt x="2653" y="2270"/>
                    <a:pt x="2893" y="1917"/>
                  </a:cubicBezTo>
                  <a:cubicBezTo>
                    <a:pt x="3074" y="1657"/>
                    <a:pt x="3264" y="1399"/>
                    <a:pt x="3519" y="1211"/>
                  </a:cubicBezTo>
                  <a:cubicBezTo>
                    <a:pt x="3729" y="1052"/>
                    <a:pt x="3986" y="936"/>
                    <a:pt x="4252" y="936"/>
                  </a:cubicBezTo>
                  <a:cubicBezTo>
                    <a:pt x="4302" y="936"/>
                    <a:pt x="4353" y="940"/>
                    <a:pt x="4403" y="949"/>
                  </a:cubicBezTo>
                  <a:cubicBezTo>
                    <a:pt x="4339" y="934"/>
                    <a:pt x="4274" y="927"/>
                    <a:pt x="4209" y="927"/>
                  </a:cubicBezTo>
                  <a:cubicBezTo>
                    <a:pt x="3994" y="927"/>
                    <a:pt x="3778" y="1003"/>
                    <a:pt x="3595" y="1118"/>
                  </a:cubicBezTo>
                  <a:cubicBezTo>
                    <a:pt x="3329" y="1277"/>
                    <a:pt x="3130" y="1509"/>
                    <a:pt x="2948" y="1754"/>
                  </a:cubicBezTo>
                  <a:cubicBezTo>
                    <a:pt x="2882" y="1647"/>
                    <a:pt x="2833" y="1572"/>
                    <a:pt x="2787" y="1498"/>
                  </a:cubicBezTo>
                  <a:cubicBezTo>
                    <a:pt x="2571" y="1148"/>
                    <a:pt x="2435" y="928"/>
                    <a:pt x="2259" y="641"/>
                  </a:cubicBezTo>
                  <a:cubicBezTo>
                    <a:pt x="2157" y="469"/>
                    <a:pt x="2067" y="319"/>
                    <a:pt x="1877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3" name="Google Shape;663;p6"/>
            <p:cNvSpPr/>
            <p:nvPr/>
          </p:nvSpPr>
          <p:spPr>
            <a:xfrm>
              <a:off x="3023175" y="1058750"/>
              <a:ext cx="325125" cy="379200"/>
            </a:xfrm>
            <a:custGeom>
              <a:avLst/>
              <a:gdLst/>
              <a:ahLst/>
              <a:cxnLst/>
              <a:rect l="l" t="t" r="r" b="b"/>
              <a:pathLst>
                <a:path w="13005" h="15168" extrusionOk="0">
                  <a:moveTo>
                    <a:pt x="4361" y="1"/>
                  </a:moveTo>
                  <a:cubicBezTo>
                    <a:pt x="4345" y="1"/>
                    <a:pt x="4330" y="3"/>
                    <a:pt x="4314" y="7"/>
                  </a:cubicBezTo>
                  <a:cubicBezTo>
                    <a:pt x="4227" y="33"/>
                    <a:pt x="4174" y="125"/>
                    <a:pt x="4196" y="217"/>
                  </a:cubicBezTo>
                  <a:cubicBezTo>
                    <a:pt x="4409" y="1124"/>
                    <a:pt x="4217" y="1763"/>
                    <a:pt x="4864" y="2904"/>
                  </a:cubicBezTo>
                  <a:cubicBezTo>
                    <a:pt x="5538" y="4108"/>
                    <a:pt x="5226" y="4573"/>
                    <a:pt x="5493" y="5675"/>
                  </a:cubicBezTo>
                  <a:cubicBezTo>
                    <a:pt x="5437" y="5682"/>
                    <a:pt x="5385" y="5685"/>
                    <a:pt x="5336" y="5685"/>
                  </a:cubicBezTo>
                  <a:cubicBezTo>
                    <a:pt x="4452" y="5685"/>
                    <a:pt x="4703" y="4551"/>
                    <a:pt x="4203" y="3867"/>
                  </a:cubicBezTo>
                  <a:cubicBezTo>
                    <a:pt x="3862" y="3402"/>
                    <a:pt x="3351" y="3310"/>
                    <a:pt x="3003" y="3310"/>
                  </a:cubicBezTo>
                  <a:cubicBezTo>
                    <a:pt x="2868" y="3310"/>
                    <a:pt x="2758" y="3323"/>
                    <a:pt x="2691" y="3335"/>
                  </a:cubicBezTo>
                  <a:cubicBezTo>
                    <a:pt x="2661" y="3338"/>
                    <a:pt x="2651" y="3377"/>
                    <a:pt x="2675" y="3397"/>
                  </a:cubicBezTo>
                  <a:cubicBezTo>
                    <a:pt x="2807" y="3513"/>
                    <a:pt x="2939" y="3629"/>
                    <a:pt x="3071" y="3747"/>
                  </a:cubicBezTo>
                  <a:cubicBezTo>
                    <a:pt x="3095" y="3769"/>
                    <a:pt x="3080" y="3810"/>
                    <a:pt x="3050" y="3810"/>
                  </a:cubicBezTo>
                  <a:cubicBezTo>
                    <a:pt x="3049" y="3810"/>
                    <a:pt x="3047" y="3810"/>
                    <a:pt x="3045" y="3809"/>
                  </a:cubicBezTo>
                  <a:cubicBezTo>
                    <a:pt x="2937" y="3794"/>
                    <a:pt x="2832" y="3788"/>
                    <a:pt x="2731" y="3788"/>
                  </a:cubicBezTo>
                  <a:cubicBezTo>
                    <a:pt x="2045" y="3788"/>
                    <a:pt x="1531" y="4094"/>
                    <a:pt x="1360" y="4209"/>
                  </a:cubicBezTo>
                  <a:cubicBezTo>
                    <a:pt x="1335" y="4225"/>
                    <a:pt x="1343" y="4264"/>
                    <a:pt x="1372" y="4272"/>
                  </a:cubicBezTo>
                  <a:cubicBezTo>
                    <a:pt x="1675" y="4348"/>
                    <a:pt x="1976" y="4426"/>
                    <a:pt x="2278" y="4504"/>
                  </a:cubicBezTo>
                  <a:cubicBezTo>
                    <a:pt x="2314" y="4513"/>
                    <a:pt x="2314" y="4564"/>
                    <a:pt x="2278" y="4573"/>
                  </a:cubicBezTo>
                  <a:cubicBezTo>
                    <a:pt x="1915" y="4666"/>
                    <a:pt x="1550" y="4757"/>
                    <a:pt x="1186" y="4851"/>
                  </a:cubicBezTo>
                  <a:cubicBezTo>
                    <a:pt x="1159" y="4858"/>
                    <a:pt x="1150" y="4889"/>
                    <a:pt x="1169" y="4909"/>
                  </a:cubicBezTo>
                  <a:cubicBezTo>
                    <a:pt x="1259" y="5008"/>
                    <a:pt x="1347" y="5108"/>
                    <a:pt x="1437" y="5207"/>
                  </a:cubicBezTo>
                  <a:cubicBezTo>
                    <a:pt x="1453" y="5227"/>
                    <a:pt x="1445" y="5258"/>
                    <a:pt x="1421" y="5264"/>
                  </a:cubicBezTo>
                  <a:cubicBezTo>
                    <a:pt x="1128" y="5353"/>
                    <a:pt x="837" y="5442"/>
                    <a:pt x="545" y="5532"/>
                  </a:cubicBezTo>
                  <a:cubicBezTo>
                    <a:pt x="523" y="5538"/>
                    <a:pt x="514" y="5563"/>
                    <a:pt x="525" y="5583"/>
                  </a:cubicBezTo>
                  <a:cubicBezTo>
                    <a:pt x="618" y="5742"/>
                    <a:pt x="711" y="5903"/>
                    <a:pt x="804" y="6064"/>
                  </a:cubicBezTo>
                  <a:cubicBezTo>
                    <a:pt x="815" y="6082"/>
                    <a:pt x="808" y="6103"/>
                    <a:pt x="790" y="6113"/>
                  </a:cubicBezTo>
                  <a:lnTo>
                    <a:pt x="28" y="6485"/>
                  </a:lnTo>
                  <a:cubicBezTo>
                    <a:pt x="1" y="6498"/>
                    <a:pt x="2" y="6537"/>
                    <a:pt x="31" y="6548"/>
                  </a:cubicBezTo>
                  <a:cubicBezTo>
                    <a:pt x="199" y="6608"/>
                    <a:pt x="368" y="6666"/>
                    <a:pt x="535" y="6726"/>
                  </a:cubicBezTo>
                  <a:cubicBezTo>
                    <a:pt x="556" y="6733"/>
                    <a:pt x="565" y="6756"/>
                    <a:pt x="556" y="6774"/>
                  </a:cubicBezTo>
                  <a:cubicBezTo>
                    <a:pt x="430" y="7020"/>
                    <a:pt x="305" y="7267"/>
                    <a:pt x="179" y="7512"/>
                  </a:cubicBezTo>
                  <a:cubicBezTo>
                    <a:pt x="168" y="7535"/>
                    <a:pt x="184" y="7563"/>
                    <a:pt x="209" y="7563"/>
                  </a:cubicBezTo>
                  <a:cubicBezTo>
                    <a:pt x="211" y="7563"/>
                    <a:pt x="213" y="7563"/>
                    <a:pt x="215" y="7562"/>
                  </a:cubicBezTo>
                  <a:cubicBezTo>
                    <a:pt x="528" y="7562"/>
                    <a:pt x="840" y="7563"/>
                    <a:pt x="1153" y="7565"/>
                  </a:cubicBezTo>
                  <a:cubicBezTo>
                    <a:pt x="1154" y="7565"/>
                    <a:pt x="1156" y="7564"/>
                    <a:pt x="1157" y="7564"/>
                  </a:cubicBezTo>
                  <a:cubicBezTo>
                    <a:pt x="1188" y="7564"/>
                    <a:pt x="1206" y="7601"/>
                    <a:pt x="1184" y="7625"/>
                  </a:cubicBezTo>
                  <a:cubicBezTo>
                    <a:pt x="862" y="7916"/>
                    <a:pt x="539" y="8204"/>
                    <a:pt x="215" y="8493"/>
                  </a:cubicBezTo>
                  <a:cubicBezTo>
                    <a:pt x="195" y="8515"/>
                    <a:pt x="209" y="8549"/>
                    <a:pt x="238" y="8552"/>
                  </a:cubicBezTo>
                  <a:cubicBezTo>
                    <a:pt x="443" y="8562"/>
                    <a:pt x="650" y="8573"/>
                    <a:pt x="856" y="8584"/>
                  </a:cubicBezTo>
                  <a:cubicBezTo>
                    <a:pt x="884" y="8585"/>
                    <a:pt x="900" y="8620"/>
                    <a:pt x="878" y="8644"/>
                  </a:cubicBezTo>
                  <a:cubicBezTo>
                    <a:pt x="693" y="8841"/>
                    <a:pt x="507" y="9037"/>
                    <a:pt x="320" y="9233"/>
                  </a:cubicBezTo>
                  <a:cubicBezTo>
                    <a:pt x="300" y="9253"/>
                    <a:pt x="313" y="9287"/>
                    <a:pt x="339" y="9292"/>
                  </a:cubicBezTo>
                  <a:cubicBezTo>
                    <a:pt x="454" y="9310"/>
                    <a:pt x="687" y="9346"/>
                    <a:pt x="752" y="9346"/>
                  </a:cubicBezTo>
                  <a:cubicBezTo>
                    <a:pt x="759" y="9346"/>
                    <a:pt x="763" y="9345"/>
                    <a:pt x="766" y="9345"/>
                  </a:cubicBezTo>
                  <a:cubicBezTo>
                    <a:pt x="767" y="9344"/>
                    <a:pt x="767" y="9344"/>
                    <a:pt x="767" y="9344"/>
                  </a:cubicBezTo>
                  <a:cubicBezTo>
                    <a:pt x="797" y="9344"/>
                    <a:pt x="561" y="9693"/>
                    <a:pt x="474" y="9822"/>
                  </a:cubicBezTo>
                  <a:cubicBezTo>
                    <a:pt x="459" y="9844"/>
                    <a:pt x="473" y="9873"/>
                    <a:pt x="498" y="9875"/>
                  </a:cubicBezTo>
                  <a:cubicBezTo>
                    <a:pt x="721" y="9905"/>
                    <a:pt x="944" y="9934"/>
                    <a:pt x="1165" y="9965"/>
                  </a:cubicBezTo>
                  <a:cubicBezTo>
                    <a:pt x="1192" y="9967"/>
                    <a:pt x="1206" y="9998"/>
                    <a:pt x="1188" y="10020"/>
                  </a:cubicBezTo>
                  <a:cubicBezTo>
                    <a:pt x="979" y="10300"/>
                    <a:pt x="771" y="10579"/>
                    <a:pt x="563" y="10856"/>
                  </a:cubicBezTo>
                  <a:cubicBezTo>
                    <a:pt x="546" y="10877"/>
                    <a:pt x="560" y="10908"/>
                    <a:pt x="588" y="10911"/>
                  </a:cubicBezTo>
                  <a:cubicBezTo>
                    <a:pt x="782" y="10934"/>
                    <a:pt x="976" y="10956"/>
                    <a:pt x="1171" y="10979"/>
                  </a:cubicBezTo>
                  <a:cubicBezTo>
                    <a:pt x="1198" y="10981"/>
                    <a:pt x="1212" y="11011"/>
                    <a:pt x="1196" y="11034"/>
                  </a:cubicBezTo>
                  <a:cubicBezTo>
                    <a:pt x="1094" y="11184"/>
                    <a:pt x="990" y="11335"/>
                    <a:pt x="886" y="11486"/>
                  </a:cubicBezTo>
                  <a:cubicBezTo>
                    <a:pt x="870" y="11509"/>
                    <a:pt x="886" y="11540"/>
                    <a:pt x="913" y="11540"/>
                  </a:cubicBezTo>
                  <a:cubicBezTo>
                    <a:pt x="916" y="11540"/>
                    <a:pt x="920" y="11540"/>
                    <a:pt x="923" y="11539"/>
                  </a:cubicBezTo>
                  <a:cubicBezTo>
                    <a:pt x="998" y="11523"/>
                    <a:pt x="1073" y="11506"/>
                    <a:pt x="1149" y="11490"/>
                  </a:cubicBezTo>
                  <a:cubicBezTo>
                    <a:pt x="1152" y="11490"/>
                    <a:pt x="1154" y="11489"/>
                    <a:pt x="1157" y="11489"/>
                  </a:cubicBezTo>
                  <a:cubicBezTo>
                    <a:pt x="1181" y="11489"/>
                    <a:pt x="1199" y="11516"/>
                    <a:pt x="1187" y="11539"/>
                  </a:cubicBezTo>
                  <a:cubicBezTo>
                    <a:pt x="1102" y="11785"/>
                    <a:pt x="1015" y="12030"/>
                    <a:pt x="927" y="12277"/>
                  </a:cubicBezTo>
                  <a:cubicBezTo>
                    <a:pt x="915" y="12301"/>
                    <a:pt x="933" y="12326"/>
                    <a:pt x="957" y="12326"/>
                  </a:cubicBezTo>
                  <a:cubicBezTo>
                    <a:pt x="963" y="12326"/>
                    <a:pt x="969" y="12325"/>
                    <a:pt x="974" y="12322"/>
                  </a:cubicBezTo>
                  <a:cubicBezTo>
                    <a:pt x="1291" y="12119"/>
                    <a:pt x="1606" y="11916"/>
                    <a:pt x="1921" y="11710"/>
                  </a:cubicBezTo>
                  <a:cubicBezTo>
                    <a:pt x="1926" y="11708"/>
                    <a:pt x="1931" y="11707"/>
                    <a:pt x="1936" y="11707"/>
                  </a:cubicBezTo>
                  <a:cubicBezTo>
                    <a:pt x="1952" y="11707"/>
                    <a:pt x="1968" y="11717"/>
                    <a:pt x="1971" y="11735"/>
                  </a:cubicBezTo>
                  <a:cubicBezTo>
                    <a:pt x="1991" y="11824"/>
                    <a:pt x="2009" y="11912"/>
                    <a:pt x="2030" y="12001"/>
                  </a:cubicBezTo>
                  <a:cubicBezTo>
                    <a:pt x="2034" y="12018"/>
                    <a:pt x="2049" y="12029"/>
                    <a:pt x="2065" y="12029"/>
                  </a:cubicBezTo>
                  <a:cubicBezTo>
                    <a:pt x="2073" y="12029"/>
                    <a:pt x="2081" y="12026"/>
                    <a:pt x="2088" y="12020"/>
                  </a:cubicBezTo>
                  <a:cubicBezTo>
                    <a:pt x="2251" y="11868"/>
                    <a:pt x="2415" y="11715"/>
                    <a:pt x="2578" y="11563"/>
                  </a:cubicBezTo>
                  <a:cubicBezTo>
                    <a:pt x="2585" y="11557"/>
                    <a:pt x="2594" y="11554"/>
                    <a:pt x="2602" y="11554"/>
                  </a:cubicBezTo>
                  <a:cubicBezTo>
                    <a:pt x="2614" y="11554"/>
                    <a:pt x="2625" y="11560"/>
                    <a:pt x="2632" y="11571"/>
                  </a:cubicBezTo>
                  <a:cubicBezTo>
                    <a:pt x="2681" y="11655"/>
                    <a:pt x="2728" y="11740"/>
                    <a:pt x="2776" y="11824"/>
                  </a:cubicBezTo>
                  <a:cubicBezTo>
                    <a:pt x="2783" y="11836"/>
                    <a:pt x="2795" y="11842"/>
                    <a:pt x="2807" y="11842"/>
                  </a:cubicBezTo>
                  <a:cubicBezTo>
                    <a:pt x="2816" y="11842"/>
                    <a:pt x="2825" y="11838"/>
                    <a:pt x="2832" y="11830"/>
                  </a:cubicBezTo>
                  <a:cubicBezTo>
                    <a:pt x="3055" y="11567"/>
                    <a:pt x="3278" y="11304"/>
                    <a:pt x="3499" y="11039"/>
                  </a:cubicBezTo>
                  <a:cubicBezTo>
                    <a:pt x="3506" y="11030"/>
                    <a:pt x="3515" y="11026"/>
                    <a:pt x="3524" y="11026"/>
                  </a:cubicBezTo>
                  <a:cubicBezTo>
                    <a:pt x="3543" y="11026"/>
                    <a:pt x="3561" y="11042"/>
                    <a:pt x="3560" y="11066"/>
                  </a:cubicBezTo>
                  <a:cubicBezTo>
                    <a:pt x="3535" y="11501"/>
                    <a:pt x="3505" y="11937"/>
                    <a:pt x="3475" y="12371"/>
                  </a:cubicBezTo>
                  <a:cubicBezTo>
                    <a:pt x="3472" y="12394"/>
                    <a:pt x="3491" y="12409"/>
                    <a:pt x="3509" y="12409"/>
                  </a:cubicBezTo>
                  <a:cubicBezTo>
                    <a:pt x="3520" y="12409"/>
                    <a:pt x="3531" y="12404"/>
                    <a:pt x="3538" y="12393"/>
                  </a:cubicBezTo>
                  <a:lnTo>
                    <a:pt x="3878" y="12058"/>
                  </a:lnTo>
                  <a:cubicBezTo>
                    <a:pt x="3885" y="12047"/>
                    <a:pt x="3896" y="12042"/>
                    <a:pt x="3907" y="12042"/>
                  </a:cubicBezTo>
                  <a:cubicBezTo>
                    <a:pt x="3922" y="12042"/>
                    <a:pt x="3936" y="12050"/>
                    <a:pt x="3941" y="12065"/>
                  </a:cubicBezTo>
                  <a:cubicBezTo>
                    <a:pt x="3997" y="12433"/>
                    <a:pt x="4054" y="12803"/>
                    <a:pt x="4110" y="13171"/>
                  </a:cubicBezTo>
                  <a:cubicBezTo>
                    <a:pt x="4115" y="13186"/>
                    <a:pt x="4129" y="13195"/>
                    <a:pt x="4143" y="13195"/>
                  </a:cubicBezTo>
                  <a:cubicBezTo>
                    <a:pt x="4153" y="13195"/>
                    <a:pt x="4162" y="13191"/>
                    <a:pt x="4168" y="13183"/>
                  </a:cubicBezTo>
                  <a:cubicBezTo>
                    <a:pt x="4338" y="12980"/>
                    <a:pt x="4507" y="12777"/>
                    <a:pt x="4676" y="12571"/>
                  </a:cubicBezTo>
                  <a:cubicBezTo>
                    <a:pt x="4683" y="12563"/>
                    <a:pt x="4693" y="12559"/>
                    <a:pt x="4703" y="12559"/>
                  </a:cubicBezTo>
                  <a:cubicBezTo>
                    <a:pt x="4716" y="12559"/>
                    <a:pt x="4729" y="12567"/>
                    <a:pt x="4736" y="12580"/>
                  </a:cubicBezTo>
                  <a:cubicBezTo>
                    <a:pt x="4859" y="12890"/>
                    <a:pt x="4982" y="13200"/>
                    <a:pt x="5104" y="13511"/>
                  </a:cubicBezTo>
                  <a:cubicBezTo>
                    <a:pt x="5110" y="13525"/>
                    <a:pt x="5124" y="13532"/>
                    <a:pt x="5137" y="13532"/>
                  </a:cubicBezTo>
                  <a:cubicBezTo>
                    <a:pt x="5144" y="13532"/>
                    <a:pt x="5152" y="13530"/>
                    <a:pt x="5158" y="13526"/>
                  </a:cubicBezTo>
                  <a:cubicBezTo>
                    <a:pt x="5310" y="13408"/>
                    <a:pt x="5461" y="13292"/>
                    <a:pt x="5610" y="13175"/>
                  </a:cubicBezTo>
                  <a:cubicBezTo>
                    <a:pt x="5617" y="13169"/>
                    <a:pt x="5624" y="13167"/>
                    <a:pt x="5631" y="13167"/>
                  </a:cubicBezTo>
                  <a:cubicBezTo>
                    <a:pt x="5646" y="13167"/>
                    <a:pt x="5660" y="13176"/>
                    <a:pt x="5666" y="13190"/>
                  </a:cubicBezTo>
                  <a:cubicBezTo>
                    <a:pt x="5740" y="13423"/>
                    <a:pt x="5817" y="13654"/>
                    <a:pt x="5891" y="13886"/>
                  </a:cubicBezTo>
                  <a:cubicBezTo>
                    <a:pt x="5895" y="13903"/>
                    <a:pt x="5910" y="13912"/>
                    <a:pt x="5924" y="13912"/>
                  </a:cubicBezTo>
                  <a:cubicBezTo>
                    <a:pt x="5933" y="13912"/>
                    <a:pt x="5941" y="13909"/>
                    <a:pt x="5948" y="13902"/>
                  </a:cubicBezTo>
                  <a:cubicBezTo>
                    <a:pt x="6037" y="13812"/>
                    <a:pt x="6125" y="13720"/>
                    <a:pt x="6214" y="13630"/>
                  </a:cubicBezTo>
                  <a:cubicBezTo>
                    <a:pt x="6221" y="13623"/>
                    <a:pt x="6229" y="13619"/>
                    <a:pt x="6238" y="13619"/>
                  </a:cubicBezTo>
                  <a:cubicBezTo>
                    <a:pt x="6252" y="13619"/>
                    <a:pt x="6266" y="13628"/>
                    <a:pt x="6271" y="13643"/>
                  </a:cubicBezTo>
                  <a:cubicBezTo>
                    <a:pt x="6360" y="13886"/>
                    <a:pt x="6447" y="14131"/>
                    <a:pt x="6534" y="14376"/>
                  </a:cubicBezTo>
                  <a:cubicBezTo>
                    <a:pt x="6540" y="14391"/>
                    <a:pt x="6554" y="14399"/>
                    <a:pt x="6568" y="14399"/>
                  </a:cubicBezTo>
                  <a:cubicBezTo>
                    <a:pt x="6579" y="14399"/>
                    <a:pt x="6590" y="14394"/>
                    <a:pt x="6596" y="14383"/>
                  </a:cubicBezTo>
                  <a:cubicBezTo>
                    <a:pt x="6650" y="14295"/>
                    <a:pt x="6705" y="14205"/>
                    <a:pt x="6759" y="14116"/>
                  </a:cubicBezTo>
                  <a:cubicBezTo>
                    <a:pt x="6766" y="14105"/>
                    <a:pt x="6777" y="14099"/>
                    <a:pt x="6788" y="14099"/>
                  </a:cubicBezTo>
                  <a:cubicBezTo>
                    <a:pt x="6797" y="14099"/>
                    <a:pt x="6806" y="14103"/>
                    <a:pt x="6814" y="14112"/>
                  </a:cubicBezTo>
                  <a:cubicBezTo>
                    <a:pt x="7132" y="14456"/>
                    <a:pt x="7450" y="14805"/>
                    <a:pt x="7767" y="15156"/>
                  </a:cubicBezTo>
                  <a:cubicBezTo>
                    <a:pt x="7774" y="15163"/>
                    <a:pt x="7782" y="15167"/>
                    <a:pt x="7791" y="15167"/>
                  </a:cubicBezTo>
                  <a:cubicBezTo>
                    <a:pt x="7794" y="15167"/>
                    <a:pt x="7796" y="15167"/>
                    <a:pt x="7799" y="15166"/>
                  </a:cubicBezTo>
                  <a:cubicBezTo>
                    <a:pt x="7810" y="15165"/>
                    <a:pt x="7820" y="15157"/>
                    <a:pt x="7825" y="15145"/>
                  </a:cubicBezTo>
                  <a:cubicBezTo>
                    <a:pt x="7993" y="14702"/>
                    <a:pt x="8159" y="14261"/>
                    <a:pt x="8321" y="13816"/>
                  </a:cubicBezTo>
                  <a:cubicBezTo>
                    <a:pt x="8327" y="13802"/>
                    <a:pt x="8340" y="13793"/>
                    <a:pt x="8353" y="13793"/>
                  </a:cubicBezTo>
                  <a:cubicBezTo>
                    <a:pt x="8360" y="13793"/>
                    <a:pt x="8368" y="13795"/>
                    <a:pt x="8374" y="13801"/>
                  </a:cubicBezTo>
                  <a:cubicBezTo>
                    <a:pt x="8458" y="13863"/>
                    <a:pt x="8541" y="13928"/>
                    <a:pt x="8625" y="13990"/>
                  </a:cubicBezTo>
                  <a:cubicBezTo>
                    <a:pt x="8631" y="13995"/>
                    <a:pt x="8638" y="13998"/>
                    <a:pt x="8645" y="13998"/>
                  </a:cubicBezTo>
                  <a:cubicBezTo>
                    <a:pt x="8663" y="13998"/>
                    <a:pt x="8681" y="13982"/>
                    <a:pt x="8680" y="13960"/>
                  </a:cubicBezTo>
                  <a:cubicBezTo>
                    <a:pt x="8667" y="13697"/>
                    <a:pt x="8655" y="13435"/>
                    <a:pt x="8643" y="13172"/>
                  </a:cubicBezTo>
                  <a:cubicBezTo>
                    <a:pt x="8642" y="13151"/>
                    <a:pt x="8659" y="13134"/>
                    <a:pt x="8679" y="13134"/>
                  </a:cubicBezTo>
                  <a:cubicBezTo>
                    <a:pt x="8683" y="13134"/>
                    <a:pt x="8687" y="13135"/>
                    <a:pt x="8691" y="13137"/>
                  </a:cubicBezTo>
                  <a:cubicBezTo>
                    <a:pt x="8807" y="13188"/>
                    <a:pt x="8924" y="13239"/>
                    <a:pt x="9040" y="13292"/>
                  </a:cubicBezTo>
                  <a:cubicBezTo>
                    <a:pt x="9045" y="13294"/>
                    <a:pt x="9049" y="13295"/>
                    <a:pt x="9054" y="13295"/>
                  </a:cubicBezTo>
                  <a:cubicBezTo>
                    <a:pt x="9073" y="13295"/>
                    <a:pt x="9090" y="13277"/>
                    <a:pt x="9088" y="13255"/>
                  </a:cubicBezTo>
                  <a:cubicBezTo>
                    <a:pt x="9067" y="13007"/>
                    <a:pt x="9047" y="12760"/>
                    <a:pt x="9025" y="12510"/>
                  </a:cubicBezTo>
                  <a:cubicBezTo>
                    <a:pt x="9024" y="12489"/>
                    <a:pt x="9040" y="12471"/>
                    <a:pt x="9059" y="12471"/>
                  </a:cubicBezTo>
                  <a:cubicBezTo>
                    <a:pt x="9062" y="12471"/>
                    <a:pt x="9065" y="12472"/>
                    <a:pt x="9067" y="12472"/>
                  </a:cubicBezTo>
                  <a:cubicBezTo>
                    <a:pt x="9253" y="12524"/>
                    <a:pt x="9438" y="12574"/>
                    <a:pt x="9623" y="12627"/>
                  </a:cubicBezTo>
                  <a:cubicBezTo>
                    <a:pt x="9626" y="12627"/>
                    <a:pt x="9629" y="12628"/>
                    <a:pt x="9632" y="12628"/>
                  </a:cubicBezTo>
                  <a:cubicBezTo>
                    <a:pt x="9651" y="12628"/>
                    <a:pt x="9667" y="12611"/>
                    <a:pt x="9666" y="12591"/>
                  </a:cubicBezTo>
                  <a:cubicBezTo>
                    <a:pt x="9657" y="12249"/>
                    <a:pt x="9646" y="11906"/>
                    <a:pt x="9634" y="11563"/>
                  </a:cubicBezTo>
                  <a:cubicBezTo>
                    <a:pt x="9633" y="11542"/>
                    <a:pt x="9649" y="11527"/>
                    <a:pt x="9668" y="11527"/>
                  </a:cubicBezTo>
                  <a:cubicBezTo>
                    <a:pt x="9673" y="11527"/>
                    <a:pt x="9679" y="11528"/>
                    <a:pt x="9684" y="11530"/>
                  </a:cubicBezTo>
                  <a:cubicBezTo>
                    <a:pt x="9921" y="11655"/>
                    <a:pt x="10159" y="11781"/>
                    <a:pt x="10395" y="11907"/>
                  </a:cubicBezTo>
                  <a:cubicBezTo>
                    <a:pt x="10400" y="11910"/>
                    <a:pt x="10406" y="11912"/>
                    <a:pt x="10411" y="11912"/>
                  </a:cubicBezTo>
                  <a:cubicBezTo>
                    <a:pt x="10430" y="11912"/>
                    <a:pt x="10447" y="11894"/>
                    <a:pt x="10446" y="11873"/>
                  </a:cubicBezTo>
                  <a:cubicBezTo>
                    <a:pt x="10348" y="11497"/>
                    <a:pt x="10248" y="11123"/>
                    <a:pt x="10149" y="10749"/>
                  </a:cubicBezTo>
                  <a:cubicBezTo>
                    <a:pt x="10147" y="10726"/>
                    <a:pt x="10165" y="10709"/>
                    <a:pt x="10184" y="10709"/>
                  </a:cubicBezTo>
                  <a:cubicBezTo>
                    <a:pt x="10190" y="10709"/>
                    <a:pt x="10197" y="10711"/>
                    <a:pt x="10203" y="10715"/>
                  </a:cubicBezTo>
                  <a:cubicBezTo>
                    <a:pt x="10352" y="10774"/>
                    <a:pt x="10502" y="10834"/>
                    <a:pt x="10650" y="10894"/>
                  </a:cubicBezTo>
                  <a:cubicBezTo>
                    <a:pt x="10657" y="10899"/>
                    <a:pt x="10663" y="10901"/>
                    <a:pt x="10670" y="10901"/>
                  </a:cubicBezTo>
                  <a:cubicBezTo>
                    <a:pt x="10694" y="10901"/>
                    <a:pt x="10714" y="10873"/>
                    <a:pt x="10699" y="10847"/>
                  </a:cubicBezTo>
                  <a:cubicBezTo>
                    <a:pt x="10491" y="10443"/>
                    <a:pt x="10283" y="10039"/>
                    <a:pt x="10073" y="9637"/>
                  </a:cubicBezTo>
                  <a:cubicBezTo>
                    <a:pt x="10059" y="9612"/>
                    <a:pt x="10077" y="9583"/>
                    <a:pt x="10102" y="9583"/>
                  </a:cubicBezTo>
                  <a:cubicBezTo>
                    <a:pt x="10106" y="9583"/>
                    <a:pt x="10112" y="9584"/>
                    <a:pt x="10117" y="9587"/>
                  </a:cubicBezTo>
                  <a:cubicBezTo>
                    <a:pt x="10430" y="9742"/>
                    <a:pt x="10743" y="9900"/>
                    <a:pt x="11058" y="10059"/>
                  </a:cubicBezTo>
                  <a:cubicBezTo>
                    <a:pt x="11062" y="10061"/>
                    <a:pt x="11067" y="10062"/>
                    <a:pt x="11072" y="10062"/>
                  </a:cubicBezTo>
                  <a:cubicBezTo>
                    <a:pt x="11089" y="10062"/>
                    <a:pt x="11105" y="10049"/>
                    <a:pt x="11107" y="10030"/>
                  </a:cubicBezTo>
                  <a:cubicBezTo>
                    <a:pt x="11114" y="9929"/>
                    <a:pt x="11121" y="9826"/>
                    <a:pt x="11131" y="9726"/>
                  </a:cubicBezTo>
                  <a:cubicBezTo>
                    <a:pt x="11132" y="9707"/>
                    <a:pt x="11148" y="9693"/>
                    <a:pt x="11165" y="9693"/>
                  </a:cubicBezTo>
                  <a:cubicBezTo>
                    <a:pt x="11168" y="9693"/>
                    <a:pt x="11172" y="9694"/>
                    <a:pt x="11176" y="9696"/>
                  </a:cubicBezTo>
                  <a:cubicBezTo>
                    <a:pt x="11390" y="9771"/>
                    <a:pt x="11603" y="9850"/>
                    <a:pt x="11817" y="9928"/>
                  </a:cubicBezTo>
                  <a:cubicBezTo>
                    <a:pt x="11821" y="9929"/>
                    <a:pt x="11825" y="9930"/>
                    <a:pt x="11828" y="9930"/>
                  </a:cubicBezTo>
                  <a:cubicBezTo>
                    <a:pt x="11849" y="9930"/>
                    <a:pt x="11867" y="9909"/>
                    <a:pt x="11861" y="9885"/>
                  </a:cubicBezTo>
                  <a:cubicBezTo>
                    <a:pt x="11842" y="9790"/>
                    <a:pt x="11820" y="9696"/>
                    <a:pt x="11800" y="9601"/>
                  </a:cubicBezTo>
                  <a:cubicBezTo>
                    <a:pt x="11795" y="9578"/>
                    <a:pt x="11811" y="9557"/>
                    <a:pt x="11834" y="9557"/>
                  </a:cubicBezTo>
                  <a:cubicBezTo>
                    <a:pt x="11834" y="9557"/>
                    <a:pt x="11835" y="9557"/>
                    <a:pt x="11836" y="9557"/>
                  </a:cubicBezTo>
                  <a:cubicBezTo>
                    <a:pt x="12209" y="9622"/>
                    <a:pt x="12583" y="9686"/>
                    <a:pt x="12956" y="9751"/>
                  </a:cubicBezTo>
                  <a:cubicBezTo>
                    <a:pt x="12957" y="9751"/>
                    <a:pt x="12958" y="9751"/>
                    <a:pt x="12959" y="9751"/>
                  </a:cubicBezTo>
                  <a:cubicBezTo>
                    <a:pt x="12991" y="9751"/>
                    <a:pt x="13004" y="9707"/>
                    <a:pt x="12979" y="9685"/>
                  </a:cubicBezTo>
                  <a:cubicBezTo>
                    <a:pt x="12796" y="9479"/>
                    <a:pt x="12612" y="9276"/>
                    <a:pt x="12428" y="9073"/>
                  </a:cubicBezTo>
                  <a:cubicBezTo>
                    <a:pt x="12404" y="9053"/>
                    <a:pt x="12412" y="9014"/>
                    <a:pt x="12441" y="9007"/>
                  </a:cubicBezTo>
                  <a:cubicBezTo>
                    <a:pt x="12516" y="8990"/>
                    <a:pt x="12593" y="8974"/>
                    <a:pt x="12667" y="8958"/>
                  </a:cubicBezTo>
                  <a:cubicBezTo>
                    <a:pt x="12698" y="8952"/>
                    <a:pt x="12704" y="8908"/>
                    <a:pt x="12676" y="8889"/>
                  </a:cubicBezTo>
                  <a:cubicBezTo>
                    <a:pt x="12517" y="8787"/>
                    <a:pt x="12358" y="8684"/>
                    <a:pt x="12198" y="8584"/>
                  </a:cubicBezTo>
                  <a:cubicBezTo>
                    <a:pt x="12174" y="8568"/>
                    <a:pt x="12173" y="8535"/>
                    <a:pt x="12196" y="8519"/>
                  </a:cubicBezTo>
                  <a:cubicBezTo>
                    <a:pt x="12362" y="8412"/>
                    <a:pt x="12527" y="8304"/>
                    <a:pt x="12692" y="8195"/>
                  </a:cubicBezTo>
                  <a:cubicBezTo>
                    <a:pt x="12715" y="8180"/>
                    <a:pt x="12713" y="8144"/>
                    <a:pt x="12688" y="8131"/>
                  </a:cubicBezTo>
                  <a:cubicBezTo>
                    <a:pt x="12379" y="7952"/>
                    <a:pt x="12067" y="7775"/>
                    <a:pt x="11755" y="7598"/>
                  </a:cubicBezTo>
                  <a:cubicBezTo>
                    <a:pt x="11730" y="7583"/>
                    <a:pt x="11728" y="7549"/>
                    <a:pt x="11750" y="7533"/>
                  </a:cubicBezTo>
                  <a:cubicBezTo>
                    <a:pt x="11936" y="7404"/>
                    <a:pt x="12122" y="7275"/>
                    <a:pt x="12308" y="7146"/>
                  </a:cubicBezTo>
                  <a:cubicBezTo>
                    <a:pt x="12330" y="7130"/>
                    <a:pt x="12327" y="7097"/>
                    <a:pt x="12305" y="7084"/>
                  </a:cubicBezTo>
                  <a:cubicBezTo>
                    <a:pt x="12167" y="6998"/>
                    <a:pt x="11792" y="6766"/>
                    <a:pt x="11825" y="6756"/>
                  </a:cubicBezTo>
                  <a:cubicBezTo>
                    <a:pt x="11856" y="6749"/>
                    <a:pt x="12077" y="6585"/>
                    <a:pt x="12181" y="6509"/>
                  </a:cubicBezTo>
                  <a:cubicBezTo>
                    <a:pt x="12204" y="6492"/>
                    <a:pt x="12198" y="6454"/>
                    <a:pt x="12172" y="6443"/>
                  </a:cubicBezTo>
                  <a:cubicBezTo>
                    <a:pt x="11915" y="6339"/>
                    <a:pt x="11658" y="6236"/>
                    <a:pt x="11401" y="6133"/>
                  </a:cubicBezTo>
                  <a:cubicBezTo>
                    <a:pt x="11373" y="6124"/>
                    <a:pt x="11370" y="6082"/>
                    <a:pt x="11395" y="6066"/>
                  </a:cubicBezTo>
                  <a:cubicBezTo>
                    <a:pt x="11573" y="5960"/>
                    <a:pt x="11751" y="5852"/>
                    <a:pt x="11929" y="5746"/>
                  </a:cubicBezTo>
                  <a:cubicBezTo>
                    <a:pt x="11954" y="5730"/>
                    <a:pt x="11951" y="5689"/>
                    <a:pt x="11921" y="5678"/>
                  </a:cubicBezTo>
                  <a:cubicBezTo>
                    <a:pt x="11498" y="5555"/>
                    <a:pt x="11076" y="5430"/>
                    <a:pt x="10652" y="5310"/>
                  </a:cubicBezTo>
                  <a:cubicBezTo>
                    <a:pt x="10620" y="5298"/>
                    <a:pt x="10620" y="5251"/>
                    <a:pt x="10650" y="5239"/>
                  </a:cubicBezTo>
                  <a:cubicBezTo>
                    <a:pt x="10926" y="5090"/>
                    <a:pt x="11202" y="4938"/>
                    <a:pt x="11477" y="4787"/>
                  </a:cubicBezTo>
                  <a:cubicBezTo>
                    <a:pt x="11504" y="4778"/>
                    <a:pt x="11508" y="4739"/>
                    <a:pt x="11486" y="4721"/>
                  </a:cubicBezTo>
                  <a:cubicBezTo>
                    <a:pt x="11256" y="4548"/>
                    <a:pt x="11027" y="4376"/>
                    <a:pt x="10797" y="4204"/>
                  </a:cubicBezTo>
                  <a:cubicBezTo>
                    <a:pt x="10780" y="4191"/>
                    <a:pt x="10776" y="4164"/>
                    <a:pt x="10791" y="4149"/>
                  </a:cubicBezTo>
                  <a:cubicBezTo>
                    <a:pt x="10908" y="4011"/>
                    <a:pt x="11028" y="3873"/>
                    <a:pt x="11146" y="3733"/>
                  </a:cubicBezTo>
                  <a:cubicBezTo>
                    <a:pt x="11165" y="3710"/>
                    <a:pt x="11150" y="3671"/>
                    <a:pt x="11119" y="3671"/>
                  </a:cubicBezTo>
                  <a:cubicBezTo>
                    <a:pt x="11118" y="3671"/>
                    <a:pt x="11117" y="3671"/>
                    <a:pt x="11116" y="3671"/>
                  </a:cubicBezTo>
                  <a:cubicBezTo>
                    <a:pt x="10834" y="3680"/>
                    <a:pt x="10550" y="3687"/>
                    <a:pt x="10266" y="3697"/>
                  </a:cubicBezTo>
                  <a:cubicBezTo>
                    <a:pt x="10247" y="3697"/>
                    <a:pt x="10229" y="3680"/>
                    <a:pt x="10229" y="3659"/>
                  </a:cubicBezTo>
                  <a:cubicBezTo>
                    <a:pt x="10232" y="3463"/>
                    <a:pt x="10234" y="3267"/>
                    <a:pt x="10236" y="3072"/>
                  </a:cubicBezTo>
                  <a:cubicBezTo>
                    <a:pt x="10236" y="3049"/>
                    <a:pt x="10218" y="3032"/>
                    <a:pt x="10198" y="3032"/>
                  </a:cubicBezTo>
                  <a:cubicBezTo>
                    <a:pt x="10197" y="3032"/>
                    <a:pt x="10195" y="3032"/>
                    <a:pt x="10193" y="3032"/>
                  </a:cubicBezTo>
                  <a:cubicBezTo>
                    <a:pt x="9896" y="3096"/>
                    <a:pt x="9596" y="3158"/>
                    <a:pt x="9297" y="3222"/>
                  </a:cubicBezTo>
                  <a:cubicBezTo>
                    <a:pt x="9295" y="3223"/>
                    <a:pt x="9293" y="3223"/>
                    <a:pt x="9291" y="3223"/>
                  </a:cubicBezTo>
                  <a:cubicBezTo>
                    <a:pt x="9269" y="3223"/>
                    <a:pt x="9250" y="3201"/>
                    <a:pt x="9256" y="3177"/>
                  </a:cubicBezTo>
                  <a:cubicBezTo>
                    <a:pt x="9284" y="3041"/>
                    <a:pt x="9312" y="2904"/>
                    <a:pt x="9340" y="2767"/>
                  </a:cubicBezTo>
                  <a:cubicBezTo>
                    <a:pt x="9345" y="2743"/>
                    <a:pt x="9328" y="2721"/>
                    <a:pt x="9307" y="2721"/>
                  </a:cubicBezTo>
                  <a:cubicBezTo>
                    <a:pt x="9303" y="2721"/>
                    <a:pt x="9300" y="2722"/>
                    <a:pt x="9296" y="2723"/>
                  </a:cubicBezTo>
                  <a:cubicBezTo>
                    <a:pt x="8933" y="2821"/>
                    <a:pt x="8571" y="2919"/>
                    <a:pt x="8207" y="3018"/>
                  </a:cubicBezTo>
                  <a:cubicBezTo>
                    <a:pt x="8204" y="3019"/>
                    <a:pt x="8202" y="3019"/>
                    <a:pt x="8199" y="3019"/>
                  </a:cubicBezTo>
                  <a:cubicBezTo>
                    <a:pt x="8168" y="3019"/>
                    <a:pt x="8150" y="2979"/>
                    <a:pt x="8173" y="2955"/>
                  </a:cubicBezTo>
                  <a:cubicBezTo>
                    <a:pt x="8397" y="2733"/>
                    <a:pt x="8620" y="2510"/>
                    <a:pt x="8841" y="2286"/>
                  </a:cubicBezTo>
                  <a:cubicBezTo>
                    <a:pt x="8863" y="2266"/>
                    <a:pt x="8851" y="2225"/>
                    <a:pt x="8820" y="2223"/>
                  </a:cubicBezTo>
                  <a:cubicBezTo>
                    <a:pt x="8775" y="2219"/>
                    <a:pt x="8712" y="2215"/>
                    <a:pt x="8635" y="2215"/>
                  </a:cubicBezTo>
                  <a:cubicBezTo>
                    <a:pt x="8301" y="2215"/>
                    <a:pt x="7702" y="2286"/>
                    <a:pt x="7159" y="2714"/>
                  </a:cubicBezTo>
                  <a:cubicBezTo>
                    <a:pt x="7153" y="2720"/>
                    <a:pt x="7146" y="2722"/>
                    <a:pt x="7139" y="2722"/>
                  </a:cubicBezTo>
                  <a:cubicBezTo>
                    <a:pt x="7118" y="2722"/>
                    <a:pt x="7098" y="2698"/>
                    <a:pt x="7107" y="2672"/>
                  </a:cubicBezTo>
                  <a:cubicBezTo>
                    <a:pt x="7162" y="2500"/>
                    <a:pt x="7217" y="2332"/>
                    <a:pt x="7272" y="2160"/>
                  </a:cubicBezTo>
                  <a:cubicBezTo>
                    <a:pt x="7279" y="2135"/>
                    <a:pt x="7260" y="2110"/>
                    <a:pt x="7237" y="2110"/>
                  </a:cubicBezTo>
                  <a:cubicBezTo>
                    <a:pt x="7233" y="2110"/>
                    <a:pt x="7229" y="2111"/>
                    <a:pt x="7225" y="2113"/>
                  </a:cubicBezTo>
                  <a:cubicBezTo>
                    <a:pt x="6998" y="2201"/>
                    <a:pt x="6275" y="2543"/>
                    <a:pt x="6184" y="3344"/>
                  </a:cubicBezTo>
                  <a:cubicBezTo>
                    <a:pt x="6077" y="4296"/>
                    <a:pt x="7051" y="5299"/>
                    <a:pt x="5714" y="5634"/>
                  </a:cubicBezTo>
                  <a:cubicBezTo>
                    <a:pt x="5712" y="5634"/>
                    <a:pt x="5710" y="5636"/>
                    <a:pt x="5707" y="5636"/>
                  </a:cubicBezTo>
                  <a:cubicBezTo>
                    <a:pt x="5471" y="4570"/>
                    <a:pt x="5793" y="4045"/>
                    <a:pt x="5110" y="2766"/>
                  </a:cubicBezTo>
                  <a:cubicBezTo>
                    <a:pt x="4522" y="1666"/>
                    <a:pt x="4735" y="1103"/>
                    <a:pt x="4533" y="144"/>
                  </a:cubicBezTo>
                  <a:cubicBezTo>
                    <a:pt x="4514" y="58"/>
                    <a:pt x="4441" y="1"/>
                    <a:pt x="43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4" name="Google Shape;664;p6"/>
            <p:cNvSpPr/>
            <p:nvPr/>
          </p:nvSpPr>
          <p:spPr>
            <a:xfrm>
              <a:off x="3211475" y="1218300"/>
              <a:ext cx="88700" cy="47725"/>
            </a:xfrm>
            <a:custGeom>
              <a:avLst/>
              <a:gdLst/>
              <a:ahLst/>
              <a:cxnLst/>
              <a:rect l="l" t="t" r="r" b="b"/>
              <a:pathLst>
                <a:path w="3548" h="1909" extrusionOk="0">
                  <a:moveTo>
                    <a:pt x="323" y="1"/>
                  </a:moveTo>
                  <a:cubicBezTo>
                    <a:pt x="214" y="1"/>
                    <a:pt x="105" y="12"/>
                    <a:pt x="0" y="41"/>
                  </a:cubicBezTo>
                  <a:cubicBezTo>
                    <a:pt x="92" y="20"/>
                    <a:pt x="185" y="11"/>
                    <a:pt x="278" y="11"/>
                  </a:cubicBezTo>
                  <a:cubicBezTo>
                    <a:pt x="402" y="11"/>
                    <a:pt x="526" y="27"/>
                    <a:pt x="647" y="50"/>
                  </a:cubicBezTo>
                  <a:cubicBezTo>
                    <a:pt x="970" y="122"/>
                    <a:pt x="1299" y="205"/>
                    <a:pt x="1599" y="347"/>
                  </a:cubicBezTo>
                  <a:cubicBezTo>
                    <a:pt x="1902" y="488"/>
                    <a:pt x="2131" y="739"/>
                    <a:pt x="2353" y="988"/>
                  </a:cubicBezTo>
                  <a:cubicBezTo>
                    <a:pt x="2678" y="1361"/>
                    <a:pt x="3071" y="1682"/>
                    <a:pt x="3510" y="1908"/>
                  </a:cubicBezTo>
                  <a:cubicBezTo>
                    <a:pt x="3321" y="1798"/>
                    <a:pt x="3143" y="1674"/>
                    <a:pt x="2973" y="1540"/>
                  </a:cubicBezTo>
                  <a:cubicBezTo>
                    <a:pt x="2713" y="1334"/>
                    <a:pt x="2492" y="1093"/>
                    <a:pt x="2274" y="843"/>
                  </a:cubicBezTo>
                  <a:cubicBezTo>
                    <a:pt x="2202" y="759"/>
                    <a:pt x="2123" y="682"/>
                    <a:pt x="2041" y="607"/>
                  </a:cubicBezTo>
                  <a:cubicBezTo>
                    <a:pt x="2110" y="575"/>
                    <a:pt x="2180" y="540"/>
                    <a:pt x="2251" y="514"/>
                  </a:cubicBezTo>
                  <a:cubicBezTo>
                    <a:pt x="2487" y="419"/>
                    <a:pt x="2737" y="355"/>
                    <a:pt x="2987" y="325"/>
                  </a:cubicBezTo>
                  <a:cubicBezTo>
                    <a:pt x="3065" y="317"/>
                    <a:pt x="3143" y="312"/>
                    <a:pt x="3221" y="312"/>
                  </a:cubicBezTo>
                  <a:cubicBezTo>
                    <a:pt x="3330" y="312"/>
                    <a:pt x="3439" y="321"/>
                    <a:pt x="3548" y="339"/>
                  </a:cubicBezTo>
                  <a:cubicBezTo>
                    <a:pt x="3468" y="317"/>
                    <a:pt x="3386" y="301"/>
                    <a:pt x="3302" y="292"/>
                  </a:cubicBezTo>
                  <a:cubicBezTo>
                    <a:pt x="3250" y="287"/>
                    <a:pt x="3198" y="285"/>
                    <a:pt x="3147" y="285"/>
                  </a:cubicBezTo>
                  <a:cubicBezTo>
                    <a:pt x="2944" y="285"/>
                    <a:pt x="2742" y="321"/>
                    <a:pt x="2549" y="383"/>
                  </a:cubicBezTo>
                  <a:cubicBezTo>
                    <a:pt x="2371" y="438"/>
                    <a:pt x="2200" y="515"/>
                    <a:pt x="2039" y="607"/>
                  </a:cubicBezTo>
                  <a:cubicBezTo>
                    <a:pt x="1874" y="458"/>
                    <a:pt x="1687" y="330"/>
                    <a:pt x="1478" y="254"/>
                  </a:cubicBezTo>
                  <a:cubicBezTo>
                    <a:pt x="1241" y="162"/>
                    <a:pt x="996" y="103"/>
                    <a:pt x="750" y="49"/>
                  </a:cubicBezTo>
                  <a:cubicBezTo>
                    <a:pt x="610" y="21"/>
                    <a:pt x="466" y="1"/>
                    <a:pt x="323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5" name="Google Shape;665;p6"/>
            <p:cNvSpPr/>
            <p:nvPr/>
          </p:nvSpPr>
          <p:spPr>
            <a:xfrm>
              <a:off x="3089600" y="1203950"/>
              <a:ext cx="140525" cy="179600"/>
            </a:xfrm>
            <a:custGeom>
              <a:avLst/>
              <a:gdLst/>
              <a:ahLst/>
              <a:cxnLst/>
              <a:rect l="l" t="t" r="r" b="b"/>
              <a:pathLst>
                <a:path w="5621" h="7184" extrusionOk="0">
                  <a:moveTo>
                    <a:pt x="4254" y="4483"/>
                  </a:moveTo>
                  <a:lnTo>
                    <a:pt x="4254" y="4483"/>
                  </a:lnTo>
                  <a:cubicBezTo>
                    <a:pt x="4254" y="4485"/>
                    <a:pt x="4255" y="4486"/>
                    <a:pt x="4255" y="4487"/>
                  </a:cubicBezTo>
                  <a:lnTo>
                    <a:pt x="4255" y="4487"/>
                  </a:lnTo>
                  <a:cubicBezTo>
                    <a:pt x="4264" y="4489"/>
                    <a:pt x="4272" y="4492"/>
                    <a:pt x="4280" y="4495"/>
                  </a:cubicBezTo>
                  <a:lnTo>
                    <a:pt x="4280" y="4495"/>
                  </a:lnTo>
                  <a:cubicBezTo>
                    <a:pt x="4271" y="4491"/>
                    <a:pt x="4263" y="4487"/>
                    <a:pt x="4254" y="4483"/>
                  </a:cubicBezTo>
                  <a:close/>
                  <a:moveTo>
                    <a:pt x="4537" y="5252"/>
                  </a:moveTo>
                  <a:cubicBezTo>
                    <a:pt x="4531" y="5258"/>
                    <a:pt x="4525" y="5264"/>
                    <a:pt x="4519" y="5270"/>
                  </a:cubicBezTo>
                  <a:lnTo>
                    <a:pt x="4519" y="5270"/>
                  </a:lnTo>
                  <a:cubicBezTo>
                    <a:pt x="4525" y="5265"/>
                    <a:pt x="4531" y="5259"/>
                    <a:pt x="4538" y="5254"/>
                  </a:cubicBezTo>
                  <a:cubicBezTo>
                    <a:pt x="4537" y="5253"/>
                    <a:pt x="4537" y="5253"/>
                    <a:pt x="4537" y="5252"/>
                  </a:cubicBezTo>
                  <a:close/>
                  <a:moveTo>
                    <a:pt x="4280" y="4495"/>
                  </a:moveTo>
                  <a:lnTo>
                    <a:pt x="4280" y="4495"/>
                  </a:lnTo>
                  <a:cubicBezTo>
                    <a:pt x="4348" y="4523"/>
                    <a:pt x="4416" y="4551"/>
                    <a:pt x="4481" y="4585"/>
                  </a:cubicBezTo>
                  <a:cubicBezTo>
                    <a:pt x="4730" y="4707"/>
                    <a:pt x="4967" y="4856"/>
                    <a:pt x="5185" y="5028"/>
                  </a:cubicBezTo>
                  <a:cubicBezTo>
                    <a:pt x="5345" y="5155"/>
                    <a:pt x="5493" y="5299"/>
                    <a:pt x="5620" y="5462"/>
                  </a:cubicBezTo>
                  <a:cubicBezTo>
                    <a:pt x="5572" y="5386"/>
                    <a:pt x="5519" y="5311"/>
                    <a:pt x="5457" y="5244"/>
                  </a:cubicBezTo>
                  <a:cubicBezTo>
                    <a:pt x="5273" y="5037"/>
                    <a:pt x="5048" y="4869"/>
                    <a:pt x="4808" y="4732"/>
                  </a:cubicBezTo>
                  <a:cubicBezTo>
                    <a:pt x="4640" y="4635"/>
                    <a:pt x="4464" y="4553"/>
                    <a:pt x="4280" y="4495"/>
                  </a:cubicBezTo>
                  <a:close/>
                  <a:moveTo>
                    <a:pt x="336" y="0"/>
                  </a:moveTo>
                  <a:cubicBezTo>
                    <a:pt x="224" y="0"/>
                    <a:pt x="111" y="10"/>
                    <a:pt x="1" y="21"/>
                  </a:cubicBezTo>
                  <a:cubicBezTo>
                    <a:pt x="75" y="18"/>
                    <a:pt x="149" y="16"/>
                    <a:pt x="224" y="16"/>
                  </a:cubicBezTo>
                  <a:cubicBezTo>
                    <a:pt x="335" y="16"/>
                    <a:pt x="446" y="21"/>
                    <a:pt x="555" y="40"/>
                  </a:cubicBezTo>
                  <a:cubicBezTo>
                    <a:pt x="840" y="77"/>
                    <a:pt x="1056" y="273"/>
                    <a:pt x="1243" y="481"/>
                  </a:cubicBezTo>
                  <a:cubicBezTo>
                    <a:pt x="1341" y="581"/>
                    <a:pt x="1442" y="688"/>
                    <a:pt x="1565" y="763"/>
                  </a:cubicBezTo>
                  <a:cubicBezTo>
                    <a:pt x="1673" y="835"/>
                    <a:pt x="1807" y="868"/>
                    <a:pt x="1934" y="868"/>
                  </a:cubicBezTo>
                  <a:cubicBezTo>
                    <a:pt x="1949" y="868"/>
                    <a:pt x="1965" y="867"/>
                    <a:pt x="1980" y="866"/>
                  </a:cubicBezTo>
                  <a:cubicBezTo>
                    <a:pt x="2036" y="865"/>
                    <a:pt x="2092" y="860"/>
                    <a:pt x="2147" y="856"/>
                  </a:cubicBezTo>
                  <a:cubicBezTo>
                    <a:pt x="2161" y="1086"/>
                    <a:pt x="2173" y="1297"/>
                    <a:pt x="2185" y="1507"/>
                  </a:cubicBezTo>
                  <a:cubicBezTo>
                    <a:pt x="2200" y="1853"/>
                    <a:pt x="2200" y="2204"/>
                    <a:pt x="2136" y="2543"/>
                  </a:cubicBezTo>
                  <a:cubicBezTo>
                    <a:pt x="2100" y="2789"/>
                    <a:pt x="1986" y="3008"/>
                    <a:pt x="1834" y="3203"/>
                  </a:cubicBezTo>
                  <a:cubicBezTo>
                    <a:pt x="1768" y="3161"/>
                    <a:pt x="1700" y="3123"/>
                    <a:pt x="1627" y="3091"/>
                  </a:cubicBezTo>
                  <a:cubicBezTo>
                    <a:pt x="1388" y="2981"/>
                    <a:pt x="1132" y="2904"/>
                    <a:pt x="873" y="2856"/>
                  </a:cubicBezTo>
                  <a:cubicBezTo>
                    <a:pt x="733" y="2832"/>
                    <a:pt x="591" y="2816"/>
                    <a:pt x="450" y="2816"/>
                  </a:cubicBezTo>
                  <a:cubicBezTo>
                    <a:pt x="396" y="2816"/>
                    <a:pt x="343" y="2818"/>
                    <a:pt x="289" y="2823"/>
                  </a:cubicBezTo>
                  <a:cubicBezTo>
                    <a:pt x="375" y="2826"/>
                    <a:pt x="460" y="2832"/>
                    <a:pt x="545" y="2843"/>
                  </a:cubicBezTo>
                  <a:cubicBezTo>
                    <a:pt x="802" y="2875"/>
                    <a:pt x="1054" y="2930"/>
                    <a:pt x="1303" y="3001"/>
                  </a:cubicBezTo>
                  <a:cubicBezTo>
                    <a:pt x="1484" y="3056"/>
                    <a:pt x="1663" y="3118"/>
                    <a:pt x="1833" y="3204"/>
                  </a:cubicBezTo>
                  <a:cubicBezTo>
                    <a:pt x="1772" y="3282"/>
                    <a:pt x="1707" y="3357"/>
                    <a:pt x="1637" y="3425"/>
                  </a:cubicBezTo>
                  <a:cubicBezTo>
                    <a:pt x="1279" y="3788"/>
                    <a:pt x="830" y="4077"/>
                    <a:pt x="555" y="4520"/>
                  </a:cubicBezTo>
                  <a:cubicBezTo>
                    <a:pt x="684" y="4334"/>
                    <a:pt x="843" y="4174"/>
                    <a:pt x="1013" y="4023"/>
                  </a:cubicBezTo>
                  <a:cubicBezTo>
                    <a:pt x="1270" y="3796"/>
                    <a:pt x="1548" y="3590"/>
                    <a:pt x="1779" y="3331"/>
                  </a:cubicBezTo>
                  <a:cubicBezTo>
                    <a:pt x="1894" y="3201"/>
                    <a:pt x="1998" y="3061"/>
                    <a:pt x="2069" y="2899"/>
                  </a:cubicBezTo>
                  <a:cubicBezTo>
                    <a:pt x="2140" y="2739"/>
                    <a:pt x="2175" y="2566"/>
                    <a:pt x="2195" y="2395"/>
                  </a:cubicBezTo>
                  <a:cubicBezTo>
                    <a:pt x="2251" y="1880"/>
                    <a:pt x="2198" y="1364"/>
                    <a:pt x="2147" y="854"/>
                  </a:cubicBezTo>
                  <a:cubicBezTo>
                    <a:pt x="2305" y="844"/>
                    <a:pt x="2464" y="831"/>
                    <a:pt x="2622" y="828"/>
                  </a:cubicBezTo>
                  <a:cubicBezTo>
                    <a:pt x="2651" y="828"/>
                    <a:pt x="2681" y="827"/>
                    <a:pt x="2710" y="827"/>
                  </a:cubicBezTo>
                  <a:cubicBezTo>
                    <a:pt x="2891" y="827"/>
                    <a:pt x="3074" y="840"/>
                    <a:pt x="3242" y="908"/>
                  </a:cubicBezTo>
                  <a:cubicBezTo>
                    <a:pt x="3285" y="1046"/>
                    <a:pt x="3328" y="1184"/>
                    <a:pt x="3367" y="1325"/>
                  </a:cubicBezTo>
                  <a:cubicBezTo>
                    <a:pt x="3514" y="1868"/>
                    <a:pt x="3625" y="2421"/>
                    <a:pt x="3756" y="2969"/>
                  </a:cubicBezTo>
                  <a:cubicBezTo>
                    <a:pt x="3658" y="3106"/>
                    <a:pt x="3572" y="3226"/>
                    <a:pt x="3489" y="3344"/>
                  </a:cubicBezTo>
                  <a:cubicBezTo>
                    <a:pt x="3341" y="3552"/>
                    <a:pt x="3203" y="3752"/>
                    <a:pt x="3066" y="3948"/>
                  </a:cubicBezTo>
                  <a:cubicBezTo>
                    <a:pt x="2931" y="4151"/>
                    <a:pt x="2766" y="4339"/>
                    <a:pt x="2678" y="4575"/>
                  </a:cubicBezTo>
                  <a:cubicBezTo>
                    <a:pt x="2607" y="4750"/>
                    <a:pt x="2623" y="4941"/>
                    <a:pt x="2633" y="5119"/>
                  </a:cubicBezTo>
                  <a:cubicBezTo>
                    <a:pt x="2642" y="5296"/>
                    <a:pt x="2645" y="5495"/>
                    <a:pt x="2511" y="5627"/>
                  </a:cubicBezTo>
                  <a:cubicBezTo>
                    <a:pt x="2637" y="5521"/>
                    <a:pt x="2660" y="5340"/>
                    <a:pt x="2659" y="5184"/>
                  </a:cubicBezTo>
                  <a:cubicBezTo>
                    <a:pt x="2653" y="4942"/>
                    <a:pt x="2634" y="4695"/>
                    <a:pt x="2757" y="4482"/>
                  </a:cubicBezTo>
                  <a:cubicBezTo>
                    <a:pt x="2867" y="4269"/>
                    <a:pt x="3022" y="4080"/>
                    <a:pt x="3152" y="3877"/>
                  </a:cubicBezTo>
                  <a:cubicBezTo>
                    <a:pt x="3341" y="3593"/>
                    <a:pt x="3522" y="3324"/>
                    <a:pt x="3756" y="2971"/>
                  </a:cubicBezTo>
                  <a:lnTo>
                    <a:pt x="3769" y="3031"/>
                  </a:lnTo>
                  <a:cubicBezTo>
                    <a:pt x="3904" y="3600"/>
                    <a:pt x="4074" y="4163"/>
                    <a:pt x="4305" y="4700"/>
                  </a:cubicBezTo>
                  <a:cubicBezTo>
                    <a:pt x="4381" y="4884"/>
                    <a:pt x="4460" y="5068"/>
                    <a:pt x="4537" y="5252"/>
                  </a:cubicBezTo>
                  <a:lnTo>
                    <a:pt x="4537" y="5252"/>
                  </a:lnTo>
                  <a:cubicBezTo>
                    <a:pt x="4538" y="5252"/>
                    <a:pt x="4538" y="5251"/>
                    <a:pt x="4539" y="5250"/>
                  </a:cubicBezTo>
                  <a:cubicBezTo>
                    <a:pt x="4627" y="5462"/>
                    <a:pt x="4710" y="5678"/>
                    <a:pt x="4782" y="5896"/>
                  </a:cubicBezTo>
                  <a:cubicBezTo>
                    <a:pt x="4918" y="6305"/>
                    <a:pt x="5002" y="6733"/>
                    <a:pt x="4984" y="7166"/>
                  </a:cubicBezTo>
                  <a:cubicBezTo>
                    <a:pt x="5010" y="6787"/>
                    <a:pt x="4951" y="6404"/>
                    <a:pt x="4847" y="6039"/>
                  </a:cubicBezTo>
                  <a:cubicBezTo>
                    <a:pt x="4692" y="5505"/>
                    <a:pt x="4458" y="5002"/>
                    <a:pt x="4255" y="4487"/>
                  </a:cubicBezTo>
                  <a:lnTo>
                    <a:pt x="4255" y="4487"/>
                  </a:lnTo>
                  <a:cubicBezTo>
                    <a:pt x="4254" y="4487"/>
                    <a:pt x="4253" y="4486"/>
                    <a:pt x="4251" y="4486"/>
                  </a:cubicBezTo>
                  <a:cubicBezTo>
                    <a:pt x="4244" y="4465"/>
                    <a:pt x="4237" y="4447"/>
                    <a:pt x="4228" y="4427"/>
                  </a:cubicBezTo>
                  <a:cubicBezTo>
                    <a:pt x="4018" y="3890"/>
                    <a:pt x="3871" y="3332"/>
                    <a:pt x="3738" y="2771"/>
                  </a:cubicBezTo>
                  <a:cubicBezTo>
                    <a:pt x="3680" y="2526"/>
                    <a:pt x="3625" y="2281"/>
                    <a:pt x="3566" y="2037"/>
                  </a:cubicBezTo>
                  <a:lnTo>
                    <a:pt x="3566" y="2037"/>
                  </a:lnTo>
                  <a:cubicBezTo>
                    <a:pt x="3651" y="2078"/>
                    <a:pt x="3712" y="2109"/>
                    <a:pt x="3772" y="2138"/>
                  </a:cubicBezTo>
                  <a:cubicBezTo>
                    <a:pt x="3994" y="2246"/>
                    <a:pt x="4220" y="2349"/>
                    <a:pt x="4447" y="2447"/>
                  </a:cubicBezTo>
                  <a:cubicBezTo>
                    <a:pt x="4612" y="2515"/>
                    <a:pt x="4797" y="2579"/>
                    <a:pt x="4891" y="2740"/>
                  </a:cubicBezTo>
                  <a:cubicBezTo>
                    <a:pt x="4862" y="2664"/>
                    <a:pt x="4802" y="2601"/>
                    <a:pt x="4736" y="2555"/>
                  </a:cubicBezTo>
                  <a:cubicBezTo>
                    <a:pt x="4634" y="2482"/>
                    <a:pt x="4516" y="2442"/>
                    <a:pt x="4405" y="2389"/>
                  </a:cubicBezTo>
                  <a:cubicBezTo>
                    <a:pt x="4293" y="2340"/>
                    <a:pt x="4188" y="2292"/>
                    <a:pt x="4069" y="2242"/>
                  </a:cubicBezTo>
                  <a:cubicBezTo>
                    <a:pt x="3903" y="2170"/>
                    <a:pt x="3735" y="2102"/>
                    <a:pt x="3565" y="2036"/>
                  </a:cubicBezTo>
                  <a:cubicBezTo>
                    <a:pt x="3420" y="1425"/>
                    <a:pt x="3259" y="820"/>
                    <a:pt x="3009" y="245"/>
                  </a:cubicBezTo>
                  <a:lnTo>
                    <a:pt x="3009" y="245"/>
                  </a:lnTo>
                  <a:cubicBezTo>
                    <a:pt x="3099" y="462"/>
                    <a:pt x="3174" y="684"/>
                    <a:pt x="3243" y="907"/>
                  </a:cubicBezTo>
                  <a:cubicBezTo>
                    <a:pt x="3077" y="831"/>
                    <a:pt x="2891" y="811"/>
                    <a:pt x="2709" y="805"/>
                  </a:cubicBezTo>
                  <a:cubicBezTo>
                    <a:pt x="2675" y="804"/>
                    <a:pt x="2640" y="803"/>
                    <a:pt x="2606" y="803"/>
                  </a:cubicBezTo>
                  <a:cubicBezTo>
                    <a:pt x="2398" y="803"/>
                    <a:pt x="2189" y="824"/>
                    <a:pt x="1983" y="824"/>
                  </a:cubicBezTo>
                  <a:cubicBezTo>
                    <a:pt x="1940" y="824"/>
                    <a:pt x="1897" y="823"/>
                    <a:pt x="1854" y="821"/>
                  </a:cubicBezTo>
                  <a:cubicBezTo>
                    <a:pt x="1568" y="793"/>
                    <a:pt x="1375" y="549"/>
                    <a:pt x="1176" y="352"/>
                  </a:cubicBezTo>
                  <a:cubicBezTo>
                    <a:pt x="1029" y="201"/>
                    <a:pt x="846" y="66"/>
                    <a:pt x="634" y="28"/>
                  </a:cubicBezTo>
                  <a:cubicBezTo>
                    <a:pt x="535" y="8"/>
                    <a:pt x="436" y="0"/>
                    <a:pt x="336" y="0"/>
                  </a:cubicBezTo>
                  <a:close/>
                  <a:moveTo>
                    <a:pt x="4519" y="5270"/>
                  </a:moveTo>
                  <a:lnTo>
                    <a:pt x="4519" y="5270"/>
                  </a:lnTo>
                  <a:cubicBezTo>
                    <a:pt x="4443" y="5338"/>
                    <a:pt x="4369" y="5410"/>
                    <a:pt x="4305" y="5490"/>
                  </a:cubicBezTo>
                  <a:cubicBezTo>
                    <a:pt x="4080" y="5764"/>
                    <a:pt x="3921" y="6088"/>
                    <a:pt x="3806" y="6422"/>
                  </a:cubicBezTo>
                  <a:cubicBezTo>
                    <a:pt x="3723" y="6670"/>
                    <a:pt x="3659" y="6926"/>
                    <a:pt x="3621" y="7183"/>
                  </a:cubicBezTo>
                  <a:cubicBezTo>
                    <a:pt x="3650" y="7070"/>
                    <a:pt x="3675" y="6959"/>
                    <a:pt x="3707" y="6849"/>
                  </a:cubicBezTo>
                  <a:cubicBezTo>
                    <a:pt x="3805" y="6510"/>
                    <a:pt x="3924" y="6181"/>
                    <a:pt x="4084" y="5875"/>
                  </a:cubicBezTo>
                  <a:cubicBezTo>
                    <a:pt x="4202" y="5656"/>
                    <a:pt x="4344" y="5449"/>
                    <a:pt x="4519" y="527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6" name="Google Shape;666;p6"/>
            <p:cNvSpPr/>
            <p:nvPr/>
          </p:nvSpPr>
          <p:spPr>
            <a:xfrm>
              <a:off x="3205325" y="1237725"/>
              <a:ext cx="63775" cy="97950"/>
            </a:xfrm>
            <a:custGeom>
              <a:avLst/>
              <a:gdLst/>
              <a:ahLst/>
              <a:cxnLst/>
              <a:rect l="l" t="t" r="r" b="b"/>
              <a:pathLst>
                <a:path w="2551" h="3918" extrusionOk="0">
                  <a:moveTo>
                    <a:pt x="0" y="1"/>
                  </a:moveTo>
                  <a:cubicBezTo>
                    <a:pt x="225" y="70"/>
                    <a:pt x="408" y="233"/>
                    <a:pt x="536" y="426"/>
                  </a:cubicBezTo>
                  <a:cubicBezTo>
                    <a:pt x="738" y="725"/>
                    <a:pt x="803" y="1086"/>
                    <a:pt x="863" y="1436"/>
                  </a:cubicBezTo>
                  <a:cubicBezTo>
                    <a:pt x="918" y="1790"/>
                    <a:pt x="996" y="2141"/>
                    <a:pt x="1107" y="2484"/>
                  </a:cubicBezTo>
                  <a:cubicBezTo>
                    <a:pt x="1271" y="2989"/>
                    <a:pt x="1500" y="3475"/>
                    <a:pt x="1791" y="3918"/>
                  </a:cubicBezTo>
                  <a:cubicBezTo>
                    <a:pt x="1674" y="3716"/>
                    <a:pt x="1565" y="3510"/>
                    <a:pt x="1467" y="3300"/>
                  </a:cubicBezTo>
                  <a:cubicBezTo>
                    <a:pt x="1319" y="2979"/>
                    <a:pt x="1193" y="2648"/>
                    <a:pt x="1095" y="2309"/>
                  </a:cubicBezTo>
                  <a:cubicBezTo>
                    <a:pt x="1027" y="2078"/>
                    <a:pt x="978" y="1842"/>
                    <a:pt x="932" y="1606"/>
                  </a:cubicBezTo>
                  <a:cubicBezTo>
                    <a:pt x="999" y="1602"/>
                    <a:pt x="1065" y="1599"/>
                    <a:pt x="1132" y="1599"/>
                  </a:cubicBezTo>
                  <a:cubicBezTo>
                    <a:pt x="1151" y="1599"/>
                    <a:pt x="1169" y="1599"/>
                    <a:pt x="1188" y="1600"/>
                  </a:cubicBezTo>
                  <a:cubicBezTo>
                    <a:pt x="1329" y="1602"/>
                    <a:pt x="1471" y="1613"/>
                    <a:pt x="1608" y="1640"/>
                  </a:cubicBezTo>
                  <a:cubicBezTo>
                    <a:pt x="1746" y="1664"/>
                    <a:pt x="1873" y="1722"/>
                    <a:pt x="1994" y="1797"/>
                  </a:cubicBezTo>
                  <a:cubicBezTo>
                    <a:pt x="2173" y="1902"/>
                    <a:pt x="2348" y="2029"/>
                    <a:pt x="2551" y="2086"/>
                  </a:cubicBezTo>
                  <a:cubicBezTo>
                    <a:pt x="2465" y="2051"/>
                    <a:pt x="2384" y="2007"/>
                    <a:pt x="2306" y="1959"/>
                  </a:cubicBezTo>
                  <a:cubicBezTo>
                    <a:pt x="2189" y="1886"/>
                    <a:pt x="2074" y="1804"/>
                    <a:pt x="1951" y="1733"/>
                  </a:cubicBezTo>
                  <a:cubicBezTo>
                    <a:pt x="1830" y="1661"/>
                    <a:pt x="1690" y="1618"/>
                    <a:pt x="1551" y="1600"/>
                  </a:cubicBezTo>
                  <a:cubicBezTo>
                    <a:pt x="1458" y="1586"/>
                    <a:pt x="1365" y="1581"/>
                    <a:pt x="1271" y="1581"/>
                  </a:cubicBezTo>
                  <a:cubicBezTo>
                    <a:pt x="1158" y="1581"/>
                    <a:pt x="1044" y="1589"/>
                    <a:pt x="931" y="1603"/>
                  </a:cubicBezTo>
                  <a:cubicBezTo>
                    <a:pt x="910" y="1493"/>
                    <a:pt x="888" y="1383"/>
                    <a:pt x="869" y="1273"/>
                  </a:cubicBezTo>
                  <a:cubicBezTo>
                    <a:pt x="817" y="1009"/>
                    <a:pt x="750" y="741"/>
                    <a:pt x="610" y="507"/>
                  </a:cubicBezTo>
                  <a:cubicBezTo>
                    <a:pt x="471" y="276"/>
                    <a:pt x="262" y="74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7" name="Google Shape;667;p6"/>
            <p:cNvSpPr/>
            <p:nvPr/>
          </p:nvSpPr>
          <p:spPr>
            <a:xfrm>
              <a:off x="3179450" y="1159525"/>
              <a:ext cx="79150" cy="51775"/>
            </a:xfrm>
            <a:custGeom>
              <a:avLst/>
              <a:gdLst/>
              <a:ahLst/>
              <a:cxnLst/>
              <a:rect l="l" t="t" r="r" b="b"/>
              <a:pathLst>
                <a:path w="3166" h="2071" extrusionOk="0">
                  <a:moveTo>
                    <a:pt x="1642" y="1"/>
                  </a:moveTo>
                  <a:lnTo>
                    <a:pt x="1642" y="1"/>
                  </a:lnTo>
                  <a:cubicBezTo>
                    <a:pt x="1657" y="71"/>
                    <a:pt x="1675" y="142"/>
                    <a:pt x="1693" y="211"/>
                  </a:cubicBezTo>
                  <a:cubicBezTo>
                    <a:pt x="1756" y="423"/>
                    <a:pt x="1830" y="631"/>
                    <a:pt x="1916" y="833"/>
                  </a:cubicBezTo>
                  <a:cubicBezTo>
                    <a:pt x="1978" y="979"/>
                    <a:pt x="2044" y="1124"/>
                    <a:pt x="2120" y="1265"/>
                  </a:cubicBezTo>
                  <a:lnTo>
                    <a:pt x="2120" y="1265"/>
                  </a:lnTo>
                  <a:cubicBezTo>
                    <a:pt x="2090" y="1191"/>
                    <a:pt x="2069" y="1135"/>
                    <a:pt x="2048" y="1085"/>
                  </a:cubicBezTo>
                  <a:cubicBezTo>
                    <a:pt x="1952" y="830"/>
                    <a:pt x="1890" y="670"/>
                    <a:pt x="1812" y="462"/>
                  </a:cubicBezTo>
                  <a:cubicBezTo>
                    <a:pt x="1767" y="339"/>
                    <a:pt x="1726" y="230"/>
                    <a:pt x="1642" y="1"/>
                  </a:cubicBezTo>
                  <a:close/>
                  <a:moveTo>
                    <a:pt x="2921" y="879"/>
                  </a:moveTo>
                  <a:cubicBezTo>
                    <a:pt x="2819" y="879"/>
                    <a:pt x="2715" y="901"/>
                    <a:pt x="2619" y="938"/>
                  </a:cubicBezTo>
                  <a:cubicBezTo>
                    <a:pt x="2429" y="1008"/>
                    <a:pt x="2270" y="1135"/>
                    <a:pt x="2122" y="1269"/>
                  </a:cubicBezTo>
                  <a:lnTo>
                    <a:pt x="2122" y="1269"/>
                  </a:lnTo>
                  <a:cubicBezTo>
                    <a:pt x="2121" y="1268"/>
                    <a:pt x="2121" y="1266"/>
                    <a:pt x="2120" y="1265"/>
                  </a:cubicBezTo>
                  <a:lnTo>
                    <a:pt x="2120" y="1265"/>
                  </a:lnTo>
                  <a:cubicBezTo>
                    <a:pt x="2120" y="1267"/>
                    <a:pt x="2121" y="1268"/>
                    <a:pt x="2122" y="1269"/>
                  </a:cubicBezTo>
                  <a:cubicBezTo>
                    <a:pt x="2122" y="1269"/>
                    <a:pt x="2122" y="1269"/>
                    <a:pt x="2122" y="1269"/>
                  </a:cubicBezTo>
                  <a:lnTo>
                    <a:pt x="2122" y="1269"/>
                  </a:lnTo>
                  <a:cubicBezTo>
                    <a:pt x="2122" y="1270"/>
                    <a:pt x="2123" y="1270"/>
                    <a:pt x="2123" y="1271"/>
                  </a:cubicBezTo>
                  <a:cubicBezTo>
                    <a:pt x="2062" y="1326"/>
                    <a:pt x="2002" y="1383"/>
                    <a:pt x="1944" y="1439"/>
                  </a:cubicBezTo>
                  <a:cubicBezTo>
                    <a:pt x="1745" y="1636"/>
                    <a:pt x="1520" y="1806"/>
                    <a:pt x="1257" y="1907"/>
                  </a:cubicBezTo>
                  <a:cubicBezTo>
                    <a:pt x="1006" y="2007"/>
                    <a:pt x="735" y="2054"/>
                    <a:pt x="463" y="2054"/>
                  </a:cubicBezTo>
                  <a:cubicBezTo>
                    <a:pt x="308" y="2054"/>
                    <a:pt x="153" y="2038"/>
                    <a:pt x="0" y="2009"/>
                  </a:cubicBezTo>
                  <a:lnTo>
                    <a:pt x="0" y="2009"/>
                  </a:lnTo>
                  <a:cubicBezTo>
                    <a:pt x="175" y="2050"/>
                    <a:pt x="356" y="2071"/>
                    <a:pt x="537" y="2071"/>
                  </a:cubicBezTo>
                  <a:cubicBezTo>
                    <a:pt x="542" y="2071"/>
                    <a:pt x="547" y="2071"/>
                    <a:pt x="552" y="2071"/>
                  </a:cubicBezTo>
                  <a:cubicBezTo>
                    <a:pt x="838" y="2068"/>
                    <a:pt x="1126" y="2011"/>
                    <a:pt x="1388" y="1888"/>
                  </a:cubicBezTo>
                  <a:cubicBezTo>
                    <a:pt x="1653" y="1771"/>
                    <a:pt x="1866" y="1569"/>
                    <a:pt x="2067" y="1369"/>
                  </a:cubicBezTo>
                  <a:cubicBezTo>
                    <a:pt x="2216" y="1224"/>
                    <a:pt x="2372" y="1079"/>
                    <a:pt x="2560" y="988"/>
                  </a:cubicBezTo>
                  <a:cubicBezTo>
                    <a:pt x="2680" y="929"/>
                    <a:pt x="2815" y="890"/>
                    <a:pt x="2949" y="890"/>
                  </a:cubicBezTo>
                  <a:cubicBezTo>
                    <a:pt x="3022" y="890"/>
                    <a:pt x="3095" y="901"/>
                    <a:pt x="3165" y="928"/>
                  </a:cubicBezTo>
                  <a:cubicBezTo>
                    <a:pt x="3088" y="894"/>
                    <a:pt x="3005" y="879"/>
                    <a:pt x="2921" y="879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8" name="Google Shape;668;p6"/>
            <p:cNvSpPr/>
            <p:nvPr/>
          </p:nvSpPr>
          <p:spPr>
            <a:xfrm>
              <a:off x="3505475" y="900825"/>
              <a:ext cx="167725" cy="166200"/>
            </a:xfrm>
            <a:custGeom>
              <a:avLst/>
              <a:gdLst/>
              <a:ahLst/>
              <a:cxnLst/>
              <a:rect l="l" t="t" r="r" b="b"/>
              <a:pathLst>
                <a:path w="6709" h="6648" extrusionOk="0">
                  <a:moveTo>
                    <a:pt x="5269" y="0"/>
                  </a:moveTo>
                  <a:cubicBezTo>
                    <a:pt x="5266" y="0"/>
                    <a:pt x="5264" y="0"/>
                    <a:pt x="5262" y="1"/>
                  </a:cubicBezTo>
                  <a:cubicBezTo>
                    <a:pt x="5045" y="99"/>
                    <a:pt x="4829" y="197"/>
                    <a:pt x="4612" y="299"/>
                  </a:cubicBezTo>
                  <a:cubicBezTo>
                    <a:pt x="4610" y="299"/>
                    <a:pt x="4608" y="300"/>
                    <a:pt x="4606" y="300"/>
                  </a:cubicBezTo>
                  <a:cubicBezTo>
                    <a:pt x="4597" y="300"/>
                    <a:pt x="4589" y="294"/>
                    <a:pt x="4588" y="284"/>
                  </a:cubicBezTo>
                  <a:cubicBezTo>
                    <a:pt x="4580" y="233"/>
                    <a:pt x="4572" y="180"/>
                    <a:pt x="4566" y="127"/>
                  </a:cubicBezTo>
                  <a:cubicBezTo>
                    <a:pt x="4565" y="117"/>
                    <a:pt x="4557" y="112"/>
                    <a:pt x="4549" y="112"/>
                  </a:cubicBezTo>
                  <a:cubicBezTo>
                    <a:pt x="4544" y="112"/>
                    <a:pt x="4539" y="114"/>
                    <a:pt x="4535" y="118"/>
                  </a:cubicBezTo>
                  <a:cubicBezTo>
                    <a:pt x="4447" y="215"/>
                    <a:pt x="4357" y="313"/>
                    <a:pt x="4269" y="411"/>
                  </a:cubicBezTo>
                  <a:cubicBezTo>
                    <a:pt x="4264" y="416"/>
                    <a:pt x="4260" y="418"/>
                    <a:pt x="4255" y="418"/>
                  </a:cubicBezTo>
                  <a:cubicBezTo>
                    <a:pt x="4248" y="418"/>
                    <a:pt x="4242" y="413"/>
                    <a:pt x="4239" y="406"/>
                  </a:cubicBezTo>
                  <a:cubicBezTo>
                    <a:pt x="4216" y="348"/>
                    <a:pt x="4194" y="288"/>
                    <a:pt x="4168" y="228"/>
                  </a:cubicBezTo>
                  <a:cubicBezTo>
                    <a:pt x="4166" y="221"/>
                    <a:pt x="4159" y="217"/>
                    <a:pt x="4153" y="217"/>
                  </a:cubicBezTo>
                  <a:cubicBezTo>
                    <a:pt x="4148" y="217"/>
                    <a:pt x="4143" y="219"/>
                    <a:pt x="4140" y="223"/>
                  </a:cubicBezTo>
                  <a:cubicBezTo>
                    <a:pt x="4058" y="318"/>
                    <a:pt x="3977" y="415"/>
                    <a:pt x="3898" y="510"/>
                  </a:cubicBezTo>
                  <a:cubicBezTo>
                    <a:pt x="3894" y="515"/>
                    <a:pt x="3889" y="517"/>
                    <a:pt x="3883" y="517"/>
                  </a:cubicBezTo>
                  <a:cubicBezTo>
                    <a:pt x="3878" y="517"/>
                    <a:pt x="3872" y="515"/>
                    <a:pt x="3870" y="509"/>
                  </a:cubicBezTo>
                  <a:lnTo>
                    <a:pt x="3727" y="257"/>
                  </a:lnTo>
                  <a:cubicBezTo>
                    <a:pt x="3723" y="251"/>
                    <a:pt x="3717" y="248"/>
                    <a:pt x="3712" y="248"/>
                  </a:cubicBezTo>
                  <a:cubicBezTo>
                    <a:pt x="3707" y="248"/>
                    <a:pt x="3703" y="250"/>
                    <a:pt x="3700" y="253"/>
                  </a:cubicBezTo>
                  <a:cubicBezTo>
                    <a:pt x="3582" y="379"/>
                    <a:pt x="3462" y="504"/>
                    <a:pt x="3345" y="631"/>
                  </a:cubicBezTo>
                  <a:cubicBezTo>
                    <a:pt x="3341" y="636"/>
                    <a:pt x="3336" y="638"/>
                    <a:pt x="3331" y="638"/>
                  </a:cubicBezTo>
                  <a:cubicBezTo>
                    <a:pt x="3324" y="638"/>
                    <a:pt x="3318" y="633"/>
                    <a:pt x="3316" y="625"/>
                  </a:cubicBezTo>
                  <a:cubicBezTo>
                    <a:pt x="3276" y="497"/>
                    <a:pt x="3236" y="367"/>
                    <a:pt x="3197" y="237"/>
                  </a:cubicBezTo>
                  <a:cubicBezTo>
                    <a:pt x="3194" y="229"/>
                    <a:pt x="3187" y="225"/>
                    <a:pt x="3181" y="225"/>
                  </a:cubicBezTo>
                  <a:cubicBezTo>
                    <a:pt x="3175" y="225"/>
                    <a:pt x="3170" y="227"/>
                    <a:pt x="3166" y="233"/>
                  </a:cubicBezTo>
                  <a:cubicBezTo>
                    <a:pt x="3066" y="400"/>
                    <a:pt x="2968" y="569"/>
                    <a:pt x="2873" y="739"/>
                  </a:cubicBezTo>
                  <a:cubicBezTo>
                    <a:pt x="2869" y="744"/>
                    <a:pt x="2864" y="746"/>
                    <a:pt x="2859" y="746"/>
                  </a:cubicBezTo>
                  <a:cubicBezTo>
                    <a:pt x="2851" y="746"/>
                    <a:pt x="2843" y="740"/>
                    <a:pt x="2842" y="730"/>
                  </a:cubicBezTo>
                  <a:cubicBezTo>
                    <a:pt x="2809" y="656"/>
                    <a:pt x="2777" y="582"/>
                    <a:pt x="2746" y="508"/>
                  </a:cubicBezTo>
                  <a:cubicBezTo>
                    <a:pt x="2744" y="499"/>
                    <a:pt x="2736" y="494"/>
                    <a:pt x="2729" y="494"/>
                  </a:cubicBezTo>
                  <a:cubicBezTo>
                    <a:pt x="2721" y="494"/>
                    <a:pt x="2714" y="499"/>
                    <a:pt x="2711" y="508"/>
                  </a:cubicBezTo>
                  <a:cubicBezTo>
                    <a:pt x="2642" y="724"/>
                    <a:pt x="2573" y="943"/>
                    <a:pt x="2503" y="1161"/>
                  </a:cubicBezTo>
                  <a:cubicBezTo>
                    <a:pt x="2501" y="1169"/>
                    <a:pt x="2493" y="1174"/>
                    <a:pt x="2486" y="1174"/>
                  </a:cubicBezTo>
                  <a:cubicBezTo>
                    <a:pt x="2479" y="1174"/>
                    <a:pt x="2473" y="1170"/>
                    <a:pt x="2470" y="1162"/>
                  </a:cubicBezTo>
                  <a:cubicBezTo>
                    <a:pt x="2414" y="996"/>
                    <a:pt x="2359" y="827"/>
                    <a:pt x="2304" y="659"/>
                  </a:cubicBezTo>
                  <a:cubicBezTo>
                    <a:pt x="2301" y="651"/>
                    <a:pt x="2294" y="647"/>
                    <a:pt x="2287" y="647"/>
                  </a:cubicBezTo>
                  <a:cubicBezTo>
                    <a:pt x="2283" y="647"/>
                    <a:pt x="2279" y="648"/>
                    <a:pt x="2276" y="651"/>
                  </a:cubicBezTo>
                  <a:cubicBezTo>
                    <a:pt x="2238" y="685"/>
                    <a:pt x="2198" y="717"/>
                    <a:pt x="2160" y="751"/>
                  </a:cubicBezTo>
                  <a:cubicBezTo>
                    <a:pt x="2156" y="754"/>
                    <a:pt x="2152" y="755"/>
                    <a:pt x="2148" y="755"/>
                  </a:cubicBezTo>
                  <a:cubicBezTo>
                    <a:pt x="2141" y="755"/>
                    <a:pt x="2135" y="752"/>
                    <a:pt x="2131" y="746"/>
                  </a:cubicBezTo>
                  <a:cubicBezTo>
                    <a:pt x="2084" y="642"/>
                    <a:pt x="2036" y="540"/>
                    <a:pt x="1987" y="436"/>
                  </a:cubicBezTo>
                  <a:cubicBezTo>
                    <a:pt x="1984" y="430"/>
                    <a:pt x="1978" y="426"/>
                    <a:pt x="1972" y="426"/>
                  </a:cubicBezTo>
                  <a:cubicBezTo>
                    <a:pt x="1966" y="426"/>
                    <a:pt x="1960" y="430"/>
                    <a:pt x="1957" y="436"/>
                  </a:cubicBezTo>
                  <a:cubicBezTo>
                    <a:pt x="1931" y="477"/>
                    <a:pt x="1904" y="516"/>
                    <a:pt x="1877" y="558"/>
                  </a:cubicBezTo>
                  <a:cubicBezTo>
                    <a:pt x="1874" y="564"/>
                    <a:pt x="1867" y="567"/>
                    <a:pt x="1861" y="567"/>
                  </a:cubicBezTo>
                  <a:cubicBezTo>
                    <a:pt x="1856" y="567"/>
                    <a:pt x="1851" y="565"/>
                    <a:pt x="1848" y="562"/>
                  </a:cubicBezTo>
                  <a:lnTo>
                    <a:pt x="1517" y="93"/>
                  </a:lnTo>
                  <a:cubicBezTo>
                    <a:pt x="1514" y="89"/>
                    <a:pt x="1510" y="88"/>
                    <a:pt x="1505" y="88"/>
                  </a:cubicBezTo>
                  <a:cubicBezTo>
                    <a:pt x="1496" y="88"/>
                    <a:pt x="1486" y="96"/>
                    <a:pt x="1486" y="109"/>
                  </a:cubicBezTo>
                  <a:cubicBezTo>
                    <a:pt x="1477" y="246"/>
                    <a:pt x="1472" y="384"/>
                    <a:pt x="1464" y="522"/>
                  </a:cubicBezTo>
                  <a:cubicBezTo>
                    <a:pt x="1465" y="535"/>
                    <a:pt x="1456" y="544"/>
                    <a:pt x="1446" y="544"/>
                  </a:cubicBezTo>
                  <a:cubicBezTo>
                    <a:pt x="1443" y="544"/>
                    <a:pt x="1440" y="543"/>
                    <a:pt x="1437" y="541"/>
                  </a:cubicBezTo>
                  <a:cubicBezTo>
                    <a:pt x="1404" y="520"/>
                    <a:pt x="1371" y="500"/>
                    <a:pt x="1339" y="478"/>
                  </a:cubicBezTo>
                  <a:cubicBezTo>
                    <a:pt x="1336" y="477"/>
                    <a:pt x="1333" y="476"/>
                    <a:pt x="1330" y="476"/>
                  </a:cubicBezTo>
                  <a:cubicBezTo>
                    <a:pt x="1319" y="476"/>
                    <a:pt x="1309" y="487"/>
                    <a:pt x="1311" y="500"/>
                  </a:cubicBezTo>
                  <a:cubicBezTo>
                    <a:pt x="1331" y="593"/>
                    <a:pt x="1352" y="686"/>
                    <a:pt x="1372" y="778"/>
                  </a:cubicBezTo>
                  <a:cubicBezTo>
                    <a:pt x="1375" y="790"/>
                    <a:pt x="1365" y="802"/>
                    <a:pt x="1354" y="802"/>
                  </a:cubicBezTo>
                  <a:cubicBezTo>
                    <a:pt x="1353" y="802"/>
                    <a:pt x="1352" y="802"/>
                    <a:pt x="1351" y="801"/>
                  </a:cubicBezTo>
                  <a:cubicBezTo>
                    <a:pt x="1253" y="782"/>
                    <a:pt x="1157" y="760"/>
                    <a:pt x="1059" y="740"/>
                  </a:cubicBezTo>
                  <a:cubicBezTo>
                    <a:pt x="1057" y="740"/>
                    <a:pt x="1056" y="740"/>
                    <a:pt x="1054" y="740"/>
                  </a:cubicBezTo>
                  <a:cubicBezTo>
                    <a:pt x="1043" y="740"/>
                    <a:pt x="1034" y="753"/>
                    <a:pt x="1038" y="765"/>
                  </a:cubicBezTo>
                  <a:cubicBezTo>
                    <a:pt x="1084" y="938"/>
                    <a:pt x="1132" y="1113"/>
                    <a:pt x="1180" y="1286"/>
                  </a:cubicBezTo>
                  <a:cubicBezTo>
                    <a:pt x="1182" y="1299"/>
                    <a:pt x="1173" y="1310"/>
                    <a:pt x="1160" y="1310"/>
                  </a:cubicBezTo>
                  <a:cubicBezTo>
                    <a:pt x="1159" y="1310"/>
                    <a:pt x="1158" y="1310"/>
                    <a:pt x="1158" y="1310"/>
                  </a:cubicBezTo>
                  <a:cubicBezTo>
                    <a:pt x="1046" y="1291"/>
                    <a:pt x="934" y="1271"/>
                    <a:pt x="821" y="1249"/>
                  </a:cubicBezTo>
                  <a:cubicBezTo>
                    <a:pt x="820" y="1249"/>
                    <a:pt x="819" y="1249"/>
                    <a:pt x="818" y="1249"/>
                  </a:cubicBezTo>
                  <a:cubicBezTo>
                    <a:pt x="806" y="1249"/>
                    <a:pt x="797" y="1261"/>
                    <a:pt x="801" y="1272"/>
                  </a:cubicBezTo>
                  <a:cubicBezTo>
                    <a:pt x="819" y="1350"/>
                    <a:pt x="867" y="1560"/>
                    <a:pt x="856" y="1560"/>
                  </a:cubicBezTo>
                  <a:cubicBezTo>
                    <a:pt x="856" y="1560"/>
                    <a:pt x="856" y="1560"/>
                    <a:pt x="856" y="1560"/>
                  </a:cubicBezTo>
                  <a:cubicBezTo>
                    <a:pt x="842" y="1550"/>
                    <a:pt x="705" y="1530"/>
                    <a:pt x="642" y="1522"/>
                  </a:cubicBezTo>
                  <a:cubicBezTo>
                    <a:pt x="641" y="1522"/>
                    <a:pt x="640" y="1522"/>
                    <a:pt x="639" y="1522"/>
                  </a:cubicBezTo>
                  <a:cubicBezTo>
                    <a:pt x="626" y="1522"/>
                    <a:pt x="616" y="1536"/>
                    <a:pt x="622" y="1548"/>
                  </a:cubicBezTo>
                  <a:cubicBezTo>
                    <a:pt x="677" y="1676"/>
                    <a:pt x="730" y="1803"/>
                    <a:pt x="785" y="1932"/>
                  </a:cubicBezTo>
                  <a:cubicBezTo>
                    <a:pt x="790" y="1944"/>
                    <a:pt x="780" y="1958"/>
                    <a:pt x="769" y="1958"/>
                  </a:cubicBezTo>
                  <a:cubicBezTo>
                    <a:pt x="767" y="1958"/>
                    <a:pt x="765" y="1958"/>
                    <a:pt x="764" y="1957"/>
                  </a:cubicBezTo>
                  <a:cubicBezTo>
                    <a:pt x="662" y="1932"/>
                    <a:pt x="561" y="1907"/>
                    <a:pt x="459" y="1880"/>
                  </a:cubicBezTo>
                  <a:cubicBezTo>
                    <a:pt x="458" y="1880"/>
                    <a:pt x="457" y="1880"/>
                    <a:pt x="456" y="1880"/>
                  </a:cubicBezTo>
                  <a:cubicBezTo>
                    <a:pt x="443" y="1880"/>
                    <a:pt x="433" y="1894"/>
                    <a:pt x="438" y="1907"/>
                  </a:cubicBezTo>
                  <a:cubicBezTo>
                    <a:pt x="544" y="2100"/>
                    <a:pt x="650" y="2295"/>
                    <a:pt x="759" y="2489"/>
                  </a:cubicBezTo>
                  <a:cubicBezTo>
                    <a:pt x="765" y="2502"/>
                    <a:pt x="754" y="2516"/>
                    <a:pt x="741" y="2516"/>
                  </a:cubicBezTo>
                  <a:cubicBezTo>
                    <a:pt x="739" y="2516"/>
                    <a:pt x="737" y="2516"/>
                    <a:pt x="735" y="2515"/>
                  </a:cubicBezTo>
                  <a:cubicBezTo>
                    <a:pt x="583" y="2471"/>
                    <a:pt x="432" y="2427"/>
                    <a:pt x="279" y="2382"/>
                  </a:cubicBezTo>
                  <a:cubicBezTo>
                    <a:pt x="277" y="2381"/>
                    <a:pt x="275" y="2380"/>
                    <a:pt x="273" y="2380"/>
                  </a:cubicBezTo>
                  <a:cubicBezTo>
                    <a:pt x="262" y="2380"/>
                    <a:pt x="252" y="2391"/>
                    <a:pt x="253" y="2404"/>
                  </a:cubicBezTo>
                  <a:cubicBezTo>
                    <a:pt x="273" y="2547"/>
                    <a:pt x="293" y="2690"/>
                    <a:pt x="314" y="2832"/>
                  </a:cubicBezTo>
                  <a:cubicBezTo>
                    <a:pt x="316" y="2843"/>
                    <a:pt x="308" y="2853"/>
                    <a:pt x="298" y="2855"/>
                  </a:cubicBezTo>
                  <a:cubicBezTo>
                    <a:pt x="206" y="2863"/>
                    <a:pt x="116" y="2869"/>
                    <a:pt x="24" y="2876"/>
                  </a:cubicBezTo>
                  <a:cubicBezTo>
                    <a:pt x="8" y="2877"/>
                    <a:pt x="1" y="2898"/>
                    <a:pt x="12" y="2908"/>
                  </a:cubicBezTo>
                  <a:lnTo>
                    <a:pt x="324" y="3201"/>
                  </a:lnTo>
                  <a:cubicBezTo>
                    <a:pt x="331" y="3210"/>
                    <a:pt x="331" y="3222"/>
                    <a:pt x="324" y="3230"/>
                  </a:cubicBezTo>
                  <a:lnTo>
                    <a:pt x="112" y="3436"/>
                  </a:lnTo>
                  <a:cubicBezTo>
                    <a:pt x="103" y="3445"/>
                    <a:pt x="105" y="3458"/>
                    <a:pt x="114" y="3464"/>
                  </a:cubicBezTo>
                  <a:cubicBezTo>
                    <a:pt x="243" y="3549"/>
                    <a:pt x="371" y="3633"/>
                    <a:pt x="501" y="3718"/>
                  </a:cubicBezTo>
                  <a:cubicBezTo>
                    <a:pt x="512" y="3725"/>
                    <a:pt x="512" y="3740"/>
                    <a:pt x="500" y="3748"/>
                  </a:cubicBezTo>
                  <a:cubicBezTo>
                    <a:pt x="441" y="3786"/>
                    <a:pt x="383" y="3824"/>
                    <a:pt x="324" y="3864"/>
                  </a:cubicBezTo>
                  <a:cubicBezTo>
                    <a:pt x="311" y="3872"/>
                    <a:pt x="311" y="3889"/>
                    <a:pt x="324" y="3896"/>
                  </a:cubicBezTo>
                  <a:cubicBezTo>
                    <a:pt x="487" y="3990"/>
                    <a:pt x="650" y="4085"/>
                    <a:pt x="815" y="4179"/>
                  </a:cubicBezTo>
                  <a:cubicBezTo>
                    <a:pt x="831" y="4189"/>
                    <a:pt x="824" y="4213"/>
                    <a:pt x="805" y="4213"/>
                  </a:cubicBezTo>
                  <a:lnTo>
                    <a:pt x="330" y="4213"/>
                  </a:lnTo>
                  <a:cubicBezTo>
                    <a:pt x="314" y="4213"/>
                    <a:pt x="305" y="4231"/>
                    <a:pt x="314" y="4244"/>
                  </a:cubicBezTo>
                  <a:cubicBezTo>
                    <a:pt x="391" y="4337"/>
                    <a:pt x="655" y="4608"/>
                    <a:pt x="1081" y="4660"/>
                  </a:cubicBezTo>
                  <a:cubicBezTo>
                    <a:pt x="1097" y="4661"/>
                    <a:pt x="1100" y="4685"/>
                    <a:pt x="1084" y="4693"/>
                  </a:cubicBezTo>
                  <a:cubicBezTo>
                    <a:pt x="1004" y="4734"/>
                    <a:pt x="924" y="4776"/>
                    <a:pt x="843" y="4816"/>
                  </a:cubicBezTo>
                  <a:cubicBezTo>
                    <a:pt x="830" y="4825"/>
                    <a:pt x="830" y="4844"/>
                    <a:pt x="843" y="4850"/>
                  </a:cubicBezTo>
                  <a:cubicBezTo>
                    <a:pt x="905" y="4878"/>
                    <a:pt x="1048" y="4931"/>
                    <a:pt x="1217" y="4931"/>
                  </a:cubicBezTo>
                  <a:cubicBezTo>
                    <a:pt x="1355" y="4931"/>
                    <a:pt x="1509" y="4896"/>
                    <a:pt x="1652" y="4783"/>
                  </a:cubicBezTo>
                  <a:cubicBezTo>
                    <a:pt x="1956" y="4542"/>
                    <a:pt x="2021" y="4038"/>
                    <a:pt x="2347" y="4038"/>
                  </a:cubicBezTo>
                  <a:cubicBezTo>
                    <a:pt x="2425" y="4038"/>
                    <a:pt x="2519" y="4067"/>
                    <a:pt x="2634" y="4136"/>
                  </a:cubicBezTo>
                  <a:cubicBezTo>
                    <a:pt x="2635" y="4136"/>
                    <a:pt x="2635" y="4137"/>
                    <a:pt x="2637" y="4137"/>
                  </a:cubicBezTo>
                  <a:cubicBezTo>
                    <a:pt x="2342" y="4601"/>
                    <a:pt x="2041" y="4673"/>
                    <a:pt x="1828" y="5371"/>
                  </a:cubicBezTo>
                  <a:cubicBezTo>
                    <a:pt x="1646" y="5972"/>
                    <a:pt x="1371" y="6097"/>
                    <a:pt x="1101" y="6509"/>
                  </a:cubicBezTo>
                  <a:cubicBezTo>
                    <a:pt x="1072" y="6553"/>
                    <a:pt x="1087" y="6612"/>
                    <a:pt x="1131" y="6636"/>
                  </a:cubicBezTo>
                  <a:cubicBezTo>
                    <a:pt x="1143" y="6644"/>
                    <a:pt x="1157" y="6647"/>
                    <a:pt x="1171" y="6647"/>
                  </a:cubicBezTo>
                  <a:cubicBezTo>
                    <a:pt x="1201" y="6647"/>
                    <a:pt x="1230" y="6631"/>
                    <a:pt x="1247" y="6605"/>
                  </a:cubicBezTo>
                  <a:cubicBezTo>
                    <a:pt x="1494" y="6205"/>
                    <a:pt x="1788" y="6045"/>
                    <a:pt x="1965" y="5409"/>
                  </a:cubicBezTo>
                  <a:cubicBezTo>
                    <a:pt x="2153" y="4741"/>
                    <a:pt x="2430" y="4688"/>
                    <a:pt x="2727" y="4201"/>
                  </a:cubicBezTo>
                  <a:lnTo>
                    <a:pt x="2727" y="4201"/>
                  </a:lnTo>
                  <a:cubicBezTo>
                    <a:pt x="3157" y="4534"/>
                    <a:pt x="2611" y="4858"/>
                    <a:pt x="2544" y="5303"/>
                  </a:cubicBezTo>
                  <a:cubicBezTo>
                    <a:pt x="2483" y="5701"/>
                    <a:pt x="2793" y="5959"/>
                    <a:pt x="2892" y="6031"/>
                  </a:cubicBezTo>
                  <a:cubicBezTo>
                    <a:pt x="2895" y="6033"/>
                    <a:pt x="2899" y="6034"/>
                    <a:pt x="2902" y="6034"/>
                  </a:cubicBezTo>
                  <a:cubicBezTo>
                    <a:pt x="2912" y="6034"/>
                    <a:pt x="2921" y="6026"/>
                    <a:pt x="2919" y="6014"/>
                  </a:cubicBezTo>
                  <a:cubicBezTo>
                    <a:pt x="2913" y="5926"/>
                    <a:pt x="2909" y="5836"/>
                    <a:pt x="2903" y="5748"/>
                  </a:cubicBezTo>
                  <a:cubicBezTo>
                    <a:pt x="2902" y="5737"/>
                    <a:pt x="2911" y="5729"/>
                    <a:pt x="2921" y="5729"/>
                  </a:cubicBezTo>
                  <a:cubicBezTo>
                    <a:pt x="2926" y="5729"/>
                    <a:pt x="2931" y="5731"/>
                    <a:pt x="2935" y="5736"/>
                  </a:cubicBezTo>
                  <a:cubicBezTo>
                    <a:pt x="3192" y="6076"/>
                    <a:pt x="3559" y="6170"/>
                    <a:pt x="3676" y="6192"/>
                  </a:cubicBezTo>
                  <a:cubicBezTo>
                    <a:pt x="3678" y="6193"/>
                    <a:pt x="3679" y="6193"/>
                    <a:pt x="3681" y="6193"/>
                  </a:cubicBezTo>
                  <a:cubicBezTo>
                    <a:pt x="3694" y="6193"/>
                    <a:pt x="3701" y="6178"/>
                    <a:pt x="3695" y="6165"/>
                  </a:cubicBezTo>
                  <a:cubicBezTo>
                    <a:pt x="3615" y="6031"/>
                    <a:pt x="3535" y="5896"/>
                    <a:pt x="3455" y="5760"/>
                  </a:cubicBezTo>
                  <a:cubicBezTo>
                    <a:pt x="3447" y="5748"/>
                    <a:pt x="3458" y="5733"/>
                    <a:pt x="3470" y="5733"/>
                  </a:cubicBezTo>
                  <a:cubicBezTo>
                    <a:pt x="3473" y="5733"/>
                    <a:pt x="3476" y="5734"/>
                    <a:pt x="3480" y="5736"/>
                  </a:cubicBezTo>
                  <a:cubicBezTo>
                    <a:pt x="3641" y="5831"/>
                    <a:pt x="3805" y="5928"/>
                    <a:pt x="3968" y="6026"/>
                  </a:cubicBezTo>
                  <a:cubicBezTo>
                    <a:pt x="3970" y="6027"/>
                    <a:pt x="3973" y="6028"/>
                    <a:pt x="3976" y="6028"/>
                  </a:cubicBezTo>
                  <a:cubicBezTo>
                    <a:pt x="3984" y="6028"/>
                    <a:pt x="3993" y="6022"/>
                    <a:pt x="3993" y="6012"/>
                  </a:cubicBezTo>
                  <a:cubicBezTo>
                    <a:pt x="3996" y="5945"/>
                    <a:pt x="4001" y="5878"/>
                    <a:pt x="4004" y="5811"/>
                  </a:cubicBezTo>
                  <a:cubicBezTo>
                    <a:pt x="4004" y="5801"/>
                    <a:pt x="4013" y="5793"/>
                    <a:pt x="4023" y="5793"/>
                  </a:cubicBezTo>
                  <a:cubicBezTo>
                    <a:pt x="4025" y="5793"/>
                    <a:pt x="4028" y="5793"/>
                    <a:pt x="4030" y="5795"/>
                  </a:cubicBezTo>
                  <a:cubicBezTo>
                    <a:pt x="4166" y="5867"/>
                    <a:pt x="4300" y="5939"/>
                    <a:pt x="4436" y="6012"/>
                  </a:cubicBezTo>
                  <a:cubicBezTo>
                    <a:pt x="4439" y="6014"/>
                    <a:pt x="4442" y="6014"/>
                    <a:pt x="4445" y="6014"/>
                  </a:cubicBezTo>
                  <a:cubicBezTo>
                    <a:pt x="4453" y="6014"/>
                    <a:pt x="4460" y="6010"/>
                    <a:pt x="4463" y="6001"/>
                  </a:cubicBezTo>
                  <a:cubicBezTo>
                    <a:pt x="4485" y="5911"/>
                    <a:pt x="4509" y="5822"/>
                    <a:pt x="4534" y="5731"/>
                  </a:cubicBezTo>
                  <a:cubicBezTo>
                    <a:pt x="4537" y="5723"/>
                    <a:pt x="4544" y="5718"/>
                    <a:pt x="4551" y="5718"/>
                  </a:cubicBezTo>
                  <a:cubicBezTo>
                    <a:pt x="4553" y="5718"/>
                    <a:pt x="4555" y="5718"/>
                    <a:pt x="4557" y="5719"/>
                  </a:cubicBezTo>
                  <a:cubicBezTo>
                    <a:pt x="4692" y="5764"/>
                    <a:pt x="4826" y="5812"/>
                    <a:pt x="4961" y="5858"/>
                  </a:cubicBezTo>
                  <a:cubicBezTo>
                    <a:pt x="4963" y="5859"/>
                    <a:pt x="4964" y="5859"/>
                    <a:pt x="4966" y="5859"/>
                  </a:cubicBezTo>
                  <a:cubicBezTo>
                    <a:pt x="4979" y="5859"/>
                    <a:pt x="4989" y="5846"/>
                    <a:pt x="4983" y="5834"/>
                  </a:cubicBezTo>
                  <a:cubicBezTo>
                    <a:pt x="4944" y="5752"/>
                    <a:pt x="4905" y="5671"/>
                    <a:pt x="4867" y="5590"/>
                  </a:cubicBezTo>
                  <a:cubicBezTo>
                    <a:pt x="4862" y="5581"/>
                    <a:pt x="4867" y="5568"/>
                    <a:pt x="4876" y="5566"/>
                  </a:cubicBezTo>
                  <a:cubicBezTo>
                    <a:pt x="5009" y="5523"/>
                    <a:pt x="5142" y="5480"/>
                    <a:pt x="5273" y="5438"/>
                  </a:cubicBezTo>
                  <a:cubicBezTo>
                    <a:pt x="5286" y="5433"/>
                    <a:pt x="5290" y="5414"/>
                    <a:pt x="5278" y="5407"/>
                  </a:cubicBezTo>
                  <a:cubicBezTo>
                    <a:pt x="5165" y="5296"/>
                    <a:pt x="5055" y="5183"/>
                    <a:pt x="4944" y="5072"/>
                  </a:cubicBezTo>
                  <a:cubicBezTo>
                    <a:pt x="4930" y="5061"/>
                    <a:pt x="4938" y="5041"/>
                    <a:pt x="4955" y="5040"/>
                  </a:cubicBezTo>
                  <a:cubicBezTo>
                    <a:pt x="5174" y="5051"/>
                    <a:pt x="5390" y="5063"/>
                    <a:pt x="5609" y="5077"/>
                  </a:cubicBezTo>
                  <a:cubicBezTo>
                    <a:pt x="5624" y="5077"/>
                    <a:pt x="5632" y="5058"/>
                    <a:pt x="5621" y="5047"/>
                  </a:cubicBezTo>
                  <a:cubicBezTo>
                    <a:pt x="5550" y="4971"/>
                    <a:pt x="5482" y="4893"/>
                    <a:pt x="5413" y="4816"/>
                  </a:cubicBezTo>
                  <a:cubicBezTo>
                    <a:pt x="5402" y="4806"/>
                    <a:pt x="5410" y="4788"/>
                    <a:pt x="5426" y="4788"/>
                  </a:cubicBezTo>
                  <a:cubicBezTo>
                    <a:pt x="5561" y="4783"/>
                    <a:pt x="5697" y="4779"/>
                    <a:pt x="5834" y="4776"/>
                  </a:cubicBezTo>
                  <a:cubicBezTo>
                    <a:pt x="5848" y="4776"/>
                    <a:pt x="5855" y="4759"/>
                    <a:pt x="5848" y="4748"/>
                  </a:cubicBezTo>
                  <a:cubicBezTo>
                    <a:pt x="5810" y="4696"/>
                    <a:pt x="5728" y="4586"/>
                    <a:pt x="5714" y="4576"/>
                  </a:cubicBezTo>
                  <a:cubicBezTo>
                    <a:pt x="5700" y="4568"/>
                    <a:pt x="5910" y="4526"/>
                    <a:pt x="5988" y="4510"/>
                  </a:cubicBezTo>
                  <a:cubicBezTo>
                    <a:pt x="6001" y="4508"/>
                    <a:pt x="6007" y="4494"/>
                    <a:pt x="5999" y="4483"/>
                  </a:cubicBezTo>
                  <a:cubicBezTo>
                    <a:pt x="5930" y="4394"/>
                    <a:pt x="5861" y="4304"/>
                    <a:pt x="5793" y="4214"/>
                  </a:cubicBezTo>
                  <a:cubicBezTo>
                    <a:pt x="5785" y="4203"/>
                    <a:pt x="5791" y="4189"/>
                    <a:pt x="5804" y="4186"/>
                  </a:cubicBezTo>
                  <a:cubicBezTo>
                    <a:pt x="5974" y="4156"/>
                    <a:pt x="6146" y="4130"/>
                    <a:pt x="6319" y="4105"/>
                  </a:cubicBezTo>
                  <a:cubicBezTo>
                    <a:pt x="6332" y="4104"/>
                    <a:pt x="6338" y="4087"/>
                    <a:pt x="6330" y="4078"/>
                  </a:cubicBezTo>
                  <a:cubicBezTo>
                    <a:pt x="6269" y="4001"/>
                    <a:pt x="6207" y="3923"/>
                    <a:pt x="6146" y="3846"/>
                  </a:cubicBezTo>
                  <a:cubicBezTo>
                    <a:pt x="6139" y="3835"/>
                    <a:pt x="6143" y="3819"/>
                    <a:pt x="6157" y="3818"/>
                  </a:cubicBezTo>
                  <a:lnTo>
                    <a:pt x="6428" y="3768"/>
                  </a:lnTo>
                  <a:cubicBezTo>
                    <a:pt x="6442" y="3764"/>
                    <a:pt x="6447" y="3745"/>
                    <a:pt x="6434" y="3736"/>
                  </a:cubicBezTo>
                  <a:cubicBezTo>
                    <a:pt x="6401" y="3714"/>
                    <a:pt x="6368" y="3694"/>
                    <a:pt x="6336" y="3672"/>
                  </a:cubicBezTo>
                  <a:cubicBezTo>
                    <a:pt x="6324" y="3665"/>
                    <a:pt x="6325" y="3647"/>
                    <a:pt x="6338" y="3642"/>
                  </a:cubicBezTo>
                  <a:cubicBezTo>
                    <a:pt x="6457" y="3586"/>
                    <a:pt x="6574" y="3529"/>
                    <a:pt x="6693" y="3473"/>
                  </a:cubicBezTo>
                  <a:cubicBezTo>
                    <a:pt x="6709" y="3467"/>
                    <a:pt x="6709" y="3445"/>
                    <a:pt x="6693" y="3439"/>
                  </a:cubicBezTo>
                  <a:cubicBezTo>
                    <a:pt x="6508" y="3400"/>
                    <a:pt x="6324" y="3359"/>
                    <a:pt x="6140" y="3320"/>
                  </a:cubicBezTo>
                  <a:cubicBezTo>
                    <a:pt x="6129" y="3316"/>
                    <a:pt x="6124" y="3303"/>
                    <a:pt x="6130" y="3293"/>
                  </a:cubicBezTo>
                  <a:cubicBezTo>
                    <a:pt x="6155" y="3255"/>
                    <a:pt x="6179" y="3217"/>
                    <a:pt x="6205" y="3179"/>
                  </a:cubicBezTo>
                  <a:cubicBezTo>
                    <a:pt x="6213" y="3167"/>
                    <a:pt x="6205" y="3152"/>
                    <a:pt x="6191" y="3151"/>
                  </a:cubicBezTo>
                  <a:cubicBezTo>
                    <a:pt x="6080" y="3146"/>
                    <a:pt x="5968" y="3143"/>
                    <a:pt x="5855" y="3139"/>
                  </a:cubicBezTo>
                  <a:cubicBezTo>
                    <a:pt x="5845" y="3139"/>
                    <a:pt x="5837" y="3128"/>
                    <a:pt x="5838" y="3118"/>
                  </a:cubicBezTo>
                  <a:cubicBezTo>
                    <a:pt x="5850" y="3071"/>
                    <a:pt x="5865" y="3023"/>
                    <a:pt x="5877" y="2978"/>
                  </a:cubicBezTo>
                  <a:cubicBezTo>
                    <a:pt x="5879" y="2966"/>
                    <a:pt x="5872" y="2955"/>
                    <a:pt x="5861" y="2955"/>
                  </a:cubicBezTo>
                  <a:cubicBezTo>
                    <a:pt x="5860" y="2955"/>
                    <a:pt x="5859" y="2955"/>
                    <a:pt x="5859" y="2956"/>
                  </a:cubicBezTo>
                  <a:cubicBezTo>
                    <a:pt x="5685" y="2969"/>
                    <a:pt x="5513" y="2985"/>
                    <a:pt x="5340" y="3000"/>
                  </a:cubicBezTo>
                  <a:cubicBezTo>
                    <a:pt x="5339" y="3000"/>
                    <a:pt x="5338" y="3000"/>
                    <a:pt x="5337" y="3000"/>
                  </a:cubicBezTo>
                  <a:cubicBezTo>
                    <a:pt x="5322" y="3000"/>
                    <a:pt x="5315" y="2979"/>
                    <a:pt x="5328" y="2969"/>
                  </a:cubicBezTo>
                  <a:cubicBezTo>
                    <a:pt x="5493" y="2825"/>
                    <a:pt x="5658" y="2679"/>
                    <a:pt x="5823" y="2535"/>
                  </a:cubicBezTo>
                  <a:cubicBezTo>
                    <a:pt x="5836" y="2523"/>
                    <a:pt x="5827" y="2504"/>
                    <a:pt x="5811" y="2504"/>
                  </a:cubicBezTo>
                  <a:cubicBezTo>
                    <a:pt x="5810" y="2504"/>
                    <a:pt x="5809" y="2504"/>
                    <a:pt x="5807" y="2504"/>
                  </a:cubicBezTo>
                  <a:cubicBezTo>
                    <a:pt x="5728" y="2503"/>
                    <a:pt x="5647" y="2503"/>
                    <a:pt x="5568" y="2503"/>
                  </a:cubicBezTo>
                  <a:cubicBezTo>
                    <a:pt x="5566" y="2503"/>
                    <a:pt x="5565" y="2503"/>
                    <a:pt x="5564" y="2503"/>
                  </a:cubicBezTo>
                  <a:cubicBezTo>
                    <a:pt x="5552" y="2503"/>
                    <a:pt x="5543" y="2489"/>
                    <a:pt x="5548" y="2478"/>
                  </a:cubicBezTo>
                  <a:cubicBezTo>
                    <a:pt x="5658" y="2327"/>
                    <a:pt x="5769" y="2176"/>
                    <a:pt x="5881" y="2026"/>
                  </a:cubicBezTo>
                  <a:cubicBezTo>
                    <a:pt x="5887" y="2014"/>
                    <a:pt x="5879" y="2000"/>
                    <a:pt x="5866" y="2000"/>
                  </a:cubicBezTo>
                  <a:cubicBezTo>
                    <a:pt x="5866" y="2000"/>
                    <a:pt x="5865" y="2000"/>
                    <a:pt x="5865" y="2000"/>
                  </a:cubicBezTo>
                  <a:cubicBezTo>
                    <a:pt x="5732" y="2012"/>
                    <a:pt x="5598" y="2025"/>
                    <a:pt x="5467" y="2037"/>
                  </a:cubicBezTo>
                  <a:cubicBezTo>
                    <a:pt x="5467" y="2037"/>
                    <a:pt x="5466" y="2037"/>
                    <a:pt x="5465" y="2037"/>
                  </a:cubicBezTo>
                  <a:cubicBezTo>
                    <a:pt x="5452" y="2037"/>
                    <a:pt x="5444" y="2024"/>
                    <a:pt x="5450" y="2012"/>
                  </a:cubicBezTo>
                  <a:cubicBezTo>
                    <a:pt x="5516" y="1858"/>
                    <a:pt x="5584" y="1705"/>
                    <a:pt x="5648" y="1550"/>
                  </a:cubicBezTo>
                  <a:cubicBezTo>
                    <a:pt x="5653" y="1540"/>
                    <a:pt x="5647" y="1528"/>
                    <a:pt x="5635" y="1526"/>
                  </a:cubicBezTo>
                  <a:cubicBezTo>
                    <a:pt x="5541" y="1513"/>
                    <a:pt x="5444" y="1501"/>
                    <a:pt x="5349" y="1489"/>
                  </a:cubicBezTo>
                  <a:cubicBezTo>
                    <a:pt x="5336" y="1488"/>
                    <a:pt x="5330" y="1475"/>
                    <a:pt x="5335" y="1463"/>
                  </a:cubicBezTo>
                  <a:cubicBezTo>
                    <a:pt x="5390" y="1353"/>
                    <a:pt x="5448" y="1244"/>
                    <a:pt x="5504" y="1134"/>
                  </a:cubicBezTo>
                  <a:cubicBezTo>
                    <a:pt x="5510" y="1122"/>
                    <a:pt x="5502" y="1108"/>
                    <a:pt x="5488" y="1108"/>
                  </a:cubicBezTo>
                  <a:cubicBezTo>
                    <a:pt x="5424" y="1108"/>
                    <a:pt x="5361" y="1110"/>
                    <a:pt x="5297" y="1112"/>
                  </a:cubicBezTo>
                  <a:cubicBezTo>
                    <a:pt x="5285" y="1112"/>
                    <a:pt x="5276" y="1097"/>
                    <a:pt x="5281" y="1088"/>
                  </a:cubicBezTo>
                  <a:cubicBezTo>
                    <a:pt x="5338" y="969"/>
                    <a:pt x="5394" y="852"/>
                    <a:pt x="5449" y="734"/>
                  </a:cubicBezTo>
                  <a:cubicBezTo>
                    <a:pt x="5454" y="722"/>
                    <a:pt x="5446" y="709"/>
                    <a:pt x="5433" y="709"/>
                  </a:cubicBezTo>
                  <a:cubicBezTo>
                    <a:pt x="5431" y="709"/>
                    <a:pt x="5430" y="709"/>
                    <a:pt x="5428" y="710"/>
                  </a:cubicBezTo>
                  <a:cubicBezTo>
                    <a:pt x="5378" y="722"/>
                    <a:pt x="5327" y="734"/>
                    <a:pt x="5275" y="748"/>
                  </a:cubicBezTo>
                  <a:cubicBezTo>
                    <a:pt x="5274" y="748"/>
                    <a:pt x="5272" y="748"/>
                    <a:pt x="5271" y="748"/>
                  </a:cubicBezTo>
                  <a:cubicBezTo>
                    <a:pt x="5262" y="748"/>
                    <a:pt x="5254" y="740"/>
                    <a:pt x="5254" y="729"/>
                  </a:cubicBezTo>
                  <a:cubicBezTo>
                    <a:pt x="5264" y="492"/>
                    <a:pt x="5275" y="256"/>
                    <a:pt x="5286" y="18"/>
                  </a:cubicBezTo>
                  <a:cubicBezTo>
                    <a:pt x="5286" y="12"/>
                    <a:pt x="5284" y="6"/>
                    <a:pt x="5279" y="3"/>
                  </a:cubicBezTo>
                  <a:cubicBezTo>
                    <a:pt x="5276" y="1"/>
                    <a:pt x="5272" y="0"/>
                    <a:pt x="52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9" name="Google Shape;669;p6"/>
            <p:cNvSpPr/>
            <p:nvPr/>
          </p:nvSpPr>
          <p:spPr>
            <a:xfrm>
              <a:off x="3533150" y="933075"/>
              <a:ext cx="28950" cy="47900"/>
            </a:xfrm>
            <a:custGeom>
              <a:avLst/>
              <a:gdLst/>
              <a:ahLst/>
              <a:cxnLst/>
              <a:rect l="l" t="t" r="r" b="b"/>
              <a:pathLst>
                <a:path w="1158" h="1916" extrusionOk="0">
                  <a:moveTo>
                    <a:pt x="573" y="1"/>
                  </a:moveTo>
                  <a:cubicBezTo>
                    <a:pt x="600" y="106"/>
                    <a:pt x="620" y="215"/>
                    <a:pt x="632" y="322"/>
                  </a:cubicBezTo>
                  <a:cubicBezTo>
                    <a:pt x="653" y="488"/>
                    <a:pt x="644" y="653"/>
                    <a:pt x="634" y="820"/>
                  </a:cubicBezTo>
                  <a:cubicBezTo>
                    <a:pt x="629" y="875"/>
                    <a:pt x="631" y="932"/>
                    <a:pt x="634" y="987"/>
                  </a:cubicBezTo>
                  <a:cubicBezTo>
                    <a:pt x="598" y="973"/>
                    <a:pt x="561" y="961"/>
                    <a:pt x="525" y="945"/>
                  </a:cubicBezTo>
                  <a:cubicBezTo>
                    <a:pt x="408" y="895"/>
                    <a:pt x="295" y="829"/>
                    <a:pt x="196" y="751"/>
                  </a:cubicBezTo>
                  <a:cubicBezTo>
                    <a:pt x="123" y="693"/>
                    <a:pt x="57" y="625"/>
                    <a:pt x="1" y="546"/>
                  </a:cubicBezTo>
                  <a:lnTo>
                    <a:pt x="1" y="546"/>
                  </a:lnTo>
                  <a:cubicBezTo>
                    <a:pt x="20" y="583"/>
                    <a:pt x="45" y="618"/>
                    <a:pt x="72" y="650"/>
                  </a:cubicBezTo>
                  <a:cubicBezTo>
                    <a:pt x="152" y="749"/>
                    <a:pt x="257" y="828"/>
                    <a:pt x="371" y="885"/>
                  </a:cubicBezTo>
                  <a:cubicBezTo>
                    <a:pt x="453" y="930"/>
                    <a:pt x="543" y="963"/>
                    <a:pt x="632" y="988"/>
                  </a:cubicBezTo>
                  <a:cubicBezTo>
                    <a:pt x="638" y="1099"/>
                    <a:pt x="659" y="1212"/>
                    <a:pt x="708" y="1313"/>
                  </a:cubicBezTo>
                  <a:cubicBezTo>
                    <a:pt x="759" y="1429"/>
                    <a:pt x="825" y="1540"/>
                    <a:pt x="894" y="1646"/>
                  </a:cubicBezTo>
                  <a:cubicBezTo>
                    <a:pt x="965" y="1751"/>
                    <a:pt x="1046" y="1851"/>
                    <a:pt x="1158" y="1915"/>
                  </a:cubicBezTo>
                  <a:cubicBezTo>
                    <a:pt x="1065" y="1856"/>
                    <a:pt x="993" y="1771"/>
                    <a:pt x="932" y="1680"/>
                  </a:cubicBezTo>
                  <a:cubicBezTo>
                    <a:pt x="840" y="1538"/>
                    <a:pt x="752" y="1394"/>
                    <a:pt x="697" y="1236"/>
                  </a:cubicBezTo>
                  <a:cubicBezTo>
                    <a:pt x="638" y="1078"/>
                    <a:pt x="646" y="907"/>
                    <a:pt x="656" y="741"/>
                  </a:cubicBezTo>
                  <a:cubicBezTo>
                    <a:pt x="673" y="491"/>
                    <a:pt x="648" y="238"/>
                    <a:pt x="573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0" name="Google Shape;670;p6"/>
            <p:cNvSpPr/>
            <p:nvPr/>
          </p:nvSpPr>
          <p:spPr>
            <a:xfrm>
              <a:off x="3575275" y="921650"/>
              <a:ext cx="59850" cy="107850"/>
            </a:xfrm>
            <a:custGeom>
              <a:avLst/>
              <a:gdLst/>
              <a:ahLst/>
              <a:cxnLst/>
              <a:rect l="l" t="t" r="r" b="b"/>
              <a:pathLst>
                <a:path w="2394" h="4314" extrusionOk="0">
                  <a:moveTo>
                    <a:pt x="2077" y="1423"/>
                  </a:moveTo>
                  <a:cubicBezTo>
                    <a:pt x="2001" y="1423"/>
                    <a:pt x="1933" y="1476"/>
                    <a:pt x="1881" y="1529"/>
                  </a:cubicBezTo>
                  <a:cubicBezTo>
                    <a:pt x="1797" y="1619"/>
                    <a:pt x="1716" y="1712"/>
                    <a:pt x="1596" y="1745"/>
                  </a:cubicBezTo>
                  <a:cubicBezTo>
                    <a:pt x="1483" y="1781"/>
                    <a:pt x="1360" y="1793"/>
                    <a:pt x="1240" y="1820"/>
                  </a:cubicBezTo>
                  <a:cubicBezTo>
                    <a:pt x="1073" y="1853"/>
                    <a:pt x="911" y="1885"/>
                    <a:pt x="703" y="1927"/>
                  </a:cubicBezTo>
                  <a:cubicBezTo>
                    <a:pt x="788" y="1913"/>
                    <a:pt x="860" y="1901"/>
                    <a:pt x="933" y="1889"/>
                  </a:cubicBezTo>
                  <a:cubicBezTo>
                    <a:pt x="1058" y="1867"/>
                    <a:pt x="1179" y="1846"/>
                    <a:pt x="1297" y="1824"/>
                  </a:cubicBezTo>
                  <a:cubicBezTo>
                    <a:pt x="1418" y="1800"/>
                    <a:pt x="1544" y="1792"/>
                    <a:pt x="1659" y="1738"/>
                  </a:cubicBezTo>
                  <a:cubicBezTo>
                    <a:pt x="1746" y="1702"/>
                    <a:pt x="1808" y="1628"/>
                    <a:pt x="1868" y="1561"/>
                  </a:cubicBezTo>
                  <a:cubicBezTo>
                    <a:pt x="1927" y="1496"/>
                    <a:pt x="1996" y="1424"/>
                    <a:pt x="2092" y="1424"/>
                  </a:cubicBezTo>
                  <a:cubicBezTo>
                    <a:pt x="2087" y="1424"/>
                    <a:pt x="2082" y="1423"/>
                    <a:pt x="2077" y="1423"/>
                  </a:cubicBezTo>
                  <a:close/>
                  <a:moveTo>
                    <a:pt x="219" y="1609"/>
                  </a:moveTo>
                  <a:cubicBezTo>
                    <a:pt x="202" y="1645"/>
                    <a:pt x="201" y="1690"/>
                    <a:pt x="209" y="1730"/>
                  </a:cubicBezTo>
                  <a:cubicBezTo>
                    <a:pt x="219" y="1792"/>
                    <a:pt x="247" y="1849"/>
                    <a:pt x="267" y="1906"/>
                  </a:cubicBezTo>
                  <a:cubicBezTo>
                    <a:pt x="290" y="1964"/>
                    <a:pt x="311" y="2017"/>
                    <a:pt x="334" y="2077"/>
                  </a:cubicBezTo>
                  <a:cubicBezTo>
                    <a:pt x="367" y="2159"/>
                    <a:pt x="401" y="2243"/>
                    <a:pt x="438" y="2325"/>
                  </a:cubicBezTo>
                  <a:lnTo>
                    <a:pt x="438" y="2325"/>
                  </a:lnTo>
                  <a:cubicBezTo>
                    <a:pt x="424" y="2284"/>
                    <a:pt x="413" y="2251"/>
                    <a:pt x="402" y="2222"/>
                  </a:cubicBezTo>
                  <a:cubicBezTo>
                    <a:pt x="362" y="2104"/>
                    <a:pt x="318" y="1987"/>
                    <a:pt x="273" y="1872"/>
                  </a:cubicBezTo>
                  <a:cubicBezTo>
                    <a:pt x="240" y="1787"/>
                    <a:pt x="195" y="1701"/>
                    <a:pt x="219" y="1609"/>
                  </a:cubicBezTo>
                  <a:close/>
                  <a:moveTo>
                    <a:pt x="438" y="2325"/>
                  </a:moveTo>
                  <a:cubicBezTo>
                    <a:pt x="438" y="2327"/>
                    <a:pt x="438" y="2328"/>
                    <a:pt x="439" y="2330"/>
                  </a:cubicBezTo>
                  <a:lnTo>
                    <a:pt x="439" y="2330"/>
                  </a:lnTo>
                  <a:cubicBezTo>
                    <a:pt x="439" y="2330"/>
                    <a:pt x="439" y="2329"/>
                    <a:pt x="439" y="2329"/>
                  </a:cubicBezTo>
                  <a:cubicBezTo>
                    <a:pt x="439" y="2328"/>
                    <a:pt x="438" y="2327"/>
                    <a:pt x="438" y="2325"/>
                  </a:cubicBezTo>
                  <a:close/>
                  <a:moveTo>
                    <a:pt x="1760" y="0"/>
                  </a:moveTo>
                  <a:cubicBezTo>
                    <a:pt x="1617" y="126"/>
                    <a:pt x="1502" y="283"/>
                    <a:pt x="1409" y="450"/>
                  </a:cubicBezTo>
                  <a:cubicBezTo>
                    <a:pt x="1273" y="695"/>
                    <a:pt x="1178" y="959"/>
                    <a:pt x="1067" y="1215"/>
                  </a:cubicBezTo>
                  <a:cubicBezTo>
                    <a:pt x="1050" y="1176"/>
                    <a:pt x="1035" y="1137"/>
                    <a:pt x="1020" y="1099"/>
                  </a:cubicBezTo>
                  <a:cubicBezTo>
                    <a:pt x="975" y="965"/>
                    <a:pt x="944" y="830"/>
                    <a:pt x="927" y="690"/>
                  </a:cubicBezTo>
                  <a:cubicBezTo>
                    <a:pt x="915" y="587"/>
                    <a:pt x="914" y="483"/>
                    <a:pt x="927" y="381"/>
                  </a:cubicBezTo>
                  <a:lnTo>
                    <a:pt x="927" y="381"/>
                  </a:lnTo>
                  <a:cubicBezTo>
                    <a:pt x="916" y="426"/>
                    <a:pt x="909" y="471"/>
                    <a:pt x="908" y="518"/>
                  </a:cubicBezTo>
                  <a:cubicBezTo>
                    <a:pt x="900" y="656"/>
                    <a:pt x="920" y="797"/>
                    <a:pt x="957" y="930"/>
                  </a:cubicBezTo>
                  <a:cubicBezTo>
                    <a:pt x="984" y="1029"/>
                    <a:pt x="1019" y="1126"/>
                    <a:pt x="1067" y="1216"/>
                  </a:cubicBezTo>
                  <a:cubicBezTo>
                    <a:pt x="1062" y="1225"/>
                    <a:pt x="1059" y="1236"/>
                    <a:pt x="1054" y="1245"/>
                  </a:cubicBezTo>
                  <a:cubicBezTo>
                    <a:pt x="938" y="1511"/>
                    <a:pt x="793" y="1762"/>
                    <a:pt x="640" y="2008"/>
                  </a:cubicBezTo>
                  <a:cubicBezTo>
                    <a:pt x="574" y="2115"/>
                    <a:pt x="506" y="2222"/>
                    <a:pt x="439" y="2330"/>
                  </a:cubicBezTo>
                  <a:cubicBezTo>
                    <a:pt x="439" y="2330"/>
                    <a:pt x="439" y="2330"/>
                    <a:pt x="439" y="2330"/>
                  </a:cubicBezTo>
                  <a:lnTo>
                    <a:pt x="439" y="2330"/>
                  </a:lnTo>
                  <a:cubicBezTo>
                    <a:pt x="274" y="2599"/>
                    <a:pt x="115" y="2870"/>
                    <a:pt x="0" y="3164"/>
                  </a:cubicBezTo>
                  <a:cubicBezTo>
                    <a:pt x="47" y="3056"/>
                    <a:pt x="98" y="2949"/>
                    <a:pt x="152" y="2844"/>
                  </a:cubicBezTo>
                  <a:cubicBezTo>
                    <a:pt x="184" y="2931"/>
                    <a:pt x="243" y="3005"/>
                    <a:pt x="306" y="3071"/>
                  </a:cubicBezTo>
                  <a:cubicBezTo>
                    <a:pt x="404" y="3176"/>
                    <a:pt x="522" y="3264"/>
                    <a:pt x="617" y="3369"/>
                  </a:cubicBezTo>
                  <a:cubicBezTo>
                    <a:pt x="708" y="3480"/>
                    <a:pt x="690" y="3637"/>
                    <a:pt x="690" y="3778"/>
                  </a:cubicBezTo>
                  <a:cubicBezTo>
                    <a:pt x="689" y="3883"/>
                    <a:pt x="706" y="3995"/>
                    <a:pt x="768" y="4086"/>
                  </a:cubicBezTo>
                  <a:cubicBezTo>
                    <a:pt x="828" y="4176"/>
                    <a:pt x="909" y="4246"/>
                    <a:pt x="992" y="4313"/>
                  </a:cubicBezTo>
                  <a:cubicBezTo>
                    <a:pt x="925" y="4250"/>
                    <a:pt x="855" y="4185"/>
                    <a:pt x="802" y="4110"/>
                  </a:cubicBezTo>
                  <a:cubicBezTo>
                    <a:pt x="713" y="3995"/>
                    <a:pt x="706" y="3849"/>
                    <a:pt x="713" y="3708"/>
                  </a:cubicBezTo>
                  <a:cubicBezTo>
                    <a:pt x="714" y="3638"/>
                    <a:pt x="717" y="3565"/>
                    <a:pt x="700" y="3494"/>
                  </a:cubicBezTo>
                  <a:cubicBezTo>
                    <a:pt x="686" y="3422"/>
                    <a:pt x="641" y="3357"/>
                    <a:pt x="588" y="3310"/>
                  </a:cubicBezTo>
                  <a:cubicBezTo>
                    <a:pt x="566" y="3291"/>
                    <a:pt x="546" y="3272"/>
                    <a:pt x="524" y="3254"/>
                  </a:cubicBezTo>
                  <a:cubicBezTo>
                    <a:pt x="601" y="3168"/>
                    <a:pt x="670" y="3089"/>
                    <a:pt x="741" y="3009"/>
                  </a:cubicBezTo>
                  <a:cubicBezTo>
                    <a:pt x="860" y="2881"/>
                    <a:pt x="984" y="2757"/>
                    <a:pt x="1128" y="2657"/>
                  </a:cubicBezTo>
                  <a:cubicBezTo>
                    <a:pt x="1228" y="2582"/>
                    <a:pt x="1348" y="2546"/>
                    <a:pt x="1470" y="2531"/>
                  </a:cubicBezTo>
                  <a:cubicBezTo>
                    <a:pt x="1479" y="2569"/>
                    <a:pt x="1490" y="2607"/>
                    <a:pt x="1503" y="2644"/>
                  </a:cubicBezTo>
                  <a:cubicBezTo>
                    <a:pt x="1550" y="2770"/>
                    <a:pt x="1614" y="2887"/>
                    <a:pt x="1689" y="2996"/>
                  </a:cubicBezTo>
                  <a:cubicBezTo>
                    <a:pt x="1746" y="3075"/>
                    <a:pt x="1808" y="3153"/>
                    <a:pt x="1885" y="3214"/>
                  </a:cubicBezTo>
                  <a:cubicBezTo>
                    <a:pt x="1856" y="3182"/>
                    <a:pt x="1826" y="3150"/>
                    <a:pt x="1801" y="3116"/>
                  </a:cubicBezTo>
                  <a:cubicBezTo>
                    <a:pt x="1721" y="3014"/>
                    <a:pt x="1650" y="2904"/>
                    <a:pt x="1587" y="2790"/>
                  </a:cubicBezTo>
                  <a:cubicBezTo>
                    <a:pt x="1540" y="2706"/>
                    <a:pt x="1501" y="2620"/>
                    <a:pt x="1470" y="2529"/>
                  </a:cubicBezTo>
                  <a:cubicBezTo>
                    <a:pt x="1519" y="2523"/>
                    <a:pt x="1569" y="2520"/>
                    <a:pt x="1618" y="2520"/>
                  </a:cubicBezTo>
                  <a:cubicBezTo>
                    <a:pt x="1621" y="2520"/>
                    <a:pt x="1624" y="2520"/>
                    <a:pt x="1627" y="2520"/>
                  </a:cubicBezTo>
                  <a:cubicBezTo>
                    <a:pt x="1791" y="2520"/>
                    <a:pt x="1958" y="2543"/>
                    <a:pt x="2124" y="2543"/>
                  </a:cubicBezTo>
                  <a:cubicBezTo>
                    <a:pt x="2215" y="2543"/>
                    <a:pt x="2305" y="2536"/>
                    <a:pt x="2394" y="2515"/>
                  </a:cubicBezTo>
                  <a:lnTo>
                    <a:pt x="2394" y="2515"/>
                  </a:lnTo>
                  <a:cubicBezTo>
                    <a:pt x="2320" y="2528"/>
                    <a:pt x="2244" y="2534"/>
                    <a:pt x="2168" y="2534"/>
                  </a:cubicBezTo>
                  <a:cubicBezTo>
                    <a:pt x="2130" y="2534"/>
                    <a:pt x="2092" y="2532"/>
                    <a:pt x="2054" y="2530"/>
                  </a:cubicBezTo>
                  <a:cubicBezTo>
                    <a:pt x="1910" y="2521"/>
                    <a:pt x="1766" y="2500"/>
                    <a:pt x="1622" y="2500"/>
                  </a:cubicBezTo>
                  <a:cubicBezTo>
                    <a:pt x="1593" y="2500"/>
                    <a:pt x="1565" y="2501"/>
                    <a:pt x="1536" y="2503"/>
                  </a:cubicBezTo>
                  <a:cubicBezTo>
                    <a:pt x="1448" y="2508"/>
                    <a:pt x="1362" y="2521"/>
                    <a:pt x="1280" y="2552"/>
                  </a:cubicBezTo>
                  <a:cubicBezTo>
                    <a:pt x="1196" y="2584"/>
                    <a:pt x="1123" y="2633"/>
                    <a:pt x="1056" y="2686"/>
                  </a:cubicBezTo>
                  <a:cubicBezTo>
                    <a:pt x="853" y="2850"/>
                    <a:pt x="688" y="3052"/>
                    <a:pt x="524" y="3252"/>
                  </a:cubicBezTo>
                  <a:cubicBezTo>
                    <a:pt x="464" y="3198"/>
                    <a:pt x="402" y="3148"/>
                    <a:pt x="346" y="3091"/>
                  </a:cubicBezTo>
                  <a:cubicBezTo>
                    <a:pt x="270" y="3019"/>
                    <a:pt x="196" y="2941"/>
                    <a:pt x="153" y="2843"/>
                  </a:cubicBezTo>
                  <a:cubicBezTo>
                    <a:pt x="187" y="2778"/>
                    <a:pt x="223" y="2713"/>
                    <a:pt x="257" y="2650"/>
                  </a:cubicBezTo>
                  <a:cubicBezTo>
                    <a:pt x="398" y="2404"/>
                    <a:pt x="555" y="2169"/>
                    <a:pt x="703" y="1927"/>
                  </a:cubicBezTo>
                  <a:cubicBezTo>
                    <a:pt x="708" y="1918"/>
                    <a:pt x="714" y="1910"/>
                    <a:pt x="721" y="1901"/>
                  </a:cubicBezTo>
                  <a:cubicBezTo>
                    <a:pt x="875" y="1652"/>
                    <a:pt x="1014" y="1390"/>
                    <a:pt x="1124" y="1118"/>
                  </a:cubicBezTo>
                  <a:lnTo>
                    <a:pt x="1239" y="839"/>
                  </a:lnTo>
                  <a:lnTo>
                    <a:pt x="1239" y="839"/>
                  </a:lnTo>
                  <a:cubicBezTo>
                    <a:pt x="1245" y="839"/>
                    <a:pt x="1251" y="840"/>
                    <a:pt x="1257" y="840"/>
                  </a:cubicBezTo>
                  <a:cubicBezTo>
                    <a:pt x="1259" y="840"/>
                    <a:pt x="1261" y="840"/>
                    <a:pt x="1262" y="840"/>
                  </a:cubicBezTo>
                  <a:lnTo>
                    <a:pt x="1262" y="840"/>
                  </a:lnTo>
                  <a:cubicBezTo>
                    <a:pt x="1282" y="841"/>
                    <a:pt x="1302" y="841"/>
                    <a:pt x="1322" y="841"/>
                  </a:cubicBezTo>
                  <a:cubicBezTo>
                    <a:pt x="1350" y="841"/>
                    <a:pt x="1378" y="840"/>
                    <a:pt x="1406" y="837"/>
                  </a:cubicBezTo>
                  <a:cubicBezTo>
                    <a:pt x="1583" y="820"/>
                    <a:pt x="1754" y="760"/>
                    <a:pt x="1914" y="683"/>
                  </a:cubicBezTo>
                  <a:cubicBezTo>
                    <a:pt x="2033" y="624"/>
                    <a:pt x="2146" y="556"/>
                    <a:pt x="2251" y="477"/>
                  </a:cubicBezTo>
                  <a:lnTo>
                    <a:pt x="2251" y="477"/>
                  </a:lnTo>
                  <a:cubicBezTo>
                    <a:pt x="2202" y="508"/>
                    <a:pt x="2153" y="537"/>
                    <a:pt x="2103" y="567"/>
                  </a:cubicBezTo>
                  <a:cubicBezTo>
                    <a:pt x="1949" y="653"/>
                    <a:pt x="1790" y="728"/>
                    <a:pt x="1623" y="781"/>
                  </a:cubicBezTo>
                  <a:cubicBezTo>
                    <a:pt x="1507" y="816"/>
                    <a:pt x="1385" y="839"/>
                    <a:pt x="1262" y="840"/>
                  </a:cubicBezTo>
                  <a:lnTo>
                    <a:pt x="1262" y="840"/>
                  </a:lnTo>
                  <a:cubicBezTo>
                    <a:pt x="1255" y="839"/>
                    <a:pt x="1247" y="839"/>
                    <a:pt x="1239" y="838"/>
                  </a:cubicBezTo>
                  <a:lnTo>
                    <a:pt x="1239" y="839"/>
                  </a:lnTo>
                  <a:lnTo>
                    <a:pt x="1239" y="839"/>
                  </a:lnTo>
                  <a:cubicBezTo>
                    <a:pt x="1238" y="839"/>
                    <a:pt x="1238" y="839"/>
                    <a:pt x="1238" y="839"/>
                  </a:cubicBezTo>
                  <a:cubicBezTo>
                    <a:pt x="1282" y="733"/>
                    <a:pt x="1330" y="625"/>
                    <a:pt x="1381" y="524"/>
                  </a:cubicBezTo>
                  <a:cubicBezTo>
                    <a:pt x="1478" y="329"/>
                    <a:pt x="1600" y="147"/>
                    <a:pt x="176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1" name="Google Shape;671;p6"/>
            <p:cNvSpPr/>
            <p:nvPr/>
          </p:nvSpPr>
          <p:spPr>
            <a:xfrm>
              <a:off x="3566550" y="925775"/>
              <a:ext cx="23075" cy="50750"/>
            </a:xfrm>
            <a:custGeom>
              <a:avLst/>
              <a:gdLst/>
              <a:ahLst/>
              <a:cxnLst/>
              <a:rect l="l" t="t" r="r" b="b"/>
              <a:pathLst>
                <a:path w="923" h="2030" extrusionOk="0">
                  <a:moveTo>
                    <a:pt x="923" y="0"/>
                  </a:moveTo>
                  <a:cubicBezTo>
                    <a:pt x="892" y="114"/>
                    <a:pt x="859" y="225"/>
                    <a:pt x="819" y="335"/>
                  </a:cubicBezTo>
                  <a:cubicBezTo>
                    <a:pt x="758" y="502"/>
                    <a:pt x="684" y="665"/>
                    <a:pt x="599" y="820"/>
                  </a:cubicBezTo>
                  <a:cubicBezTo>
                    <a:pt x="541" y="928"/>
                    <a:pt x="475" y="1028"/>
                    <a:pt x="407" y="1127"/>
                  </a:cubicBezTo>
                  <a:cubicBezTo>
                    <a:pt x="374" y="1099"/>
                    <a:pt x="343" y="1069"/>
                    <a:pt x="312" y="1039"/>
                  </a:cubicBezTo>
                  <a:cubicBezTo>
                    <a:pt x="263" y="986"/>
                    <a:pt x="218" y="934"/>
                    <a:pt x="178" y="875"/>
                  </a:cubicBezTo>
                  <a:cubicBezTo>
                    <a:pt x="137" y="817"/>
                    <a:pt x="113" y="751"/>
                    <a:pt x="96" y="683"/>
                  </a:cubicBezTo>
                  <a:cubicBezTo>
                    <a:pt x="70" y="581"/>
                    <a:pt x="53" y="475"/>
                    <a:pt x="0" y="381"/>
                  </a:cubicBezTo>
                  <a:lnTo>
                    <a:pt x="0" y="381"/>
                  </a:lnTo>
                  <a:cubicBezTo>
                    <a:pt x="19" y="424"/>
                    <a:pt x="31" y="469"/>
                    <a:pt x="42" y="513"/>
                  </a:cubicBezTo>
                  <a:cubicBezTo>
                    <a:pt x="59" y="581"/>
                    <a:pt x="70" y="650"/>
                    <a:pt x="88" y="720"/>
                  </a:cubicBezTo>
                  <a:cubicBezTo>
                    <a:pt x="108" y="789"/>
                    <a:pt x="144" y="855"/>
                    <a:pt x="186" y="910"/>
                  </a:cubicBezTo>
                  <a:cubicBezTo>
                    <a:pt x="249" y="995"/>
                    <a:pt x="327" y="1065"/>
                    <a:pt x="408" y="1129"/>
                  </a:cubicBezTo>
                  <a:cubicBezTo>
                    <a:pt x="376" y="1176"/>
                    <a:pt x="345" y="1222"/>
                    <a:pt x="311" y="1268"/>
                  </a:cubicBezTo>
                  <a:cubicBezTo>
                    <a:pt x="236" y="1379"/>
                    <a:pt x="164" y="1500"/>
                    <a:pt x="131" y="1633"/>
                  </a:cubicBezTo>
                  <a:cubicBezTo>
                    <a:pt x="97" y="1764"/>
                    <a:pt x="101" y="1912"/>
                    <a:pt x="168" y="2030"/>
                  </a:cubicBezTo>
                  <a:cubicBezTo>
                    <a:pt x="113" y="1926"/>
                    <a:pt x="104" y="1802"/>
                    <a:pt x="128" y="1688"/>
                  </a:cubicBezTo>
                  <a:cubicBezTo>
                    <a:pt x="162" y="1511"/>
                    <a:pt x="267" y="1359"/>
                    <a:pt x="371" y="1213"/>
                  </a:cubicBezTo>
                  <a:cubicBezTo>
                    <a:pt x="477" y="1068"/>
                    <a:pt x="575" y="915"/>
                    <a:pt x="657" y="753"/>
                  </a:cubicBezTo>
                  <a:cubicBezTo>
                    <a:pt x="777" y="514"/>
                    <a:pt x="869" y="261"/>
                    <a:pt x="923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2" name="Google Shape;672;p6"/>
            <p:cNvSpPr/>
            <p:nvPr/>
          </p:nvSpPr>
          <p:spPr>
            <a:xfrm>
              <a:off x="3532225" y="977150"/>
              <a:ext cx="37800" cy="21850"/>
            </a:xfrm>
            <a:custGeom>
              <a:avLst/>
              <a:gdLst/>
              <a:ahLst/>
              <a:cxnLst/>
              <a:rect l="l" t="t" r="r" b="b"/>
              <a:pathLst>
                <a:path w="1512" h="874" extrusionOk="0">
                  <a:moveTo>
                    <a:pt x="1" y="0"/>
                  </a:moveTo>
                  <a:lnTo>
                    <a:pt x="1" y="0"/>
                  </a:lnTo>
                  <a:cubicBezTo>
                    <a:pt x="35" y="90"/>
                    <a:pt x="112" y="153"/>
                    <a:pt x="198" y="191"/>
                  </a:cubicBezTo>
                  <a:cubicBezTo>
                    <a:pt x="292" y="234"/>
                    <a:pt x="392" y="246"/>
                    <a:pt x="494" y="251"/>
                  </a:cubicBezTo>
                  <a:cubicBezTo>
                    <a:pt x="477" y="289"/>
                    <a:pt x="465" y="317"/>
                    <a:pt x="454" y="343"/>
                  </a:cubicBezTo>
                  <a:cubicBezTo>
                    <a:pt x="397" y="466"/>
                    <a:pt x="362" y="546"/>
                    <a:pt x="317" y="649"/>
                  </a:cubicBezTo>
                  <a:cubicBezTo>
                    <a:pt x="288" y="710"/>
                    <a:pt x="264" y="762"/>
                    <a:pt x="213" y="874"/>
                  </a:cubicBezTo>
                  <a:cubicBezTo>
                    <a:pt x="232" y="843"/>
                    <a:pt x="252" y="813"/>
                    <a:pt x="269" y="781"/>
                  </a:cubicBezTo>
                  <a:cubicBezTo>
                    <a:pt x="324" y="683"/>
                    <a:pt x="372" y="581"/>
                    <a:pt x="412" y="479"/>
                  </a:cubicBezTo>
                  <a:cubicBezTo>
                    <a:pt x="443" y="404"/>
                    <a:pt x="471" y="328"/>
                    <a:pt x="495" y="250"/>
                  </a:cubicBezTo>
                  <a:cubicBezTo>
                    <a:pt x="537" y="251"/>
                    <a:pt x="577" y="252"/>
                    <a:pt x="619" y="252"/>
                  </a:cubicBezTo>
                  <a:cubicBezTo>
                    <a:pt x="759" y="252"/>
                    <a:pt x="900" y="273"/>
                    <a:pt x="1028" y="331"/>
                  </a:cubicBezTo>
                  <a:cubicBezTo>
                    <a:pt x="1224" y="415"/>
                    <a:pt x="1391" y="564"/>
                    <a:pt x="1512" y="742"/>
                  </a:cubicBezTo>
                  <a:cubicBezTo>
                    <a:pt x="1463" y="662"/>
                    <a:pt x="1405" y="589"/>
                    <a:pt x="1338" y="524"/>
                  </a:cubicBezTo>
                  <a:cubicBezTo>
                    <a:pt x="1235" y="422"/>
                    <a:pt x="1113" y="342"/>
                    <a:pt x="977" y="292"/>
                  </a:cubicBezTo>
                  <a:cubicBezTo>
                    <a:pt x="840" y="239"/>
                    <a:pt x="692" y="234"/>
                    <a:pt x="550" y="234"/>
                  </a:cubicBezTo>
                  <a:cubicBezTo>
                    <a:pt x="445" y="233"/>
                    <a:pt x="337" y="230"/>
                    <a:pt x="238" y="195"/>
                  </a:cubicBezTo>
                  <a:cubicBezTo>
                    <a:pt x="140" y="161"/>
                    <a:pt x="45" y="98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3" name="Google Shape;673;p6"/>
            <p:cNvSpPr/>
            <p:nvPr/>
          </p:nvSpPr>
          <p:spPr>
            <a:xfrm>
              <a:off x="2756450" y="835725"/>
              <a:ext cx="196175" cy="230125"/>
            </a:xfrm>
            <a:custGeom>
              <a:avLst/>
              <a:gdLst/>
              <a:ahLst/>
              <a:cxnLst/>
              <a:rect l="l" t="t" r="r" b="b"/>
              <a:pathLst>
                <a:path w="7847" h="9205" extrusionOk="0">
                  <a:moveTo>
                    <a:pt x="4814" y="1"/>
                  </a:moveTo>
                  <a:cubicBezTo>
                    <a:pt x="4809" y="1"/>
                    <a:pt x="4804" y="2"/>
                    <a:pt x="4799" y="6"/>
                  </a:cubicBezTo>
                  <a:cubicBezTo>
                    <a:pt x="4593" y="204"/>
                    <a:pt x="4388" y="404"/>
                    <a:pt x="4183" y="605"/>
                  </a:cubicBezTo>
                  <a:cubicBezTo>
                    <a:pt x="4179" y="610"/>
                    <a:pt x="4174" y="612"/>
                    <a:pt x="4169" y="612"/>
                  </a:cubicBezTo>
                  <a:cubicBezTo>
                    <a:pt x="4161" y="612"/>
                    <a:pt x="4154" y="608"/>
                    <a:pt x="4150" y="600"/>
                  </a:cubicBezTo>
                  <a:cubicBezTo>
                    <a:pt x="4120" y="544"/>
                    <a:pt x="4090" y="488"/>
                    <a:pt x="4060" y="432"/>
                  </a:cubicBezTo>
                  <a:cubicBezTo>
                    <a:pt x="4057" y="424"/>
                    <a:pt x="4050" y="420"/>
                    <a:pt x="4042" y="420"/>
                  </a:cubicBezTo>
                  <a:cubicBezTo>
                    <a:pt x="4034" y="420"/>
                    <a:pt x="4026" y="425"/>
                    <a:pt x="4022" y="434"/>
                  </a:cubicBezTo>
                  <a:lnTo>
                    <a:pt x="3839" y="874"/>
                  </a:lnTo>
                  <a:cubicBezTo>
                    <a:pt x="3835" y="884"/>
                    <a:pt x="3828" y="888"/>
                    <a:pt x="3820" y="888"/>
                  </a:cubicBezTo>
                  <a:cubicBezTo>
                    <a:pt x="3814" y="888"/>
                    <a:pt x="3808" y="886"/>
                    <a:pt x="3804" y="881"/>
                  </a:cubicBezTo>
                  <a:lnTo>
                    <a:pt x="3653" y="707"/>
                  </a:lnTo>
                  <a:cubicBezTo>
                    <a:pt x="3649" y="702"/>
                    <a:pt x="3643" y="700"/>
                    <a:pt x="3637" y="700"/>
                  </a:cubicBezTo>
                  <a:cubicBezTo>
                    <a:pt x="3629" y="700"/>
                    <a:pt x="3621" y="705"/>
                    <a:pt x="3618" y="714"/>
                  </a:cubicBezTo>
                  <a:cubicBezTo>
                    <a:pt x="3564" y="855"/>
                    <a:pt x="3512" y="997"/>
                    <a:pt x="3460" y="1137"/>
                  </a:cubicBezTo>
                  <a:cubicBezTo>
                    <a:pt x="3457" y="1146"/>
                    <a:pt x="3448" y="1152"/>
                    <a:pt x="3440" y="1152"/>
                  </a:cubicBezTo>
                  <a:cubicBezTo>
                    <a:pt x="3435" y="1152"/>
                    <a:pt x="3430" y="1150"/>
                    <a:pt x="3427" y="1146"/>
                  </a:cubicBezTo>
                  <a:cubicBezTo>
                    <a:pt x="3337" y="1070"/>
                    <a:pt x="3251" y="993"/>
                    <a:pt x="3161" y="917"/>
                  </a:cubicBezTo>
                  <a:cubicBezTo>
                    <a:pt x="3158" y="914"/>
                    <a:pt x="3153" y="913"/>
                    <a:pt x="3148" y="913"/>
                  </a:cubicBezTo>
                  <a:cubicBezTo>
                    <a:pt x="3140" y="913"/>
                    <a:pt x="3132" y="917"/>
                    <a:pt x="3128" y="925"/>
                  </a:cubicBezTo>
                  <a:cubicBezTo>
                    <a:pt x="3044" y="1114"/>
                    <a:pt x="2962" y="1306"/>
                    <a:pt x="2879" y="1497"/>
                  </a:cubicBezTo>
                  <a:cubicBezTo>
                    <a:pt x="2875" y="1506"/>
                    <a:pt x="2867" y="1510"/>
                    <a:pt x="2859" y="1510"/>
                  </a:cubicBezTo>
                  <a:cubicBezTo>
                    <a:pt x="2853" y="1510"/>
                    <a:pt x="2847" y="1508"/>
                    <a:pt x="2842" y="1502"/>
                  </a:cubicBezTo>
                  <a:cubicBezTo>
                    <a:pt x="2744" y="1371"/>
                    <a:pt x="2648" y="1240"/>
                    <a:pt x="2550" y="1111"/>
                  </a:cubicBezTo>
                  <a:cubicBezTo>
                    <a:pt x="2546" y="1105"/>
                    <a:pt x="2540" y="1102"/>
                    <a:pt x="2534" y="1102"/>
                  </a:cubicBezTo>
                  <a:cubicBezTo>
                    <a:pt x="2525" y="1102"/>
                    <a:pt x="2517" y="1107"/>
                    <a:pt x="2513" y="1117"/>
                  </a:cubicBezTo>
                  <a:cubicBezTo>
                    <a:pt x="2469" y="1347"/>
                    <a:pt x="2426" y="1578"/>
                    <a:pt x="2385" y="1809"/>
                  </a:cubicBezTo>
                  <a:cubicBezTo>
                    <a:pt x="2381" y="1819"/>
                    <a:pt x="2373" y="1824"/>
                    <a:pt x="2365" y="1824"/>
                  </a:cubicBezTo>
                  <a:cubicBezTo>
                    <a:pt x="2358" y="1824"/>
                    <a:pt x="2351" y="1821"/>
                    <a:pt x="2347" y="1814"/>
                  </a:cubicBezTo>
                  <a:cubicBezTo>
                    <a:pt x="2279" y="1742"/>
                    <a:pt x="2213" y="1671"/>
                    <a:pt x="2148" y="1600"/>
                  </a:cubicBezTo>
                  <a:cubicBezTo>
                    <a:pt x="2144" y="1592"/>
                    <a:pt x="2138" y="1589"/>
                    <a:pt x="2131" y="1589"/>
                  </a:cubicBezTo>
                  <a:cubicBezTo>
                    <a:pt x="2120" y="1589"/>
                    <a:pt x="2108" y="1599"/>
                    <a:pt x="2108" y="1613"/>
                  </a:cubicBezTo>
                  <a:cubicBezTo>
                    <a:pt x="2118" y="1889"/>
                    <a:pt x="2126" y="2164"/>
                    <a:pt x="2137" y="2438"/>
                  </a:cubicBezTo>
                  <a:cubicBezTo>
                    <a:pt x="2138" y="2452"/>
                    <a:pt x="2127" y="2461"/>
                    <a:pt x="2115" y="2461"/>
                  </a:cubicBezTo>
                  <a:cubicBezTo>
                    <a:pt x="2110" y="2461"/>
                    <a:pt x="2104" y="2459"/>
                    <a:pt x="2100" y="2454"/>
                  </a:cubicBezTo>
                  <a:cubicBezTo>
                    <a:pt x="1967" y="2287"/>
                    <a:pt x="1837" y="2120"/>
                    <a:pt x="1706" y="1951"/>
                  </a:cubicBezTo>
                  <a:cubicBezTo>
                    <a:pt x="1702" y="1945"/>
                    <a:pt x="1696" y="1943"/>
                    <a:pt x="1690" y="1943"/>
                  </a:cubicBezTo>
                  <a:cubicBezTo>
                    <a:pt x="1683" y="1943"/>
                    <a:pt x="1675" y="1947"/>
                    <a:pt x="1671" y="1955"/>
                  </a:cubicBezTo>
                  <a:lnTo>
                    <a:pt x="1580" y="2115"/>
                  </a:lnTo>
                  <a:cubicBezTo>
                    <a:pt x="1575" y="2122"/>
                    <a:pt x="1568" y="2126"/>
                    <a:pt x="1561" y="2126"/>
                  </a:cubicBezTo>
                  <a:cubicBezTo>
                    <a:pt x="1556" y="2126"/>
                    <a:pt x="1551" y="2124"/>
                    <a:pt x="1547" y="2120"/>
                  </a:cubicBezTo>
                  <a:cubicBezTo>
                    <a:pt x="1450" y="2022"/>
                    <a:pt x="1353" y="1924"/>
                    <a:pt x="1257" y="1826"/>
                  </a:cubicBezTo>
                  <a:cubicBezTo>
                    <a:pt x="1253" y="1822"/>
                    <a:pt x="1247" y="1820"/>
                    <a:pt x="1242" y="1820"/>
                  </a:cubicBezTo>
                  <a:cubicBezTo>
                    <a:pt x="1232" y="1820"/>
                    <a:pt x="1223" y="1827"/>
                    <a:pt x="1221" y="1838"/>
                  </a:cubicBezTo>
                  <a:cubicBezTo>
                    <a:pt x="1208" y="1895"/>
                    <a:pt x="1196" y="1952"/>
                    <a:pt x="1181" y="2010"/>
                  </a:cubicBezTo>
                  <a:cubicBezTo>
                    <a:pt x="1179" y="2020"/>
                    <a:pt x="1169" y="2027"/>
                    <a:pt x="1160" y="2027"/>
                  </a:cubicBezTo>
                  <a:cubicBezTo>
                    <a:pt x="1156" y="2027"/>
                    <a:pt x="1153" y="2026"/>
                    <a:pt x="1150" y="2024"/>
                  </a:cubicBezTo>
                  <a:cubicBezTo>
                    <a:pt x="963" y="1893"/>
                    <a:pt x="775" y="1761"/>
                    <a:pt x="586" y="1628"/>
                  </a:cubicBezTo>
                  <a:cubicBezTo>
                    <a:pt x="583" y="1626"/>
                    <a:pt x="580" y="1625"/>
                    <a:pt x="576" y="1625"/>
                  </a:cubicBezTo>
                  <a:cubicBezTo>
                    <a:pt x="562" y="1625"/>
                    <a:pt x="550" y="1643"/>
                    <a:pt x="558" y="1659"/>
                  </a:cubicBezTo>
                  <a:cubicBezTo>
                    <a:pt x="605" y="1818"/>
                    <a:pt x="654" y="1979"/>
                    <a:pt x="701" y="2137"/>
                  </a:cubicBezTo>
                  <a:cubicBezTo>
                    <a:pt x="708" y="2152"/>
                    <a:pt x="697" y="2171"/>
                    <a:pt x="682" y="2171"/>
                  </a:cubicBezTo>
                  <a:cubicBezTo>
                    <a:pt x="680" y="2171"/>
                    <a:pt x="679" y="2170"/>
                    <a:pt x="677" y="2170"/>
                  </a:cubicBezTo>
                  <a:cubicBezTo>
                    <a:pt x="630" y="2159"/>
                    <a:pt x="585" y="2148"/>
                    <a:pt x="541" y="2137"/>
                  </a:cubicBezTo>
                  <a:cubicBezTo>
                    <a:pt x="540" y="2137"/>
                    <a:pt x="538" y="2136"/>
                    <a:pt x="537" y="2136"/>
                  </a:cubicBezTo>
                  <a:cubicBezTo>
                    <a:pt x="521" y="2136"/>
                    <a:pt x="508" y="2156"/>
                    <a:pt x="518" y="2172"/>
                  </a:cubicBezTo>
                  <a:cubicBezTo>
                    <a:pt x="579" y="2270"/>
                    <a:pt x="639" y="2367"/>
                    <a:pt x="700" y="2465"/>
                  </a:cubicBezTo>
                  <a:cubicBezTo>
                    <a:pt x="709" y="2478"/>
                    <a:pt x="700" y="2498"/>
                    <a:pt x="684" y="2500"/>
                  </a:cubicBezTo>
                  <a:cubicBezTo>
                    <a:pt x="566" y="2516"/>
                    <a:pt x="447" y="2532"/>
                    <a:pt x="328" y="2549"/>
                  </a:cubicBezTo>
                  <a:cubicBezTo>
                    <a:pt x="311" y="2550"/>
                    <a:pt x="304" y="2571"/>
                    <a:pt x="312" y="2586"/>
                  </a:cubicBezTo>
                  <a:cubicBezTo>
                    <a:pt x="437" y="2764"/>
                    <a:pt x="561" y="2942"/>
                    <a:pt x="685" y="3119"/>
                  </a:cubicBezTo>
                  <a:cubicBezTo>
                    <a:pt x="695" y="3133"/>
                    <a:pt x="688" y="3153"/>
                    <a:pt x="672" y="3156"/>
                  </a:cubicBezTo>
                  <a:cubicBezTo>
                    <a:pt x="537" y="3179"/>
                    <a:pt x="402" y="3200"/>
                    <a:pt x="267" y="3223"/>
                  </a:cubicBezTo>
                  <a:cubicBezTo>
                    <a:pt x="251" y="3227"/>
                    <a:pt x="243" y="3245"/>
                    <a:pt x="251" y="3259"/>
                  </a:cubicBezTo>
                  <a:cubicBezTo>
                    <a:pt x="304" y="3340"/>
                    <a:pt x="447" y="3561"/>
                    <a:pt x="429" y="3561"/>
                  </a:cubicBezTo>
                  <a:cubicBezTo>
                    <a:pt x="429" y="3561"/>
                    <a:pt x="429" y="3561"/>
                    <a:pt x="429" y="3561"/>
                  </a:cubicBezTo>
                  <a:cubicBezTo>
                    <a:pt x="427" y="3561"/>
                    <a:pt x="426" y="3560"/>
                    <a:pt x="424" y="3560"/>
                  </a:cubicBezTo>
                  <a:cubicBezTo>
                    <a:pt x="392" y="3560"/>
                    <a:pt x="243" y="3590"/>
                    <a:pt x="170" y="3606"/>
                  </a:cubicBezTo>
                  <a:cubicBezTo>
                    <a:pt x="153" y="3608"/>
                    <a:pt x="147" y="3632"/>
                    <a:pt x="158" y="3644"/>
                  </a:cubicBezTo>
                  <a:cubicBezTo>
                    <a:pt x="272" y="3767"/>
                    <a:pt x="386" y="3890"/>
                    <a:pt x="501" y="4012"/>
                  </a:cubicBezTo>
                  <a:cubicBezTo>
                    <a:pt x="513" y="4026"/>
                    <a:pt x="506" y="4049"/>
                    <a:pt x="487" y="4050"/>
                  </a:cubicBezTo>
                  <a:cubicBezTo>
                    <a:pt x="361" y="4062"/>
                    <a:pt x="236" y="4075"/>
                    <a:pt x="111" y="4089"/>
                  </a:cubicBezTo>
                  <a:cubicBezTo>
                    <a:pt x="92" y="4090"/>
                    <a:pt x="85" y="4115"/>
                    <a:pt x="97" y="4127"/>
                  </a:cubicBezTo>
                  <a:cubicBezTo>
                    <a:pt x="296" y="4304"/>
                    <a:pt x="497" y="4482"/>
                    <a:pt x="696" y="4658"/>
                  </a:cubicBezTo>
                  <a:cubicBezTo>
                    <a:pt x="709" y="4672"/>
                    <a:pt x="701" y="4696"/>
                    <a:pt x="682" y="4696"/>
                  </a:cubicBezTo>
                  <a:cubicBezTo>
                    <a:pt x="681" y="4696"/>
                    <a:pt x="680" y="4696"/>
                    <a:pt x="679" y="4696"/>
                  </a:cubicBezTo>
                  <a:cubicBezTo>
                    <a:pt x="490" y="4707"/>
                    <a:pt x="299" y="4717"/>
                    <a:pt x="109" y="4729"/>
                  </a:cubicBezTo>
                  <a:cubicBezTo>
                    <a:pt x="109" y="4729"/>
                    <a:pt x="108" y="4729"/>
                    <a:pt x="108" y="4729"/>
                  </a:cubicBezTo>
                  <a:cubicBezTo>
                    <a:pt x="91" y="4729"/>
                    <a:pt x="80" y="4748"/>
                    <a:pt x="88" y="4763"/>
                  </a:cubicBezTo>
                  <a:cubicBezTo>
                    <a:pt x="169" y="4917"/>
                    <a:pt x="250" y="5071"/>
                    <a:pt x="331" y="5224"/>
                  </a:cubicBezTo>
                  <a:cubicBezTo>
                    <a:pt x="337" y="5237"/>
                    <a:pt x="333" y="5252"/>
                    <a:pt x="321" y="5257"/>
                  </a:cubicBezTo>
                  <a:cubicBezTo>
                    <a:pt x="219" y="5301"/>
                    <a:pt x="119" y="5347"/>
                    <a:pt x="19" y="5393"/>
                  </a:cubicBezTo>
                  <a:cubicBezTo>
                    <a:pt x="3" y="5401"/>
                    <a:pt x="0" y="5426"/>
                    <a:pt x="19" y="5435"/>
                  </a:cubicBezTo>
                  <a:lnTo>
                    <a:pt x="492" y="5640"/>
                  </a:lnTo>
                  <a:cubicBezTo>
                    <a:pt x="502" y="5645"/>
                    <a:pt x="507" y="5659"/>
                    <a:pt x="502" y="5671"/>
                  </a:cubicBezTo>
                  <a:cubicBezTo>
                    <a:pt x="451" y="5778"/>
                    <a:pt x="398" y="5885"/>
                    <a:pt x="347" y="5991"/>
                  </a:cubicBezTo>
                  <a:cubicBezTo>
                    <a:pt x="340" y="6005"/>
                    <a:pt x="347" y="6019"/>
                    <a:pt x="360" y="6023"/>
                  </a:cubicBezTo>
                  <a:cubicBezTo>
                    <a:pt x="541" y="6066"/>
                    <a:pt x="721" y="6109"/>
                    <a:pt x="900" y="6152"/>
                  </a:cubicBezTo>
                  <a:cubicBezTo>
                    <a:pt x="915" y="6154"/>
                    <a:pt x="922" y="6175"/>
                    <a:pt x="911" y="6187"/>
                  </a:cubicBezTo>
                  <a:lnTo>
                    <a:pt x="759" y="6389"/>
                  </a:lnTo>
                  <a:cubicBezTo>
                    <a:pt x="749" y="6402"/>
                    <a:pt x="756" y="6422"/>
                    <a:pt x="771" y="6423"/>
                  </a:cubicBezTo>
                  <a:cubicBezTo>
                    <a:pt x="996" y="6464"/>
                    <a:pt x="1220" y="6505"/>
                    <a:pt x="1444" y="6544"/>
                  </a:cubicBezTo>
                  <a:cubicBezTo>
                    <a:pt x="1466" y="6549"/>
                    <a:pt x="1467" y="6580"/>
                    <a:pt x="1448" y="6587"/>
                  </a:cubicBezTo>
                  <a:cubicBezTo>
                    <a:pt x="1266" y="6652"/>
                    <a:pt x="1088" y="6716"/>
                    <a:pt x="908" y="6780"/>
                  </a:cubicBezTo>
                  <a:cubicBezTo>
                    <a:pt x="891" y="6786"/>
                    <a:pt x="887" y="6811"/>
                    <a:pt x="903" y="6821"/>
                  </a:cubicBezTo>
                  <a:cubicBezTo>
                    <a:pt x="1001" y="6878"/>
                    <a:pt x="1275" y="7017"/>
                    <a:pt x="1633" y="7017"/>
                  </a:cubicBezTo>
                  <a:cubicBezTo>
                    <a:pt x="1731" y="7017"/>
                    <a:pt x="1834" y="7007"/>
                    <a:pt x="1942" y="6982"/>
                  </a:cubicBezTo>
                  <a:cubicBezTo>
                    <a:pt x="1943" y="6982"/>
                    <a:pt x="1945" y="6982"/>
                    <a:pt x="1947" y="6982"/>
                  </a:cubicBezTo>
                  <a:cubicBezTo>
                    <a:pt x="1963" y="6982"/>
                    <a:pt x="1973" y="7004"/>
                    <a:pt x="1960" y="7019"/>
                  </a:cubicBezTo>
                  <a:cubicBezTo>
                    <a:pt x="1884" y="7098"/>
                    <a:pt x="1810" y="7178"/>
                    <a:pt x="1736" y="7257"/>
                  </a:cubicBezTo>
                  <a:cubicBezTo>
                    <a:pt x="1724" y="7271"/>
                    <a:pt x="1731" y="7294"/>
                    <a:pt x="1748" y="7295"/>
                  </a:cubicBezTo>
                  <a:cubicBezTo>
                    <a:pt x="1769" y="7297"/>
                    <a:pt x="1796" y="7298"/>
                    <a:pt x="1829" y="7298"/>
                  </a:cubicBezTo>
                  <a:cubicBezTo>
                    <a:pt x="2028" y="7298"/>
                    <a:pt x="2418" y="7248"/>
                    <a:pt x="2639" y="6890"/>
                  </a:cubicBezTo>
                  <a:cubicBezTo>
                    <a:pt x="2917" y="6442"/>
                    <a:pt x="2715" y="5737"/>
                    <a:pt x="3293" y="5737"/>
                  </a:cubicBezTo>
                  <a:cubicBezTo>
                    <a:pt x="3350" y="5737"/>
                    <a:pt x="3415" y="5744"/>
                    <a:pt x="3489" y="5759"/>
                  </a:cubicBezTo>
                  <a:cubicBezTo>
                    <a:pt x="3490" y="5759"/>
                    <a:pt x="3492" y="5759"/>
                    <a:pt x="3493" y="5760"/>
                  </a:cubicBezTo>
                  <a:cubicBezTo>
                    <a:pt x="3345" y="6405"/>
                    <a:pt x="3034" y="6609"/>
                    <a:pt x="3076" y="7486"/>
                  </a:cubicBezTo>
                  <a:cubicBezTo>
                    <a:pt x="3114" y="8242"/>
                    <a:pt x="2851" y="8494"/>
                    <a:pt x="2714" y="9072"/>
                  </a:cubicBezTo>
                  <a:cubicBezTo>
                    <a:pt x="2698" y="9133"/>
                    <a:pt x="2738" y="9194"/>
                    <a:pt x="2798" y="9204"/>
                  </a:cubicBezTo>
                  <a:cubicBezTo>
                    <a:pt x="2803" y="9204"/>
                    <a:pt x="2808" y="9205"/>
                    <a:pt x="2814" y="9205"/>
                  </a:cubicBezTo>
                  <a:cubicBezTo>
                    <a:pt x="2862" y="9205"/>
                    <a:pt x="2906" y="9169"/>
                    <a:pt x="2917" y="9119"/>
                  </a:cubicBezTo>
                  <a:cubicBezTo>
                    <a:pt x="3037" y="8566"/>
                    <a:pt x="3306" y="8268"/>
                    <a:pt x="3247" y="7474"/>
                  </a:cubicBezTo>
                  <a:cubicBezTo>
                    <a:pt x="3189" y="6641"/>
                    <a:pt x="3481" y="6466"/>
                    <a:pt x="3620" y="5792"/>
                  </a:cubicBezTo>
                  <a:cubicBezTo>
                    <a:pt x="4243" y="5995"/>
                    <a:pt x="3755" y="6585"/>
                    <a:pt x="3859" y="7118"/>
                  </a:cubicBezTo>
                  <a:cubicBezTo>
                    <a:pt x="3950" y="7593"/>
                    <a:pt x="4408" y="7760"/>
                    <a:pt x="4548" y="7801"/>
                  </a:cubicBezTo>
                  <a:cubicBezTo>
                    <a:pt x="4550" y="7801"/>
                    <a:pt x="4552" y="7801"/>
                    <a:pt x="4554" y="7801"/>
                  </a:cubicBezTo>
                  <a:cubicBezTo>
                    <a:pt x="4569" y="7801"/>
                    <a:pt x="4579" y="7785"/>
                    <a:pt x="4573" y="7772"/>
                  </a:cubicBezTo>
                  <a:cubicBezTo>
                    <a:pt x="4530" y="7675"/>
                    <a:pt x="4489" y="7577"/>
                    <a:pt x="4446" y="7476"/>
                  </a:cubicBezTo>
                  <a:cubicBezTo>
                    <a:pt x="4440" y="7461"/>
                    <a:pt x="4452" y="7446"/>
                    <a:pt x="4465" y="7446"/>
                  </a:cubicBezTo>
                  <a:cubicBezTo>
                    <a:pt x="4469" y="7446"/>
                    <a:pt x="4473" y="7447"/>
                    <a:pt x="4476" y="7449"/>
                  </a:cubicBezTo>
                  <a:cubicBezTo>
                    <a:pt x="4771" y="7643"/>
                    <a:pt x="5078" y="7684"/>
                    <a:pt x="5287" y="7684"/>
                  </a:cubicBezTo>
                  <a:cubicBezTo>
                    <a:pt x="5383" y="7684"/>
                    <a:pt x="5459" y="7675"/>
                    <a:pt x="5504" y="7668"/>
                  </a:cubicBezTo>
                  <a:cubicBezTo>
                    <a:pt x="5522" y="7665"/>
                    <a:pt x="5528" y="7642"/>
                    <a:pt x="5514" y="7629"/>
                  </a:cubicBezTo>
                  <a:lnTo>
                    <a:pt x="5077" y="7267"/>
                  </a:lnTo>
                  <a:cubicBezTo>
                    <a:pt x="5062" y="7255"/>
                    <a:pt x="5072" y="7229"/>
                    <a:pt x="5090" y="7229"/>
                  </a:cubicBezTo>
                  <a:cubicBezTo>
                    <a:pt x="5092" y="7229"/>
                    <a:pt x="5093" y="7229"/>
                    <a:pt x="5094" y="7229"/>
                  </a:cubicBezTo>
                  <a:cubicBezTo>
                    <a:pt x="5318" y="7273"/>
                    <a:pt x="5541" y="7316"/>
                    <a:pt x="5766" y="7360"/>
                  </a:cubicBezTo>
                  <a:cubicBezTo>
                    <a:pt x="5767" y="7361"/>
                    <a:pt x="5769" y="7361"/>
                    <a:pt x="5770" y="7361"/>
                  </a:cubicBezTo>
                  <a:cubicBezTo>
                    <a:pt x="5783" y="7361"/>
                    <a:pt x="5794" y="7346"/>
                    <a:pt x="5790" y="7333"/>
                  </a:cubicBezTo>
                  <a:cubicBezTo>
                    <a:pt x="5767" y="7255"/>
                    <a:pt x="5745" y="7177"/>
                    <a:pt x="5719" y="7101"/>
                  </a:cubicBezTo>
                  <a:cubicBezTo>
                    <a:pt x="5716" y="7086"/>
                    <a:pt x="5727" y="7073"/>
                    <a:pt x="5741" y="7073"/>
                  </a:cubicBezTo>
                  <a:cubicBezTo>
                    <a:pt x="5741" y="7073"/>
                    <a:pt x="5742" y="7073"/>
                    <a:pt x="5742" y="7073"/>
                  </a:cubicBezTo>
                  <a:cubicBezTo>
                    <a:pt x="5926" y="7100"/>
                    <a:pt x="6109" y="7127"/>
                    <a:pt x="6292" y="7152"/>
                  </a:cubicBezTo>
                  <a:cubicBezTo>
                    <a:pt x="6293" y="7152"/>
                    <a:pt x="6294" y="7153"/>
                    <a:pt x="6295" y="7153"/>
                  </a:cubicBezTo>
                  <a:cubicBezTo>
                    <a:pt x="6307" y="7153"/>
                    <a:pt x="6317" y="7142"/>
                    <a:pt x="6316" y="7130"/>
                  </a:cubicBezTo>
                  <a:cubicBezTo>
                    <a:pt x="6306" y="7018"/>
                    <a:pt x="6296" y="6906"/>
                    <a:pt x="6287" y="6795"/>
                  </a:cubicBezTo>
                  <a:cubicBezTo>
                    <a:pt x="6285" y="6783"/>
                    <a:pt x="6296" y="6772"/>
                    <a:pt x="6309" y="6772"/>
                  </a:cubicBezTo>
                  <a:cubicBezTo>
                    <a:pt x="6480" y="6771"/>
                    <a:pt x="6651" y="6767"/>
                    <a:pt x="6822" y="6766"/>
                  </a:cubicBezTo>
                  <a:cubicBezTo>
                    <a:pt x="6841" y="6766"/>
                    <a:pt x="6849" y="6742"/>
                    <a:pt x="6837" y="6729"/>
                  </a:cubicBezTo>
                  <a:cubicBezTo>
                    <a:pt x="6761" y="6653"/>
                    <a:pt x="6684" y="6577"/>
                    <a:pt x="6608" y="6501"/>
                  </a:cubicBezTo>
                  <a:cubicBezTo>
                    <a:pt x="6599" y="6492"/>
                    <a:pt x="6601" y="6477"/>
                    <a:pt x="6610" y="6470"/>
                  </a:cubicBezTo>
                  <a:cubicBezTo>
                    <a:pt x="6742" y="6367"/>
                    <a:pt x="6874" y="6264"/>
                    <a:pt x="7007" y="6164"/>
                  </a:cubicBezTo>
                  <a:cubicBezTo>
                    <a:pt x="7021" y="6153"/>
                    <a:pt x="7017" y="6131"/>
                    <a:pt x="7001" y="6127"/>
                  </a:cubicBezTo>
                  <a:cubicBezTo>
                    <a:pt x="6830" y="6045"/>
                    <a:pt x="6659" y="5963"/>
                    <a:pt x="6487" y="5882"/>
                  </a:cubicBezTo>
                  <a:cubicBezTo>
                    <a:pt x="6469" y="5876"/>
                    <a:pt x="6468" y="5849"/>
                    <a:pt x="6486" y="5842"/>
                  </a:cubicBezTo>
                  <a:cubicBezTo>
                    <a:pt x="6738" y="5766"/>
                    <a:pt x="6990" y="5693"/>
                    <a:pt x="7243" y="5617"/>
                  </a:cubicBezTo>
                  <a:cubicBezTo>
                    <a:pt x="7259" y="5611"/>
                    <a:pt x="7260" y="5589"/>
                    <a:pt x="7246" y="5579"/>
                  </a:cubicBezTo>
                  <a:cubicBezTo>
                    <a:pt x="7136" y="5519"/>
                    <a:pt x="7026" y="5462"/>
                    <a:pt x="6915" y="5402"/>
                  </a:cubicBezTo>
                  <a:cubicBezTo>
                    <a:pt x="6900" y="5393"/>
                    <a:pt x="6902" y="5370"/>
                    <a:pt x="6918" y="5364"/>
                  </a:cubicBezTo>
                  <a:lnTo>
                    <a:pt x="7377" y="5185"/>
                  </a:lnTo>
                  <a:cubicBezTo>
                    <a:pt x="7393" y="5179"/>
                    <a:pt x="7395" y="5157"/>
                    <a:pt x="7382" y="5149"/>
                  </a:cubicBezTo>
                  <a:cubicBezTo>
                    <a:pt x="7318" y="5106"/>
                    <a:pt x="7181" y="5012"/>
                    <a:pt x="7161" y="5009"/>
                  </a:cubicBezTo>
                  <a:cubicBezTo>
                    <a:pt x="7141" y="5004"/>
                    <a:pt x="7363" y="4871"/>
                    <a:pt x="7446" y="4824"/>
                  </a:cubicBezTo>
                  <a:cubicBezTo>
                    <a:pt x="7460" y="4816"/>
                    <a:pt x="7460" y="4796"/>
                    <a:pt x="7446" y="4789"/>
                  </a:cubicBezTo>
                  <a:cubicBezTo>
                    <a:pt x="7331" y="4715"/>
                    <a:pt x="7219" y="4642"/>
                    <a:pt x="7104" y="4567"/>
                  </a:cubicBezTo>
                  <a:cubicBezTo>
                    <a:pt x="7090" y="4558"/>
                    <a:pt x="7092" y="4538"/>
                    <a:pt x="7105" y="4531"/>
                  </a:cubicBezTo>
                  <a:cubicBezTo>
                    <a:pt x="7292" y="4440"/>
                    <a:pt x="7477" y="4342"/>
                    <a:pt x="7663" y="4245"/>
                  </a:cubicBezTo>
                  <a:cubicBezTo>
                    <a:pt x="7678" y="4237"/>
                    <a:pt x="7679" y="4218"/>
                    <a:pt x="7665" y="4208"/>
                  </a:cubicBezTo>
                  <a:lnTo>
                    <a:pt x="7362" y="4019"/>
                  </a:lnTo>
                  <a:cubicBezTo>
                    <a:pt x="7348" y="4011"/>
                    <a:pt x="7348" y="3993"/>
                    <a:pt x="7362" y="3983"/>
                  </a:cubicBezTo>
                  <a:cubicBezTo>
                    <a:pt x="7459" y="3926"/>
                    <a:pt x="7553" y="3871"/>
                    <a:pt x="7649" y="3815"/>
                  </a:cubicBezTo>
                  <a:cubicBezTo>
                    <a:pt x="7667" y="3805"/>
                    <a:pt x="7662" y="3780"/>
                    <a:pt x="7643" y="3776"/>
                  </a:cubicBezTo>
                  <a:cubicBezTo>
                    <a:pt x="7598" y="3766"/>
                    <a:pt x="7552" y="3755"/>
                    <a:pt x="7508" y="3744"/>
                  </a:cubicBezTo>
                  <a:cubicBezTo>
                    <a:pt x="7490" y="3741"/>
                    <a:pt x="7484" y="3719"/>
                    <a:pt x="7498" y="3708"/>
                  </a:cubicBezTo>
                  <a:cubicBezTo>
                    <a:pt x="7608" y="3595"/>
                    <a:pt x="7720" y="3482"/>
                    <a:pt x="7832" y="3371"/>
                  </a:cubicBezTo>
                  <a:cubicBezTo>
                    <a:pt x="7846" y="3359"/>
                    <a:pt x="7838" y="3333"/>
                    <a:pt x="7818" y="3333"/>
                  </a:cubicBezTo>
                  <a:cubicBezTo>
                    <a:pt x="7592" y="3363"/>
                    <a:pt x="7367" y="3393"/>
                    <a:pt x="7141" y="3421"/>
                  </a:cubicBezTo>
                  <a:cubicBezTo>
                    <a:pt x="7127" y="3421"/>
                    <a:pt x="7116" y="3409"/>
                    <a:pt x="7119" y="3396"/>
                  </a:cubicBezTo>
                  <a:cubicBezTo>
                    <a:pt x="7131" y="3342"/>
                    <a:pt x="7143" y="3289"/>
                    <a:pt x="7158" y="3235"/>
                  </a:cubicBezTo>
                  <a:cubicBezTo>
                    <a:pt x="7160" y="3222"/>
                    <a:pt x="7151" y="3209"/>
                    <a:pt x="7137" y="3209"/>
                  </a:cubicBezTo>
                  <a:cubicBezTo>
                    <a:pt x="7135" y="3209"/>
                    <a:pt x="7132" y="3210"/>
                    <a:pt x="7130" y="3211"/>
                  </a:cubicBezTo>
                  <a:cubicBezTo>
                    <a:pt x="7001" y="3252"/>
                    <a:pt x="6871" y="3292"/>
                    <a:pt x="6743" y="3333"/>
                  </a:cubicBezTo>
                  <a:cubicBezTo>
                    <a:pt x="6741" y="3334"/>
                    <a:pt x="6739" y="3334"/>
                    <a:pt x="6736" y="3334"/>
                  </a:cubicBezTo>
                  <a:cubicBezTo>
                    <a:pt x="6726" y="3334"/>
                    <a:pt x="6717" y="3326"/>
                    <a:pt x="6715" y="3315"/>
                  </a:cubicBezTo>
                  <a:cubicBezTo>
                    <a:pt x="6711" y="3256"/>
                    <a:pt x="6706" y="3197"/>
                    <a:pt x="6701" y="3139"/>
                  </a:cubicBezTo>
                  <a:cubicBezTo>
                    <a:pt x="6700" y="3127"/>
                    <a:pt x="6690" y="3119"/>
                    <a:pt x="6680" y="3119"/>
                  </a:cubicBezTo>
                  <a:cubicBezTo>
                    <a:pt x="6677" y="3119"/>
                    <a:pt x="6675" y="3119"/>
                    <a:pt x="6672" y="3120"/>
                  </a:cubicBezTo>
                  <a:cubicBezTo>
                    <a:pt x="6482" y="3206"/>
                    <a:pt x="6292" y="3293"/>
                    <a:pt x="6102" y="3381"/>
                  </a:cubicBezTo>
                  <a:cubicBezTo>
                    <a:pt x="6099" y="3382"/>
                    <a:pt x="6096" y="3383"/>
                    <a:pt x="6093" y="3383"/>
                  </a:cubicBezTo>
                  <a:cubicBezTo>
                    <a:pt x="6079" y="3383"/>
                    <a:pt x="6067" y="3366"/>
                    <a:pt x="6075" y="3350"/>
                  </a:cubicBezTo>
                  <a:cubicBezTo>
                    <a:pt x="6201" y="3118"/>
                    <a:pt x="6332" y="2887"/>
                    <a:pt x="6460" y="2657"/>
                  </a:cubicBezTo>
                  <a:cubicBezTo>
                    <a:pt x="6468" y="2641"/>
                    <a:pt x="6456" y="2625"/>
                    <a:pt x="6442" y="2625"/>
                  </a:cubicBezTo>
                  <a:cubicBezTo>
                    <a:pt x="6438" y="2625"/>
                    <a:pt x="6435" y="2626"/>
                    <a:pt x="6431" y="2629"/>
                  </a:cubicBezTo>
                  <a:cubicBezTo>
                    <a:pt x="6339" y="2660"/>
                    <a:pt x="6249" y="2691"/>
                    <a:pt x="6158" y="2723"/>
                  </a:cubicBezTo>
                  <a:cubicBezTo>
                    <a:pt x="6155" y="2725"/>
                    <a:pt x="6151" y="2726"/>
                    <a:pt x="6147" y="2726"/>
                  </a:cubicBezTo>
                  <a:cubicBezTo>
                    <a:pt x="6136" y="2726"/>
                    <a:pt x="6126" y="2716"/>
                    <a:pt x="6126" y="2702"/>
                  </a:cubicBezTo>
                  <a:cubicBezTo>
                    <a:pt x="6191" y="2484"/>
                    <a:pt x="6255" y="2269"/>
                    <a:pt x="6321" y="2051"/>
                  </a:cubicBezTo>
                  <a:cubicBezTo>
                    <a:pt x="6322" y="2038"/>
                    <a:pt x="6312" y="2028"/>
                    <a:pt x="6300" y="2028"/>
                  </a:cubicBezTo>
                  <a:cubicBezTo>
                    <a:pt x="6297" y="2028"/>
                    <a:pt x="6294" y="2028"/>
                    <a:pt x="6292" y="2029"/>
                  </a:cubicBezTo>
                  <a:cubicBezTo>
                    <a:pt x="6146" y="2096"/>
                    <a:pt x="6002" y="2165"/>
                    <a:pt x="5856" y="2232"/>
                  </a:cubicBezTo>
                  <a:cubicBezTo>
                    <a:pt x="5854" y="2233"/>
                    <a:pt x="5851" y="2234"/>
                    <a:pt x="5848" y="2234"/>
                  </a:cubicBezTo>
                  <a:cubicBezTo>
                    <a:pt x="5837" y="2234"/>
                    <a:pt x="5826" y="2224"/>
                    <a:pt x="5827" y="2210"/>
                  </a:cubicBezTo>
                  <a:cubicBezTo>
                    <a:pt x="5839" y="2008"/>
                    <a:pt x="5852" y="1807"/>
                    <a:pt x="5865" y="1607"/>
                  </a:cubicBezTo>
                  <a:cubicBezTo>
                    <a:pt x="5867" y="1594"/>
                    <a:pt x="5856" y="1583"/>
                    <a:pt x="5844" y="1583"/>
                  </a:cubicBezTo>
                  <a:cubicBezTo>
                    <a:pt x="5842" y="1583"/>
                    <a:pt x="5841" y="1584"/>
                    <a:pt x="5839" y="1584"/>
                  </a:cubicBezTo>
                  <a:cubicBezTo>
                    <a:pt x="5726" y="1608"/>
                    <a:pt x="5613" y="1634"/>
                    <a:pt x="5500" y="1659"/>
                  </a:cubicBezTo>
                  <a:cubicBezTo>
                    <a:pt x="5498" y="1659"/>
                    <a:pt x="5497" y="1659"/>
                    <a:pt x="5495" y="1659"/>
                  </a:cubicBezTo>
                  <a:cubicBezTo>
                    <a:pt x="5482" y="1659"/>
                    <a:pt x="5472" y="1648"/>
                    <a:pt x="5476" y="1634"/>
                  </a:cubicBezTo>
                  <a:cubicBezTo>
                    <a:pt x="5494" y="1487"/>
                    <a:pt x="5514" y="1341"/>
                    <a:pt x="5532" y="1194"/>
                  </a:cubicBezTo>
                  <a:cubicBezTo>
                    <a:pt x="5533" y="1181"/>
                    <a:pt x="5524" y="1169"/>
                    <a:pt x="5511" y="1169"/>
                  </a:cubicBezTo>
                  <a:cubicBezTo>
                    <a:pt x="5509" y="1169"/>
                    <a:pt x="5506" y="1170"/>
                    <a:pt x="5504" y="1170"/>
                  </a:cubicBezTo>
                  <a:cubicBezTo>
                    <a:pt x="5433" y="1197"/>
                    <a:pt x="5361" y="1224"/>
                    <a:pt x="5289" y="1252"/>
                  </a:cubicBezTo>
                  <a:cubicBezTo>
                    <a:pt x="5286" y="1254"/>
                    <a:pt x="5283" y="1254"/>
                    <a:pt x="5281" y="1254"/>
                  </a:cubicBezTo>
                  <a:cubicBezTo>
                    <a:pt x="5269" y="1254"/>
                    <a:pt x="5260" y="1243"/>
                    <a:pt x="5262" y="1229"/>
                  </a:cubicBezTo>
                  <a:cubicBezTo>
                    <a:pt x="5276" y="1073"/>
                    <a:pt x="5292" y="916"/>
                    <a:pt x="5307" y="759"/>
                  </a:cubicBezTo>
                  <a:cubicBezTo>
                    <a:pt x="5308" y="746"/>
                    <a:pt x="5298" y="736"/>
                    <a:pt x="5287" y="736"/>
                  </a:cubicBezTo>
                  <a:cubicBezTo>
                    <a:pt x="5283" y="736"/>
                    <a:pt x="5279" y="737"/>
                    <a:pt x="5275" y="740"/>
                  </a:cubicBezTo>
                  <a:cubicBezTo>
                    <a:pt x="5222" y="775"/>
                    <a:pt x="5170" y="810"/>
                    <a:pt x="5117" y="845"/>
                  </a:cubicBezTo>
                  <a:cubicBezTo>
                    <a:pt x="5114" y="847"/>
                    <a:pt x="5110" y="848"/>
                    <a:pt x="5106" y="848"/>
                  </a:cubicBezTo>
                  <a:cubicBezTo>
                    <a:pt x="5097" y="848"/>
                    <a:pt x="5089" y="843"/>
                    <a:pt x="5085" y="834"/>
                  </a:cubicBezTo>
                  <a:cubicBezTo>
                    <a:pt x="5001" y="563"/>
                    <a:pt x="4917" y="289"/>
                    <a:pt x="4835" y="15"/>
                  </a:cubicBezTo>
                  <a:cubicBezTo>
                    <a:pt x="4833" y="7"/>
                    <a:pt x="4827" y="4"/>
                    <a:pt x="4819" y="1"/>
                  </a:cubicBezTo>
                  <a:cubicBezTo>
                    <a:pt x="4817" y="1"/>
                    <a:pt x="4816" y="1"/>
                    <a:pt x="48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4" name="Google Shape;674;p6"/>
            <p:cNvSpPr/>
            <p:nvPr/>
          </p:nvSpPr>
          <p:spPr>
            <a:xfrm>
              <a:off x="2777225" y="909075"/>
              <a:ext cx="46650" cy="48350"/>
            </a:xfrm>
            <a:custGeom>
              <a:avLst/>
              <a:gdLst/>
              <a:ahLst/>
              <a:cxnLst/>
              <a:rect l="l" t="t" r="r" b="b"/>
              <a:pathLst>
                <a:path w="1866" h="1934" extrusionOk="0">
                  <a:moveTo>
                    <a:pt x="427" y="0"/>
                  </a:moveTo>
                  <a:lnTo>
                    <a:pt x="427" y="0"/>
                  </a:lnTo>
                  <a:cubicBezTo>
                    <a:pt x="500" y="109"/>
                    <a:pt x="568" y="223"/>
                    <a:pt x="626" y="342"/>
                  </a:cubicBezTo>
                  <a:cubicBezTo>
                    <a:pt x="714" y="520"/>
                    <a:pt x="774" y="711"/>
                    <a:pt x="829" y="904"/>
                  </a:cubicBezTo>
                  <a:cubicBezTo>
                    <a:pt x="848" y="968"/>
                    <a:pt x="871" y="1030"/>
                    <a:pt x="897" y="1094"/>
                  </a:cubicBezTo>
                  <a:cubicBezTo>
                    <a:pt x="849" y="1094"/>
                    <a:pt x="802" y="1094"/>
                    <a:pt x="757" y="1090"/>
                  </a:cubicBezTo>
                  <a:cubicBezTo>
                    <a:pt x="603" y="1082"/>
                    <a:pt x="450" y="1052"/>
                    <a:pt x="305" y="1003"/>
                  </a:cubicBezTo>
                  <a:cubicBezTo>
                    <a:pt x="197" y="967"/>
                    <a:pt x="95" y="917"/>
                    <a:pt x="0" y="851"/>
                  </a:cubicBezTo>
                  <a:lnTo>
                    <a:pt x="0" y="851"/>
                  </a:lnTo>
                  <a:cubicBezTo>
                    <a:pt x="38" y="884"/>
                    <a:pt x="80" y="913"/>
                    <a:pt x="122" y="941"/>
                  </a:cubicBezTo>
                  <a:cubicBezTo>
                    <a:pt x="256" y="1021"/>
                    <a:pt x="405" y="1066"/>
                    <a:pt x="558" y="1085"/>
                  </a:cubicBezTo>
                  <a:cubicBezTo>
                    <a:pt x="628" y="1095"/>
                    <a:pt x="700" y="1100"/>
                    <a:pt x="771" y="1100"/>
                  </a:cubicBezTo>
                  <a:cubicBezTo>
                    <a:pt x="813" y="1100"/>
                    <a:pt x="855" y="1098"/>
                    <a:pt x="897" y="1095"/>
                  </a:cubicBezTo>
                  <a:cubicBezTo>
                    <a:pt x="948" y="1219"/>
                    <a:pt x="1017" y="1339"/>
                    <a:pt x="1112" y="1433"/>
                  </a:cubicBezTo>
                  <a:cubicBezTo>
                    <a:pt x="1217" y="1544"/>
                    <a:pt x="1337" y="1641"/>
                    <a:pt x="1458" y="1734"/>
                  </a:cubicBezTo>
                  <a:cubicBezTo>
                    <a:pt x="1580" y="1824"/>
                    <a:pt x="1716" y="1905"/>
                    <a:pt x="1865" y="1933"/>
                  </a:cubicBezTo>
                  <a:cubicBezTo>
                    <a:pt x="1736" y="1904"/>
                    <a:pt x="1620" y="1838"/>
                    <a:pt x="1514" y="1761"/>
                  </a:cubicBezTo>
                  <a:cubicBezTo>
                    <a:pt x="1355" y="1636"/>
                    <a:pt x="1196" y="1506"/>
                    <a:pt x="1069" y="1351"/>
                  </a:cubicBezTo>
                  <a:cubicBezTo>
                    <a:pt x="939" y="1194"/>
                    <a:pt x="880" y="997"/>
                    <a:pt x="823" y="804"/>
                  </a:cubicBezTo>
                  <a:cubicBezTo>
                    <a:pt x="741" y="515"/>
                    <a:pt x="609" y="239"/>
                    <a:pt x="427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5" name="Google Shape;675;p6"/>
            <p:cNvSpPr/>
            <p:nvPr/>
          </p:nvSpPr>
          <p:spPr>
            <a:xfrm>
              <a:off x="2837300" y="866925"/>
              <a:ext cx="71075" cy="130225"/>
            </a:xfrm>
            <a:custGeom>
              <a:avLst/>
              <a:gdLst/>
              <a:ahLst/>
              <a:cxnLst/>
              <a:rect l="l" t="t" r="r" b="b"/>
              <a:pathLst>
                <a:path w="2843" h="5209" extrusionOk="0">
                  <a:moveTo>
                    <a:pt x="2059" y="1486"/>
                  </a:moveTo>
                  <a:lnTo>
                    <a:pt x="2059" y="1486"/>
                  </a:lnTo>
                  <a:cubicBezTo>
                    <a:pt x="1962" y="1512"/>
                    <a:pt x="1903" y="1603"/>
                    <a:pt x="1864" y="1691"/>
                  </a:cubicBezTo>
                  <a:cubicBezTo>
                    <a:pt x="1804" y="1825"/>
                    <a:pt x="1750" y="1964"/>
                    <a:pt x="1628" y="2050"/>
                  </a:cubicBezTo>
                  <a:cubicBezTo>
                    <a:pt x="1514" y="2138"/>
                    <a:pt x="1379" y="2201"/>
                    <a:pt x="1255" y="2280"/>
                  </a:cubicBezTo>
                  <a:cubicBezTo>
                    <a:pt x="1092" y="2377"/>
                    <a:pt x="938" y="2470"/>
                    <a:pt x="744" y="2586"/>
                  </a:cubicBezTo>
                  <a:lnTo>
                    <a:pt x="744" y="2586"/>
                  </a:lnTo>
                  <a:cubicBezTo>
                    <a:pt x="811" y="2549"/>
                    <a:pt x="871" y="2515"/>
                    <a:pt x="933" y="2482"/>
                  </a:cubicBezTo>
                  <a:cubicBezTo>
                    <a:pt x="1067" y="2404"/>
                    <a:pt x="1193" y="2334"/>
                    <a:pt x="1321" y="2261"/>
                  </a:cubicBezTo>
                  <a:cubicBezTo>
                    <a:pt x="1448" y="2184"/>
                    <a:pt x="1587" y="2123"/>
                    <a:pt x="1695" y="2018"/>
                  </a:cubicBezTo>
                  <a:cubicBezTo>
                    <a:pt x="1779" y="1940"/>
                    <a:pt x="1820" y="1831"/>
                    <a:pt x="1860" y="1732"/>
                  </a:cubicBezTo>
                  <a:cubicBezTo>
                    <a:pt x="1902" y="1634"/>
                    <a:pt x="1951" y="1524"/>
                    <a:pt x="2059" y="1486"/>
                  </a:cubicBezTo>
                  <a:close/>
                  <a:moveTo>
                    <a:pt x="4" y="2451"/>
                  </a:moveTo>
                  <a:cubicBezTo>
                    <a:pt x="1" y="2500"/>
                    <a:pt x="17" y="2550"/>
                    <a:pt x="41" y="2593"/>
                  </a:cubicBezTo>
                  <a:cubicBezTo>
                    <a:pt x="78" y="2659"/>
                    <a:pt x="132" y="2713"/>
                    <a:pt x="178" y="2769"/>
                  </a:cubicBezTo>
                  <a:cubicBezTo>
                    <a:pt x="227" y="2825"/>
                    <a:pt x="273" y="2879"/>
                    <a:pt x="324" y="2937"/>
                  </a:cubicBezTo>
                  <a:cubicBezTo>
                    <a:pt x="397" y="3020"/>
                    <a:pt x="470" y="3101"/>
                    <a:pt x="547" y="3180"/>
                  </a:cubicBezTo>
                  <a:cubicBezTo>
                    <a:pt x="512" y="3136"/>
                    <a:pt x="486" y="3104"/>
                    <a:pt x="462" y="3071"/>
                  </a:cubicBezTo>
                  <a:cubicBezTo>
                    <a:pt x="366" y="2955"/>
                    <a:pt x="270" y="2839"/>
                    <a:pt x="171" y="2727"/>
                  </a:cubicBezTo>
                  <a:cubicBezTo>
                    <a:pt x="97" y="2647"/>
                    <a:pt x="13" y="2566"/>
                    <a:pt x="4" y="2451"/>
                  </a:cubicBezTo>
                  <a:close/>
                  <a:moveTo>
                    <a:pt x="2842" y="2599"/>
                  </a:moveTo>
                  <a:lnTo>
                    <a:pt x="2842" y="2599"/>
                  </a:lnTo>
                  <a:cubicBezTo>
                    <a:pt x="2722" y="2667"/>
                    <a:pt x="2593" y="2715"/>
                    <a:pt x="2463" y="2753"/>
                  </a:cubicBezTo>
                  <a:cubicBezTo>
                    <a:pt x="2264" y="2812"/>
                    <a:pt x="2058" y="2853"/>
                    <a:pt x="1864" y="2934"/>
                  </a:cubicBezTo>
                  <a:cubicBezTo>
                    <a:pt x="1767" y="2976"/>
                    <a:pt x="1674" y="3026"/>
                    <a:pt x="1593" y="3094"/>
                  </a:cubicBezTo>
                  <a:cubicBezTo>
                    <a:pt x="1511" y="3164"/>
                    <a:pt x="1449" y="3249"/>
                    <a:pt x="1394" y="3338"/>
                  </a:cubicBezTo>
                  <a:cubicBezTo>
                    <a:pt x="1239" y="3589"/>
                    <a:pt x="1138" y="3864"/>
                    <a:pt x="1041" y="4139"/>
                  </a:cubicBezTo>
                  <a:lnTo>
                    <a:pt x="1041" y="4139"/>
                  </a:lnTo>
                  <a:cubicBezTo>
                    <a:pt x="1084" y="4031"/>
                    <a:pt x="1125" y="3929"/>
                    <a:pt x="1166" y="3828"/>
                  </a:cubicBezTo>
                  <a:cubicBezTo>
                    <a:pt x="1248" y="3636"/>
                    <a:pt x="1339" y="3443"/>
                    <a:pt x="1461" y="3273"/>
                  </a:cubicBezTo>
                  <a:cubicBezTo>
                    <a:pt x="1546" y="3148"/>
                    <a:pt x="1664" y="3058"/>
                    <a:pt x="1798" y="2990"/>
                  </a:cubicBezTo>
                  <a:cubicBezTo>
                    <a:pt x="1823" y="3031"/>
                    <a:pt x="1851" y="3069"/>
                    <a:pt x="1882" y="3105"/>
                  </a:cubicBezTo>
                  <a:cubicBezTo>
                    <a:pt x="1985" y="3228"/>
                    <a:pt x="2105" y="3337"/>
                    <a:pt x="2236" y="3430"/>
                  </a:cubicBezTo>
                  <a:cubicBezTo>
                    <a:pt x="2331" y="3497"/>
                    <a:pt x="2434" y="3559"/>
                    <a:pt x="2545" y="3600"/>
                  </a:cubicBezTo>
                  <a:cubicBezTo>
                    <a:pt x="2500" y="3575"/>
                    <a:pt x="2453" y="3551"/>
                    <a:pt x="2411" y="3523"/>
                  </a:cubicBezTo>
                  <a:cubicBezTo>
                    <a:pt x="2280" y="3438"/>
                    <a:pt x="2154" y="3343"/>
                    <a:pt x="2036" y="3240"/>
                  </a:cubicBezTo>
                  <a:cubicBezTo>
                    <a:pt x="1951" y="3163"/>
                    <a:pt x="1870" y="3082"/>
                    <a:pt x="1799" y="2990"/>
                  </a:cubicBezTo>
                  <a:cubicBezTo>
                    <a:pt x="1853" y="2964"/>
                    <a:pt x="1908" y="2939"/>
                    <a:pt x="1964" y="2918"/>
                  </a:cubicBezTo>
                  <a:cubicBezTo>
                    <a:pt x="2255" y="2813"/>
                    <a:pt x="2576" y="2770"/>
                    <a:pt x="2842" y="2599"/>
                  </a:cubicBezTo>
                  <a:close/>
                  <a:moveTo>
                    <a:pt x="1100" y="1"/>
                  </a:moveTo>
                  <a:cubicBezTo>
                    <a:pt x="988" y="201"/>
                    <a:pt x="922" y="426"/>
                    <a:pt x="884" y="654"/>
                  </a:cubicBezTo>
                  <a:cubicBezTo>
                    <a:pt x="829" y="988"/>
                    <a:pt x="826" y="1326"/>
                    <a:pt x="806" y="1661"/>
                  </a:cubicBezTo>
                  <a:cubicBezTo>
                    <a:pt x="771" y="1624"/>
                    <a:pt x="738" y="1585"/>
                    <a:pt x="707" y="1546"/>
                  </a:cubicBezTo>
                  <a:cubicBezTo>
                    <a:pt x="600" y="1414"/>
                    <a:pt x="511" y="1271"/>
                    <a:pt x="435" y="1120"/>
                  </a:cubicBezTo>
                  <a:cubicBezTo>
                    <a:pt x="380" y="1009"/>
                    <a:pt x="336" y="893"/>
                    <a:pt x="310" y="770"/>
                  </a:cubicBezTo>
                  <a:lnTo>
                    <a:pt x="310" y="770"/>
                  </a:lnTo>
                  <a:cubicBezTo>
                    <a:pt x="316" y="825"/>
                    <a:pt x="325" y="879"/>
                    <a:pt x="342" y="933"/>
                  </a:cubicBezTo>
                  <a:cubicBezTo>
                    <a:pt x="390" y="1093"/>
                    <a:pt x="470" y="1245"/>
                    <a:pt x="566" y="1382"/>
                  </a:cubicBezTo>
                  <a:cubicBezTo>
                    <a:pt x="636" y="1483"/>
                    <a:pt x="715" y="1578"/>
                    <a:pt x="806" y="1662"/>
                  </a:cubicBezTo>
                  <a:cubicBezTo>
                    <a:pt x="804" y="1674"/>
                    <a:pt x="804" y="1688"/>
                    <a:pt x="804" y="1700"/>
                  </a:cubicBezTo>
                  <a:cubicBezTo>
                    <a:pt x="781" y="2049"/>
                    <a:pt x="716" y="2392"/>
                    <a:pt x="643" y="2734"/>
                  </a:cubicBezTo>
                  <a:cubicBezTo>
                    <a:pt x="611" y="2882"/>
                    <a:pt x="579" y="3032"/>
                    <a:pt x="547" y="3180"/>
                  </a:cubicBezTo>
                  <a:cubicBezTo>
                    <a:pt x="469" y="3552"/>
                    <a:pt x="398" y="3926"/>
                    <a:pt x="388" y="4305"/>
                  </a:cubicBezTo>
                  <a:cubicBezTo>
                    <a:pt x="396" y="4164"/>
                    <a:pt x="410" y="4023"/>
                    <a:pt x="431" y="3882"/>
                  </a:cubicBezTo>
                  <a:cubicBezTo>
                    <a:pt x="502" y="3968"/>
                    <a:pt x="599" y="4025"/>
                    <a:pt x="697" y="4077"/>
                  </a:cubicBezTo>
                  <a:cubicBezTo>
                    <a:pt x="851" y="4157"/>
                    <a:pt x="1020" y="4208"/>
                    <a:pt x="1169" y="4288"/>
                  </a:cubicBezTo>
                  <a:cubicBezTo>
                    <a:pt x="1318" y="4379"/>
                    <a:pt x="1361" y="4562"/>
                    <a:pt x="1418" y="4721"/>
                  </a:cubicBezTo>
                  <a:cubicBezTo>
                    <a:pt x="1460" y="4842"/>
                    <a:pt x="1526" y="4964"/>
                    <a:pt x="1633" y="5039"/>
                  </a:cubicBezTo>
                  <a:cubicBezTo>
                    <a:pt x="1736" y="5118"/>
                    <a:pt x="1858" y="5165"/>
                    <a:pt x="1979" y="5208"/>
                  </a:cubicBezTo>
                  <a:cubicBezTo>
                    <a:pt x="1876" y="5163"/>
                    <a:pt x="1772" y="5118"/>
                    <a:pt x="1680" y="5053"/>
                  </a:cubicBezTo>
                  <a:cubicBezTo>
                    <a:pt x="1533" y="4960"/>
                    <a:pt x="1466" y="4796"/>
                    <a:pt x="1416" y="4634"/>
                  </a:cubicBezTo>
                  <a:cubicBezTo>
                    <a:pt x="1388" y="4554"/>
                    <a:pt x="1361" y="4471"/>
                    <a:pt x="1313" y="4396"/>
                  </a:cubicBezTo>
                  <a:cubicBezTo>
                    <a:pt x="1269" y="4319"/>
                    <a:pt x="1192" y="4263"/>
                    <a:pt x="1113" y="4232"/>
                  </a:cubicBezTo>
                  <a:cubicBezTo>
                    <a:pt x="1081" y="4219"/>
                    <a:pt x="1050" y="4206"/>
                    <a:pt x="1018" y="4194"/>
                  </a:cubicBezTo>
                  <a:cubicBezTo>
                    <a:pt x="1019" y="4194"/>
                    <a:pt x="1019" y="4194"/>
                    <a:pt x="1019" y="4193"/>
                  </a:cubicBezTo>
                  <a:lnTo>
                    <a:pt x="1019" y="4193"/>
                  </a:lnTo>
                  <a:cubicBezTo>
                    <a:pt x="1019" y="4194"/>
                    <a:pt x="1020" y="4194"/>
                    <a:pt x="1021" y="4194"/>
                  </a:cubicBezTo>
                  <a:cubicBezTo>
                    <a:pt x="1027" y="4176"/>
                    <a:pt x="1034" y="4157"/>
                    <a:pt x="1041" y="4139"/>
                  </a:cubicBezTo>
                  <a:lnTo>
                    <a:pt x="1041" y="4139"/>
                  </a:lnTo>
                  <a:cubicBezTo>
                    <a:pt x="1033" y="4157"/>
                    <a:pt x="1026" y="4175"/>
                    <a:pt x="1019" y="4193"/>
                  </a:cubicBezTo>
                  <a:lnTo>
                    <a:pt x="1019" y="4193"/>
                  </a:lnTo>
                  <a:cubicBezTo>
                    <a:pt x="931" y="4158"/>
                    <a:pt x="842" y="4125"/>
                    <a:pt x="755" y="4085"/>
                  </a:cubicBezTo>
                  <a:cubicBezTo>
                    <a:pt x="639" y="4034"/>
                    <a:pt x="523" y="3975"/>
                    <a:pt x="435" y="3881"/>
                  </a:cubicBezTo>
                  <a:cubicBezTo>
                    <a:pt x="447" y="3793"/>
                    <a:pt x="459" y="3706"/>
                    <a:pt x="475" y="3619"/>
                  </a:cubicBezTo>
                  <a:cubicBezTo>
                    <a:pt x="535" y="3283"/>
                    <a:pt x="617" y="2952"/>
                    <a:pt x="688" y="2617"/>
                  </a:cubicBezTo>
                  <a:cubicBezTo>
                    <a:pt x="689" y="2617"/>
                    <a:pt x="689" y="2617"/>
                    <a:pt x="690" y="2616"/>
                  </a:cubicBezTo>
                  <a:lnTo>
                    <a:pt x="690" y="2616"/>
                  </a:lnTo>
                  <a:cubicBezTo>
                    <a:pt x="690" y="2617"/>
                    <a:pt x="690" y="2618"/>
                    <a:pt x="689" y="2619"/>
                  </a:cubicBezTo>
                  <a:cubicBezTo>
                    <a:pt x="708" y="2607"/>
                    <a:pt x="726" y="2597"/>
                    <a:pt x="744" y="2586"/>
                  </a:cubicBezTo>
                  <a:lnTo>
                    <a:pt x="744" y="2586"/>
                  </a:lnTo>
                  <a:cubicBezTo>
                    <a:pt x="727" y="2596"/>
                    <a:pt x="708" y="2606"/>
                    <a:pt x="690" y="2616"/>
                  </a:cubicBezTo>
                  <a:lnTo>
                    <a:pt x="690" y="2616"/>
                  </a:lnTo>
                  <a:cubicBezTo>
                    <a:pt x="692" y="2605"/>
                    <a:pt x="696" y="2593"/>
                    <a:pt x="697" y="2582"/>
                  </a:cubicBezTo>
                  <a:cubicBezTo>
                    <a:pt x="770" y="2237"/>
                    <a:pt x="824" y="1883"/>
                    <a:pt x="836" y="1530"/>
                  </a:cubicBezTo>
                  <a:cubicBezTo>
                    <a:pt x="842" y="1409"/>
                    <a:pt x="847" y="1286"/>
                    <a:pt x="853" y="1167"/>
                  </a:cubicBezTo>
                  <a:cubicBezTo>
                    <a:pt x="917" y="1148"/>
                    <a:pt x="982" y="1126"/>
                    <a:pt x="1040" y="1098"/>
                  </a:cubicBezTo>
                  <a:cubicBezTo>
                    <a:pt x="1235" y="1006"/>
                    <a:pt x="1406" y="869"/>
                    <a:pt x="1557" y="715"/>
                  </a:cubicBezTo>
                  <a:cubicBezTo>
                    <a:pt x="1667" y="601"/>
                    <a:pt x="1767" y="478"/>
                    <a:pt x="1854" y="347"/>
                  </a:cubicBezTo>
                  <a:lnTo>
                    <a:pt x="1854" y="347"/>
                  </a:lnTo>
                  <a:cubicBezTo>
                    <a:pt x="1810" y="401"/>
                    <a:pt x="1767" y="456"/>
                    <a:pt x="1722" y="507"/>
                  </a:cubicBezTo>
                  <a:cubicBezTo>
                    <a:pt x="1576" y="666"/>
                    <a:pt x="1428" y="817"/>
                    <a:pt x="1259" y="941"/>
                  </a:cubicBezTo>
                  <a:cubicBezTo>
                    <a:pt x="1135" y="1034"/>
                    <a:pt x="996" y="1114"/>
                    <a:pt x="848" y="1167"/>
                  </a:cubicBezTo>
                  <a:cubicBezTo>
                    <a:pt x="856" y="1027"/>
                    <a:pt x="866" y="888"/>
                    <a:pt x="881" y="749"/>
                  </a:cubicBezTo>
                  <a:cubicBezTo>
                    <a:pt x="912" y="490"/>
                    <a:pt x="978" y="233"/>
                    <a:pt x="110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6" name="Google Shape;676;p6"/>
            <p:cNvSpPr/>
            <p:nvPr/>
          </p:nvSpPr>
          <p:spPr>
            <a:xfrm>
              <a:off x="2810650" y="883600"/>
              <a:ext cx="23325" cy="65250"/>
            </a:xfrm>
            <a:custGeom>
              <a:avLst/>
              <a:gdLst/>
              <a:ahLst/>
              <a:cxnLst/>
              <a:rect l="l" t="t" r="r" b="b"/>
              <a:pathLst>
                <a:path w="933" h="2610" extrusionOk="0">
                  <a:moveTo>
                    <a:pt x="888" y="0"/>
                  </a:moveTo>
                  <a:cubicBezTo>
                    <a:pt x="900" y="141"/>
                    <a:pt x="906" y="282"/>
                    <a:pt x="906" y="422"/>
                  </a:cubicBezTo>
                  <a:cubicBezTo>
                    <a:pt x="905" y="637"/>
                    <a:pt x="888" y="851"/>
                    <a:pt x="853" y="1062"/>
                  </a:cubicBezTo>
                  <a:cubicBezTo>
                    <a:pt x="832" y="1205"/>
                    <a:pt x="796" y="1348"/>
                    <a:pt x="760" y="1489"/>
                  </a:cubicBezTo>
                  <a:cubicBezTo>
                    <a:pt x="712" y="1468"/>
                    <a:pt x="665" y="1449"/>
                    <a:pt x="619" y="1426"/>
                  </a:cubicBezTo>
                  <a:cubicBezTo>
                    <a:pt x="543" y="1388"/>
                    <a:pt x="467" y="1345"/>
                    <a:pt x="400" y="1295"/>
                  </a:cubicBezTo>
                  <a:cubicBezTo>
                    <a:pt x="330" y="1245"/>
                    <a:pt x="276" y="1181"/>
                    <a:pt x="229" y="1110"/>
                  </a:cubicBezTo>
                  <a:cubicBezTo>
                    <a:pt x="159" y="1006"/>
                    <a:pt x="97" y="891"/>
                    <a:pt x="0" y="807"/>
                  </a:cubicBezTo>
                  <a:lnTo>
                    <a:pt x="0" y="807"/>
                  </a:lnTo>
                  <a:cubicBezTo>
                    <a:pt x="38" y="848"/>
                    <a:pt x="70" y="892"/>
                    <a:pt x="100" y="940"/>
                  </a:cubicBezTo>
                  <a:cubicBezTo>
                    <a:pt x="147" y="1010"/>
                    <a:pt x="188" y="1085"/>
                    <a:pt x="237" y="1155"/>
                  </a:cubicBezTo>
                  <a:cubicBezTo>
                    <a:pt x="281" y="1227"/>
                    <a:pt x="347" y="1289"/>
                    <a:pt x="418" y="1334"/>
                  </a:cubicBezTo>
                  <a:cubicBezTo>
                    <a:pt x="525" y="1404"/>
                    <a:pt x="641" y="1454"/>
                    <a:pt x="760" y="1492"/>
                  </a:cubicBezTo>
                  <a:cubicBezTo>
                    <a:pt x="743" y="1558"/>
                    <a:pt x="727" y="1624"/>
                    <a:pt x="708" y="1689"/>
                  </a:cubicBezTo>
                  <a:cubicBezTo>
                    <a:pt x="668" y="1846"/>
                    <a:pt x="636" y="2011"/>
                    <a:pt x="651" y="2175"/>
                  </a:cubicBezTo>
                  <a:cubicBezTo>
                    <a:pt x="667" y="2337"/>
                    <a:pt x="729" y="2502"/>
                    <a:pt x="855" y="2610"/>
                  </a:cubicBezTo>
                  <a:cubicBezTo>
                    <a:pt x="749" y="2513"/>
                    <a:pt x="692" y="2377"/>
                    <a:pt x="672" y="2238"/>
                  </a:cubicBezTo>
                  <a:cubicBezTo>
                    <a:pt x="637" y="2022"/>
                    <a:pt x="696" y="1808"/>
                    <a:pt x="754" y="1600"/>
                  </a:cubicBezTo>
                  <a:cubicBezTo>
                    <a:pt x="815" y="1393"/>
                    <a:pt x="864" y="1178"/>
                    <a:pt x="892" y="963"/>
                  </a:cubicBezTo>
                  <a:cubicBezTo>
                    <a:pt x="932" y="643"/>
                    <a:pt x="932" y="319"/>
                    <a:pt x="888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7" name="Google Shape;677;p6"/>
            <p:cNvSpPr/>
            <p:nvPr/>
          </p:nvSpPr>
          <p:spPr>
            <a:xfrm>
              <a:off x="2788600" y="963575"/>
              <a:ext cx="50350" cy="24250"/>
            </a:xfrm>
            <a:custGeom>
              <a:avLst/>
              <a:gdLst/>
              <a:ahLst/>
              <a:cxnLst/>
              <a:rect l="l" t="t" r="r" b="b"/>
              <a:pathLst>
                <a:path w="2014" h="970" extrusionOk="0">
                  <a:moveTo>
                    <a:pt x="1207" y="0"/>
                  </a:moveTo>
                  <a:cubicBezTo>
                    <a:pt x="1036" y="0"/>
                    <a:pt x="872" y="53"/>
                    <a:pt x="717" y="109"/>
                  </a:cubicBezTo>
                  <a:cubicBezTo>
                    <a:pt x="596" y="151"/>
                    <a:pt x="473" y="189"/>
                    <a:pt x="346" y="190"/>
                  </a:cubicBezTo>
                  <a:cubicBezTo>
                    <a:pt x="344" y="190"/>
                    <a:pt x="342" y="190"/>
                    <a:pt x="339" y="190"/>
                  </a:cubicBezTo>
                  <a:cubicBezTo>
                    <a:pt x="217" y="190"/>
                    <a:pt x="88" y="158"/>
                    <a:pt x="0" y="66"/>
                  </a:cubicBezTo>
                  <a:lnTo>
                    <a:pt x="0" y="66"/>
                  </a:lnTo>
                  <a:cubicBezTo>
                    <a:pt x="75" y="152"/>
                    <a:pt x="190" y="195"/>
                    <a:pt x="301" y="202"/>
                  </a:cubicBezTo>
                  <a:cubicBezTo>
                    <a:pt x="320" y="204"/>
                    <a:pt x="339" y="205"/>
                    <a:pt x="358" y="205"/>
                  </a:cubicBezTo>
                  <a:cubicBezTo>
                    <a:pt x="461" y="205"/>
                    <a:pt x="562" y="181"/>
                    <a:pt x="661" y="150"/>
                  </a:cubicBezTo>
                  <a:lnTo>
                    <a:pt x="661" y="150"/>
                  </a:lnTo>
                  <a:cubicBezTo>
                    <a:pt x="661" y="150"/>
                    <a:pt x="661" y="150"/>
                    <a:pt x="661" y="150"/>
                  </a:cubicBezTo>
                  <a:cubicBezTo>
                    <a:pt x="707" y="134"/>
                    <a:pt x="755" y="119"/>
                    <a:pt x="801" y="103"/>
                  </a:cubicBezTo>
                  <a:cubicBezTo>
                    <a:pt x="939" y="55"/>
                    <a:pt x="1080" y="22"/>
                    <a:pt x="1225" y="22"/>
                  </a:cubicBezTo>
                  <a:cubicBezTo>
                    <a:pt x="1249" y="22"/>
                    <a:pt x="1274" y="23"/>
                    <a:pt x="1298" y="25"/>
                  </a:cubicBezTo>
                  <a:cubicBezTo>
                    <a:pt x="1555" y="42"/>
                    <a:pt x="1804" y="143"/>
                    <a:pt x="2014" y="294"/>
                  </a:cubicBezTo>
                  <a:cubicBezTo>
                    <a:pt x="1927" y="224"/>
                    <a:pt x="1830" y="164"/>
                    <a:pt x="1727" y="116"/>
                  </a:cubicBezTo>
                  <a:cubicBezTo>
                    <a:pt x="1569" y="46"/>
                    <a:pt x="1398" y="0"/>
                    <a:pt x="1223" y="0"/>
                  </a:cubicBezTo>
                  <a:cubicBezTo>
                    <a:pt x="1218" y="0"/>
                    <a:pt x="1212" y="0"/>
                    <a:pt x="1207" y="0"/>
                  </a:cubicBezTo>
                  <a:close/>
                  <a:moveTo>
                    <a:pt x="661" y="150"/>
                  </a:moveTo>
                  <a:cubicBezTo>
                    <a:pt x="657" y="198"/>
                    <a:pt x="654" y="235"/>
                    <a:pt x="652" y="269"/>
                  </a:cubicBezTo>
                  <a:cubicBezTo>
                    <a:pt x="640" y="433"/>
                    <a:pt x="631" y="537"/>
                    <a:pt x="620" y="672"/>
                  </a:cubicBezTo>
                  <a:cubicBezTo>
                    <a:pt x="613" y="751"/>
                    <a:pt x="607" y="822"/>
                    <a:pt x="593" y="969"/>
                  </a:cubicBezTo>
                  <a:cubicBezTo>
                    <a:pt x="603" y="926"/>
                    <a:pt x="613" y="883"/>
                    <a:pt x="619" y="841"/>
                  </a:cubicBezTo>
                  <a:cubicBezTo>
                    <a:pt x="640" y="709"/>
                    <a:pt x="652" y="575"/>
                    <a:pt x="658" y="443"/>
                  </a:cubicBezTo>
                  <a:cubicBezTo>
                    <a:pt x="663" y="344"/>
                    <a:pt x="663" y="247"/>
                    <a:pt x="661" y="15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8" name="Google Shape;678;p6"/>
            <p:cNvSpPr/>
            <p:nvPr/>
          </p:nvSpPr>
          <p:spPr>
            <a:xfrm>
              <a:off x="3662600" y="1097050"/>
              <a:ext cx="199575" cy="220575"/>
            </a:xfrm>
            <a:custGeom>
              <a:avLst/>
              <a:gdLst/>
              <a:ahLst/>
              <a:cxnLst/>
              <a:rect l="l" t="t" r="r" b="b"/>
              <a:pathLst>
                <a:path w="7983" h="8823" extrusionOk="0">
                  <a:moveTo>
                    <a:pt x="2169" y="1"/>
                  </a:moveTo>
                  <a:cubicBezTo>
                    <a:pt x="2156" y="1"/>
                    <a:pt x="2144" y="3"/>
                    <a:pt x="2132" y="8"/>
                  </a:cubicBezTo>
                  <a:cubicBezTo>
                    <a:pt x="2081" y="30"/>
                    <a:pt x="2057" y="88"/>
                    <a:pt x="2075" y="141"/>
                  </a:cubicBezTo>
                  <a:cubicBezTo>
                    <a:pt x="2264" y="669"/>
                    <a:pt x="2193" y="1064"/>
                    <a:pt x="2658" y="1701"/>
                  </a:cubicBezTo>
                  <a:cubicBezTo>
                    <a:pt x="3142" y="2374"/>
                    <a:pt x="2987" y="2672"/>
                    <a:pt x="3221" y="3313"/>
                  </a:cubicBezTo>
                  <a:cubicBezTo>
                    <a:pt x="3165" y="3327"/>
                    <a:pt x="3114" y="3334"/>
                    <a:pt x="3068" y="3334"/>
                  </a:cubicBezTo>
                  <a:cubicBezTo>
                    <a:pt x="2606" y="3334"/>
                    <a:pt x="2660" y="2680"/>
                    <a:pt x="2328" y="2320"/>
                  </a:cubicBezTo>
                  <a:cubicBezTo>
                    <a:pt x="2138" y="2115"/>
                    <a:pt x="1897" y="2062"/>
                    <a:pt x="1702" y="2062"/>
                  </a:cubicBezTo>
                  <a:cubicBezTo>
                    <a:pt x="1564" y="2062"/>
                    <a:pt x="1449" y="2089"/>
                    <a:pt x="1390" y="2105"/>
                  </a:cubicBezTo>
                  <a:cubicBezTo>
                    <a:pt x="1373" y="2110"/>
                    <a:pt x="1371" y="2133"/>
                    <a:pt x="1384" y="2143"/>
                  </a:cubicBezTo>
                  <a:cubicBezTo>
                    <a:pt x="1471" y="2204"/>
                    <a:pt x="1558" y="2264"/>
                    <a:pt x="1643" y="2325"/>
                  </a:cubicBezTo>
                  <a:cubicBezTo>
                    <a:pt x="1660" y="2337"/>
                    <a:pt x="1654" y="2363"/>
                    <a:pt x="1636" y="2363"/>
                  </a:cubicBezTo>
                  <a:cubicBezTo>
                    <a:pt x="1635" y="2363"/>
                    <a:pt x="1634" y="2363"/>
                    <a:pt x="1634" y="2363"/>
                  </a:cubicBezTo>
                  <a:cubicBezTo>
                    <a:pt x="1623" y="2363"/>
                    <a:pt x="1611" y="2362"/>
                    <a:pt x="1600" y="2362"/>
                  </a:cubicBezTo>
                  <a:cubicBezTo>
                    <a:pt x="1108" y="2362"/>
                    <a:pt x="760" y="2625"/>
                    <a:pt x="655" y="2716"/>
                  </a:cubicBezTo>
                  <a:cubicBezTo>
                    <a:pt x="640" y="2729"/>
                    <a:pt x="649" y="2752"/>
                    <a:pt x="665" y="2753"/>
                  </a:cubicBezTo>
                  <a:cubicBezTo>
                    <a:pt x="851" y="2778"/>
                    <a:pt x="1037" y="2803"/>
                    <a:pt x="1221" y="2830"/>
                  </a:cubicBezTo>
                  <a:cubicBezTo>
                    <a:pt x="1243" y="2833"/>
                    <a:pt x="1248" y="2863"/>
                    <a:pt x="1226" y="2871"/>
                  </a:cubicBezTo>
                  <a:cubicBezTo>
                    <a:pt x="1016" y="2950"/>
                    <a:pt x="804" y="3032"/>
                    <a:pt x="594" y="3112"/>
                  </a:cubicBezTo>
                  <a:cubicBezTo>
                    <a:pt x="578" y="3118"/>
                    <a:pt x="576" y="3136"/>
                    <a:pt x="588" y="3146"/>
                  </a:cubicBezTo>
                  <a:cubicBezTo>
                    <a:pt x="647" y="3200"/>
                    <a:pt x="708" y="3253"/>
                    <a:pt x="768" y="3307"/>
                  </a:cubicBezTo>
                  <a:cubicBezTo>
                    <a:pt x="780" y="3317"/>
                    <a:pt x="777" y="3335"/>
                    <a:pt x="763" y="3342"/>
                  </a:cubicBezTo>
                  <a:lnTo>
                    <a:pt x="259" y="3562"/>
                  </a:lnTo>
                  <a:cubicBezTo>
                    <a:pt x="247" y="3568"/>
                    <a:pt x="242" y="3584"/>
                    <a:pt x="251" y="3595"/>
                  </a:cubicBezTo>
                  <a:cubicBezTo>
                    <a:pt x="319" y="3683"/>
                    <a:pt x="384" y="3773"/>
                    <a:pt x="451" y="3861"/>
                  </a:cubicBezTo>
                  <a:cubicBezTo>
                    <a:pt x="459" y="3871"/>
                    <a:pt x="456" y="3886"/>
                    <a:pt x="445" y="3892"/>
                  </a:cubicBezTo>
                  <a:cubicBezTo>
                    <a:pt x="302" y="3984"/>
                    <a:pt x="160" y="4074"/>
                    <a:pt x="15" y="4166"/>
                  </a:cubicBezTo>
                  <a:cubicBezTo>
                    <a:pt x="1" y="4176"/>
                    <a:pt x="3" y="4200"/>
                    <a:pt x="21" y="4204"/>
                  </a:cubicBezTo>
                  <a:cubicBezTo>
                    <a:pt x="125" y="4228"/>
                    <a:pt x="229" y="4252"/>
                    <a:pt x="335" y="4276"/>
                  </a:cubicBezTo>
                  <a:cubicBezTo>
                    <a:pt x="347" y="4280"/>
                    <a:pt x="355" y="4292"/>
                    <a:pt x="350" y="4304"/>
                  </a:cubicBezTo>
                  <a:cubicBezTo>
                    <a:pt x="292" y="4460"/>
                    <a:pt x="234" y="4614"/>
                    <a:pt x="176" y="4770"/>
                  </a:cubicBezTo>
                  <a:cubicBezTo>
                    <a:pt x="170" y="4783"/>
                    <a:pt x="181" y="4798"/>
                    <a:pt x="194" y="4798"/>
                  </a:cubicBezTo>
                  <a:cubicBezTo>
                    <a:pt x="196" y="4798"/>
                    <a:pt x="198" y="4798"/>
                    <a:pt x="200" y="4797"/>
                  </a:cubicBezTo>
                  <a:cubicBezTo>
                    <a:pt x="387" y="4776"/>
                    <a:pt x="573" y="4757"/>
                    <a:pt x="762" y="4735"/>
                  </a:cubicBezTo>
                  <a:cubicBezTo>
                    <a:pt x="763" y="4734"/>
                    <a:pt x="765" y="4734"/>
                    <a:pt x="767" y="4734"/>
                  </a:cubicBezTo>
                  <a:cubicBezTo>
                    <a:pt x="784" y="4734"/>
                    <a:pt x="795" y="4754"/>
                    <a:pt x="784" y="4769"/>
                  </a:cubicBezTo>
                  <a:cubicBezTo>
                    <a:pt x="610" y="4965"/>
                    <a:pt x="437" y="5158"/>
                    <a:pt x="264" y="5353"/>
                  </a:cubicBezTo>
                  <a:cubicBezTo>
                    <a:pt x="253" y="5366"/>
                    <a:pt x="263" y="5387"/>
                    <a:pt x="281" y="5387"/>
                  </a:cubicBezTo>
                  <a:cubicBezTo>
                    <a:pt x="281" y="5387"/>
                    <a:pt x="282" y="5387"/>
                    <a:pt x="282" y="5387"/>
                  </a:cubicBezTo>
                  <a:lnTo>
                    <a:pt x="653" y="5364"/>
                  </a:lnTo>
                  <a:cubicBezTo>
                    <a:pt x="653" y="5364"/>
                    <a:pt x="654" y="5363"/>
                    <a:pt x="654" y="5363"/>
                  </a:cubicBezTo>
                  <a:cubicBezTo>
                    <a:pt x="672" y="5363"/>
                    <a:pt x="682" y="5383"/>
                    <a:pt x="671" y="5397"/>
                  </a:cubicBezTo>
                  <a:lnTo>
                    <a:pt x="377" y="5787"/>
                  </a:lnTo>
                  <a:cubicBezTo>
                    <a:pt x="368" y="5800"/>
                    <a:pt x="376" y="5819"/>
                    <a:pt x="393" y="5821"/>
                  </a:cubicBezTo>
                  <a:cubicBezTo>
                    <a:pt x="445" y="5823"/>
                    <a:pt x="539" y="5826"/>
                    <a:pt x="598" y="5826"/>
                  </a:cubicBezTo>
                  <a:cubicBezTo>
                    <a:pt x="626" y="5826"/>
                    <a:pt x="646" y="5825"/>
                    <a:pt x="651" y="5823"/>
                  </a:cubicBezTo>
                  <a:cubicBezTo>
                    <a:pt x="652" y="5823"/>
                    <a:pt x="652" y="5823"/>
                    <a:pt x="652" y="5823"/>
                  </a:cubicBezTo>
                  <a:lnTo>
                    <a:pt x="652" y="5823"/>
                  </a:lnTo>
                  <a:cubicBezTo>
                    <a:pt x="667" y="5823"/>
                    <a:pt x="553" y="6046"/>
                    <a:pt x="510" y="6128"/>
                  </a:cubicBezTo>
                  <a:cubicBezTo>
                    <a:pt x="502" y="6142"/>
                    <a:pt x="512" y="6159"/>
                    <a:pt x="528" y="6159"/>
                  </a:cubicBezTo>
                  <a:cubicBezTo>
                    <a:pt x="662" y="6160"/>
                    <a:pt x="797" y="6164"/>
                    <a:pt x="932" y="6166"/>
                  </a:cubicBezTo>
                  <a:cubicBezTo>
                    <a:pt x="946" y="6166"/>
                    <a:pt x="957" y="6184"/>
                    <a:pt x="950" y="6198"/>
                  </a:cubicBezTo>
                  <a:cubicBezTo>
                    <a:pt x="847" y="6379"/>
                    <a:pt x="742" y="6560"/>
                    <a:pt x="637" y="6740"/>
                  </a:cubicBezTo>
                  <a:cubicBezTo>
                    <a:pt x="628" y="6753"/>
                    <a:pt x="638" y="6772"/>
                    <a:pt x="655" y="6772"/>
                  </a:cubicBezTo>
                  <a:lnTo>
                    <a:pt x="1007" y="6772"/>
                  </a:lnTo>
                  <a:cubicBezTo>
                    <a:pt x="1023" y="6772"/>
                    <a:pt x="1034" y="6789"/>
                    <a:pt x="1026" y="6802"/>
                  </a:cubicBezTo>
                  <a:cubicBezTo>
                    <a:pt x="974" y="6900"/>
                    <a:pt x="924" y="6997"/>
                    <a:pt x="872" y="7093"/>
                  </a:cubicBezTo>
                  <a:cubicBezTo>
                    <a:pt x="863" y="7108"/>
                    <a:pt x="875" y="7124"/>
                    <a:pt x="889" y="7124"/>
                  </a:cubicBezTo>
                  <a:cubicBezTo>
                    <a:pt x="891" y="7124"/>
                    <a:pt x="894" y="7123"/>
                    <a:pt x="896" y="7123"/>
                  </a:cubicBezTo>
                  <a:cubicBezTo>
                    <a:pt x="940" y="7107"/>
                    <a:pt x="983" y="7092"/>
                    <a:pt x="1028" y="7077"/>
                  </a:cubicBezTo>
                  <a:cubicBezTo>
                    <a:pt x="1030" y="7076"/>
                    <a:pt x="1033" y="7076"/>
                    <a:pt x="1035" y="7076"/>
                  </a:cubicBezTo>
                  <a:cubicBezTo>
                    <a:pt x="1048" y="7076"/>
                    <a:pt x="1059" y="7091"/>
                    <a:pt x="1054" y="7105"/>
                  </a:cubicBezTo>
                  <a:cubicBezTo>
                    <a:pt x="1018" y="7258"/>
                    <a:pt x="985" y="7411"/>
                    <a:pt x="949" y="7563"/>
                  </a:cubicBezTo>
                  <a:cubicBezTo>
                    <a:pt x="944" y="7577"/>
                    <a:pt x="956" y="7590"/>
                    <a:pt x="969" y="7590"/>
                  </a:cubicBezTo>
                  <a:cubicBezTo>
                    <a:pt x="972" y="7590"/>
                    <a:pt x="976" y="7589"/>
                    <a:pt x="979" y="7587"/>
                  </a:cubicBezTo>
                  <a:cubicBezTo>
                    <a:pt x="1153" y="7444"/>
                    <a:pt x="1329" y="7301"/>
                    <a:pt x="1503" y="7157"/>
                  </a:cubicBezTo>
                  <a:cubicBezTo>
                    <a:pt x="1506" y="7155"/>
                    <a:pt x="1510" y="7153"/>
                    <a:pt x="1514" y="7153"/>
                  </a:cubicBezTo>
                  <a:cubicBezTo>
                    <a:pt x="1523" y="7153"/>
                    <a:pt x="1532" y="7159"/>
                    <a:pt x="1536" y="7168"/>
                  </a:cubicBezTo>
                  <a:cubicBezTo>
                    <a:pt x="1552" y="7220"/>
                    <a:pt x="1570" y="7272"/>
                    <a:pt x="1587" y="7324"/>
                  </a:cubicBezTo>
                  <a:cubicBezTo>
                    <a:pt x="1590" y="7333"/>
                    <a:pt x="1599" y="7339"/>
                    <a:pt x="1607" y="7339"/>
                  </a:cubicBezTo>
                  <a:cubicBezTo>
                    <a:pt x="1613" y="7339"/>
                    <a:pt x="1618" y="7337"/>
                    <a:pt x="1623" y="7332"/>
                  </a:cubicBezTo>
                  <a:cubicBezTo>
                    <a:pt x="1710" y="7229"/>
                    <a:pt x="1799" y="7127"/>
                    <a:pt x="1886" y="7026"/>
                  </a:cubicBezTo>
                  <a:cubicBezTo>
                    <a:pt x="1890" y="7021"/>
                    <a:pt x="1895" y="7018"/>
                    <a:pt x="1901" y="7018"/>
                  </a:cubicBezTo>
                  <a:cubicBezTo>
                    <a:pt x="1907" y="7018"/>
                    <a:pt x="1914" y="7021"/>
                    <a:pt x="1917" y="7027"/>
                  </a:cubicBezTo>
                  <a:cubicBezTo>
                    <a:pt x="1953" y="7075"/>
                    <a:pt x="1986" y="7120"/>
                    <a:pt x="2021" y="7168"/>
                  </a:cubicBezTo>
                  <a:cubicBezTo>
                    <a:pt x="2026" y="7174"/>
                    <a:pt x="2033" y="7177"/>
                    <a:pt x="2039" y="7177"/>
                  </a:cubicBezTo>
                  <a:cubicBezTo>
                    <a:pt x="2045" y="7177"/>
                    <a:pt x="2051" y="7174"/>
                    <a:pt x="2056" y="7168"/>
                  </a:cubicBezTo>
                  <a:cubicBezTo>
                    <a:pt x="2169" y="6997"/>
                    <a:pt x="2284" y="6824"/>
                    <a:pt x="2399" y="6650"/>
                  </a:cubicBezTo>
                  <a:cubicBezTo>
                    <a:pt x="2404" y="6644"/>
                    <a:pt x="2410" y="6642"/>
                    <a:pt x="2416" y="6642"/>
                  </a:cubicBezTo>
                  <a:cubicBezTo>
                    <a:pt x="2426" y="6642"/>
                    <a:pt x="2437" y="6649"/>
                    <a:pt x="2437" y="6661"/>
                  </a:cubicBezTo>
                  <a:cubicBezTo>
                    <a:pt x="2451" y="6923"/>
                    <a:pt x="2463" y="7186"/>
                    <a:pt x="2475" y="7448"/>
                  </a:cubicBezTo>
                  <a:cubicBezTo>
                    <a:pt x="2477" y="7460"/>
                    <a:pt x="2487" y="7468"/>
                    <a:pt x="2498" y="7468"/>
                  </a:cubicBezTo>
                  <a:cubicBezTo>
                    <a:pt x="2505" y="7468"/>
                    <a:pt x="2512" y="7464"/>
                    <a:pt x="2516" y="7457"/>
                  </a:cubicBezTo>
                  <a:cubicBezTo>
                    <a:pt x="2576" y="7383"/>
                    <a:pt x="2637" y="7309"/>
                    <a:pt x="2695" y="7234"/>
                  </a:cubicBezTo>
                  <a:cubicBezTo>
                    <a:pt x="2700" y="7226"/>
                    <a:pt x="2707" y="7222"/>
                    <a:pt x="2715" y="7222"/>
                  </a:cubicBezTo>
                  <a:cubicBezTo>
                    <a:pt x="2723" y="7222"/>
                    <a:pt x="2730" y="7226"/>
                    <a:pt x="2735" y="7234"/>
                  </a:cubicBezTo>
                  <a:cubicBezTo>
                    <a:pt x="2793" y="7449"/>
                    <a:pt x="2852" y="7666"/>
                    <a:pt x="2910" y="7882"/>
                  </a:cubicBezTo>
                  <a:cubicBezTo>
                    <a:pt x="2914" y="7890"/>
                    <a:pt x="2922" y="7894"/>
                    <a:pt x="2929" y="7894"/>
                  </a:cubicBezTo>
                  <a:cubicBezTo>
                    <a:pt x="2936" y="7894"/>
                    <a:pt x="2942" y="7891"/>
                    <a:pt x="2946" y="7885"/>
                  </a:cubicBezTo>
                  <a:lnTo>
                    <a:pt x="3208" y="7486"/>
                  </a:lnTo>
                  <a:cubicBezTo>
                    <a:pt x="3213" y="7479"/>
                    <a:pt x="3219" y="7476"/>
                    <a:pt x="3226" y="7476"/>
                  </a:cubicBezTo>
                  <a:cubicBezTo>
                    <a:pt x="3233" y="7476"/>
                    <a:pt x="3240" y="7480"/>
                    <a:pt x="3243" y="7487"/>
                  </a:cubicBezTo>
                  <a:cubicBezTo>
                    <a:pt x="3338" y="7663"/>
                    <a:pt x="3433" y="7841"/>
                    <a:pt x="3526" y="8017"/>
                  </a:cubicBezTo>
                  <a:cubicBezTo>
                    <a:pt x="3530" y="8024"/>
                    <a:pt x="3537" y="8028"/>
                    <a:pt x="3545" y="8028"/>
                  </a:cubicBezTo>
                  <a:cubicBezTo>
                    <a:pt x="3551" y="8028"/>
                    <a:pt x="3556" y="8026"/>
                    <a:pt x="3560" y="8023"/>
                  </a:cubicBezTo>
                  <a:cubicBezTo>
                    <a:pt x="3642" y="7943"/>
                    <a:pt x="3725" y="7861"/>
                    <a:pt x="3806" y="7781"/>
                  </a:cubicBezTo>
                  <a:cubicBezTo>
                    <a:pt x="3810" y="7776"/>
                    <a:pt x="3815" y="7775"/>
                    <a:pt x="3820" y="7775"/>
                  </a:cubicBezTo>
                  <a:cubicBezTo>
                    <a:pt x="3828" y="7775"/>
                    <a:pt x="3835" y="7779"/>
                    <a:pt x="3839" y="7787"/>
                  </a:cubicBezTo>
                  <a:cubicBezTo>
                    <a:pt x="3900" y="7920"/>
                    <a:pt x="3962" y="8055"/>
                    <a:pt x="4021" y="8188"/>
                  </a:cubicBezTo>
                  <a:cubicBezTo>
                    <a:pt x="4025" y="8196"/>
                    <a:pt x="4032" y="8200"/>
                    <a:pt x="4040" y="8200"/>
                  </a:cubicBezTo>
                  <a:cubicBezTo>
                    <a:pt x="4046" y="8200"/>
                    <a:pt x="4053" y="8197"/>
                    <a:pt x="4057" y="8192"/>
                  </a:cubicBezTo>
                  <a:cubicBezTo>
                    <a:pt x="4105" y="8133"/>
                    <a:pt x="4150" y="8072"/>
                    <a:pt x="4198" y="8012"/>
                  </a:cubicBezTo>
                  <a:cubicBezTo>
                    <a:pt x="4201" y="8006"/>
                    <a:pt x="4207" y="8004"/>
                    <a:pt x="4213" y="8004"/>
                  </a:cubicBezTo>
                  <a:cubicBezTo>
                    <a:pt x="4221" y="8004"/>
                    <a:pt x="4228" y="8008"/>
                    <a:pt x="4233" y="8017"/>
                  </a:cubicBezTo>
                  <a:cubicBezTo>
                    <a:pt x="4302" y="8155"/>
                    <a:pt x="4370" y="8296"/>
                    <a:pt x="4439" y="8435"/>
                  </a:cubicBezTo>
                  <a:cubicBezTo>
                    <a:pt x="4443" y="8444"/>
                    <a:pt x="4451" y="8448"/>
                    <a:pt x="4458" y="8448"/>
                  </a:cubicBezTo>
                  <a:cubicBezTo>
                    <a:pt x="4466" y="8448"/>
                    <a:pt x="4473" y="8444"/>
                    <a:pt x="4478" y="8435"/>
                  </a:cubicBezTo>
                  <a:cubicBezTo>
                    <a:pt x="4503" y="8379"/>
                    <a:pt x="4529" y="8320"/>
                    <a:pt x="4555" y="8264"/>
                  </a:cubicBezTo>
                  <a:cubicBezTo>
                    <a:pt x="4559" y="8256"/>
                    <a:pt x="4566" y="8252"/>
                    <a:pt x="4574" y="8252"/>
                  </a:cubicBezTo>
                  <a:cubicBezTo>
                    <a:pt x="4579" y="8252"/>
                    <a:pt x="4584" y="8254"/>
                    <a:pt x="4588" y="8258"/>
                  </a:cubicBezTo>
                  <a:cubicBezTo>
                    <a:pt x="4802" y="8442"/>
                    <a:pt x="5014" y="8630"/>
                    <a:pt x="5226" y="8818"/>
                  </a:cubicBezTo>
                  <a:cubicBezTo>
                    <a:pt x="5231" y="8821"/>
                    <a:pt x="5236" y="8823"/>
                    <a:pt x="5241" y="8823"/>
                  </a:cubicBezTo>
                  <a:cubicBezTo>
                    <a:pt x="5242" y="8823"/>
                    <a:pt x="5244" y="8822"/>
                    <a:pt x="5246" y="8822"/>
                  </a:cubicBezTo>
                  <a:cubicBezTo>
                    <a:pt x="5252" y="8820"/>
                    <a:pt x="5258" y="8814"/>
                    <a:pt x="5261" y="8807"/>
                  </a:cubicBezTo>
                  <a:cubicBezTo>
                    <a:pt x="5330" y="8532"/>
                    <a:pt x="5399" y="8257"/>
                    <a:pt x="5466" y="7980"/>
                  </a:cubicBezTo>
                  <a:cubicBezTo>
                    <a:pt x="5469" y="7969"/>
                    <a:pt x="5478" y="7963"/>
                    <a:pt x="5487" y="7963"/>
                  </a:cubicBezTo>
                  <a:cubicBezTo>
                    <a:pt x="5490" y="7963"/>
                    <a:pt x="5494" y="7964"/>
                    <a:pt x="5497" y="7965"/>
                  </a:cubicBezTo>
                  <a:cubicBezTo>
                    <a:pt x="5552" y="7998"/>
                    <a:pt x="5606" y="8030"/>
                    <a:pt x="5661" y="8062"/>
                  </a:cubicBezTo>
                  <a:cubicBezTo>
                    <a:pt x="5664" y="8064"/>
                    <a:pt x="5668" y="8065"/>
                    <a:pt x="5671" y="8065"/>
                  </a:cubicBezTo>
                  <a:cubicBezTo>
                    <a:pt x="5684" y="8065"/>
                    <a:pt x="5694" y="8054"/>
                    <a:pt x="5691" y="8041"/>
                  </a:cubicBezTo>
                  <a:cubicBezTo>
                    <a:pt x="5667" y="7885"/>
                    <a:pt x="5641" y="7729"/>
                    <a:pt x="5617" y="7573"/>
                  </a:cubicBezTo>
                  <a:cubicBezTo>
                    <a:pt x="5613" y="7560"/>
                    <a:pt x="5624" y="7547"/>
                    <a:pt x="5636" y="7547"/>
                  </a:cubicBezTo>
                  <a:cubicBezTo>
                    <a:pt x="5638" y="7547"/>
                    <a:pt x="5640" y="7548"/>
                    <a:pt x="5642" y="7548"/>
                  </a:cubicBezTo>
                  <a:cubicBezTo>
                    <a:pt x="5716" y="7572"/>
                    <a:pt x="5789" y="7595"/>
                    <a:pt x="5861" y="7617"/>
                  </a:cubicBezTo>
                  <a:cubicBezTo>
                    <a:pt x="5863" y="7617"/>
                    <a:pt x="5865" y="7618"/>
                    <a:pt x="5867" y="7618"/>
                  </a:cubicBezTo>
                  <a:cubicBezTo>
                    <a:pt x="5880" y="7618"/>
                    <a:pt x="5890" y="7606"/>
                    <a:pt x="5887" y="7592"/>
                  </a:cubicBezTo>
                  <a:cubicBezTo>
                    <a:pt x="5858" y="7447"/>
                    <a:pt x="5829" y="7300"/>
                    <a:pt x="5799" y="7152"/>
                  </a:cubicBezTo>
                  <a:cubicBezTo>
                    <a:pt x="5795" y="7138"/>
                    <a:pt x="5806" y="7126"/>
                    <a:pt x="5819" y="7126"/>
                  </a:cubicBezTo>
                  <a:cubicBezTo>
                    <a:pt x="5820" y="7126"/>
                    <a:pt x="5820" y="7126"/>
                    <a:pt x="5821" y="7126"/>
                  </a:cubicBezTo>
                  <a:cubicBezTo>
                    <a:pt x="5936" y="7145"/>
                    <a:pt x="6050" y="7163"/>
                    <a:pt x="6163" y="7181"/>
                  </a:cubicBezTo>
                  <a:cubicBezTo>
                    <a:pt x="6164" y="7181"/>
                    <a:pt x="6165" y="7181"/>
                    <a:pt x="6166" y="7181"/>
                  </a:cubicBezTo>
                  <a:cubicBezTo>
                    <a:pt x="6179" y="7181"/>
                    <a:pt x="6190" y="7172"/>
                    <a:pt x="6187" y="7157"/>
                  </a:cubicBezTo>
                  <a:cubicBezTo>
                    <a:pt x="6157" y="6954"/>
                    <a:pt x="6129" y="6749"/>
                    <a:pt x="6099" y="6545"/>
                  </a:cubicBezTo>
                  <a:cubicBezTo>
                    <a:pt x="6096" y="6532"/>
                    <a:pt x="6106" y="6520"/>
                    <a:pt x="6118" y="6520"/>
                  </a:cubicBezTo>
                  <a:cubicBezTo>
                    <a:pt x="6120" y="6520"/>
                    <a:pt x="6123" y="6521"/>
                    <a:pt x="6125" y="6522"/>
                  </a:cubicBezTo>
                  <a:cubicBezTo>
                    <a:pt x="6276" y="6581"/>
                    <a:pt x="6425" y="6641"/>
                    <a:pt x="6577" y="6699"/>
                  </a:cubicBezTo>
                  <a:cubicBezTo>
                    <a:pt x="6579" y="6700"/>
                    <a:pt x="6582" y="6701"/>
                    <a:pt x="6584" y="6701"/>
                  </a:cubicBezTo>
                  <a:cubicBezTo>
                    <a:pt x="6596" y="6701"/>
                    <a:pt x="6607" y="6689"/>
                    <a:pt x="6604" y="6675"/>
                  </a:cubicBezTo>
                  <a:cubicBezTo>
                    <a:pt x="6521" y="6458"/>
                    <a:pt x="6436" y="6241"/>
                    <a:pt x="6351" y="6024"/>
                  </a:cubicBezTo>
                  <a:cubicBezTo>
                    <a:pt x="6347" y="6009"/>
                    <a:pt x="6358" y="5998"/>
                    <a:pt x="6371" y="5998"/>
                  </a:cubicBezTo>
                  <a:cubicBezTo>
                    <a:pt x="6374" y="5998"/>
                    <a:pt x="6377" y="5998"/>
                    <a:pt x="6380" y="6000"/>
                  </a:cubicBezTo>
                  <a:cubicBezTo>
                    <a:pt x="6473" y="6025"/>
                    <a:pt x="6566" y="6050"/>
                    <a:pt x="6659" y="6077"/>
                  </a:cubicBezTo>
                  <a:cubicBezTo>
                    <a:pt x="6662" y="6078"/>
                    <a:pt x="6666" y="6079"/>
                    <a:pt x="6669" y="6079"/>
                  </a:cubicBezTo>
                  <a:cubicBezTo>
                    <a:pt x="6685" y="6079"/>
                    <a:pt x="6696" y="6060"/>
                    <a:pt x="6686" y="6044"/>
                  </a:cubicBezTo>
                  <a:cubicBezTo>
                    <a:pt x="6534" y="5816"/>
                    <a:pt x="6382" y="5590"/>
                    <a:pt x="6229" y="5365"/>
                  </a:cubicBezTo>
                  <a:cubicBezTo>
                    <a:pt x="6219" y="5349"/>
                    <a:pt x="6231" y="5331"/>
                    <a:pt x="6246" y="5331"/>
                  </a:cubicBezTo>
                  <a:cubicBezTo>
                    <a:pt x="6248" y="5331"/>
                    <a:pt x="6250" y="5331"/>
                    <a:pt x="6253" y="5332"/>
                  </a:cubicBezTo>
                  <a:cubicBezTo>
                    <a:pt x="6450" y="5404"/>
                    <a:pt x="6649" y="5477"/>
                    <a:pt x="6846" y="5551"/>
                  </a:cubicBezTo>
                  <a:cubicBezTo>
                    <a:pt x="6848" y="5551"/>
                    <a:pt x="6850" y="5551"/>
                    <a:pt x="6852" y="5551"/>
                  </a:cubicBezTo>
                  <a:cubicBezTo>
                    <a:pt x="6863" y="5551"/>
                    <a:pt x="6873" y="5542"/>
                    <a:pt x="6873" y="5529"/>
                  </a:cubicBezTo>
                  <a:cubicBezTo>
                    <a:pt x="6872" y="5468"/>
                    <a:pt x="6869" y="5406"/>
                    <a:pt x="6867" y="5345"/>
                  </a:cubicBezTo>
                  <a:cubicBezTo>
                    <a:pt x="6867" y="5334"/>
                    <a:pt x="6876" y="5324"/>
                    <a:pt x="6886" y="5324"/>
                  </a:cubicBezTo>
                  <a:cubicBezTo>
                    <a:pt x="6888" y="5324"/>
                    <a:pt x="6890" y="5324"/>
                    <a:pt x="6891" y="5324"/>
                  </a:cubicBezTo>
                  <a:cubicBezTo>
                    <a:pt x="7025" y="5356"/>
                    <a:pt x="7158" y="5387"/>
                    <a:pt x="7289" y="5419"/>
                  </a:cubicBezTo>
                  <a:cubicBezTo>
                    <a:pt x="7291" y="5419"/>
                    <a:pt x="7293" y="5419"/>
                    <a:pt x="7294" y="5419"/>
                  </a:cubicBezTo>
                  <a:cubicBezTo>
                    <a:pt x="7308" y="5419"/>
                    <a:pt x="7317" y="5404"/>
                    <a:pt x="7312" y="5389"/>
                  </a:cubicBezTo>
                  <a:cubicBezTo>
                    <a:pt x="7294" y="5334"/>
                    <a:pt x="7275" y="5279"/>
                    <a:pt x="7256" y="5224"/>
                  </a:cubicBezTo>
                  <a:cubicBezTo>
                    <a:pt x="7251" y="5211"/>
                    <a:pt x="7261" y="5195"/>
                    <a:pt x="7274" y="5195"/>
                  </a:cubicBezTo>
                  <a:cubicBezTo>
                    <a:pt x="7502" y="5207"/>
                    <a:pt x="7728" y="5222"/>
                    <a:pt x="7955" y="5235"/>
                  </a:cubicBezTo>
                  <a:cubicBezTo>
                    <a:pt x="7976" y="5234"/>
                    <a:pt x="7982" y="5206"/>
                    <a:pt x="7965" y="5194"/>
                  </a:cubicBezTo>
                  <a:cubicBezTo>
                    <a:pt x="7842" y="5083"/>
                    <a:pt x="7717" y="4975"/>
                    <a:pt x="7593" y="4867"/>
                  </a:cubicBezTo>
                  <a:cubicBezTo>
                    <a:pt x="7579" y="4856"/>
                    <a:pt x="7581" y="4833"/>
                    <a:pt x="7597" y="4827"/>
                  </a:cubicBezTo>
                  <a:cubicBezTo>
                    <a:pt x="7641" y="4812"/>
                    <a:pt x="7684" y="4796"/>
                    <a:pt x="7728" y="4782"/>
                  </a:cubicBezTo>
                  <a:cubicBezTo>
                    <a:pt x="7746" y="4776"/>
                    <a:pt x="7746" y="4751"/>
                    <a:pt x="7729" y="4741"/>
                  </a:cubicBezTo>
                  <a:cubicBezTo>
                    <a:pt x="7628" y="4691"/>
                    <a:pt x="7526" y="4641"/>
                    <a:pt x="7423" y="4592"/>
                  </a:cubicBezTo>
                  <a:cubicBezTo>
                    <a:pt x="7409" y="4583"/>
                    <a:pt x="7407" y="4564"/>
                    <a:pt x="7420" y="4553"/>
                  </a:cubicBezTo>
                  <a:cubicBezTo>
                    <a:pt x="7511" y="4478"/>
                    <a:pt x="7603" y="4402"/>
                    <a:pt x="7692" y="4326"/>
                  </a:cubicBezTo>
                  <a:cubicBezTo>
                    <a:pt x="7705" y="4316"/>
                    <a:pt x="7702" y="4294"/>
                    <a:pt x="7686" y="4288"/>
                  </a:cubicBezTo>
                  <a:cubicBezTo>
                    <a:pt x="7489" y="4203"/>
                    <a:pt x="7291" y="4117"/>
                    <a:pt x="7093" y="4033"/>
                  </a:cubicBezTo>
                  <a:cubicBezTo>
                    <a:pt x="7078" y="4027"/>
                    <a:pt x="7075" y="4006"/>
                    <a:pt x="7087" y="3995"/>
                  </a:cubicBezTo>
                  <a:cubicBezTo>
                    <a:pt x="7190" y="3904"/>
                    <a:pt x="7292" y="3816"/>
                    <a:pt x="7393" y="3726"/>
                  </a:cubicBezTo>
                  <a:cubicBezTo>
                    <a:pt x="7405" y="3715"/>
                    <a:pt x="7403" y="3695"/>
                    <a:pt x="7387" y="3688"/>
                  </a:cubicBezTo>
                  <a:cubicBezTo>
                    <a:pt x="7299" y="3646"/>
                    <a:pt x="7059" y="3531"/>
                    <a:pt x="7078" y="3525"/>
                  </a:cubicBezTo>
                  <a:cubicBezTo>
                    <a:pt x="7097" y="3519"/>
                    <a:pt x="7218" y="3406"/>
                    <a:pt x="7274" y="3353"/>
                  </a:cubicBezTo>
                  <a:cubicBezTo>
                    <a:pt x="7286" y="3340"/>
                    <a:pt x="7280" y="3319"/>
                    <a:pt x="7263" y="3315"/>
                  </a:cubicBezTo>
                  <a:cubicBezTo>
                    <a:pt x="7103" y="3271"/>
                    <a:pt x="6943" y="3225"/>
                    <a:pt x="6781" y="3182"/>
                  </a:cubicBezTo>
                  <a:cubicBezTo>
                    <a:pt x="6763" y="3179"/>
                    <a:pt x="6759" y="3154"/>
                    <a:pt x="6773" y="3143"/>
                  </a:cubicBezTo>
                  <a:cubicBezTo>
                    <a:pt x="6872" y="3066"/>
                    <a:pt x="6970" y="2992"/>
                    <a:pt x="7069" y="2916"/>
                  </a:cubicBezTo>
                  <a:cubicBezTo>
                    <a:pt x="7083" y="2905"/>
                    <a:pt x="7078" y="2880"/>
                    <a:pt x="7060" y="2875"/>
                  </a:cubicBezTo>
                  <a:cubicBezTo>
                    <a:pt x="6798" y="2830"/>
                    <a:pt x="6539" y="2785"/>
                    <a:pt x="6277" y="2741"/>
                  </a:cubicBezTo>
                  <a:cubicBezTo>
                    <a:pt x="6258" y="2736"/>
                    <a:pt x="6254" y="2708"/>
                    <a:pt x="6271" y="2699"/>
                  </a:cubicBezTo>
                  <a:lnTo>
                    <a:pt x="6735" y="2374"/>
                  </a:lnTo>
                  <a:cubicBezTo>
                    <a:pt x="6749" y="2367"/>
                    <a:pt x="6749" y="2343"/>
                    <a:pt x="6735" y="2335"/>
                  </a:cubicBezTo>
                  <a:cubicBezTo>
                    <a:pt x="6585" y="2247"/>
                    <a:pt x="6437" y="2159"/>
                    <a:pt x="6288" y="2073"/>
                  </a:cubicBezTo>
                  <a:cubicBezTo>
                    <a:pt x="6277" y="2067"/>
                    <a:pt x="6272" y="2051"/>
                    <a:pt x="6280" y="2041"/>
                  </a:cubicBezTo>
                  <a:cubicBezTo>
                    <a:pt x="6341" y="1951"/>
                    <a:pt x="6402" y="1859"/>
                    <a:pt x="6463" y="1768"/>
                  </a:cubicBezTo>
                  <a:cubicBezTo>
                    <a:pt x="6474" y="1754"/>
                    <a:pt x="6462" y="1733"/>
                    <a:pt x="6445" y="1733"/>
                  </a:cubicBezTo>
                  <a:cubicBezTo>
                    <a:pt x="6444" y="1733"/>
                    <a:pt x="6443" y="1733"/>
                    <a:pt x="6442" y="1733"/>
                  </a:cubicBezTo>
                  <a:cubicBezTo>
                    <a:pt x="6273" y="1757"/>
                    <a:pt x="6106" y="1782"/>
                    <a:pt x="5936" y="1806"/>
                  </a:cubicBezTo>
                  <a:cubicBezTo>
                    <a:pt x="5935" y="1807"/>
                    <a:pt x="5933" y="1807"/>
                    <a:pt x="5932" y="1807"/>
                  </a:cubicBezTo>
                  <a:cubicBezTo>
                    <a:pt x="5921" y="1807"/>
                    <a:pt x="5913" y="1798"/>
                    <a:pt x="5911" y="1787"/>
                  </a:cubicBezTo>
                  <a:cubicBezTo>
                    <a:pt x="5899" y="1669"/>
                    <a:pt x="5887" y="1553"/>
                    <a:pt x="5875" y="1436"/>
                  </a:cubicBezTo>
                  <a:cubicBezTo>
                    <a:pt x="5874" y="1423"/>
                    <a:pt x="5864" y="1414"/>
                    <a:pt x="5853" y="1414"/>
                  </a:cubicBezTo>
                  <a:cubicBezTo>
                    <a:pt x="5851" y="1414"/>
                    <a:pt x="5850" y="1414"/>
                    <a:pt x="5848" y="1415"/>
                  </a:cubicBezTo>
                  <a:lnTo>
                    <a:pt x="5324" y="1590"/>
                  </a:lnTo>
                  <a:cubicBezTo>
                    <a:pt x="5322" y="1591"/>
                    <a:pt x="5320" y="1591"/>
                    <a:pt x="5318" y="1591"/>
                  </a:cubicBezTo>
                  <a:cubicBezTo>
                    <a:pt x="5306" y="1591"/>
                    <a:pt x="5295" y="1580"/>
                    <a:pt x="5297" y="1565"/>
                  </a:cubicBezTo>
                  <a:cubicBezTo>
                    <a:pt x="5305" y="1482"/>
                    <a:pt x="5312" y="1399"/>
                    <a:pt x="5319" y="1316"/>
                  </a:cubicBezTo>
                  <a:cubicBezTo>
                    <a:pt x="5321" y="1302"/>
                    <a:pt x="5310" y="1291"/>
                    <a:pt x="5299" y="1291"/>
                  </a:cubicBezTo>
                  <a:cubicBezTo>
                    <a:pt x="5296" y="1291"/>
                    <a:pt x="5294" y="1291"/>
                    <a:pt x="5291" y="1293"/>
                  </a:cubicBezTo>
                  <a:cubicBezTo>
                    <a:pt x="5081" y="1376"/>
                    <a:pt x="4870" y="1460"/>
                    <a:pt x="4661" y="1542"/>
                  </a:cubicBezTo>
                  <a:cubicBezTo>
                    <a:pt x="4659" y="1543"/>
                    <a:pt x="4656" y="1543"/>
                    <a:pt x="4654" y="1543"/>
                  </a:cubicBezTo>
                  <a:cubicBezTo>
                    <a:pt x="4637" y="1543"/>
                    <a:pt x="4624" y="1522"/>
                    <a:pt x="4637" y="1507"/>
                  </a:cubicBezTo>
                  <a:cubicBezTo>
                    <a:pt x="4754" y="1359"/>
                    <a:pt x="4872" y="1212"/>
                    <a:pt x="4989" y="1063"/>
                  </a:cubicBezTo>
                  <a:cubicBezTo>
                    <a:pt x="5001" y="1048"/>
                    <a:pt x="4992" y="1026"/>
                    <a:pt x="4973" y="1026"/>
                  </a:cubicBezTo>
                  <a:cubicBezTo>
                    <a:pt x="4829" y="1028"/>
                    <a:pt x="4377" y="1071"/>
                    <a:pt x="4014" y="1432"/>
                  </a:cubicBezTo>
                  <a:cubicBezTo>
                    <a:pt x="4010" y="1437"/>
                    <a:pt x="4004" y="1438"/>
                    <a:pt x="3999" y="1438"/>
                  </a:cubicBezTo>
                  <a:cubicBezTo>
                    <a:pt x="3987" y="1438"/>
                    <a:pt x="3975" y="1426"/>
                    <a:pt x="3979" y="1411"/>
                  </a:cubicBezTo>
                  <a:cubicBezTo>
                    <a:pt x="4001" y="1305"/>
                    <a:pt x="4021" y="1200"/>
                    <a:pt x="4044" y="1093"/>
                  </a:cubicBezTo>
                  <a:cubicBezTo>
                    <a:pt x="4045" y="1079"/>
                    <a:pt x="4034" y="1066"/>
                    <a:pt x="4022" y="1066"/>
                  </a:cubicBezTo>
                  <a:cubicBezTo>
                    <a:pt x="4019" y="1066"/>
                    <a:pt x="4016" y="1067"/>
                    <a:pt x="4013" y="1069"/>
                  </a:cubicBezTo>
                  <a:cubicBezTo>
                    <a:pt x="3882" y="1137"/>
                    <a:pt x="3475" y="1389"/>
                    <a:pt x="3475" y="1874"/>
                  </a:cubicBezTo>
                  <a:cubicBezTo>
                    <a:pt x="3475" y="2449"/>
                    <a:pt x="4124" y="2983"/>
                    <a:pt x="3349" y="3273"/>
                  </a:cubicBezTo>
                  <a:cubicBezTo>
                    <a:pt x="3347" y="3273"/>
                    <a:pt x="3346" y="3274"/>
                    <a:pt x="3344" y="3274"/>
                  </a:cubicBezTo>
                  <a:cubicBezTo>
                    <a:pt x="3132" y="2654"/>
                    <a:pt x="3288" y="2319"/>
                    <a:pt x="2793" y="1602"/>
                  </a:cubicBezTo>
                  <a:cubicBezTo>
                    <a:pt x="2368" y="986"/>
                    <a:pt x="2456" y="636"/>
                    <a:pt x="2271" y="75"/>
                  </a:cubicBezTo>
                  <a:cubicBezTo>
                    <a:pt x="2256" y="30"/>
                    <a:pt x="2213" y="1"/>
                    <a:pt x="21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9" name="Google Shape;679;p6"/>
            <p:cNvSpPr/>
            <p:nvPr/>
          </p:nvSpPr>
          <p:spPr>
            <a:xfrm>
              <a:off x="3775025" y="1185650"/>
              <a:ext cx="55575" cy="23800"/>
            </a:xfrm>
            <a:custGeom>
              <a:avLst/>
              <a:gdLst/>
              <a:ahLst/>
              <a:cxnLst/>
              <a:rect l="l" t="t" r="r" b="b"/>
              <a:pathLst>
                <a:path w="2223" h="952" extrusionOk="0">
                  <a:moveTo>
                    <a:pt x="1989" y="1"/>
                  </a:moveTo>
                  <a:cubicBezTo>
                    <a:pt x="1836" y="3"/>
                    <a:pt x="1685" y="43"/>
                    <a:pt x="1547" y="106"/>
                  </a:cubicBezTo>
                  <a:cubicBezTo>
                    <a:pt x="1444" y="151"/>
                    <a:pt x="1346" y="209"/>
                    <a:pt x="1255" y="276"/>
                  </a:cubicBezTo>
                  <a:cubicBezTo>
                    <a:pt x="1147" y="198"/>
                    <a:pt x="1028" y="135"/>
                    <a:pt x="896" y="102"/>
                  </a:cubicBezTo>
                  <a:cubicBezTo>
                    <a:pt x="749" y="64"/>
                    <a:pt x="598" y="45"/>
                    <a:pt x="448" y="29"/>
                  </a:cubicBezTo>
                  <a:cubicBezTo>
                    <a:pt x="404" y="25"/>
                    <a:pt x="358" y="23"/>
                    <a:pt x="313" y="23"/>
                  </a:cubicBezTo>
                  <a:cubicBezTo>
                    <a:pt x="206" y="23"/>
                    <a:pt x="99" y="36"/>
                    <a:pt x="0" y="75"/>
                  </a:cubicBezTo>
                  <a:cubicBezTo>
                    <a:pt x="90" y="44"/>
                    <a:pt x="184" y="32"/>
                    <a:pt x="278" y="32"/>
                  </a:cubicBezTo>
                  <a:cubicBezTo>
                    <a:pt x="315" y="32"/>
                    <a:pt x="351" y="34"/>
                    <a:pt x="387" y="37"/>
                  </a:cubicBezTo>
                  <a:cubicBezTo>
                    <a:pt x="586" y="57"/>
                    <a:pt x="786" y="84"/>
                    <a:pt x="975" y="149"/>
                  </a:cubicBezTo>
                  <a:cubicBezTo>
                    <a:pt x="1167" y="211"/>
                    <a:pt x="1320" y="346"/>
                    <a:pt x="1469" y="480"/>
                  </a:cubicBezTo>
                  <a:cubicBezTo>
                    <a:pt x="1690" y="681"/>
                    <a:pt x="1945" y="846"/>
                    <a:pt x="2223" y="951"/>
                  </a:cubicBezTo>
                  <a:cubicBezTo>
                    <a:pt x="2104" y="897"/>
                    <a:pt x="1988" y="836"/>
                    <a:pt x="1878" y="768"/>
                  </a:cubicBezTo>
                  <a:cubicBezTo>
                    <a:pt x="1708" y="664"/>
                    <a:pt x="1560" y="534"/>
                    <a:pt x="1413" y="399"/>
                  </a:cubicBezTo>
                  <a:cubicBezTo>
                    <a:pt x="1364" y="355"/>
                    <a:pt x="1312" y="314"/>
                    <a:pt x="1257" y="276"/>
                  </a:cubicBezTo>
                  <a:cubicBezTo>
                    <a:pt x="1297" y="251"/>
                    <a:pt x="1336" y="227"/>
                    <a:pt x="1376" y="205"/>
                  </a:cubicBezTo>
                  <a:cubicBezTo>
                    <a:pt x="1511" y="131"/>
                    <a:pt x="1654" y="76"/>
                    <a:pt x="1803" y="43"/>
                  </a:cubicBezTo>
                  <a:cubicBezTo>
                    <a:pt x="1894" y="21"/>
                    <a:pt x="1986" y="11"/>
                    <a:pt x="2080" y="11"/>
                  </a:cubicBezTo>
                  <a:cubicBezTo>
                    <a:pt x="2100" y="11"/>
                    <a:pt x="2120" y="12"/>
                    <a:pt x="2140" y="13"/>
                  </a:cubicBezTo>
                  <a:cubicBezTo>
                    <a:pt x="2091" y="3"/>
                    <a:pt x="2039" y="1"/>
                    <a:pt x="1989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0" name="Google Shape;680;p6"/>
            <p:cNvSpPr/>
            <p:nvPr/>
          </p:nvSpPr>
          <p:spPr>
            <a:xfrm>
              <a:off x="3701225" y="1185075"/>
              <a:ext cx="93175" cy="102500"/>
            </a:xfrm>
            <a:custGeom>
              <a:avLst/>
              <a:gdLst/>
              <a:ahLst/>
              <a:cxnLst/>
              <a:rect l="l" t="t" r="r" b="b"/>
              <a:pathLst>
                <a:path w="3727" h="4100" extrusionOk="0">
                  <a:moveTo>
                    <a:pt x="310" y="28"/>
                  </a:moveTo>
                  <a:cubicBezTo>
                    <a:pt x="205" y="28"/>
                    <a:pt x="102" y="48"/>
                    <a:pt x="1" y="69"/>
                  </a:cubicBezTo>
                  <a:cubicBezTo>
                    <a:pt x="94" y="55"/>
                    <a:pt x="189" y="42"/>
                    <a:pt x="282" y="42"/>
                  </a:cubicBezTo>
                  <a:cubicBezTo>
                    <a:pt x="299" y="42"/>
                    <a:pt x="316" y="42"/>
                    <a:pt x="332" y="43"/>
                  </a:cubicBezTo>
                  <a:cubicBezTo>
                    <a:pt x="506" y="44"/>
                    <a:pt x="648" y="147"/>
                    <a:pt x="775" y="258"/>
                  </a:cubicBezTo>
                  <a:cubicBezTo>
                    <a:pt x="840" y="312"/>
                    <a:pt x="906" y="369"/>
                    <a:pt x="985" y="405"/>
                  </a:cubicBezTo>
                  <a:cubicBezTo>
                    <a:pt x="1039" y="434"/>
                    <a:pt x="1099" y="446"/>
                    <a:pt x="1159" y="446"/>
                  </a:cubicBezTo>
                  <a:cubicBezTo>
                    <a:pt x="1186" y="446"/>
                    <a:pt x="1214" y="443"/>
                    <a:pt x="1241" y="438"/>
                  </a:cubicBezTo>
                  <a:cubicBezTo>
                    <a:pt x="1274" y="435"/>
                    <a:pt x="1308" y="428"/>
                    <a:pt x="1341" y="422"/>
                  </a:cubicBezTo>
                  <a:cubicBezTo>
                    <a:pt x="1365" y="558"/>
                    <a:pt x="1388" y="683"/>
                    <a:pt x="1409" y="808"/>
                  </a:cubicBezTo>
                  <a:cubicBezTo>
                    <a:pt x="1442" y="1013"/>
                    <a:pt x="1464" y="1224"/>
                    <a:pt x="1450" y="1429"/>
                  </a:cubicBezTo>
                  <a:cubicBezTo>
                    <a:pt x="1445" y="1580"/>
                    <a:pt x="1390" y="1719"/>
                    <a:pt x="1314" y="1844"/>
                  </a:cubicBezTo>
                  <a:cubicBezTo>
                    <a:pt x="1272" y="1824"/>
                    <a:pt x="1229" y="1806"/>
                    <a:pt x="1182" y="1790"/>
                  </a:cubicBezTo>
                  <a:cubicBezTo>
                    <a:pt x="1033" y="1740"/>
                    <a:pt x="874" y="1713"/>
                    <a:pt x="716" y="1702"/>
                  </a:cubicBezTo>
                  <a:cubicBezTo>
                    <a:pt x="678" y="1700"/>
                    <a:pt x="640" y="1699"/>
                    <a:pt x="601" y="1699"/>
                  </a:cubicBezTo>
                  <a:cubicBezTo>
                    <a:pt x="523" y="1699"/>
                    <a:pt x="444" y="1704"/>
                    <a:pt x="366" y="1721"/>
                  </a:cubicBezTo>
                  <a:cubicBezTo>
                    <a:pt x="418" y="1719"/>
                    <a:pt x="469" y="1715"/>
                    <a:pt x="519" y="1715"/>
                  </a:cubicBezTo>
                  <a:cubicBezTo>
                    <a:pt x="675" y="1717"/>
                    <a:pt x="830" y="1732"/>
                    <a:pt x="983" y="1758"/>
                  </a:cubicBezTo>
                  <a:cubicBezTo>
                    <a:pt x="1094" y="1778"/>
                    <a:pt x="1206" y="1805"/>
                    <a:pt x="1313" y="1844"/>
                  </a:cubicBezTo>
                  <a:cubicBezTo>
                    <a:pt x="1283" y="1894"/>
                    <a:pt x="1248" y="1943"/>
                    <a:pt x="1210" y="1991"/>
                  </a:cubicBezTo>
                  <a:cubicBezTo>
                    <a:pt x="1021" y="2233"/>
                    <a:pt x="771" y="2435"/>
                    <a:pt x="638" y="2718"/>
                  </a:cubicBezTo>
                  <a:cubicBezTo>
                    <a:pt x="703" y="2600"/>
                    <a:pt x="787" y="2491"/>
                    <a:pt x="879" y="2389"/>
                  </a:cubicBezTo>
                  <a:cubicBezTo>
                    <a:pt x="1016" y="2236"/>
                    <a:pt x="1169" y="2095"/>
                    <a:pt x="1290" y="1923"/>
                  </a:cubicBezTo>
                  <a:cubicBezTo>
                    <a:pt x="1350" y="1838"/>
                    <a:pt x="1401" y="1746"/>
                    <a:pt x="1435" y="1647"/>
                  </a:cubicBezTo>
                  <a:cubicBezTo>
                    <a:pt x="1466" y="1545"/>
                    <a:pt x="1475" y="1440"/>
                    <a:pt x="1476" y="1337"/>
                  </a:cubicBezTo>
                  <a:cubicBezTo>
                    <a:pt x="1475" y="1025"/>
                    <a:pt x="1409" y="722"/>
                    <a:pt x="1344" y="420"/>
                  </a:cubicBezTo>
                  <a:cubicBezTo>
                    <a:pt x="1437" y="404"/>
                    <a:pt x="1530" y="386"/>
                    <a:pt x="1625" y="373"/>
                  </a:cubicBezTo>
                  <a:cubicBezTo>
                    <a:pt x="1690" y="364"/>
                    <a:pt x="1757" y="357"/>
                    <a:pt x="1823" y="357"/>
                  </a:cubicBezTo>
                  <a:cubicBezTo>
                    <a:pt x="1877" y="357"/>
                    <a:pt x="1932" y="362"/>
                    <a:pt x="1985" y="376"/>
                  </a:cubicBezTo>
                  <a:lnTo>
                    <a:pt x="1985" y="376"/>
                  </a:lnTo>
                  <a:cubicBezTo>
                    <a:pt x="1921" y="356"/>
                    <a:pt x="1854" y="349"/>
                    <a:pt x="1787" y="349"/>
                  </a:cubicBezTo>
                  <a:cubicBezTo>
                    <a:pt x="1748" y="349"/>
                    <a:pt x="1710" y="352"/>
                    <a:pt x="1672" y="355"/>
                  </a:cubicBezTo>
                  <a:cubicBezTo>
                    <a:pt x="1500" y="367"/>
                    <a:pt x="1332" y="413"/>
                    <a:pt x="1163" y="422"/>
                  </a:cubicBezTo>
                  <a:cubicBezTo>
                    <a:pt x="1162" y="422"/>
                    <a:pt x="1161" y="422"/>
                    <a:pt x="1160" y="422"/>
                  </a:cubicBezTo>
                  <a:cubicBezTo>
                    <a:pt x="989" y="422"/>
                    <a:pt x="858" y="291"/>
                    <a:pt x="727" y="187"/>
                  </a:cubicBezTo>
                  <a:cubicBezTo>
                    <a:pt x="629" y="107"/>
                    <a:pt x="509" y="39"/>
                    <a:pt x="380" y="31"/>
                  </a:cubicBezTo>
                  <a:cubicBezTo>
                    <a:pt x="356" y="29"/>
                    <a:pt x="333" y="28"/>
                    <a:pt x="310" y="28"/>
                  </a:cubicBezTo>
                  <a:close/>
                  <a:moveTo>
                    <a:pt x="1812" y="0"/>
                  </a:moveTo>
                  <a:lnTo>
                    <a:pt x="1812" y="0"/>
                  </a:lnTo>
                  <a:cubicBezTo>
                    <a:pt x="1882" y="124"/>
                    <a:pt x="1940" y="251"/>
                    <a:pt x="1998" y="379"/>
                  </a:cubicBezTo>
                  <a:lnTo>
                    <a:pt x="1998" y="379"/>
                  </a:lnTo>
                  <a:cubicBezTo>
                    <a:pt x="1994" y="378"/>
                    <a:pt x="1990" y="377"/>
                    <a:pt x="1985" y="376"/>
                  </a:cubicBezTo>
                  <a:lnTo>
                    <a:pt x="1985" y="376"/>
                  </a:lnTo>
                  <a:cubicBezTo>
                    <a:pt x="1990" y="377"/>
                    <a:pt x="1994" y="378"/>
                    <a:pt x="1998" y="380"/>
                  </a:cubicBezTo>
                  <a:cubicBezTo>
                    <a:pt x="1998" y="379"/>
                    <a:pt x="1998" y="379"/>
                    <a:pt x="1998" y="379"/>
                  </a:cubicBezTo>
                  <a:lnTo>
                    <a:pt x="1998" y="379"/>
                  </a:lnTo>
                  <a:cubicBezTo>
                    <a:pt x="1999" y="379"/>
                    <a:pt x="2000" y="379"/>
                    <a:pt x="2001" y="380"/>
                  </a:cubicBezTo>
                  <a:cubicBezTo>
                    <a:pt x="2036" y="459"/>
                    <a:pt x="2072" y="539"/>
                    <a:pt x="2103" y="621"/>
                  </a:cubicBezTo>
                  <a:cubicBezTo>
                    <a:pt x="2227" y="936"/>
                    <a:pt x="2332" y="1257"/>
                    <a:pt x="2447" y="1576"/>
                  </a:cubicBezTo>
                  <a:cubicBezTo>
                    <a:pt x="2398" y="1665"/>
                    <a:pt x="2355" y="1743"/>
                    <a:pt x="2313" y="1819"/>
                  </a:cubicBezTo>
                  <a:cubicBezTo>
                    <a:pt x="2239" y="1954"/>
                    <a:pt x="2171" y="2081"/>
                    <a:pt x="2102" y="2208"/>
                  </a:cubicBezTo>
                  <a:cubicBezTo>
                    <a:pt x="2036" y="2339"/>
                    <a:pt x="1949" y="2462"/>
                    <a:pt x="1913" y="2611"/>
                  </a:cubicBezTo>
                  <a:cubicBezTo>
                    <a:pt x="1883" y="2718"/>
                    <a:pt x="1904" y="2832"/>
                    <a:pt x="1922" y="2937"/>
                  </a:cubicBezTo>
                  <a:cubicBezTo>
                    <a:pt x="1939" y="3041"/>
                    <a:pt x="1955" y="3161"/>
                    <a:pt x="1884" y="3249"/>
                  </a:cubicBezTo>
                  <a:cubicBezTo>
                    <a:pt x="1953" y="3177"/>
                    <a:pt x="1955" y="3067"/>
                    <a:pt x="1943" y="2974"/>
                  </a:cubicBezTo>
                  <a:cubicBezTo>
                    <a:pt x="1922" y="2831"/>
                    <a:pt x="1895" y="2684"/>
                    <a:pt x="1953" y="2547"/>
                  </a:cubicBezTo>
                  <a:cubicBezTo>
                    <a:pt x="2006" y="2413"/>
                    <a:pt x="2085" y="2289"/>
                    <a:pt x="2149" y="2159"/>
                  </a:cubicBezTo>
                  <a:cubicBezTo>
                    <a:pt x="2243" y="1976"/>
                    <a:pt x="2332" y="1802"/>
                    <a:pt x="2448" y="1578"/>
                  </a:cubicBezTo>
                  <a:cubicBezTo>
                    <a:pt x="2453" y="1588"/>
                    <a:pt x="2457" y="1600"/>
                    <a:pt x="2461" y="1611"/>
                  </a:cubicBezTo>
                  <a:cubicBezTo>
                    <a:pt x="2580" y="1942"/>
                    <a:pt x="2720" y="2266"/>
                    <a:pt x="2894" y="2572"/>
                  </a:cubicBezTo>
                  <a:cubicBezTo>
                    <a:pt x="2952" y="2678"/>
                    <a:pt x="3011" y="2781"/>
                    <a:pt x="3070" y="2887"/>
                  </a:cubicBezTo>
                  <a:cubicBezTo>
                    <a:pt x="3069" y="2888"/>
                    <a:pt x="3069" y="2888"/>
                    <a:pt x="3068" y="2889"/>
                  </a:cubicBezTo>
                  <a:lnTo>
                    <a:pt x="3068" y="2889"/>
                  </a:lnTo>
                  <a:cubicBezTo>
                    <a:pt x="3068" y="2888"/>
                    <a:pt x="3068" y="2888"/>
                    <a:pt x="3067" y="2887"/>
                  </a:cubicBezTo>
                  <a:cubicBezTo>
                    <a:pt x="3061" y="2895"/>
                    <a:pt x="3055" y="2902"/>
                    <a:pt x="3050" y="2910"/>
                  </a:cubicBezTo>
                  <a:lnTo>
                    <a:pt x="3050" y="2910"/>
                  </a:lnTo>
                  <a:cubicBezTo>
                    <a:pt x="3056" y="2903"/>
                    <a:pt x="3062" y="2896"/>
                    <a:pt x="3068" y="2889"/>
                  </a:cubicBezTo>
                  <a:lnTo>
                    <a:pt x="3068" y="2889"/>
                  </a:lnTo>
                  <a:cubicBezTo>
                    <a:pt x="3135" y="3009"/>
                    <a:pt x="3198" y="3131"/>
                    <a:pt x="3257" y="3257"/>
                  </a:cubicBezTo>
                  <a:cubicBezTo>
                    <a:pt x="3365" y="3491"/>
                    <a:pt x="3444" y="3742"/>
                    <a:pt x="3462" y="4000"/>
                  </a:cubicBezTo>
                  <a:cubicBezTo>
                    <a:pt x="3453" y="3773"/>
                    <a:pt x="3391" y="3548"/>
                    <a:pt x="3303" y="3336"/>
                  </a:cubicBezTo>
                  <a:cubicBezTo>
                    <a:pt x="3175" y="3028"/>
                    <a:pt x="3000" y="2742"/>
                    <a:pt x="2843" y="2448"/>
                  </a:cubicBezTo>
                  <a:lnTo>
                    <a:pt x="2843" y="2448"/>
                  </a:lnTo>
                  <a:cubicBezTo>
                    <a:pt x="2891" y="2462"/>
                    <a:pt x="2940" y="2476"/>
                    <a:pt x="2987" y="2492"/>
                  </a:cubicBezTo>
                  <a:cubicBezTo>
                    <a:pt x="3144" y="2550"/>
                    <a:pt x="3296" y="2621"/>
                    <a:pt x="3438" y="2710"/>
                  </a:cubicBezTo>
                  <a:cubicBezTo>
                    <a:pt x="3542" y="2776"/>
                    <a:pt x="3642" y="2851"/>
                    <a:pt x="3727" y="2939"/>
                  </a:cubicBezTo>
                  <a:cubicBezTo>
                    <a:pt x="3694" y="2896"/>
                    <a:pt x="3657" y="2855"/>
                    <a:pt x="3615" y="2820"/>
                  </a:cubicBezTo>
                  <a:cubicBezTo>
                    <a:pt x="3492" y="2707"/>
                    <a:pt x="3345" y="2624"/>
                    <a:pt x="3193" y="2558"/>
                  </a:cubicBezTo>
                  <a:cubicBezTo>
                    <a:pt x="3082" y="2509"/>
                    <a:pt x="2965" y="2471"/>
                    <a:pt x="2845" y="2448"/>
                  </a:cubicBezTo>
                  <a:cubicBezTo>
                    <a:pt x="2839" y="2437"/>
                    <a:pt x="2832" y="2427"/>
                    <a:pt x="2826" y="2415"/>
                  </a:cubicBezTo>
                  <a:cubicBezTo>
                    <a:pt x="2665" y="2109"/>
                    <a:pt x="2538" y="1785"/>
                    <a:pt x="2421" y="1458"/>
                  </a:cubicBezTo>
                  <a:cubicBezTo>
                    <a:pt x="2371" y="1317"/>
                    <a:pt x="2320" y="1175"/>
                    <a:pt x="2269" y="1033"/>
                  </a:cubicBezTo>
                  <a:lnTo>
                    <a:pt x="2269" y="1033"/>
                  </a:lnTo>
                  <a:cubicBezTo>
                    <a:pt x="2320" y="1050"/>
                    <a:pt x="2360" y="1065"/>
                    <a:pt x="2397" y="1078"/>
                  </a:cubicBezTo>
                  <a:cubicBezTo>
                    <a:pt x="2538" y="1127"/>
                    <a:pt x="2680" y="1175"/>
                    <a:pt x="2821" y="1217"/>
                  </a:cubicBezTo>
                  <a:cubicBezTo>
                    <a:pt x="2925" y="1248"/>
                    <a:pt x="3039" y="1273"/>
                    <a:pt x="3106" y="1362"/>
                  </a:cubicBezTo>
                  <a:cubicBezTo>
                    <a:pt x="3083" y="1319"/>
                    <a:pt x="3044" y="1286"/>
                    <a:pt x="3001" y="1263"/>
                  </a:cubicBezTo>
                  <a:cubicBezTo>
                    <a:pt x="2935" y="1226"/>
                    <a:pt x="2862" y="1209"/>
                    <a:pt x="2793" y="1187"/>
                  </a:cubicBezTo>
                  <a:cubicBezTo>
                    <a:pt x="2722" y="1165"/>
                    <a:pt x="2655" y="1144"/>
                    <a:pt x="2582" y="1121"/>
                  </a:cubicBezTo>
                  <a:cubicBezTo>
                    <a:pt x="2478" y="1090"/>
                    <a:pt x="2373" y="1060"/>
                    <a:pt x="2267" y="1032"/>
                  </a:cubicBezTo>
                  <a:cubicBezTo>
                    <a:pt x="2139" y="677"/>
                    <a:pt x="2001" y="327"/>
                    <a:pt x="1812" y="0"/>
                  </a:cubicBezTo>
                  <a:close/>
                  <a:moveTo>
                    <a:pt x="3050" y="2910"/>
                  </a:moveTo>
                  <a:lnTo>
                    <a:pt x="3050" y="2910"/>
                  </a:lnTo>
                  <a:cubicBezTo>
                    <a:pt x="3013" y="2952"/>
                    <a:pt x="2977" y="2995"/>
                    <a:pt x="2947" y="3043"/>
                  </a:cubicBezTo>
                  <a:cubicBezTo>
                    <a:pt x="2831" y="3221"/>
                    <a:pt x="2759" y="3427"/>
                    <a:pt x="2714" y="3633"/>
                  </a:cubicBezTo>
                  <a:cubicBezTo>
                    <a:pt x="2680" y="3786"/>
                    <a:pt x="2660" y="3943"/>
                    <a:pt x="2655" y="4099"/>
                  </a:cubicBezTo>
                  <a:cubicBezTo>
                    <a:pt x="2665" y="4031"/>
                    <a:pt x="2672" y="3964"/>
                    <a:pt x="2684" y="3894"/>
                  </a:cubicBezTo>
                  <a:cubicBezTo>
                    <a:pt x="2714" y="3690"/>
                    <a:pt x="2763" y="3487"/>
                    <a:pt x="2837" y="3292"/>
                  </a:cubicBezTo>
                  <a:cubicBezTo>
                    <a:pt x="2890" y="3155"/>
                    <a:pt x="2960" y="3026"/>
                    <a:pt x="3050" y="291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1" name="Google Shape;681;p6"/>
            <p:cNvSpPr/>
            <p:nvPr/>
          </p:nvSpPr>
          <p:spPr>
            <a:xfrm>
              <a:off x="3772625" y="1198975"/>
              <a:ext cx="41600" cy="55425"/>
            </a:xfrm>
            <a:custGeom>
              <a:avLst/>
              <a:gdLst/>
              <a:ahLst/>
              <a:cxnLst/>
              <a:rect l="l" t="t" r="r" b="b"/>
              <a:pathLst>
                <a:path w="1664" h="2217" extrusionOk="0">
                  <a:moveTo>
                    <a:pt x="1" y="1"/>
                  </a:moveTo>
                  <a:lnTo>
                    <a:pt x="1" y="1"/>
                  </a:lnTo>
                  <a:cubicBezTo>
                    <a:pt x="140" y="27"/>
                    <a:pt x="260" y="112"/>
                    <a:pt x="350" y="217"/>
                  </a:cubicBezTo>
                  <a:cubicBezTo>
                    <a:pt x="490" y="381"/>
                    <a:pt x="555" y="593"/>
                    <a:pt x="613" y="798"/>
                  </a:cubicBezTo>
                  <a:cubicBezTo>
                    <a:pt x="670" y="1006"/>
                    <a:pt x="740" y="1212"/>
                    <a:pt x="830" y="1408"/>
                  </a:cubicBezTo>
                  <a:cubicBezTo>
                    <a:pt x="961" y="1698"/>
                    <a:pt x="1131" y="1972"/>
                    <a:pt x="1334" y="2216"/>
                  </a:cubicBezTo>
                  <a:cubicBezTo>
                    <a:pt x="1251" y="2105"/>
                    <a:pt x="1173" y="1989"/>
                    <a:pt x="1099" y="1869"/>
                  </a:cubicBezTo>
                  <a:cubicBezTo>
                    <a:pt x="989" y="1689"/>
                    <a:pt x="891" y="1499"/>
                    <a:pt x="811" y="1304"/>
                  </a:cubicBezTo>
                  <a:cubicBezTo>
                    <a:pt x="753" y="1170"/>
                    <a:pt x="708" y="1033"/>
                    <a:pt x="665" y="895"/>
                  </a:cubicBezTo>
                  <a:cubicBezTo>
                    <a:pt x="715" y="887"/>
                    <a:pt x="765" y="880"/>
                    <a:pt x="817" y="874"/>
                  </a:cubicBezTo>
                  <a:cubicBezTo>
                    <a:pt x="866" y="869"/>
                    <a:pt x="917" y="866"/>
                    <a:pt x="967" y="866"/>
                  </a:cubicBezTo>
                  <a:cubicBezTo>
                    <a:pt x="1001" y="866"/>
                    <a:pt x="1036" y="868"/>
                    <a:pt x="1070" y="871"/>
                  </a:cubicBezTo>
                  <a:cubicBezTo>
                    <a:pt x="1154" y="877"/>
                    <a:pt x="1234" y="901"/>
                    <a:pt x="1312" y="938"/>
                  </a:cubicBezTo>
                  <a:cubicBezTo>
                    <a:pt x="1425" y="988"/>
                    <a:pt x="1539" y="1053"/>
                    <a:pt x="1663" y="1072"/>
                  </a:cubicBezTo>
                  <a:cubicBezTo>
                    <a:pt x="1609" y="1058"/>
                    <a:pt x="1559" y="1037"/>
                    <a:pt x="1509" y="1013"/>
                  </a:cubicBezTo>
                  <a:cubicBezTo>
                    <a:pt x="1432" y="978"/>
                    <a:pt x="1361" y="937"/>
                    <a:pt x="1283" y="902"/>
                  </a:cubicBezTo>
                  <a:cubicBezTo>
                    <a:pt x="1205" y="865"/>
                    <a:pt x="1119" y="847"/>
                    <a:pt x="1033" y="847"/>
                  </a:cubicBezTo>
                  <a:cubicBezTo>
                    <a:pt x="1026" y="847"/>
                    <a:pt x="1018" y="847"/>
                    <a:pt x="1011" y="847"/>
                  </a:cubicBezTo>
                  <a:cubicBezTo>
                    <a:pt x="894" y="847"/>
                    <a:pt x="777" y="865"/>
                    <a:pt x="665" y="893"/>
                  </a:cubicBezTo>
                  <a:lnTo>
                    <a:pt x="605" y="699"/>
                  </a:lnTo>
                  <a:cubicBezTo>
                    <a:pt x="556" y="545"/>
                    <a:pt x="499" y="391"/>
                    <a:pt x="398" y="260"/>
                  </a:cubicBezTo>
                  <a:cubicBezTo>
                    <a:pt x="301" y="132"/>
                    <a:pt x="162" y="25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2" name="Google Shape;682;p6"/>
            <p:cNvSpPr/>
            <p:nvPr/>
          </p:nvSpPr>
          <p:spPr>
            <a:xfrm>
              <a:off x="3755300" y="1151225"/>
              <a:ext cx="45425" cy="33000"/>
            </a:xfrm>
            <a:custGeom>
              <a:avLst/>
              <a:gdLst/>
              <a:ahLst/>
              <a:cxnLst/>
              <a:rect l="l" t="t" r="r" b="b"/>
              <a:pathLst>
                <a:path w="1817" h="1320" extrusionOk="0">
                  <a:moveTo>
                    <a:pt x="843" y="0"/>
                  </a:moveTo>
                  <a:cubicBezTo>
                    <a:pt x="857" y="42"/>
                    <a:pt x="871" y="83"/>
                    <a:pt x="887" y="123"/>
                  </a:cubicBezTo>
                  <a:cubicBezTo>
                    <a:pt x="939" y="244"/>
                    <a:pt x="997" y="361"/>
                    <a:pt x="1063" y="476"/>
                  </a:cubicBezTo>
                  <a:cubicBezTo>
                    <a:pt x="1109" y="559"/>
                    <a:pt x="1158" y="642"/>
                    <a:pt x="1213" y="720"/>
                  </a:cubicBezTo>
                  <a:lnTo>
                    <a:pt x="1213" y="720"/>
                  </a:lnTo>
                  <a:cubicBezTo>
                    <a:pt x="1192" y="680"/>
                    <a:pt x="1175" y="647"/>
                    <a:pt x="1159" y="620"/>
                  </a:cubicBezTo>
                  <a:cubicBezTo>
                    <a:pt x="1084" y="475"/>
                    <a:pt x="1036" y="383"/>
                    <a:pt x="975" y="266"/>
                  </a:cubicBezTo>
                  <a:cubicBezTo>
                    <a:pt x="941" y="193"/>
                    <a:pt x="908" y="132"/>
                    <a:pt x="843" y="0"/>
                  </a:cubicBezTo>
                  <a:close/>
                  <a:moveTo>
                    <a:pt x="1213" y="720"/>
                  </a:moveTo>
                  <a:lnTo>
                    <a:pt x="1213" y="720"/>
                  </a:lnTo>
                  <a:cubicBezTo>
                    <a:pt x="1214" y="722"/>
                    <a:pt x="1215" y="723"/>
                    <a:pt x="1216" y="725"/>
                  </a:cubicBezTo>
                  <a:lnTo>
                    <a:pt x="1216" y="725"/>
                  </a:lnTo>
                  <a:cubicBezTo>
                    <a:pt x="1216" y="725"/>
                    <a:pt x="1216" y="724"/>
                    <a:pt x="1216" y="724"/>
                  </a:cubicBezTo>
                  <a:cubicBezTo>
                    <a:pt x="1215" y="723"/>
                    <a:pt x="1214" y="722"/>
                    <a:pt x="1213" y="720"/>
                  </a:cubicBezTo>
                  <a:close/>
                  <a:moveTo>
                    <a:pt x="1712" y="434"/>
                  </a:moveTo>
                  <a:cubicBezTo>
                    <a:pt x="1636" y="434"/>
                    <a:pt x="1559" y="457"/>
                    <a:pt x="1491" y="493"/>
                  </a:cubicBezTo>
                  <a:cubicBezTo>
                    <a:pt x="1381" y="548"/>
                    <a:pt x="1296" y="634"/>
                    <a:pt x="1216" y="726"/>
                  </a:cubicBezTo>
                  <a:cubicBezTo>
                    <a:pt x="1216" y="725"/>
                    <a:pt x="1216" y="725"/>
                    <a:pt x="1216" y="725"/>
                  </a:cubicBezTo>
                  <a:lnTo>
                    <a:pt x="1216" y="725"/>
                  </a:lnTo>
                  <a:cubicBezTo>
                    <a:pt x="1183" y="761"/>
                    <a:pt x="1151" y="799"/>
                    <a:pt x="1121" y="837"/>
                  </a:cubicBezTo>
                  <a:cubicBezTo>
                    <a:pt x="1016" y="969"/>
                    <a:pt x="893" y="1085"/>
                    <a:pt x="743" y="1163"/>
                  </a:cubicBezTo>
                  <a:cubicBezTo>
                    <a:pt x="552" y="1265"/>
                    <a:pt x="334" y="1313"/>
                    <a:pt x="115" y="1313"/>
                  </a:cubicBezTo>
                  <a:cubicBezTo>
                    <a:pt x="77" y="1313"/>
                    <a:pt x="38" y="1312"/>
                    <a:pt x="0" y="1309"/>
                  </a:cubicBezTo>
                  <a:lnTo>
                    <a:pt x="0" y="1309"/>
                  </a:lnTo>
                  <a:cubicBezTo>
                    <a:pt x="55" y="1316"/>
                    <a:pt x="111" y="1319"/>
                    <a:pt x="167" y="1319"/>
                  </a:cubicBezTo>
                  <a:cubicBezTo>
                    <a:pt x="222" y="1319"/>
                    <a:pt x="278" y="1316"/>
                    <a:pt x="333" y="1309"/>
                  </a:cubicBezTo>
                  <a:cubicBezTo>
                    <a:pt x="503" y="1288"/>
                    <a:pt x="672" y="1234"/>
                    <a:pt x="820" y="1144"/>
                  </a:cubicBezTo>
                  <a:cubicBezTo>
                    <a:pt x="969" y="1056"/>
                    <a:pt x="1084" y="921"/>
                    <a:pt x="1189" y="788"/>
                  </a:cubicBezTo>
                  <a:cubicBezTo>
                    <a:pt x="1269" y="690"/>
                    <a:pt x="1352" y="593"/>
                    <a:pt x="1458" y="526"/>
                  </a:cubicBezTo>
                  <a:cubicBezTo>
                    <a:pt x="1538" y="475"/>
                    <a:pt x="1633" y="439"/>
                    <a:pt x="1728" y="439"/>
                  </a:cubicBezTo>
                  <a:cubicBezTo>
                    <a:pt x="1758" y="439"/>
                    <a:pt x="1787" y="443"/>
                    <a:pt x="1817" y="450"/>
                  </a:cubicBezTo>
                  <a:cubicBezTo>
                    <a:pt x="1783" y="439"/>
                    <a:pt x="1747" y="434"/>
                    <a:pt x="1712" y="434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83" name="Google Shape;683;p6"/>
          <p:cNvGrpSpPr/>
          <p:nvPr/>
        </p:nvGrpSpPr>
        <p:grpSpPr>
          <a:xfrm flipH="1">
            <a:off x="8575907" y="595113"/>
            <a:ext cx="623631" cy="524270"/>
            <a:chOff x="8162585" y="2069788"/>
            <a:chExt cx="583268" cy="490338"/>
          </a:xfrm>
        </p:grpSpPr>
        <p:sp>
          <p:nvSpPr>
            <p:cNvPr id="684" name="Google Shape;684;p6"/>
            <p:cNvSpPr/>
            <p:nvPr/>
          </p:nvSpPr>
          <p:spPr>
            <a:xfrm>
              <a:off x="8162585" y="2069788"/>
              <a:ext cx="583268" cy="490338"/>
            </a:xfrm>
            <a:custGeom>
              <a:avLst/>
              <a:gdLst/>
              <a:ahLst/>
              <a:cxnLst/>
              <a:rect l="l" t="t" r="r" b="b"/>
              <a:pathLst>
                <a:path w="11103" h="9334" extrusionOk="0">
                  <a:moveTo>
                    <a:pt x="4484" y="0"/>
                  </a:moveTo>
                  <a:cubicBezTo>
                    <a:pt x="4474" y="0"/>
                    <a:pt x="4463" y="5"/>
                    <a:pt x="4459" y="15"/>
                  </a:cubicBezTo>
                  <a:cubicBezTo>
                    <a:pt x="4381" y="207"/>
                    <a:pt x="4302" y="397"/>
                    <a:pt x="4224" y="588"/>
                  </a:cubicBezTo>
                  <a:cubicBezTo>
                    <a:pt x="4220" y="598"/>
                    <a:pt x="4210" y="604"/>
                    <a:pt x="4199" y="604"/>
                  </a:cubicBezTo>
                  <a:cubicBezTo>
                    <a:pt x="4195" y="604"/>
                    <a:pt x="4191" y="603"/>
                    <a:pt x="4187" y="601"/>
                  </a:cubicBezTo>
                  <a:cubicBezTo>
                    <a:pt x="4059" y="541"/>
                    <a:pt x="3929" y="483"/>
                    <a:pt x="3800" y="424"/>
                  </a:cubicBezTo>
                  <a:cubicBezTo>
                    <a:pt x="3796" y="422"/>
                    <a:pt x="3792" y="421"/>
                    <a:pt x="3788" y="421"/>
                  </a:cubicBezTo>
                  <a:cubicBezTo>
                    <a:pt x="3776" y="421"/>
                    <a:pt x="3765" y="429"/>
                    <a:pt x="3762" y="441"/>
                  </a:cubicBezTo>
                  <a:cubicBezTo>
                    <a:pt x="3714" y="658"/>
                    <a:pt x="3668" y="875"/>
                    <a:pt x="3621" y="1091"/>
                  </a:cubicBezTo>
                  <a:cubicBezTo>
                    <a:pt x="3618" y="1103"/>
                    <a:pt x="3608" y="1110"/>
                    <a:pt x="3596" y="1110"/>
                  </a:cubicBezTo>
                  <a:cubicBezTo>
                    <a:pt x="3590" y="1110"/>
                    <a:pt x="3584" y="1108"/>
                    <a:pt x="3578" y="1104"/>
                  </a:cubicBezTo>
                  <a:cubicBezTo>
                    <a:pt x="3495" y="1045"/>
                    <a:pt x="3414" y="987"/>
                    <a:pt x="3331" y="927"/>
                  </a:cubicBezTo>
                  <a:cubicBezTo>
                    <a:pt x="3326" y="923"/>
                    <a:pt x="3321" y="921"/>
                    <a:pt x="3315" y="921"/>
                  </a:cubicBezTo>
                  <a:cubicBezTo>
                    <a:pt x="3303" y="921"/>
                    <a:pt x="3291" y="930"/>
                    <a:pt x="3288" y="943"/>
                  </a:cubicBezTo>
                  <a:cubicBezTo>
                    <a:pt x="3246" y="1212"/>
                    <a:pt x="3203" y="1482"/>
                    <a:pt x="3162" y="1751"/>
                  </a:cubicBezTo>
                  <a:cubicBezTo>
                    <a:pt x="3160" y="1765"/>
                    <a:pt x="3147" y="1773"/>
                    <a:pt x="3135" y="1773"/>
                  </a:cubicBezTo>
                  <a:cubicBezTo>
                    <a:pt x="3125" y="1773"/>
                    <a:pt x="3114" y="1767"/>
                    <a:pt x="3110" y="1756"/>
                  </a:cubicBezTo>
                  <a:cubicBezTo>
                    <a:pt x="3029" y="1542"/>
                    <a:pt x="2948" y="1328"/>
                    <a:pt x="2865" y="1115"/>
                  </a:cubicBezTo>
                  <a:cubicBezTo>
                    <a:pt x="2861" y="1104"/>
                    <a:pt x="2850" y="1097"/>
                    <a:pt x="2839" y="1097"/>
                  </a:cubicBezTo>
                  <a:cubicBezTo>
                    <a:pt x="2830" y="1097"/>
                    <a:pt x="2821" y="1101"/>
                    <a:pt x="2816" y="1110"/>
                  </a:cubicBezTo>
                  <a:cubicBezTo>
                    <a:pt x="2731" y="1262"/>
                    <a:pt x="2498" y="1757"/>
                    <a:pt x="2650" y="2358"/>
                  </a:cubicBezTo>
                  <a:cubicBezTo>
                    <a:pt x="2654" y="2375"/>
                    <a:pt x="2640" y="2388"/>
                    <a:pt x="2624" y="2388"/>
                  </a:cubicBezTo>
                  <a:cubicBezTo>
                    <a:pt x="2618" y="2388"/>
                    <a:pt x="2611" y="2386"/>
                    <a:pt x="2606" y="2381"/>
                  </a:cubicBezTo>
                  <a:cubicBezTo>
                    <a:pt x="2509" y="2294"/>
                    <a:pt x="2411" y="2207"/>
                    <a:pt x="2315" y="2119"/>
                  </a:cubicBezTo>
                  <a:cubicBezTo>
                    <a:pt x="2309" y="2115"/>
                    <a:pt x="2303" y="2112"/>
                    <a:pt x="2297" y="2112"/>
                  </a:cubicBezTo>
                  <a:cubicBezTo>
                    <a:pt x="2283" y="2112"/>
                    <a:pt x="2271" y="2122"/>
                    <a:pt x="2271" y="2136"/>
                  </a:cubicBezTo>
                  <a:cubicBezTo>
                    <a:pt x="2262" y="2314"/>
                    <a:pt x="2274" y="2895"/>
                    <a:pt x="2778" y="3193"/>
                  </a:cubicBezTo>
                  <a:cubicBezTo>
                    <a:pt x="3376" y="3547"/>
                    <a:pt x="4332" y="3198"/>
                    <a:pt x="4156" y="4183"/>
                  </a:cubicBezTo>
                  <a:cubicBezTo>
                    <a:pt x="4156" y="4184"/>
                    <a:pt x="4156" y="4185"/>
                    <a:pt x="4154" y="4187"/>
                  </a:cubicBezTo>
                  <a:cubicBezTo>
                    <a:pt x="3447" y="4041"/>
                    <a:pt x="3175" y="3722"/>
                    <a:pt x="2337" y="3722"/>
                  </a:cubicBezTo>
                  <a:cubicBezTo>
                    <a:pt x="2255" y="3722"/>
                    <a:pt x="2168" y="3725"/>
                    <a:pt x="2075" y="3732"/>
                  </a:cubicBezTo>
                  <a:cubicBezTo>
                    <a:pt x="1992" y="3737"/>
                    <a:pt x="1914" y="3740"/>
                    <a:pt x="1841" y="3740"/>
                  </a:cubicBezTo>
                  <a:cubicBezTo>
                    <a:pt x="1111" y="3740"/>
                    <a:pt x="798" y="3473"/>
                    <a:pt x="165" y="3336"/>
                  </a:cubicBezTo>
                  <a:cubicBezTo>
                    <a:pt x="156" y="3335"/>
                    <a:pt x="147" y="3334"/>
                    <a:pt x="139" y="3334"/>
                  </a:cubicBezTo>
                  <a:cubicBezTo>
                    <a:pt x="75" y="3334"/>
                    <a:pt x="18" y="3378"/>
                    <a:pt x="9" y="3440"/>
                  </a:cubicBezTo>
                  <a:cubicBezTo>
                    <a:pt x="0" y="3507"/>
                    <a:pt x="45" y="3568"/>
                    <a:pt x="113" y="3581"/>
                  </a:cubicBezTo>
                  <a:cubicBezTo>
                    <a:pt x="697" y="3694"/>
                    <a:pt x="1050" y="3951"/>
                    <a:pt x="1769" y="3951"/>
                  </a:cubicBezTo>
                  <a:cubicBezTo>
                    <a:pt x="1870" y="3951"/>
                    <a:pt x="1977" y="3946"/>
                    <a:pt x="2093" y="3935"/>
                  </a:cubicBezTo>
                  <a:cubicBezTo>
                    <a:pt x="2206" y="3924"/>
                    <a:pt x="2308" y="3920"/>
                    <a:pt x="2403" y="3920"/>
                  </a:cubicBezTo>
                  <a:cubicBezTo>
                    <a:pt x="3147" y="3920"/>
                    <a:pt x="3399" y="4207"/>
                    <a:pt x="4118" y="4340"/>
                  </a:cubicBezTo>
                  <a:cubicBezTo>
                    <a:pt x="4022" y="4655"/>
                    <a:pt x="3840" y="4738"/>
                    <a:pt x="3614" y="4738"/>
                  </a:cubicBezTo>
                  <a:cubicBezTo>
                    <a:pt x="3364" y="4738"/>
                    <a:pt x="3061" y="4637"/>
                    <a:pt x="2762" y="4637"/>
                  </a:cubicBezTo>
                  <a:cubicBezTo>
                    <a:pt x="2686" y="4637"/>
                    <a:pt x="2610" y="4644"/>
                    <a:pt x="2535" y="4660"/>
                  </a:cubicBezTo>
                  <a:cubicBezTo>
                    <a:pt x="1968" y="4782"/>
                    <a:pt x="1780" y="5333"/>
                    <a:pt x="1734" y="5504"/>
                  </a:cubicBezTo>
                  <a:cubicBezTo>
                    <a:pt x="1729" y="5521"/>
                    <a:pt x="1743" y="5535"/>
                    <a:pt x="1758" y="5535"/>
                  </a:cubicBezTo>
                  <a:cubicBezTo>
                    <a:pt x="1762" y="5535"/>
                    <a:pt x="1766" y="5534"/>
                    <a:pt x="1770" y="5532"/>
                  </a:cubicBezTo>
                  <a:cubicBezTo>
                    <a:pt x="1886" y="5478"/>
                    <a:pt x="2003" y="5427"/>
                    <a:pt x="2121" y="5373"/>
                  </a:cubicBezTo>
                  <a:cubicBezTo>
                    <a:pt x="2125" y="5372"/>
                    <a:pt x="2128" y="5371"/>
                    <a:pt x="2131" y="5371"/>
                  </a:cubicBezTo>
                  <a:cubicBezTo>
                    <a:pt x="2150" y="5371"/>
                    <a:pt x="2165" y="5392"/>
                    <a:pt x="2154" y="5409"/>
                  </a:cubicBezTo>
                  <a:cubicBezTo>
                    <a:pt x="1829" y="5932"/>
                    <a:pt x="1890" y="6474"/>
                    <a:pt x="1920" y="6644"/>
                  </a:cubicBezTo>
                  <a:cubicBezTo>
                    <a:pt x="1921" y="6658"/>
                    <a:pt x="1932" y="6665"/>
                    <a:pt x="1944" y="6665"/>
                  </a:cubicBezTo>
                  <a:cubicBezTo>
                    <a:pt x="1952" y="6665"/>
                    <a:pt x="1959" y="6662"/>
                    <a:pt x="1965" y="6655"/>
                  </a:cubicBezTo>
                  <a:lnTo>
                    <a:pt x="2387" y="6123"/>
                  </a:lnTo>
                  <a:cubicBezTo>
                    <a:pt x="2392" y="6116"/>
                    <a:pt x="2400" y="6113"/>
                    <a:pt x="2407" y="6113"/>
                  </a:cubicBezTo>
                  <a:cubicBezTo>
                    <a:pt x="2422" y="6113"/>
                    <a:pt x="2436" y="6125"/>
                    <a:pt x="2433" y="6143"/>
                  </a:cubicBezTo>
                  <a:cubicBezTo>
                    <a:pt x="2387" y="6412"/>
                    <a:pt x="2339" y="6681"/>
                    <a:pt x="2294" y="6950"/>
                  </a:cubicBezTo>
                  <a:cubicBezTo>
                    <a:pt x="2291" y="6966"/>
                    <a:pt x="2304" y="6980"/>
                    <a:pt x="2320" y="6980"/>
                  </a:cubicBezTo>
                  <a:cubicBezTo>
                    <a:pt x="2322" y="6980"/>
                    <a:pt x="2325" y="6980"/>
                    <a:pt x="2327" y="6979"/>
                  </a:cubicBezTo>
                  <a:cubicBezTo>
                    <a:pt x="2419" y="6949"/>
                    <a:pt x="2513" y="6919"/>
                    <a:pt x="2605" y="6890"/>
                  </a:cubicBezTo>
                  <a:cubicBezTo>
                    <a:pt x="2607" y="6889"/>
                    <a:pt x="2610" y="6889"/>
                    <a:pt x="2613" y="6889"/>
                  </a:cubicBezTo>
                  <a:cubicBezTo>
                    <a:pt x="2627" y="6889"/>
                    <a:pt x="2639" y="6903"/>
                    <a:pt x="2638" y="6918"/>
                  </a:cubicBezTo>
                  <a:lnTo>
                    <a:pt x="2556" y="7579"/>
                  </a:lnTo>
                  <a:cubicBezTo>
                    <a:pt x="2553" y="7594"/>
                    <a:pt x="2565" y="7606"/>
                    <a:pt x="2578" y="7606"/>
                  </a:cubicBezTo>
                  <a:cubicBezTo>
                    <a:pt x="2579" y="7606"/>
                    <a:pt x="2581" y="7606"/>
                    <a:pt x="2583" y="7606"/>
                  </a:cubicBezTo>
                  <a:cubicBezTo>
                    <a:pt x="2716" y="7591"/>
                    <a:pt x="2850" y="7578"/>
                    <a:pt x="2984" y="7563"/>
                  </a:cubicBezTo>
                  <a:cubicBezTo>
                    <a:pt x="2984" y="7563"/>
                    <a:pt x="2985" y="7563"/>
                    <a:pt x="2986" y="7563"/>
                  </a:cubicBezTo>
                  <a:cubicBezTo>
                    <a:pt x="3000" y="7563"/>
                    <a:pt x="3011" y="7573"/>
                    <a:pt x="3011" y="7587"/>
                  </a:cubicBezTo>
                  <a:cubicBezTo>
                    <a:pt x="3018" y="7793"/>
                    <a:pt x="3024" y="7997"/>
                    <a:pt x="3030" y="8204"/>
                  </a:cubicBezTo>
                  <a:cubicBezTo>
                    <a:pt x="3030" y="8219"/>
                    <a:pt x="3043" y="8229"/>
                    <a:pt x="3057" y="8229"/>
                  </a:cubicBezTo>
                  <a:cubicBezTo>
                    <a:pt x="3063" y="8229"/>
                    <a:pt x="3070" y="8227"/>
                    <a:pt x="3075" y="8221"/>
                  </a:cubicBezTo>
                  <a:cubicBezTo>
                    <a:pt x="3164" y="8128"/>
                    <a:pt x="3253" y="8033"/>
                    <a:pt x="3342" y="7940"/>
                  </a:cubicBezTo>
                  <a:cubicBezTo>
                    <a:pt x="3348" y="7934"/>
                    <a:pt x="3355" y="7931"/>
                    <a:pt x="3362" y="7931"/>
                  </a:cubicBezTo>
                  <a:cubicBezTo>
                    <a:pt x="3369" y="7931"/>
                    <a:pt x="3376" y="7935"/>
                    <a:pt x="3381" y="7941"/>
                  </a:cubicBezTo>
                  <a:cubicBezTo>
                    <a:pt x="3507" y="8097"/>
                    <a:pt x="3633" y="8253"/>
                    <a:pt x="3758" y="8409"/>
                  </a:cubicBezTo>
                  <a:cubicBezTo>
                    <a:pt x="3763" y="8415"/>
                    <a:pt x="3770" y="8418"/>
                    <a:pt x="3777" y="8418"/>
                  </a:cubicBezTo>
                  <a:cubicBezTo>
                    <a:pt x="3788" y="8418"/>
                    <a:pt x="3800" y="8411"/>
                    <a:pt x="3803" y="8400"/>
                  </a:cubicBezTo>
                  <a:cubicBezTo>
                    <a:pt x="3896" y="8192"/>
                    <a:pt x="3989" y="7985"/>
                    <a:pt x="4082" y="7779"/>
                  </a:cubicBezTo>
                  <a:cubicBezTo>
                    <a:pt x="4085" y="7767"/>
                    <a:pt x="4096" y="7761"/>
                    <a:pt x="4107" y="7761"/>
                  </a:cubicBezTo>
                  <a:cubicBezTo>
                    <a:pt x="4116" y="7761"/>
                    <a:pt x="4126" y="7766"/>
                    <a:pt x="4130" y="7776"/>
                  </a:cubicBezTo>
                  <a:cubicBezTo>
                    <a:pt x="4228" y="8075"/>
                    <a:pt x="4323" y="8375"/>
                    <a:pt x="4417" y="8676"/>
                  </a:cubicBezTo>
                  <a:cubicBezTo>
                    <a:pt x="4421" y="8687"/>
                    <a:pt x="4431" y="8692"/>
                    <a:pt x="4441" y="8692"/>
                  </a:cubicBezTo>
                  <a:cubicBezTo>
                    <a:pt x="4450" y="8692"/>
                    <a:pt x="4459" y="8688"/>
                    <a:pt x="4464" y="8678"/>
                  </a:cubicBezTo>
                  <a:cubicBezTo>
                    <a:pt x="4532" y="8545"/>
                    <a:pt x="4600" y="8411"/>
                    <a:pt x="4668" y="8277"/>
                  </a:cubicBezTo>
                  <a:cubicBezTo>
                    <a:pt x="4673" y="8268"/>
                    <a:pt x="4682" y="8263"/>
                    <a:pt x="4691" y="8263"/>
                  </a:cubicBezTo>
                  <a:cubicBezTo>
                    <a:pt x="4701" y="8263"/>
                    <a:pt x="4710" y="8268"/>
                    <a:pt x="4715" y="8278"/>
                  </a:cubicBezTo>
                  <a:cubicBezTo>
                    <a:pt x="4790" y="8461"/>
                    <a:pt x="4865" y="8642"/>
                    <a:pt x="4941" y="8823"/>
                  </a:cubicBezTo>
                  <a:cubicBezTo>
                    <a:pt x="4945" y="8833"/>
                    <a:pt x="4955" y="8839"/>
                    <a:pt x="4965" y="8839"/>
                  </a:cubicBezTo>
                  <a:cubicBezTo>
                    <a:pt x="4972" y="8839"/>
                    <a:pt x="4980" y="8835"/>
                    <a:pt x="4985" y="8828"/>
                  </a:cubicBezTo>
                  <a:cubicBezTo>
                    <a:pt x="5035" y="8749"/>
                    <a:pt x="5143" y="8584"/>
                    <a:pt x="5146" y="8562"/>
                  </a:cubicBezTo>
                  <a:cubicBezTo>
                    <a:pt x="5147" y="8561"/>
                    <a:pt x="5147" y="8560"/>
                    <a:pt x="5148" y="8560"/>
                  </a:cubicBezTo>
                  <a:cubicBezTo>
                    <a:pt x="5167" y="8560"/>
                    <a:pt x="5319" y="8805"/>
                    <a:pt x="5376" y="8896"/>
                  </a:cubicBezTo>
                  <a:cubicBezTo>
                    <a:pt x="5381" y="8905"/>
                    <a:pt x="5389" y="8909"/>
                    <a:pt x="5397" y="8909"/>
                  </a:cubicBezTo>
                  <a:cubicBezTo>
                    <a:pt x="5405" y="8909"/>
                    <a:pt x="5414" y="8904"/>
                    <a:pt x="5419" y="8896"/>
                  </a:cubicBezTo>
                  <a:cubicBezTo>
                    <a:pt x="5505" y="8758"/>
                    <a:pt x="5591" y="8620"/>
                    <a:pt x="5676" y="8480"/>
                  </a:cubicBezTo>
                  <a:cubicBezTo>
                    <a:pt x="5681" y="8473"/>
                    <a:pt x="5689" y="8469"/>
                    <a:pt x="5697" y="8469"/>
                  </a:cubicBezTo>
                  <a:cubicBezTo>
                    <a:pt x="5705" y="8469"/>
                    <a:pt x="5714" y="8474"/>
                    <a:pt x="5720" y="8483"/>
                  </a:cubicBezTo>
                  <a:cubicBezTo>
                    <a:pt x="5854" y="8705"/>
                    <a:pt x="5976" y="8926"/>
                    <a:pt x="6098" y="9146"/>
                  </a:cubicBezTo>
                  <a:cubicBezTo>
                    <a:pt x="6102" y="9154"/>
                    <a:pt x="6111" y="9159"/>
                    <a:pt x="6119" y="9159"/>
                  </a:cubicBezTo>
                  <a:cubicBezTo>
                    <a:pt x="6128" y="9159"/>
                    <a:pt x="6137" y="9154"/>
                    <a:pt x="6142" y="9146"/>
                  </a:cubicBezTo>
                  <a:cubicBezTo>
                    <a:pt x="6214" y="9023"/>
                    <a:pt x="6288" y="8901"/>
                    <a:pt x="6361" y="8779"/>
                  </a:cubicBezTo>
                  <a:cubicBezTo>
                    <a:pt x="6365" y="8770"/>
                    <a:pt x="6374" y="8766"/>
                    <a:pt x="6382" y="8766"/>
                  </a:cubicBezTo>
                  <a:cubicBezTo>
                    <a:pt x="6391" y="8766"/>
                    <a:pt x="6399" y="8770"/>
                    <a:pt x="6404" y="8779"/>
                  </a:cubicBezTo>
                  <a:cubicBezTo>
                    <a:pt x="6474" y="8893"/>
                    <a:pt x="6543" y="9005"/>
                    <a:pt x="6612" y="9119"/>
                  </a:cubicBezTo>
                  <a:cubicBezTo>
                    <a:pt x="6617" y="9127"/>
                    <a:pt x="6625" y="9131"/>
                    <a:pt x="6633" y="9131"/>
                  </a:cubicBezTo>
                  <a:cubicBezTo>
                    <a:pt x="6644" y="9131"/>
                    <a:pt x="6655" y="9123"/>
                    <a:pt x="6657" y="9110"/>
                  </a:cubicBezTo>
                  <a:cubicBezTo>
                    <a:pt x="6668" y="9055"/>
                    <a:pt x="6680" y="9000"/>
                    <a:pt x="6691" y="8945"/>
                  </a:cubicBezTo>
                  <a:cubicBezTo>
                    <a:pt x="6694" y="8933"/>
                    <a:pt x="6705" y="8926"/>
                    <a:pt x="6716" y="8926"/>
                  </a:cubicBezTo>
                  <a:cubicBezTo>
                    <a:pt x="6723" y="8926"/>
                    <a:pt x="6730" y="8929"/>
                    <a:pt x="6735" y="8935"/>
                  </a:cubicBezTo>
                  <a:cubicBezTo>
                    <a:pt x="6874" y="9065"/>
                    <a:pt x="7011" y="9195"/>
                    <a:pt x="7146" y="9324"/>
                  </a:cubicBezTo>
                  <a:cubicBezTo>
                    <a:pt x="7152" y="9330"/>
                    <a:pt x="7159" y="9333"/>
                    <a:pt x="7166" y="9333"/>
                  </a:cubicBezTo>
                  <a:cubicBezTo>
                    <a:pt x="7179" y="9333"/>
                    <a:pt x="7193" y="9322"/>
                    <a:pt x="7192" y="9306"/>
                  </a:cubicBezTo>
                  <a:cubicBezTo>
                    <a:pt x="7150" y="9037"/>
                    <a:pt x="7109" y="8767"/>
                    <a:pt x="7067" y="8497"/>
                  </a:cubicBezTo>
                  <a:cubicBezTo>
                    <a:pt x="7066" y="8482"/>
                    <a:pt x="7077" y="8471"/>
                    <a:pt x="7091" y="8471"/>
                  </a:cubicBezTo>
                  <a:cubicBezTo>
                    <a:pt x="7093" y="8471"/>
                    <a:pt x="7095" y="8471"/>
                    <a:pt x="7098" y="8472"/>
                  </a:cubicBezTo>
                  <a:cubicBezTo>
                    <a:pt x="7162" y="8485"/>
                    <a:pt x="7226" y="8499"/>
                    <a:pt x="7292" y="8513"/>
                  </a:cubicBezTo>
                  <a:cubicBezTo>
                    <a:pt x="7294" y="8514"/>
                    <a:pt x="7295" y="8514"/>
                    <a:pt x="7297" y="8514"/>
                  </a:cubicBezTo>
                  <a:cubicBezTo>
                    <a:pt x="7314" y="8514"/>
                    <a:pt x="7327" y="8497"/>
                    <a:pt x="7321" y="8480"/>
                  </a:cubicBezTo>
                  <a:cubicBezTo>
                    <a:pt x="7269" y="8326"/>
                    <a:pt x="7217" y="8173"/>
                    <a:pt x="7165" y="8019"/>
                  </a:cubicBezTo>
                  <a:cubicBezTo>
                    <a:pt x="7160" y="8003"/>
                    <a:pt x="7170" y="7987"/>
                    <a:pt x="7187" y="7985"/>
                  </a:cubicBezTo>
                  <a:cubicBezTo>
                    <a:pt x="7257" y="7978"/>
                    <a:pt x="7328" y="7971"/>
                    <a:pt x="7397" y="7964"/>
                  </a:cubicBezTo>
                  <a:cubicBezTo>
                    <a:pt x="7414" y="7963"/>
                    <a:pt x="7425" y="7944"/>
                    <a:pt x="7417" y="7929"/>
                  </a:cubicBezTo>
                  <a:cubicBezTo>
                    <a:pt x="7309" y="7702"/>
                    <a:pt x="7200" y="7477"/>
                    <a:pt x="7090" y="7253"/>
                  </a:cubicBezTo>
                  <a:cubicBezTo>
                    <a:pt x="7081" y="7235"/>
                    <a:pt x="7096" y="7216"/>
                    <a:pt x="7114" y="7216"/>
                  </a:cubicBezTo>
                  <a:cubicBezTo>
                    <a:pt x="7118" y="7216"/>
                    <a:pt x="7122" y="7217"/>
                    <a:pt x="7126" y="7219"/>
                  </a:cubicBezTo>
                  <a:cubicBezTo>
                    <a:pt x="7407" y="7366"/>
                    <a:pt x="7686" y="7514"/>
                    <a:pt x="7966" y="7663"/>
                  </a:cubicBezTo>
                  <a:cubicBezTo>
                    <a:pt x="7970" y="7665"/>
                    <a:pt x="7974" y="7666"/>
                    <a:pt x="7978" y="7666"/>
                  </a:cubicBezTo>
                  <a:cubicBezTo>
                    <a:pt x="7997" y="7666"/>
                    <a:pt x="8011" y="7645"/>
                    <a:pt x="8000" y="7628"/>
                  </a:cubicBezTo>
                  <a:cubicBezTo>
                    <a:pt x="7960" y="7519"/>
                    <a:pt x="7918" y="7410"/>
                    <a:pt x="7879" y="7304"/>
                  </a:cubicBezTo>
                  <a:cubicBezTo>
                    <a:pt x="7868" y="7286"/>
                    <a:pt x="7880" y="7265"/>
                    <a:pt x="7899" y="7265"/>
                  </a:cubicBezTo>
                  <a:cubicBezTo>
                    <a:pt x="7901" y="7265"/>
                    <a:pt x="7902" y="7265"/>
                    <a:pt x="7904" y="7266"/>
                  </a:cubicBezTo>
                  <a:cubicBezTo>
                    <a:pt x="8165" y="7337"/>
                    <a:pt x="8427" y="7409"/>
                    <a:pt x="8687" y="7482"/>
                  </a:cubicBezTo>
                  <a:cubicBezTo>
                    <a:pt x="8687" y="7482"/>
                    <a:pt x="8688" y="7482"/>
                    <a:pt x="8688" y="7482"/>
                  </a:cubicBezTo>
                  <a:cubicBezTo>
                    <a:pt x="8707" y="7482"/>
                    <a:pt x="8722" y="7463"/>
                    <a:pt x="8712" y="7445"/>
                  </a:cubicBezTo>
                  <a:cubicBezTo>
                    <a:pt x="8629" y="7273"/>
                    <a:pt x="8542" y="7100"/>
                    <a:pt x="8458" y="6927"/>
                  </a:cubicBezTo>
                  <a:cubicBezTo>
                    <a:pt x="8448" y="6911"/>
                    <a:pt x="8461" y="6890"/>
                    <a:pt x="8482" y="6890"/>
                  </a:cubicBezTo>
                  <a:cubicBezTo>
                    <a:pt x="8723" y="6900"/>
                    <a:pt x="8965" y="6911"/>
                    <a:pt x="9206" y="6921"/>
                  </a:cubicBezTo>
                  <a:cubicBezTo>
                    <a:pt x="9208" y="6921"/>
                    <a:pt x="9209" y="6921"/>
                    <a:pt x="9210" y="6921"/>
                  </a:cubicBezTo>
                  <a:cubicBezTo>
                    <a:pt x="9225" y="6921"/>
                    <a:pt x="9237" y="6905"/>
                    <a:pt x="9232" y="6890"/>
                  </a:cubicBezTo>
                  <a:cubicBezTo>
                    <a:pt x="9200" y="6755"/>
                    <a:pt x="9166" y="6621"/>
                    <a:pt x="9133" y="6485"/>
                  </a:cubicBezTo>
                  <a:cubicBezTo>
                    <a:pt x="9128" y="6469"/>
                    <a:pt x="9143" y="6455"/>
                    <a:pt x="9159" y="6455"/>
                  </a:cubicBezTo>
                  <a:cubicBezTo>
                    <a:pt x="9160" y="6455"/>
                    <a:pt x="9161" y="6455"/>
                    <a:pt x="9161" y="6455"/>
                  </a:cubicBezTo>
                  <a:cubicBezTo>
                    <a:pt x="9336" y="6473"/>
                    <a:pt x="9513" y="6492"/>
                    <a:pt x="9690" y="6511"/>
                  </a:cubicBezTo>
                  <a:cubicBezTo>
                    <a:pt x="9691" y="6511"/>
                    <a:pt x="9692" y="6511"/>
                    <a:pt x="9693" y="6511"/>
                  </a:cubicBezTo>
                  <a:cubicBezTo>
                    <a:pt x="9711" y="6511"/>
                    <a:pt x="9724" y="6494"/>
                    <a:pt x="9718" y="6478"/>
                  </a:cubicBezTo>
                  <a:cubicBezTo>
                    <a:pt x="9684" y="6392"/>
                    <a:pt x="9650" y="6307"/>
                    <a:pt x="9615" y="6221"/>
                  </a:cubicBezTo>
                  <a:cubicBezTo>
                    <a:pt x="9609" y="6204"/>
                    <a:pt x="9622" y="6187"/>
                    <a:pt x="9639" y="6187"/>
                  </a:cubicBezTo>
                  <a:cubicBezTo>
                    <a:pt x="9640" y="6187"/>
                    <a:pt x="9640" y="6187"/>
                    <a:pt x="9641" y="6187"/>
                  </a:cubicBezTo>
                  <a:cubicBezTo>
                    <a:pt x="9829" y="6201"/>
                    <a:pt x="10017" y="6216"/>
                    <a:pt x="10203" y="6229"/>
                  </a:cubicBezTo>
                  <a:cubicBezTo>
                    <a:pt x="10204" y="6230"/>
                    <a:pt x="10206" y="6230"/>
                    <a:pt x="10207" y="6230"/>
                  </a:cubicBezTo>
                  <a:cubicBezTo>
                    <a:pt x="10227" y="6230"/>
                    <a:pt x="10238" y="6208"/>
                    <a:pt x="10227" y="6190"/>
                  </a:cubicBezTo>
                  <a:cubicBezTo>
                    <a:pt x="10184" y="6128"/>
                    <a:pt x="10141" y="6067"/>
                    <a:pt x="10097" y="6003"/>
                  </a:cubicBezTo>
                  <a:cubicBezTo>
                    <a:pt x="10087" y="5990"/>
                    <a:pt x="10093" y="5971"/>
                    <a:pt x="10109" y="5965"/>
                  </a:cubicBezTo>
                  <a:cubicBezTo>
                    <a:pt x="10433" y="5856"/>
                    <a:pt x="10759" y="5750"/>
                    <a:pt x="11084" y="5645"/>
                  </a:cubicBezTo>
                  <a:cubicBezTo>
                    <a:pt x="11094" y="5641"/>
                    <a:pt x="11100" y="5634"/>
                    <a:pt x="11101" y="5626"/>
                  </a:cubicBezTo>
                  <a:cubicBezTo>
                    <a:pt x="11102" y="5618"/>
                    <a:pt x="11101" y="5609"/>
                    <a:pt x="11094" y="5603"/>
                  </a:cubicBezTo>
                  <a:cubicBezTo>
                    <a:pt x="10850" y="5361"/>
                    <a:pt x="10606" y="5120"/>
                    <a:pt x="10360" y="4880"/>
                  </a:cubicBezTo>
                  <a:cubicBezTo>
                    <a:pt x="10348" y="4868"/>
                    <a:pt x="10350" y="4847"/>
                    <a:pt x="10364" y="4840"/>
                  </a:cubicBezTo>
                  <a:cubicBezTo>
                    <a:pt x="10431" y="4803"/>
                    <a:pt x="10497" y="4766"/>
                    <a:pt x="10564" y="4730"/>
                  </a:cubicBezTo>
                  <a:cubicBezTo>
                    <a:pt x="10583" y="4719"/>
                    <a:pt x="10581" y="4693"/>
                    <a:pt x="10562" y="4685"/>
                  </a:cubicBezTo>
                  <a:cubicBezTo>
                    <a:pt x="10384" y="4614"/>
                    <a:pt x="10207" y="4545"/>
                    <a:pt x="10027" y="4474"/>
                  </a:cubicBezTo>
                  <a:cubicBezTo>
                    <a:pt x="10009" y="4467"/>
                    <a:pt x="10005" y="4446"/>
                    <a:pt x="10019" y="4434"/>
                  </a:cubicBezTo>
                  <a:cubicBezTo>
                    <a:pt x="10087" y="4370"/>
                    <a:pt x="10156" y="4309"/>
                    <a:pt x="10225" y="4247"/>
                  </a:cubicBezTo>
                  <a:cubicBezTo>
                    <a:pt x="10239" y="4234"/>
                    <a:pt x="10234" y="4211"/>
                    <a:pt x="10216" y="4204"/>
                  </a:cubicBezTo>
                  <a:cubicBezTo>
                    <a:pt x="10044" y="4144"/>
                    <a:pt x="9874" y="4085"/>
                    <a:pt x="9703" y="4025"/>
                  </a:cubicBezTo>
                  <a:cubicBezTo>
                    <a:pt x="9687" y="4019"/>
                    <a:pt x="9681" y="3999"/>
                    <a:pt x="9691" y="3985"/>
                  </a:cubicBezTo>
                  <a:cubicBezTo>
                    <a:pt x="9780" y="3878"/>
                    <a:pt x="9868" y="3770"/>
                    <a:pt x="9959" y="3663"/>
                  </a:cubicBezTo>
                  <a:cubicBezTo>
                    <a:pt x="9970" y="3651"/>
                    <a:pt x="9965" y="3630"/>
                    <a:pt x="9948" y="3623"/>
                  </a:cubicBezTo>
                  <a:cubicBezTo>
                    <a:pt x="9719" y="3529"/>
                    <a:pt x="9488" y="3433"/>
                    <a:pt x="9257" y="3340"/>
                  </a:cubicBezTo>
                  <a:cubicBezTo>
                    <a:pt x="9238" y="3333"/>
                    <a:pt x="9235" y="3310"/>
                    <a:pt x="9249" y="3297"/>
                  </a:cubicBezTo>
                  <a:cubicBezTo>
                    <a:pt x="9402" y="3176"/>
                    <a:pt x="9556" y="3058"/>
                    <a:pt x="9712" y="2938"/>
                  </a:cubicBezTo>
                  <a:cubicBezTo>
                    <a:pt x="9726" y="2925"/>
                    <a:pt x="9721" y="2901"/>
                    <a:pt x="9702" y="2894"/>
                  </a:cubicBezTo>
                  <a:cubicBezTo>
                    <a:pt x="9424" y="2847"/>
                    <a:pt x="9147" y="2802"/>
                    <a:pt x="8869" y="2758"/>
                  </a:cubicBezTo>
                  <a:cubicBezTo>
                    <a:pt x="8847" y="2749"/>
                    <a:pt x="8844" y="2724"/>
                    <a:pt x="8863" y="2711"/>
                  </a:cubicBezTo>
                  <a:cubicBezTo>
                    <a:pt x="8947" y="2631"/>
                    <a:pt x="9030" y="2547"/>
                    <a:pt x="9113" y="2467"/>
                  </a:cubicBezTo>
                  <a:cubicBezTo>
                    <a:pt x="9136" y="2454"/>
                    <a:pt x="9125" y="2419"/>
                    <a:pt x="9098" y="2419"/>
                  </a:cubicBezTo>
                  <a:cubicBezTo>
                    <a:pt x="9097" y="2419"/>
                    <a:pt x="9097" y="2419"/>
                    <a:pt x="9096" y="2419"/>
                  </a:cubicBezTo>
                  <a:cubicBezTo>
                    <a:pt x="8766" y="2436"/>
                    <a:pt x="8437" y="2456"/>
                    <a:pt x="8109" y="2477"/>
                  </a:cubicBezTo>
                  <a:cubicBezTo>
                    <a:pt x="8109" y="2477"/>
                    <a:pt x="8108" y="2477"/>
                    <a:pt x="8108" y="2477"/>
                  </a:cubicBezTo>
                  <a:cubicBezTo>
                    <a:pt x="8082" y="2477"/>
                    <a:pt x="8069" y="2447"/>
                    <a:pt x="8088" y="2431"/>
                  </a:cubicBezTo>
                  <a:cubicBezTo>
                    <a:pt x="8287" y="2270"/>
                    <a:pt x="8483" y="2110"/>
                    <a:pt x="8680" y="1948"/>
                  </a:cubicBezTo>
                  <a:cubicBezTo>
                    <a:pt x="8694" y="1938"/>
                    <a:pt x="8691" y="1916"/>
                    <a:pt x="8676" y="1908"/>
                  </a:cubicBezTo>
                  <a:cubicBezTo>
                    <a:pt x="8612" y="1872"/>
                    <a:pt x="8546" y="1837"/>
                    <a:pt x="8482" y="1801"/>
                  </a:cubicBezTo>
                  <a:cubicBezTo>
                    <a:pt x="8466" y="1794"/>
                    <a:pt x="8464" y="1774"/>
                    <a:pt x="8474" y="1762"/>
                  </a:cubicBezTo>
                  <a:cubicBezTo>
                    <a:pt x="8589" y="1642"/>
                    <a:pt x="8704" y="1525"/>
                    <a:pt x="8819" y="1406"/>
                  </a:cubicBezTo>
                  <a:cubicBezTo>
                    <a:pt x="8832" y="1392"/>
                    <a:pt x="8825" y="1367"/>
                    <a:pt x="8803" y="1365"/>
                  </a:cubicBezTo>
                  <a:cubicBezTo>
                    <a:pt x="8734" y="1349"/>
                    <a:pt x="8666" y="1335"/>
                    <a:pt x="8596" y="1322"/>
                  </a:cubicBezTo>
                  <a:cubicBezTo>
                    <a:pt x="8580" y="1318"/>
                    <a:pt x="8569" y="1300"/>
                    <a:pt x="8578" y="1285"/>
                  </a:cubicBezTo>
                  <a:cubicBezTo>
                    <a:pt x="8731" y="1055"/>
                    <a:pt x="8884" y="828"/>
                    <a:pt x="9039" y="600"/>
                  </a:cubicBezTo>
                  <a:cubicBezTo>
                    <a:pt x="9049" y="582"/>
                    <a:pt x="9032" y="562"/>
                    <a:pt x="9014" y="562"/>
                  </a:cubicBezTo>
                  <a:cubicBezTo>
                    <a:pt x="9010" y="562"/>
                    <a:pt x="9006" y="563"/>
                    <a:pt x="9002" y="565"/>
                  </a:cubicBezTo>
                  <a:cubicBezTo>
                    <a:pt x="8813" y="626"/>
                    <a:pt x="8623" y="687"/>
                    <a:pt x="8433" y="749"/>
                  </a:cubicBezTo>
                  <a:cubicBezTo>
                    <a:pt x="8429" y="751"/>
                    <a:pt x="8425" y="752"/>
                    <a:pt x="8421" y="752"/>
                  </a:cubicBezTo>
                  <a:cubicBezTo>
                    <a:pt x="8405" y="752"/>
                    <a:pt x="8391" y="738"/>
                    <a:pt x="8393" y="721"/>
                  </a:cubicBezTo>
                  <a:cubicBezTo>
                    <a:pt x="8404" y="666"/>
                    <a:pt x="8416" y="611"/>
                    <a:pt x="8427" y="556"/>
                  </a:cubicBezTo>
                  <a:cubicBezTo>
                    <a:pt x="8430" y="538"/>
                    <a:pt x="8415" y="524"/>
                    <a:pt x="8399" y="524"/>
                  </a:cubicBezTo>
                  <a:cubicBezTo>
                    <a:pt x="8394" y="524"/>
                    <a:pt x="8389" y="526"/>
                    <a:pt x="8384" y="529"/>
                  </a:cubicBezTo>
                  <a:cubicBezTo>
                    <a:pt x="8269" y="605"/>
                    <a:pt x="8154" y="680"/>
                    <a:pt x="8039" y="755"/>
                  </a:cubicBezTo>
                  <a:cubicBezTo>
                    <a:pt x="8035" y="759"/>
                    <a:pt x="8029" y="760"/>
                    <a:pt x="8024" y="760"/>
                  </a:cubicBezTo>
                  <a:cubicBezTo>
                    <a:pt x="8011" y="760"/>
                    <a:pt x="7999" y="752"/>
                    <a:pt x="7997" y="737"/>
                  </a:cubicBezTo>
                  <a:cubicBezTo>
                    <a:pt x="7975" y="595"/>
                    <a:pt x="7953" y="454"/>
                    <a:pt x="7929" y="313"/>
                  </a:cubicBezTo>
                  <a:cubicBezTo>
                    <a:pt x="7928" y="299"/>
                    <a:pt x="7915" y="290"/>
                    <a:pt x="7902" y="290"/>
                  </a:cubicBezTo>
                  <a:cubicBezTo>
                    <a:pt x="7896" y="290"/>
                    <a:pt x="7891" y="292"/>
                    <a:pt x="7885" y="295"/>
                  </a:cubicBezTo>
                  <a:cubicBezTo>
                    <a:pt x="7675" y="448"/>
                    <a:pt x="7465" y="603"/>
                    <a:pt x="7254" y="755"/>
                  </a:cubicBezTo>
                  <a:cubicBezTo>
                    <a:pt x="7249" y="759"/>
                    <a:pt x="7243" y="761"/>
                    <a:pt x="7237" y="761"/>
                  </a:cubicBezTo>
                  <a:cubicBezTo>
                    <a:pt x="7225" y="761"/>
                    <a:pt x="7213" y="753"/>
                    <a:pt x="7210" y="740"/>
                  </a:cubicBezTo>
                  <a:cubicBezTo>
                    <a:pt x="7180" y="577"/>
                    <a:pt x="7149" y="417"/>
                    <a:pt x="7118" y="254"/>
                  </a:cubicBezTo>
                  <a:cubicBezTo>
                    <a:pt x="7116" y="241"/>
                    <a:pt x="7104" y="233"/>
                    <a:pt x="7091" y="233"/>
                  </a:cubicBezTo>
                  <a:cubicBezTo>
                    <a:pt x="7086" y="233"/>
                    <a:pt x="7080" y="235"/>
                    <a:pt x="7076" y="238"/>
                  </a:cubicBezTo>
                  <a:cubicBezTo>
                    <a:pt x="6984" y="299"/>
                    <a:pt x="6744" y="462"/>
                    <a:pt x="6718" y="462"/>
                  </a:cubicBezTo>
                  <a:cubicBezTo>
                    <a:pt x="6716" y="462"/>
                    <a:pt x="6716" y="461"/>
                    <a:pt x="6716" y="459"/>
                  </a:cubicBezTo>
                  <a:cubicBezTo>
                    <a:pt x="6721" y="436"/>
                    <a:pt x="6678" y="240"/>
                    <a:pt x="6656" y="150"/>
                  </a:cubicBezTo>
                  <a:cubicBezTo>
                    <a:pt x="6653" y="137"/>
                    <a:pt x="6641" y="130"/>
                    <a:pt x="6629" y="130"/>
                  </a:cubicBezTo>
                  <a:cubicBezTo>
                    <a:pt x="6623" y="130"/>
                    <a:pt x="6616" y="132"/>
                    <a:pt x="6611" y="138"/>
                  </a:cubicBezTo>
                  <a:cubicBezTo>
                    <a:pt x="6465" y="277"/>
                    <a:pt x="6321" y="418"/>
                    <a:pt x="6178" y="557"/>
                  </a:cubicBezTo>
                  <a:cubicBezTo>
                    <a:pt x="6172" y="562"/>
                    <a:pt x="6165" y="565"/>
                    <a:pt x="6159" y="565"/>
                  </a:cubicBezTo>
                  <a:cubicBezTo>
                    <a:pt x="6146" y="565"/>
                    <a:pt x="6133" y="556"/>
                    <a:pt x="6131" y="541"/>
                  </a:cubicBezTo>
                  <a:lnTo>
                    <a:pt x="6076" y="92"/>
                  </a:lnTo>
                  <a:cubicBezTo>
                    <a:pt x="6075" y="78"/>
                    <a:pt x="6062" y="69"/>
                    <a:pt x="6049" y="69"/>
                  </a:cubicBezTo>
                  <a:cubicBezTo>
                    <a:pt x="6042" y="69"/>
                    <a:pt x="6035" y="72"/>
                    <a:pt x="6030" y="77"/>
                  </a:cubicBezTo>
                  <a:cubicBezTo>
                    <a:pt x="5822" y="320"/>
                    <a:pt x="5615" y="565"/>
                    <a:pt x="5408" y="809"/>
                  </a:cubicBezTo>
                  <a:cubicBezTo>
                    <a:pt x="5403" y="815"/>
                    <a:pt x="5396" y="817"/>
                    <a:pt x="5389" y="817"/>
                  </a:cubicBezTo>
                  <a:cubicBezTo>
                    <a:pt x="5374" y="817"/>
                    <a:pt x="5360" y="806"/>
                    <a:pt x="5361" y="790"/>
                  </a:cubicBezTo>
                  <a:cubicBezTo>
                    <a:pt x="5342" y="562"/>
                    <a:pt x="5324" y="336"/>
                    <a:pt x="5305" y="107"/>
                  </a:cubicBezTo>
                  <a:cubicBezTo>
                    <a:pt x="5307" y="92"/>
                    <a:pt x="5292" y="80"/>
                    <a:pt x="5277" y="80"/>
                  </a:cubicBezTo>
                  <a:cubicBezTo>
                    <a:pt x="5273" y="80"/>
                    <a:pt x="5269" y="80"/>
                    <a:pt x="5265" y="83"/>
                  </a:cubicBezTo>
                  <a:cubicBezTo>
                    <a:pt x="5082" y="184"/>
                    <a:pt x="4899" y="284"/>
                    <a:pt x="4717" y="386"/>
                  </a:cubicBezTo>
                  <a:cubicBezTo>
                    <a:pt x="4713" y="388"/>
                    <a:pt x="4709" y="389"/>
                    <a:pt x="4704" y="389"/>
                  </a:cubicBezTo>
                  <a:cubicBezTo>
                    <a:pt x="4694" y="389"/>
                    <a:pt x="4684" y="383"/>
                    <a:pt x="4679" y="374"/>
                  </a:cubicBezTo>
                  <a:lnTo>
                    <a:pt x="4509" y="15"/>
                  </a:lnTo>
                  <a:cubicBezTo>
                    <a:pt x="4504" y="5"/>
                    <a:pt x="4494" y="0"/>
                    <a:pt x="44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5" name="Google Shape;685;p6"/>
            <p:cNvSpPr/>
            <p:nvPr/>
          </p:nvSpPr>
          <p:spPr>
            <a:xfrm>
              <a:off x="8394986" y="2297514"/>
              <a:ext cx="272013" cy="39084"/>
            </a:xfrm>
            <a:custGeom>
              <a:avLst/>
              <a:gdLst/>
              <a:ahLst/>
              <a:cxnLst/>
              <a:rect l="l" t="t" r="r" b="b"/>
              <a:pathLst>
                <a:path w="5178" h="744" extrusionOk="0">
                  <a:moveTo>
                    <a:pt x="1" y="1"/>
                  </a:moveTo>
                  <a:cubicBezTo>
                    <a:pt x="276" y="8"/>
                    <a:pt x="551" y="39"/>
                    <a:pt x="824" y="82"/>
                  </a:cubicBezTo>
                  <a:cubicBezTo>
                    <a:pt x="1242" y="146"/>
                    <a:pt x="1656" y="242"/>
                    <a:pt x="2073" y="320"/>
                  </a:cubicBezTo>
                  <a:cubicBezTo>
                    <a:pt x="2489" y="400"/>
                    <a:pt x="2912" y="455"/>
                    <a:pt x="3338" y="461"/>
                  </a:cubicBezTo>
                  <a:cubicBezTo>
                    <a:pt x="3651" y="469"/>
                    <a:pt x="3964" y="469"/>
                    <a:pt x="4276" y="501"/>
                  </a:cubicBezTo>
                  <a:cubicBezTo>
                    <a:pt x="4587" y="532"/>
                    <a:pt x="4896" y="603"/>
                    <a:pt x="5178" y="743"/>
                  </a:cubicBezTo>
                  <a:cubicBezTo>
                    <a:pt x="4934" y="614"/>
                    <a:pt x="4664" y="540"/>
                    <a:pt x="4390" y="500"/>
                  </a:cubicBezTo>
                  <a:cubicBezTo>
                    <a:pt x="3974" y="442"/>
                    <a:pt x="3553" y="451"/>
                    <a:pt x="3136" y="431"/>
                  </a:cubicBezTo>
                  <a:cubicBezTo>
                    <a:pt x="2719" y="413"/>
                    <a:pt x="2304" y="345"/>
                    <a:pt x="1893" y="266"/>
                  </a:cubicBezTo>
                  <a:cubicBezTo>
                    <a:pt x="1267" y="148"/>
                    <a:pt x="641" y="7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6" name="Google Shape;686;p6"/>
            <p:cNvSpPr/>
            <p:nvPr/>
          </p:nvSpPr>
          <p:spPr>
            <a:xfrm>
              <a:off x="8403812" y="2149951"/>
              <a:ext cx="17598" cy="127129"/>
            </a:xfrm>
            <a:custGeom>
              <a:avLst/>
              <a:gdLst/>
              <a:ahLst/>
              <a:cxnLst/>
              <a:rect l="l" t="t" r="r" b="b"/>
              <a:pathLst>
                <a:path w="335" h="2420" extrusionOk="0">
                  <a:moveTo>
                    <a:pt x="222" y="0"/>
                  </a:moveTo>
                  <a:cubicBezTo>
                    <a:pt x="120" y="91"/>
                    <a:pt x="74" y="230"/>
                    <a:pt x="65" y="365"/>
                  </a:cubicBezTo>
                  <a:cubicBezTo>
                    <a:pt x="52" y="574"/>
                    <a:pt x="130" y="773"/>
                    <a:pt x="197" y="963"/>
                  </a:cubicBezTo>
                  <a:cubicBezTo>
                    <a:pt x="269" y="1152"/>
                    <a:pt x="315" y="1352"/>
                    <a:pt x="304" y="1556"/>
                  </a:cubicBezTo>
                  <a:cubicBezTo>
                    <a:pt x="291" y="1864"/>
                    <a:pt x="178" y="2165"/>
                    <a:pt x="0" y="2420"/>
                  </a:cubicBezTo>
                  <a:cubicBezTo>
                    <a:pt x="81" y="2312"/>
                    <a:pt x="151" y="2195"/>
                    <a:pt x="205" y="2071"/>
                  </a:cubicBezTo>
                  <a:cubicBezTo>
                    <a:pt x="287" y="1881"/>
                    <a:pt x="334" y="1673"/>
                    <a:pt x="332" y="1463"/>
                  </a:cubicBezTo>
                  <a:cubicBezTo>
                    <a:pt x="332" y="1253"/>
                    <a:pt x="261" y="1051"/>
                    <a:pt x="187" y="860"/>
                  </a:cubicBezTo>
                  <a:cubicBezTo>
                    <a:pt x="136" y="717"/>
                    <a:pt x="87" y="570"/>
                    <a:pt x="82" y="420"/>
                  </a:cubicBezTo>
                  <a:cubicBezTo>
                    <a:pt x="76" y="270"/>
                    <a:pt x="113" y="110"/>
                    <a:pt x="222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7" name="Google Shape;687;p6"/>
            <p:cNvSpPr/>
            <p:nvPr/>
          </p:nvSpPr>
          <p:spPr>
            <a:xfrm>
              <a:off x="8437012" y="2145224"/>
              <a:ext cx="119827" cy="93245"/>
            </a:xfrm>
            <a:custGeom>
              <a:avLst/>
              <a:gdLst/>
              <a:ahLst/>
              <a:cxnLst/>
              <a:rect l="l" t="t" r="r" b="b"/>
              <a:pathLst>
                <a:path w="2281" h="1775" extrusionOk="0">
                  <a:moveTo>
                    <a:pt x="2281" y="1"/>
                  </a:moveTo>
                  <a:cubicBezTo>
                    <a:pt x="2152" y="93"/>
                    <a:pt x="2018" y="174"/>
                    <a:pt x="1877" y="247"/>
                  </a:cubicBezTo>
                  <a:cubicBezTo>
                    <a:pt x="1664" y="358"/>
                    <a:pt x="1437" y="433"/>
                    <a:pt x="1207" y="504"/>
                  </a:cubicBezTo>
                  <a:cubicBezTo>
                    <a:pt x="978" y="572"/>
                    <a:pt x="751" y="681"/>
                    <a:pt x="581" y="857"/>
                  </a:cubicBezTo>
                  <a:cubicBezTo>
                    <a:pt x="448" y="987"/>
                    <a:pt x="337" y="1130"/>
                    <a:pt x="228" y="1279"/>
                  </a:cubicBezTo>
                  <a:cubicBezTo>
                    <a:pt x="123" y="1427"/>
                    <a:pt x="30" y="1592"/>
                    <a:pt x="1" y="1774"/>
                  </a:cubicBezTo>
                  <a:cubicBezTo>
                    <a:pt x="33" y="1618"/>
                    <a:pt x="110" y="1477"/>
                    <a:pt x="200" y="1348"/>
                  </a:cubicBezTo>
                  <a:cubicBezTo>
                    <a:pt x="343" y="1153"/>
                    <a:pt x="495" y="961"/>
                    <a:pt x="678" y="804"/>
                  </a:cubicBezTo>
                  <a:cubicBezTo>
                    <a:pt x="862" y="644"/>
                    <a:pt x="1096" y="567"/>
                    <a:pt x="1327" y="494"/>
                  </a:cubicBezTo>
                  <a:cubicBezTo>
                    <a:pt x="1670" y="390"/>
                    <a:pt x="2000" y="225"/>
                    <a:pt x="228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8" name="Google Shape;688;p6"/>
            <p:cNvSpPr/>
            <p:nvPr/>
          </p:nvSpPr>
          <p:spPr>
            <a:xfrm>
              <a:off x="8458918" y="2244667"/>
              <a:ext cx="164269" cy="15234"/>
            </a:xfrm>
            <a:custGeom>
              <a:avLst/>
              <a:gdLst/>
              <a:ahLst/>
              <a:cxnLst/>
              <a:rect l="l" t="t" r="r" b="b"/>
              <a:pathLst>
                <a:path w="3127" h="290" extrusionOk="0">
                  <a:moveTo>
                    <a:pt x="647" y="0"/>
                  </a:moveTo>
                  <a:cubicBezTo>
                    <a:pt x="603" y="0"/>
                    <a:pt x="560" y="3"/>
                    <a:pt x="517" y="7"/>
                  </a:cubicBezTo>
                  <a:cubicBezTo>
                    <a:pt x="323" y="30"/>
                    <a:pt x="127" y="109"/>
                    <a:pt x="1" y="262"/>
                  </a:cubicBezTo>
                  <a:cubicBezTo>
                    <a:pt x="115" y="133"/>
                    <a:pt x="276" y="61"/>
                    <a:pt x="440" y="32"/>
                  </a:cubicBezTo>
                  <a:cubicBezTo>
                    <a:pt x="500" y="21"/>
                    <a:pt x="561" y="17"/>
                    <a:pt x="622" y="17"/>
                  </a:cubicBezTo>
                  <a:cubicBezTo>
                    <a:pt x="819" y="17"/>
                    <a:pt x="1016" y="66"/>
                    <a:pt x="1206" y="115"/>
                  </a:cubicBezTo>
                  <a:cubicBezTo>
                    <a:pt x="1457" y="184"/>
                    <a:pt x="1713" y="237"/>
                    <a:pt x="1974" y="263"/>
                  </a:cubicBezTo>
                  <a:cubicBezTo>
                    <a:pt x="2134" y="280"/>
                    <a:pt x="2295" y="289"/>
                    <a:pt x="2455" y="289"/>
                  </a:cubicBezTo>
                  <a:cubicBezTo>
                    <a:pt x="2680" y="289"/>
                    <a:pt x="2905" y="272"/>
                    <a:pt x="3126" y="236"/>
                  </a:cubicBezTo>
                  <a:lnTo>
                    <a:pt x="3126" y="236"/>
                  </a:lnTo>
                  <a:cubicBezTo>
                    <a:pt x="2959" y="255"/>
                    <a:pt x="2789" y="264"/>
                    <a:pt x="2621" y="268"/>
                  </a:cubicBezTo>
                  <a:cubicBezTo>
                    <a:pt x="2603" y="268"/>
                    <a:pt x="2585" y="268"/>
                    <a:pt x="2566" y="268"/>
                  </a:cubicBezTo>
                  <a:cubicBezTo>
                    <a:pt x="2327" y="268"/>
                    <a:pt x="2089" y="253"/>
                    <a:pt x="1853" y="220"/>
                  </a:cubicBezTo>
                  <a:cubicBezTo>
                    <a:pt x="1600" y="187"/>
                    <a:pt x="1351" y="126"/>
                    <a:pt x="1101" y="63"/>
                  </a:cubicBezTo>
                  <a:cubicBezTo>
                    <a:pt x="953" y="28"/>
                    <a:pt x="800" y="0"/>
                    <a:pt x="647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9" name="Google Shape;689;p6"/>
            <p:cNvSpPr/>
            <p:nvPr/>
          </p:nvSpPr>
          <p:spPr>
            <a:xfrm>
              <a:off x="8340301" y="2299248"/>
              <a:ext cx="81846" cy="99602"/>
            </a:xfrm>
            <a:custGeom>
              <a:avLst/>
              <a:gdLst/>
              <a:ahLst/>
              <a:cxnLst/>
              <a:rect l="l" t="t" r="r" b="b"/>
              <a:pathLst>
                <a:path w="1558" h="1896" extrusionOk="0">
                  <a:moveTo>
                    <a:pt x="1558" y="1"/>
                  </a:moveTo>
                  <a:lnTo>
                    <a:pt x="1558" y="1"/>
                  </a:lnTo>
                  <a:cubicBezTo>
                    <a:pt x="1454" y="90"/>
                    <a:pt x="1383" y="210"/>
                    <a:pt x="1326" y="331"/>
                  </a:cubicBezTo>
                  <a:cubicBezTo>
                    <a:pt x="1231" y="517"/>
                    <a:pt x="1175" y="721"/>
                    <a:pt x="1082" y="902"/>
                  </a:cubicBezTo>
                  <a:cubicBezTo>
                    <a:pt x="978" y="1085"/>
                    <a:pt x="759" y="1140"/>
                    <a:pt x="570" y="1213"/>
                  </a:cubicBezTo>
                  <a:cubicBezTo>
                    <a:pt x="426" y="1266"/>
                    <a:pt x="282" y="1348"/>
                    <a:pt x="194" y="1477"/>
                  </a:cubicBezTo>
                  <a:cubicBezTo>
                    <a:pt x="102" y="1603"/>
                    <a:pt x="50" y="1750"/>
                    <a:pt x="1" y="1896"/>
                  </a:cubicBezTo>
                  <a:cubicBezTo>
                    <a:pt x="53" y="1770"/>
                    <a:pt x="104" y="1645"/>
                    <a:pt x="178" y="1534"/>
                  </a:cubicBezTo>
                  <a:cubicBezTo>
                    <a:pt x="287" y="1354"/>
                    <a:pt x="481" y="1268"/>
                    <a:pt x="674" y="1206"/>
                  </a:cubicBezTo>
                  <a:cubicBezTo>
                    <a:pt x="770" y="1170"/>
                    <a:pt x="869" y="1137"/>
                    <a:pt x="956" y="1077"/>
                  </a:cubicBezTo>
                  <a:cubicBezTo>
                    <a:pt x="1047" y="1022"/>
                    <a:pt x="1113" y="929"/>
                    <a:pt x="1148" y="833"/>
                  </a:cubicBezTo>
                  <a:cubicBezTo>
                    <a:pt x="1207" y="687"/>
                    <a:pt x="1253" y="539"/>
                    <a:pt x="1315" y="396"/>
                  </a:cubicBezTo>
                  <a:cubicBezTo>
                    <a:pt x="1376" y="253"/>
                    <a:pt x="1444" y="110"/>
                    <a:pt x="1558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0" name="Google Shape;690;p6"/>
            <p:cNvSpPr/>
            <p:nvPr/>
          </p:nvSpPr>
          <p:spPr>
            <a:xfrm>
              <a:off x="8401868" y="2336545"/>
              <a:ext cx="103909" cy="113102"/>
            </a:xfrm>
            <a:custGeom>
              <a:avLst/>
              <a:gdLst/>
              <a:ahLst/>
              <a:cxnLst/>
              <a:rect l="l" t="t" r="r" b="b"/>
              <a:pathLst>
                <a:path w="1978" h="2153" extrusionOk="0">
                  <a:moveTo>
                    <a:pt x="1" y="0"/>
                  </a:moveTo>
                  <a:cubicBezTo>
                    <a:pt x="163" y="63"/>
                    <a:pt x="313" y="120"/>
                    <a:pt x="463" y="177"/>
                  </a:cubicBezTo>
                  <a:cubicBezTo>
                    <a:pt x="695" y="270"/>
                    <a:pt x="929" y="374"/>
                    <a:pt x="1136" y="515"/>
                  </a:cubicBezTo>
                  <a:cubicBezTo>
                    <a:pt x="1350" y="652"/>
                    <a:pt x="1484" y="875"/>
                    <a:pt x="1574" y="1109"/>
                  </a:cubicBezTo>
                  <a:cubicBezTo>
                    <a:pt x="1706" y="1455"/>
                    <a:pt x="1765" y="1839"/>
                    <a:pt x="1977" y="2152"/>
                  </a:cubicBezTo>
                  <a:cubicBezTo>
                    <a:pt x="1892" y="2011"/>
                    <a:pt x="1832" y="1857"/>
                    <a:pt x="1783" y="1701"/>
                  </a:cubicBezTo>
                  <a:cubicBezTo>
                    <a:pt x="1708" y="1463"/>
                    <a:pt x="1653" y="1218"/>
                    <a:pt x="1550" y="986"/>
                  </a:cubicBezTo>
                  <a:cubicBezTo>
                    <a:pt x="1499" y="873"/>
                    <a:pt x="1436" y="760"/>
                    <a:pt x="1352" y="666"/>
                  </a:cubicBezTo>
                  <a:cubicBezTo>
                    <a:pt x="1267" y="570"/>
                    <a:pt x="1163" y="497"/>
                    <a:pt x="1055" y="433"/>
                  </a:cubicBezTo>
                  <a:cubicBezTo>
                    <a:pt x="725" y="239"/>
                    <a:pt x="359" y="12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1" name="Google Shape;691;p6"/>
            <p:cNvSpPr/>
            <p:nvPr/>
          </p:nvSpPr>
          <p:spPr>
            <a:xfrm>
              <a:off x="8501206" y="2313274"/>
              <a:ext cx="73598" cy="85418"/>
            </a:xfrm>
            <a:custGeom>
              <a:avLst/>
              <a:gdLst/>
              <a:ahLst/>
              <a:cxnLst/>
              <a:rect l="l" t="t" r="r" b="b"/>
              <a:pathLst>
                <a:path w="1401" h="1626" extrusionOk="0">
                  <a:moveTo>
                    <a:pt x="1" y="1"/>
                  </a:moveTo>
                  <a:cubicBezTo>
                    <a:pt x="67" y="112"/>
                    <a:pt x="122" y="206"/>
                    <a:pt x="178" y="300"/>
                  </a:cubicBezTo>
                  <a:cubicBezTo>
                    <a:pt x="272" y="458"/>
                    <a:pt x="363" y="609"/>
                    <a:pt x="452" y="759"/>
                  </a:cubicBezTo>
                  <a:cubicBezTo>
                    <a:pt x="546" y="908"/>
                    <a:pt x="623" y="1073"/>
                    <a:pt x="753" y="1202"/>
                  </a:cubicBezTo>
                  <a:cubicBezTo>
                    <a:pt x="847" y="1300"/>
                    <a:pt x="979" y="1345"/>
                    <a:pt x="1100" y="1393"/>
                  </a:cubicBezTo>
                  <a:cubicBezTo>
                    <a:pt x="1219" y="1440"/>
                    <a:pt x="1351" y="1497"/>
                    <a:pt x="1400" y="1625"/>
                  </a:cubicBezTo>
                  <a:cubicBezTo>
                    <a:pt x="1367" y="1509"/>
                    <a:pt x="1255" y="1442"/>
                    <a:pt x="1151" y="1396"/>
                  </a:cubicBezTo>
                  <a:cubicBezTo>
                    <a:pt x="987" y="1329"/>
                    <a:pt x="819" y="1267"/>
                    <a:pt x="713" y="1122"/>
                  </a:cubicBezTo>
                  <a:cubicBezTo>
                    <a:pt x="605" y="987"/>
                    <a:pt x="526" y="828"/>
                    <a:pt x="429" y="681"/>
                  </a:cubicBezTo>
                  <a:cubicBezTo>
                    <a:pt x="294" y="467"/>
                    <a:pt x="167" y="266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2" name="Google Shape;692;p6"/>
            <p:cNvSpPr/>
            <p:nvPr/>
          </p:nvSpPr>
          <p:spPr>
            <a:xfrm>
              <a:off x="8593137" y="2321784"/>
              <a:ext cx="53110" cy="62409"/>
            </a:xfrm>
            <a:custGeom>
              <a:avLst/>
              <a:gdLst/>
              <a:ahLst/>
              <a:cxnLst/>
              <a:rect l="l" t="t" r="r" b="b"/>
              <a:pathLst>
                <a:path w="1011" h="1188" extrusionOk="0">
                  <a:moveTo>
                    <a:pt x="0" y="0"/>
                  </a:moveTo>
                  <a:cubicBezTo>
                    <a:pt x="24" y="80"/>
                    <a:pt x="51" y="159"/>
                    <a:pt x="91" y="232"/>
                  </a:cubicBezTo>
                  <a:cubicBezTo>
                    <a:pt x="207" y="464"/>
                    <a:pt x="374" y="663"/>
                    <a:pt x="562" y="839"/>
                  </a:cubicBezTo>
                  <a:cubicBezTo>
                    <a:pt x="700" y="969"/>
                    <a:pt x="850" y="1088"/>
                    <a:pt x="1010" y="1188"/>
                  </a:cubicBezTo>
                  <a:cubicBezTo>
                    <a:pt x="944" y="1136"/>
                    <a:pt x="880" y="1086"/>
                    <a:pt x="815" y="1032"/>
                  </a:cubicBezTo>
                  <a:cubicBezTo>
                    <a:pt x="620" y="870"/>
                    <a:pt x="439" y="694"/>
                    <a:pt x="283" y="497"/>
                  </a:cubicBezTo>
                  <a:cubicBezTo>
                    <a:pt x="166" y="347"/>
                    <a:pt x="67" y="181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3" name="Google Shape;693;p6"/>
            <p:cNvSpPr/>
            <p:nvPr/>
          </p:nvSpPr>
          <p:spPr>
            <a:xfrm>
              <a:off x="8442423" y="2383982"/>
              <a:ext cx="38034" cy="48382"/>
            </a:xfrm>
            <a:custGeom>
              <a:avLst/>
              <a:gdLst/>
              <a:ahLst/>
              <a:cxnLst/>
              <a:rect l="l" t="t" r="r" b="b"/>
              <a:pathLst>
                <a:path w="724" h="921" extrusionOk="0">
                  <a:moveTo>
                    <a:pt x="723" y="0"/>
                  </a:moveTo>
                  <a:lnTo>
                    <a:pt x="723" y="0"/>
                  </a:lnTo>
                  <a:cubicBezTo>
                    <a:pt x="672" y="33"/>
                    <a:pt x="621" y="71"/>
                    <a:pt x="574" y="113"/>
                  </a:cubicBezTo>
                  <a:cubicBezTo>
                    <a:pt x="429" y="239"/>
                    <a:pt x="303" y="387"/>
                    <a:pt x="195" y="545"/>
                  </a:cubicBezTo>
                  <a:cubicBezTo>
                    <a:pt x="117" y="662"/>
                    <a:pt x="45" y="786"/>
                    <a:pt x="1" y="920"/>
                  </a:cubicBezTo>
                  <a:cubicBezTo>
                    <a:pt x="27" y="864"/>
                    <a:pt x="57" y="810"/>
                    <a:pt x="89" y="756"/>
                  </a:cubicBezTo>
                  <a:cubicBezTo>
                    <a:pt x="186" y="596"/>
                    <a:pt x="299" y="444"/>
                    <a:pt x="419" y="301"/>
                  </a:cubicBezTo>
                  <a:cubicBezTo>
                    <a:pt x="513" y="193"/>
                    <a:pt x="612" y="89"/>
                    <a:pt x="723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4" name="Google Shape;694;p6"/>
            <p:cNvSpPr/>
            <p:nvPr/>
          </p:nvSpPr>
          <p:spPr>
            <a:xfrm>
              <a:off x="8528996" y="2202116"/>
              <a:ext cx="42394" cy="49643"/>
            </a:xfrm>
            <a:custGeom>
              <a:avLst/>
              <a:gdLst/>
              <a:ahLst/>
              <a:cxnLst/>
              <a:rect l="l" t="t" r="r" b="b"/>
              <a:pathLst>
                <a:path w="807" h="945" extrusionOk="0">
                  <a:moveTo>
                    <a:pt x="806" y="0"/>
                  </a:moveTo>
                  <a:lnTo>
                    <a:pt x="806" y="0"/>
                  </a:lnTo>
                  <a:cubicBezTo>
                    <a:pt x="757" y="46"/>
                    <a:pt x="704" y="87"/>
                    <a:pt x="649" y="124"/>
                  </a:cubicBezTo>
                  <a:cubicBezTo>
                    <a:pt x="565" y="180"/>
                    <a:pt x="476" y="230"/>
                    <a:pt x="394" y="291"/>
                  </a:cubicBezTo>
                  <a:cubicBezTo>
                    <a:pt x="310" y="350"/>
                    <a:pt x="239" y="431"/>
                    <a:pt x="186" y="518"/>
                  </a:cubicBezTo>
                  <a:cubicBezTo>
                    <a:pt x="103" y="651"/>
                    <a:pt x="45" y="797"/>
                    <a:pt x="0" y="945"/>
                  </a:cubicBezTo>
                  <a:cubicBezTo>
                    <a:pt x="25" y="882"/>
                    <a:pt x="52" y="820"/>
                    <a:pt x="77" y="758"/>
                  </a:cubicBezTo>
                  <a:cubicBezTo>
                    <a:pt x="121" y="665"/>
                    <a:pt x="170" y="574"/>
                    <a:pt x="230" y="492"/>
                  </a:cubicBezTo>
                  <a:cubicBezTo>
                    <a:pt x="288" y="408"/>
                    <a:pt x="364" y="340"/>
                    <a:pt x="449" y="283"/>
                  </a:cubicBezTo>
                  <a:cubicBezTo>
                    <a:pt x="573" y="196"/>
                    <a:pt x="708" y="118"/>
                    <a:pt x="80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5" name="Google Shape;695;p6"/>
            <p:cNvSpPr/>
            <p:nvPr/>
          </p:nvSpPr>
          <p:spPr>
            <a:xfrm>
              <a:off x="8487811" y="2119430"/>
              <a:ext cx="15024" cy="57471"/>
            </a:xfrm>
            <a:custGeom>
              <a:avLst/>
              <a:gdLst/>
              <a:ahLst/>
              <a:cxnLst/>
              <a:rect l="l" t="t" r="r" b="b"/>
              <a:pathLst>
                <a:path w="286" h="1094" extrusionOk="0">
                  <a:moveTo>
                    <a:pt x="285" y="0"/>
                  </a:moveTo>
                  <a:cubicBezTo>
                    <a:pt x="245" y="47"/>
                    <a:pt x="212" y="97"/>
                    <a:pt x="181" y="149"/>
                  </a:cubicBezTo>
                  <a:cubicBezTo>
                    <a:pt x="89" y="310"/>
                    <a:pt x="38" y="492"/>
                    <a:pt x="17" y="675"/>
                  </a:cubicBezTo>
                  <a:cubicBezTo>
                    <a:pt x="0" y="813"/>
                    <a:pt x="0" y="954"/>
                    <a:pt x="16" y="1094"/>
                  </a:cubicBezTo>
                  <a:cubicBezTo>
                    <a:pt x="14" y="1034"/>
                    <a:pt x="12" y="973"/>
                    <a:pt x="16" y="914"/>
                  </a:cubicBezTo>
                  <a:cubicBezTo>
                    <a:pt x="22" y="728"/>
                    <a:pt x="54" y="544"/>
                    <a:pt x="109" y="369"/>
                  </a:cubicBezTo>
                  <a:cubicBezTo>
                    <a:pt x="151" y="239"/>
                    <a:pt x="209" y="115"/>
                    <a:pt x="285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6" name="Google Shape;696;p6"/>
            <p:cNvSpPr/>
            <p:nvPr/>
          </p:nvSpPr>
          <p:spPr>
            <a:xfrm>
              <a:off x="8359527" y="2188405"/>
              <a:ext cx="52375" cy="3677"/>
            </a:xfrm>
            <a:custGeom>
              <a:avLst/>
              <a:gdLst/>
              <a:ahLst/>
              <a:cxnLst/>
              <a:rect l="l" t="t" r="r" b="b"/>
              <a:pathLst>
                <a:path w="997" h="70" extrusionOk="0">
                  <a:moveTo>
                    <a:pt x="1" y="1"/>
                  </a:moveTo>
                  <a:lnTo>
                    <a:pt x="1" y="1"/>
                  </a:lnTo>
                  <a:cubicBezTo>
                    <a:pt x="51" y="13"/>
                    <a:pt x="103" y="22"/>
                    <a:pt x="155" y="30"/>
                  </a:cubicBezTo>
                  <a:cubicBezTo>
                    <a:pt x="312" y="55"/>
                    <a:pt x="473" y="66"/>
                    <a:pt x="632" y="68"/>
                  </a:cubicBezTo>
                  <a:cubicBezTo>
                    <a:pt x="669" y="69"/>
                    <a:pt x="707" y="70"/>
                    <a:pt x="744" y="70"/>
                  </a:cubicBezTo>
                  <a:cubicBezTo>
                    <a:pt x="828" y="70"/>
                    <a:pt x="913" y="67"/>
                    <a:pt x="996" y="62"/>
                  </a:cubicBezTo>
                  <a:cubicBezTo>
                    <a:pt x="929" y="60"/>
                    <a:pt x="882" y="56"/>
                    <a:pt x="838" y="53"/>
                  </a:cubicBezTo>
                  <a:cubicBezTo>
                    <a:pt x="643" y="42"/>
                    <a:pt x="517" y="35"/>
                    <a:pt x="356" y="25"/>
                  </a:cubicBezTo>
                  <a:cubicBezTo>
                    <a:pt x="260" y="19"/>
                    <a:pt x="178" y="13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7" name="Google Shape;697;p6"/>
            <p:cNvSpPr/>
            <p:nvPr/>
          </p:nvSpPr>
          <p:spPr>
            <a:xfrm>
              <a:off x="8465695" y="2270775"/>
              <a:ext cx="45598" cy="35617"/>
            </a:xfrm>
            <a:custGeom>
              <a:avLst/>
              <a:gdLst/>
              <a:ahLst/>
              <a:cxnLst/>
              <a:rect l="l" t="t" r="r" b="b"/>
              <a:pathLst>
                <a:path w="868" h="678" extrusionOk="0">
                  <a:moveTo>
                    <a:pt x="858" y="1"/>
                  </a:moveTo>
                  <a:cubicBezTo>
                    <a:pt x="803" y="1"/>
                    <a:pt x="747" y="20"/>
                    <a:pt x="700" y="49"/>
                  </a:cubicBezTo>
                  <a:cubicBezTo>
                    <a:pt x="622" y="95"/>
                    <a:pt x="558" y="162"/>
                    <a:pt x="491" y="219"/>
                  </a:cubicBezTo>
                  <a:cubicBezTo>
                    <a:pt x="425" y="279"/>
                    <a:pt x="364" y="335"/>
                    <a:pt x="294" y="397"/>
                  </a:cubicBezTo>
                  <a:cubicBezTo>
                    <a:pt x="195" y="489"/>
                    <a:pt x="96" y="583"/>
                    <a:pt x="0" y="677"/>
                  </a:cubicBezTo>
                  <a:cubicBezTo>
                    <a:pt x="58" y="630"/>
                    <a:pt x="97" y="597"/>
                    <a:pt x="135" y="564"/>
                  </a:cubicBezTo>
                  <a:cubicBezTo>
                    <a:pt x="273" y="448"/>
                    <a:pt x="409" y="330"/>
                    <a:pt x="541" y="208"/>
                  </a:cubicBezTo>
                  <a:cubicBezTo>
                    <a:pt x="635" y="120"/>
                    <a:pt x="732" y="16"/>
                    <a:pt x="868" y="1"/>
                  </a:cubicBezTo>
                  <a:cubicBezTo>
                    <a:pt x="864" y="1"/>
                    <a:pt x="861" y="1"/>
                    <a:pt x="858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8" name="Google Shape;698;p6"/>
            <p:cNvSpPr/>
            <p:nvPr/>
          </p:nvSpPr>
          <p:spPr>
            <a:xfrm>
              <a:off x="8561566" y="2287901"/>
              <a:ext cx="56000" cy="32938"/>
            </a:xfrm>
            <a:custGeom>
              <a:avLst/>
              <a:gdLst/>
              <a:ahLst/>
              <a:cxnLst/>
              <a:rect l="l" t="t" r="r" b="b"/>
              <a:pathLst>
                <a:path w="1066" h="627" extrusionOk="0">
                  <a:moveTo>
                    <a:pt x="1066" y="0"/>
                  </a:moveTo>
                  <a:lnTo>
                    <a:pt x="1066" y="0"/>
                  </a:lnTo>
                  <a:cubicBezTo>
                    <a:pt x="1000" y="9"/>
                    <a:pt x="934" y="21"/>
                    <a:pt x="871" y="43"/>
                  </a:cubicBezTo>
                  <a:cubicBezTo>
                    <a:pt x="681" y="104"/>
                    <a:pt x="502" y="203"/>
                    <a:pt x="339" y="321"/>
                  </a:cubicBezTo>
                  <a:cubicBezTo>
                    <a:pt x="216" y="411"/>
                    <a:pt x="100" y="512"/>
                    <a:pt x="0" y="627"/>
                  </a:cubicBezTo>
                  <a:cubicBezTo>
                    <a:pt x="47" y="583"/>
                    <a:pt x="95" y="536"/>
                    <a:pt x="147" y="496"/>
                  </a:cubicBezTo>
                  <a:cubicBezTo>
                    <a:pt x="303" y="367"/>
                    <a:pt x="471" y="254"/>
                    <a:pt x="650" y="161"/>
                  </a:cubicBezTo>
                  <a:cubicBezTo>
                    <a:pt x="781" y="92"/>
                    <a:pt x="920" y="35"/>
                    <a:pt x="106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99" name="Google Shape;699;p6"/>
          <p:cNvGrpSpPr/>
          <p:nvPr/>
        </p:nvGrpSpPr>
        <p:grpSpPr>
          <a:xfrm>
            <a:off x="720275" y="540016"/>
            <a:ext cx="7704000" cy="563119"/>
            <a:chOff x="720275" y="540000"/>
            <a:chExt cx="7704000" cy="634500"/>
          </a:xfrm>
        </p:grpSpPr>
        <p:cxnSp>
          <p:nvCxnSpPr>
            <p:cNvPr id="700" name="Google Shape;700;p6"/>
            <p:cNvCxnSpPr/>
            <p:nvPr/>
          </p:nvCxnSpPr>
          <p:spPr>
            <a:xfrm>
              <a:off x="720275" y="540000"/>
              <a:ext cx="7704000" cy="0"/>
            </a:xfrm>
            <a:prstGeom prst="straightConnector1">
              <a:avLst/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01" name="Google Shape;701;p6"/>
            <p:cNvCxnSpPr/>
            <p:nvPr/>
          </p:nvCxnSpPr>
          <p:spPr>
            <a:xfrm>
              <a:off x="720275" y="1174500"/>
              <a:ext cx="7704000" cy="0"/>
            </a:xfrm>
            <a:prstGeom prst="straightConnector1">
              <a:avLst/>
            </a:prstGeom>
            <a:noFill/>
            <a:ln w="28575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grpSp>
        <p:nvGrpSpPr>
          <p:cNvPr id="702" name="Google Shape;702;p6"/>
          <p:cNvGrpSpPr/>
          <p:nvPr/>
        </p:nvGrpSpPr>
        <p:grpSpPr>
          <a:xfrm rot="-4860165" flipH="1">
            <a:off x="-1405026" y="720227"/>
            <a:ext cx="3357249" cy="1434965"/>
            <a:chOff x="2339250" y="835725"/>
            <a:chExt cx="1801750" cy="770075"/>
          </a:xfrm>
        </p:grpSpPr>
        <p:sp>
          <p:nvSpPr>
            <p:cNvPr id="703" name="Google Shape;703;p6"/>
            <p:cNvSpPr/>
            <p:nvPr/>
          </p:nvSpPr>
          <p:spPr>
            <a:xfrm>
              <a:off x="3188225" y="1034300"/>
              <a:ext cx="2675" cy="5225"/>
            </a:xfrm>
            <a:custGeom>
              <a:avLst/>
              <a:gdLst/>
              <a:ahLst/>
              <a:cxnLst/>
              <a:rect l="l" t="t" r="r" b="b"/>
              <a:pathLst>
                <a:path w="107" h="209" extrusionOk="0">
                  <a:moveTo>
                    <a:pt x="107" y="1"/>
                  </a:moveTo>
                  <a:cubicBezTo>
                    <a:pt x="67" y="68"/>
                    <a:pt x="30" y="136"/>
                    <a:pt x="1" y="209"/>
                  </a:cubicBezTo>
                  <a:cubicBezTo>
                    <a:pt x="30" y="136"/>
                    <a:pt x="68" y="69"/>
                    <a:pt x="107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4" name="Google Shape;704;p6"/>
            <p:cNvSpPr/>
            <p:nvPr/>
          </p:nvSpPr>
          <p:spPr>
            <a:xfrm>
              <a:off x="3190850" y="906800"/>
              <a:ext cx="212050" cy="134275"/>
            </a:xfrm>
            <a:custGeom>
              <a:avLst/>
              <a:gdLst/>
              <a:ahLst/>
              <a:cxnLst/>
              <a:rect l="l" t="t" r="r" b="b"/>
              <a:pathLst>
                <a:path w="8482" h="5371" extrusionOk="0">
                  <a:moveTo>
                    <a:pt x="2643" y="3428"/>
                  </a:moveTo>
                  <a:cubicBezTo>
                    <a:pt x="2814" y="3428"/>
                    <a:pt x="2977" y="3468"/>
                    <a:pt x="3125" y="3565"/>
                  </a:cubicBezTo>
                  <a:cubicBezTo>
                    <a:pt x="3553" y="3846"/>
                    <a:pt x="3696" y="4553"/>
                    <a:pt x="3302" y="4925"/>
                  </a:cubicBezTo>
                  <a:cubicBezTo>
                    <a:pt x="3148" y="5069"/>
                    <a:pt x="2948" y="5136"/>
                    <a:pt x="2747" y="5136"/>
                  </a:cubicBezTo>
                  <a:cubicBezTo>
                    <a:pt x="2394" y="5136"/>
                    <a:pt x="2038" y="4932"/>
                    <a:pt x="1916" y="4589"/>
                  </a:cubicBezTo>
                  <a:cubicBezTo>
                    <a:pt x="1800" y="4259"/>
                    <a:pt x="1826" y="3920"/>
                    <a:pt x="1944" y="3601"/>
                  </a:cubicBezTo>
                  <a:cubicBezTo>
                    <a:pt x="2177" y="3500"/>
                    <a:pt x="2416" y="3428"/>
                    <a:pt x="2643" y="3428"/>
                  </a:cubicBezTo>
                  <a:close/>
                  <a:moveTo>
                    <a:pt x="8330" y="1"/>
                  </a:moveTo>
                  <a:cubicBezTo>
                    <a:pt x="8482" y="331"/>
                    <a:pt x="8386" y="694"/>
                    <a:pt x="8220" y="1003"/>
                  </a:cubicBezTo>
                  <a:cubicBezTo>
                    <a:pt x="7878" y="1627"/>
                    <a:pt x="7215" y="2258"/>
                    <a:pt x="6545" y="2507"/>
                  </a:cubicBezTo>
                  <a:cubicBezTo>
                    <a:pt x="6373" y="2572"/>
                    <a:pt x="6216" y="2599"/>
                    <a:pt x="6068" y="2599"/>
                  </a:cubicBezTo>
                  <a:cubicBezTo>
                    <a:pt x="5549" y="2599"/>
                    <a:pt x="5150" y="2263"/>
                    <a:pt x="4625" y="2038"/>
                  </a:cubicBezTo>
                  <a:cubicBezTo>
                    <a:pt x="4391" y="1937"/>
                    <a:pt x="4147" y="1890"/>
                    <a:pt x="3904" y="1890"/>
                  </a:cubicBezTo>
                  <a:cubicBezTo>
                    <a:pt x="3470" y="1890"/>
                    <a:pt x="3039" y="2038"/>
                    <a:pt x="2671" y="2291"/>
                  </a:cubicBezTo>
                  <a:cubicBezTo>
                    <a:pt x="2303" y="2544"/>
                    <a:pt x="1920" y="3058"/>
                    <a:pt x="1719" y="3597"/>
                  </a:cubicBezTo>
                  <a:cubicBezTo>
                    <a:pt x="1356" y="3794"/>
                    <a:pt x="1015" y="4055"/>
                    <a:pt x="729" y="4279"/>
                  </a:cubicBezTo>
                  <a:cubicBezTo>
                    <a:pt x="446" y="4502"/>
                    <a:pt x="178" y="4780"/>
                    <a:pt x="1" y="5101"/>
                  </a:cubicBezTo>
                  <a:cubicBezTo>
                    <a:pt x="244" y="4691"/>
                    <a:pt x="660" y="4363"/>
                    <a:pt x="1049" y="4112"/>
                  </a:cubicBezTo>
                  <a:cubicBezTo>
                    <a:pt x="1225" y="4000"/>
                    <a:pt x="1442" y="3859"/>
                    <a:pt x="1675" y="3732"/>
                  </a:cubicBezTo>
                  <a:lnTo>
                    <a:pt x="1675" y="3732"/>
                  </a:lnTo>
                  <a:cubicBezTo>
                    <a:pt x="1466" y="4406"/>
                    <a:pt x="1564" y="5088"/>
                    <a:pt x="2360" y="5323"/>
                  </a:cubicBezTo>
                  <a:cubicBezTo>
                    <a:pt x="2469" y="5355"/>
                    <a:pt x="2579" y="5371"/>
                    <a:pt x="2688" y="5371"/>
                  </a:cubicBezTo>
                  <a:cubicBezTo>
                    <a:pt x="3194" y="5371"/>
                    <a:pt x="3668" y="5038"/>
                    <a:pt x="3722" y="4491"/>
                  </a:cubicBezTo>
                  <a:cubicBezTo>
                    <a:pt x="3783" y="3867"/>
                    <a:pt x="3315" y="3301"/>
                    <a:pt x="2688" y="3301"/>
                  </a:cubicBezTo>
                  <a:cubicBezTo>
                    <a:pt x="2670" y="3301"/>
                    <a:pt x="2652" y="3302"/>
                    <a:pt x="2634" y="3302"/>
                  </a:cubicBezTo>
                  <a:cubicBezTo>
                    <a:pt x="2423" y="3312"/>
                    <a:pt x="2209" y="3373"/>
                    <a:pt x="2000" y="3463"/>
                  </a:cubicBezTo>
                  <a:lnTo>
                    <a:pt x="2000" y="3463"/>
                  </a:lnTo>
                  <a:cubicBezTo>
                    <a:pt x="2348" y="2720"/>
                    <a:pt x="3202" y="2132"/>
                    <a:pt x="3958" y="2132"/>
                  </a:cubicBezTo>
                  <a:cubicBezTo>
                    <a:pt x="3984" y="2132"/>
                    <a:pt x="4010" y="2133"/>
                    <a:pt x="4036" y="2134"/>
                  </a:cubicBezTo>
                  <a:cubicBezTo>
                    <a:pt x="4625" y="2166"/>
                    <a:pt x="5049" y="2606"/>
                    <a:pt x="5606" y="2743"/>
                  </a:cubicBezTo>
                  <a:cubicBezTo>
                    <a:pt x="5723" y="2773"/>
                    <a:pt x="5840" y="2786"/>
                    <a:pt x="5955" y="2786"/>
                  </a:cubicBezTo>
                  <a:cubicBezTo>
                    <a:pt x="6471" y="2786"/>
                    <a:pt x="6951" y="2512"/>
                    <a:pt x="7339" y="2171"/>
                  </a:cubicBezTo>
                  <a:cubicBezTo>
                    <a:pt x="7798" y="1770"/>
                    <a:pt x="8343" y="1178"/>
                    <a:pt x="8431" y="550"/>
                  </a:cubicBezTo>
                  <a:cubicBezTo>
                    <a:pt x="8453" y="383"/>
                    <a:pt x="8414" y="183"/>
                    <a:pt x="83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5" name="Google Shape;705;p6"/>
            <p:cNvSpPr/>
            <p:nvPr/>
          </p:nvSpPr>
          <p:spPr>
            <a:xfrm>
              <a:off x="2339250" y="911800"/>
              <a:ext cx="1801750" cy="585250"/>
            </a:xfrm>
            <a:custGeom>
              <a:avLst/>
              <a:gdLst/>
              <a:ahLst/>
              <a:cxnLst/>
              <a:rect l="l" t="t" r="r" b="b"/>
              <a:pathLst>
                <a:path w="72070" h="23410" extrusionOk="0">
                  <a:moveTo>
                    <a:pt x="28876" y="3318"/>
                  </a:moveTo>
                  <a:cubicBezTo>
                    <a:pt x="28989" y="3318"/>
                    <a:pt x="29104" y="3342"/>
                    <a:pt x="29219" y="3395"/>
                  </a:cubicBezTo>
                  <a:cubicBezTo>
                    <a:pt x="29657" y="3593"/>
                    <a:pt x="29671" y="4205"/>
                    <a:pt x="29234" y="4406"/>
                  </a:cubicBezTo>
                  <a:cubicBezTo>
                    <a:pt x="29134" y="4453"/>
                    <a:pt x="29035" y="4473"/>
                    <a:pt x="28939" y="4473"/>
                  </a:cubicBezTo>
                  <a:cubicBezTo>
                    <a:pt x="28551" y="4473"/>
                    <a:pt x="28217" y="4136"/>
                    <a:pt x="28076" y="3780"/>
                  </a:cubicBezTo>
                  <a:cubicBezTo>
                    <a:pt x="28068" y="3758"/>
                    <a:pt x="28061" y="3734"/>
                    <a:pt x="28054" y="3710"/>
                  </a:cubicBezTo>
                  <a:cubicBezTo>
                    <a:pt x="28309" y="3475"/>
                    <a:pt x="28587" y="3318"/>
                    <a:pt x="28876" y="3318"/>
                  </a:cubicBezTo>
                  <a:close/>
                  <a:moveTo>
                    <a:pt x="11528" y="3892"/>
                  </a:moveTo>
                  <a:cubicBezTo>
                    <a:pt x="11577" y="3892"/>
                    <a:pt x="11626" y="3904"/>
                    <a:pt x="11672" y="3933"/>
                  </a:cubicBezTo>
                  <a:cubicBezTo>
                    <a:pt x="11950" y="4102"/>
                    <a:pt x="11802" y="4542"/>
                    <a:pt x="11689" y="4800"/>
                  </a:cubicBezTo>
                  <a:cubicBezTo>
                    <a:pt x="11430" y="4772"/>
                    <a:pt x="11121" y="4564"/>
                    <a:pt x="11134" y="4273"/>
                  </a:cubicBezTo>
                  <a:cubicBezTo>
                    <a:pt x="11142" y="4090"/>
                    <a:pt x="11334" y="3892"/>
                    <a:pt x="11528" y="3892"/>
                  </a:cubicBezTo>
                  <a:close/>
                  <a:moveTo>
                    <a:pt x="58310" y="4689"/>
                  </a:moveTo>
                  <a:cubicBezTo>
                    <a:pt x="58378" y="4689"/>
                    <a:pt x="58450" y="4712"/>
                    <a:pt x="58525" y="4766"/>
                  </a:cubicBezTo>
                  <a:cubicBezTo>
                    <a:pt x="58772" y="4946"/>
                    <a:pt x="58784" y="5354"/>
                    <a:pt x="58727" y="5617"/>
                  </a:cubicBezTo>
                  <a:cubicBezTo>
                    <a:pt x="58625" y="6068"/>
                    <a:pt x="58372" y="6418"/>
                    <a:pt x="58037" y="6674"/>
                  </a:cubicBezTo>
                  <a:cubicBezTo>
                    <a:pt x="57993" y="6658"/>
                    <a:pt x="57948" y="6646"/>
                    <a:pt x="57904" y="6628"/>
                  </a:cubicBezTo>
                  <a:cubicBezTo>
                    <a:pt x="57200" y="6312"/>
                    <a:pt x="57483" y="5564"/>
                    <a:pt x="57823" y="5062"/>
                  </a:cubicBezTo>
                  <a:cubicBezTo>
                    <a:pt x="57939" y="4890"/>
                    <a:pt x="58108" y="4689"/>
                    <a:pt x="58310" y="4689"/>
                  </a:cubicBezTo>
                  <a:close/>
                  <a:moveTo>
                    <a:pt x="64575" y="7087"/>
                  </a:moveTo>
                  <a:cubicBezTo>
                    <a:pt x="64719" y="7087"/>
                    <a:pt x="64856" y="7201"/>
                    <a:pt x="64907" y="7383"/>
                  </a:cubicBezTo>
                  <a:cubicBezTo>
                    <a:pt x="64963" y="7580"/>
                    <a:pt x="64945" y="7807"/>
                    <a:pt x="64896" y="8021"/>
                  </a:cubicBezTo>
                  <a:cubicBezTo>
                    <a:pt x="64805" y="8016"/>
                    <a:pt x="64716" y="8002"/>
                    <a:pt x="64627" y="7966"/>
                  </a:cubicBezTo>
                  <a:cubicBezTo>
                    <a:pt x="64368" y="7861"/>
                    <a:pt x="64112" y="7550"/>
                    <a:pt x="64289" y="7270"/>
                  </a:cubicBezTo>
                  <a:cubicBezTo>
                    <a:pt x="64370" y="7143"/>
                    <a:pt x="64474" y="7087"/>
                    <a:pt x="64575" y="7087"/>
                  </a:cubicBezTo>
                  <a:close/>
                  <a:moveTo>
                    <a:pt x="45157" y="8533"/>
                  </a:moveTo>
                  <a:cubicBezTo>
                    <a:pt x="45580" y="8533"/>
                    <a:pt x="46145" y="8690"/>
                    <a:pt x="46098" y="9122"/>
                  </a:cubicBezTo>
                  <a:cubicBezTo>
                    <a:pt x="46076" y="9321"/>
                    <a:pt x="45866" y="9387"/>
                    <a:pt x="45607" y="9387"/>
                  </a:cubicBezTo>
                  <a:cubicBezTo>
                    <a:pt x="45219" y="9387"/>
                    <a:pt x="44719" y="9241"/>
                    <a:pt x="44563" y="9178"/>
                  </a:cubicBezTo>
                  <a:cubicBezTo>
                    <a:pt x="44449" y="9133"/>
                    <a:pt x="44345" y="9073"/>
                    <a:pt x="44243" y="9012"/>
                  </a:cubicBezTo>
                  <a:cubicBezTo>
                    <a:pt x="44362" y="8824"/>
                    <a:pt x="44546" y="8670"/>
                    <a:pt x="44821" y="8577"/>
                  </a:cubicBezTo>
                  <a:cubicBezTo>
                    <a:pt x="44902" y="8548"/>
                    <a:pt x="45022" y="8533"/>
                    <a:pt x="45157" y="8533"/>
                  </a:cubicBezTo>
                  <a:close/>
                  <a:moveTo>
                    <a:pt x="21683" y="8085"/>
                  </a:moveTo>
                  <a:cubicBezTo>
                    <a:pt x="21755" y="8085"/>
                    <a:pt x="21827" y="8091"/>
                    <a:pt x="21898" y="8101"/>
                  </a:cubicBezTo>
                  <a:cubicBezTo>
                    <a:pt x="22067" y="8652"/>
                    <a:pt x="22160" y="9378"/>
                    <a:pt x="21688" y="9731"/>
                  </a:cubicBezTo>
                  <a:cubicBezTo>
                    <a:pt x="21562" y="9825"/>
                    <a:pt x="21431" y="9865"/>
                    <a:pt x="21303" y="9865"/>
                  </a:cubicBezTo>
                  <a:cubicBezTo>
                    <a:pt x="20855" y="9865"/>
                    <a:pt x="20457" y="9365"/>
                    <a:pt x="20561" y="8892"/>
                  </a:cubicBezTo>
                  <a:cubicBezTo>
                    <a:pt x="20682" y="8342"/>
                    <a:pt x="21175" y="8085"/>
                    <a:pt x="21683" y="8085"/>
                  </a:cubicBezTo>
                  <a:close/>
                  <a:moveTo>
                    <a:pt x="64257" y="12352"/>
                  </a:moveTo>
                  <a:cubicBezTo>
                    <a:pt x="64345" y="12352"/>
                    <a:pt x="64429" y="12381"/>
                    <a:pt x="64505" y="12432"/>
                  </a:cubicBezTo>
                  <a:cubicBezTo>
                    <a:pt x="64474" y="12500"/>
                    <a:pt x="64442" y="12567"/>
                    <a:pt x="64404" y="12629"/>
                  </a:cubicBezTo>
                  <a:cubicBezTo>
                    <a:pt x="64276" y="12842"/>
                    <a:pt x="64011" y="13257"/>
                    <a:pt x="63713" y="13257"/>
                  </a:cubicBezTo>
                  <a:cubicBezTo>
                    <a:pt x="63700" y="13257"/>
                    <a:pt x="63687" y="13256"/>
                    <a:pt x="63674" y="13254"/>
                  </a:cubicBezTo>
                  <a:cubicBezTo>
                    <a:pt x="63307" y="13207"/>
                    <a:pt x="63664" y="12759"/>
                    <a:pt x="63798" y="12608"/>
                  </a:cubicBezTo>
                  <a:cubicBezTo>
                    <a:pt x="63963" y="12426"/>
                    <a:pt x="64117" y="12352"/>
                    <a:pt x="64257" y="12352"/>
                  </a:cubicBezTo>
                  <a:close/>
                  <a:moveTo>
                    <a:pt x="69916" y="15801"/>
                  </a:moveTo>
                  <a:cubicBezTo>
                    <a:pt x="69921" y="15801"/>
                    <a:pt x="69927" y="15801"/>
                    <a:pt x="69932" y="15801"/>
                  </a:cubicBezTo>
                  <a:cubicBezTo>
                    <a:pt x="70012" y="16086"/>
                    <a:pt x="70015" y="16398"/>
                    <a:pt x="69862" y="16649"/>
                  </a:cubicBezTo>
                  <a:cubicBezTo>
                    <a:pt x="69757" y="16821"/>
                    <a:pt x="69527" y="16941"/>
                    <a:pt x="69313" y="16941"/>
                  </a:cubicBezTo>
                  <a:cubicBezTo>
                    <a:pt x="69153" y="16941"/>
                    <a:pt x="69002" y="16875"/>
                    <a:pt x="68919" y="16714"/>
                  </a:cubicBezTo>
                  <a:cubicBezTo>
                    <a:pt x="68705" y="16303"/>
                    <a:pt x="69275" y="15925"/>
                    <a:pt x="69595" y="15841"/>
                  </a:cubicBezTo>
                  <a:cubicBezTo>
                    <a:pt x="69700" y="15813"/>
                    <a:pt x="69808" y="15801"/>
                    <a:pt x="69916" y="15801"/>
                  </a:cubicBezTo>
                  <a:close/>
                  <a:moveTo>
                    <a:pt x="63068" y="17712"/>
                  </a:moveTo>
                  <a:cubicBezTo>
                    <a:pt x="63591" y="17712"/>
                    <a:pt x="64116" y="17814"/>
                    <a:pt x="64606" y="17996"/>
                  </a:cubicBezTo>
                  <a:cubicBezTo>
                    <a:pt x="65036" y="18168"/>
                    <a:pt x="65445" y="18410"/>
                    <a:pt x="65800" y="18711"/>
                  </a:cubicBezTo>
                  <a:cubicBezTo>
                    <a:pt x="65414" y="19071"/>
                    <a:pt x="64989" y="19389"/>
                    <a:pt x="64547" y="19680"/>
                  </a:cubicBezTo>
                  <a:cubicBezTo>
                    <a:pt x="63934" y="20069"/>
                    <a:pt x="63297" y="20445"/>
                    <a:pt x="62633" y="20725"/>
                  </a:cubicBezTo>
                  <a:cubicBezTo>
                    <a:pt x="62308" y="20855"/>
                    <a:pt x="61965" y="20946"/>
                    <a:pt x="61619" y="20946"/>
                  </a:cubicBezTo>
                  <a:cubicBezTo>
                    <a:pt x="61610" y="20946"/>
                    <a:pt x="61601" y="20946"/>
                    <a:pt x="61592" y="20946"/>
                  </a:cubicBezTo>
                  <a:cubicBezTo>
                    <a:pt x="61588" y="20946"/>
                    <a:pt x="61585" y="20946"/>
                    <a:pt x="61582" y="20946"/>
                  </a:cubicBezTo>
                  <a:cubicBezTo>
                    <a:pt x="61233" y="20946"/>
                    <a:pt x="60888" y="20821"/>
                    <a:pt x="60614" y="20606"/>
                  </a:cubicBezTo>
                  <a:cubicBezTo>
                    <a:pt x="60339" y="20392"/>
                    <a:pt x="60138" y="20063"/>
                    <a:pt x="60153" y="19713"/>
                  </a:cubicBezTo>
                  <a:cubicBezTo>
                    <a:pt x="60168" y="19364"/>
                    <a:pt x="60357" y="19034"/>
                    <a:pt x="60598" y="18769"/>
                  </a:cubicBezTo>
                  <a:cubicBezTo>
                    <a:pt x="60820" y="18484"/>
                    <a:pt x="61123" y="18276"/>
                    <a:pt x="61434" y="18095"/>
                  </a:cubicBezTo>
                  <a:cubicBezTo>
                    <a:pt x="61757" y="17933"/>
                    <a:pt x="62102" y="17815"/>
                    <a:pt x="62461" y="17760"/>
                  </a:cubicBezTo>
                  <a:cubicBezTo>
                    <a:pt x="62662" y="17728"/>
                    <a:pt x="62865" y="17712"/>
                    <a:pt x="63068" y="17712"/>
                  </a:cubicBezTo>
                  <a:close/>
                  <a:moveTo>
                    <a:pt x="31068" y="0"/>
                  </a:moveTo>
                  <a:lnTo>
                    <a:pt x="31068" y="0"/>
                  </a:lnTo>
                  <a:cubicBezTo>
                    <a:pt x="31573" y="1036"/>
                    <a:pt x="30769" y="2139"/>
                    <a:pt x="29700" y="2139"/>
                  </a:cubicBezTo>
                  <a:cubicBezTo>
                    <a:pt x="29619" y="2139"/>
                    <a:pt x="29537" y="2132"/>
                    <a:pt x="29453" y="2119"/>
                  </a:cubicBezTo>
                  <a:cubicBezTo>
                    <a:pt x="29185" y="2077"/>
                    <a:pt x="28897" y="2004"/>
                    <a:pt x="28632" y="2004"/>
                  </a:cubicBezTo>
                  <a:cubicBezTo>
                    <a:pt x="28321" y="2004"/>
                    <a:pt x="28042" y="2103"/>
                    <a:pt x="27863" y="2465"/>
                  </a:cubicBezTo>
                  <a:cubicBezTo>
                    <a:pt x="27677" y="2841"/>
                    <a:pt x="27692" y="3343"/>
                    <a:pt x="27842" y="3769"/>
                  </a:cubicBezTo>
                  <a:cubicBezTo>
                    <a:pt x="27361" y="4328"/>
                    <a:pt x="27003" y="5133"/>
                    <a:pt x="26796" y="5609"/>
                  </a:cubicBezTo>
                  <a:cubicBezTo>
                    <a:pt x="23712" y="5690"/>
                    <a:pt x="20630" y="5800"/>
                    <a:pt x="17551" y="5899"/>
                  </a:cubicBezTo>
                  <a:cubicBezTo>
                    <a:pt x="15241" y="5973"/>
                    <a:pt x="12931" y="6041"/>
                    <a:pt x="10624" y="6090"/>
                  </a:cubicBezTo>
                  <a:cubicBezTo>
                    <a:pt x="11113" y="5841"/>
                    <a:pt x="11537" y="5451"/>
                    <a:pt x="11794" y="4969"/>
                  </a:cubicBezTo>
                  <a:cubicBezTo>
                    <a:pt x="12192" y="4954"/>
                    <a:pt x="12540" y="4693"/>
                    <a:pt x="12789" y="4400"/>
                  </a:cubicBezTo>
                  <a:cubicBezTo>
                    <a:pt x="13372" y="3710"/>
                    <a:pt x="13477" y="2744"/>
                    <a:pt x="13542" y="1878"/>
                  </a:cubicBezTo>
                  <a:lnTo>
                    <a:pt x="13542" y="1878"/>
                  </a:lnTo>
                  <a:cubicBezTo>
                    <a:pt x="13392" y="2735"/>
                    <a:pt x="13247" y="3690"/>
                    <a:pt x="12625" y="4349"/>
                  </a:cubicBezTo>
                  <a:cubicBezTo>
                    <a:pt x="12430" y="4554"/>
                    <a:pt x="12166" y="4744"/>
                    <a:pt x="11877" y="4787"/>
                  </a:cubicBezTo>
                  <a:cubicBezTo>
                    <a:pt x="11890" y="4759"/>
                    <a:pt x="11905" y="4731"/>
                    <a:pt x="11916" y="4700"/>
                  </a:cubicBezTo>
                  <a:cubicBezTo>
                    <a:pt x="12036" y="4381"/>
                    <a:pt x="12083" y="3884"/>
                    <a:pt x="11683" y="3746"/>
                  </a:cubicBezTo>
                  <a:cubicBezTo>
                    <a:pt x="11633" y="3729"/>
                    <a:pt x="11582" y="3721"/>
                    <a:pt x="11533" y="3721"/>
                  </a:cubicBezTo>
                  <a:cubicBezTo>
                    <a:pt x="11229" y="3721"/>
                    <a:pt x="10951" y="4018"/>
                    <a:pt x="10975" y="4327"/>
                  </a:cubicBezTo>
                  <a:cubicBezTo>
                    <a:pt x="10999" y="4658"/>
                    <a:pt x="11300" y="4895"/>
                    <a:pt x="11612" y="4952"/>
                  </a:cubicBezTo>
                  <a:cubicBezTo>
                    <a:pt x="11371" y="5423"/>
                    <a:pt x="10984" y="5825"/>
                    <a:pt x="10523" y="6090"/>
                  </a:cubicBezTo>
                  <a:cubicBezTo>
                    <a:pt x="8483" y="6132"/>
                    <a:pt x="6444" y="6158"/>
                    <a:pt x="4407" y="6158"/>
                  </a:cubicBezTo>
                  <a:cubicBezTo>
                    <a:pt x="2938" y="6158"/>
                    <a:pt x="1469" y="6144"/>
                    <a:pt x="1" y="6113"/>
                  </a:cubicBezTo>
                  <a:lnTo>
                    <a:pt x="1" y="6113"/>
                  </a:lnTo>
                  <a:cubicBezTo>
                    <a:pt x="4313" y="6528"/>
                    <a:pt x="8672" y="6645"/>
                    <a:pt x="13024" y="6645"/>
                  </a:cubicBezTo>
                  <a:cubicBezTo>
                    <a:pt x="13872" y="6645"/>
                    <a:pt x="14720" y="6640"/>
                    <a:pt x="15568" y="6633"/>
                  </a:cubicBezTo>
                  <a:cubicBezTo>
                    <a:pt x="17384" y="6618"/>
                    <a:pt x="19203" y="6584"/>
                    <a:pt x="21020" y="6546"/>
                  </a:cubicBezTo>
                  <a:cubicBezTo>
                    <a:pt x="21344" y="6902"/>
                    <a:pt x="21605" y="7315"/>
                    <a:pt x="21782" y="7763"/>
                  </a:cubicBezTo>
                  <a:cubicBezTo>
                    <a:pt x="21793" y="7789"/>
                    <a:pt x="21804" y="7821"/>
                    <a:pt x="21815" y="7850"/>
                  </a:cubicBezTo>
                  <a:cubicBezTo>
                    <a:pt x="21735" y="7839"/>
                    <a:pt x="21656" y="7833"/>
                    <a:pt x="21578" y="7833"/>
                  </a:cubicBezTo>
                  <a:cubicBezTo>
                    <a:pt x="21096" y="7833"/>
                    <a:pt x="20653" y="8053"/>
                    <a:pt x="20414" y="8613"/>
                  </a:cubicBezTo>
                  <a:cubicBezTo>
                    <a:pt x="20072" y="9413"/>
                    <a:pt x="20693" y="9972"/>
                    <a:pt x="21285" y="9972"/>
                  </a:cubicBezTo>
                  <a:cubicBezTo>
                    <a:pt x="21685" y="9972"/>
                    <a:pt x="22072" y="9715"/>
                    <a:pt x="22137" y="9103"/>
                  </a:cubicBezTo>
                  <a:cubicBezTo>
                    <a:pt x="22171" y="8777"/>
                    <a:pt x="22125" y="8449"/>
                    <a:pt x="22028" y="8129"/>
                  </a:cubicBezTo>
                  <a:lnTo>
                    <a:pt x="22028" y="8129"/>
                  </a:lnTo>
                  <a:cubicBezTo>
                    <a:pt x="22082" y="8141"/>
                    <a:pt x="22136" y="8151"/>
                    <a:pt x="22186" y="8169"/>
                  </a:cubicBezTo>
                  <a:cubicBezTo>
                    <a:pt x="23648" y="8694"/>
                    <a:pt x="24082" y="10718"/>
                    <a:pt x="23933" y="12069"/>
                  </a:cubicBezTo>
                  <a:cubicBezTo>
                    <a:pt x="23759" y="13627"/>
                    <a:pt x="22982" y="15334"/>
                    <a:pt x="23775" y="16846"/>
                  </a:cubicBezTo>
                  <a:cubicBezTo>
                    <a:pt x="23151" y="15328"/>
                    <a:pt x="23920" y="13733"/>
                    <a:pt x="24149" y="12221"/>
                  </a:cubicBezTo>
                  <a:cubicBezTo>
                    <a:pt x="24336" y="10992"/>
                    <a:pt x="24095" y="9676"/>
                    <a:pt x="23298" y="8694"/>
                  </a:cubicBezTo>
                  <a:cubicBezTo>
                    <a:pt x="22980" y="8303"/>
                    <a:pt x="22462" y="7983"/>
                    <a:pt x="21941" y="7874"/>
                  </a:cubicBezTo>
                  <a:cubicBezTo>
                    <a:pt x="21745" y="7379"/>
                    <a:pt x="21424" y="6920"/>
                    <a:pt x="21054" y="6546"/>
                  </a:cubicBezTo>
                  <a:cubicBezTo>
                    <a:pt x="25841" y="6442"/>
                    <a:pt x="30629" y="6296"/>
                    <a:pt x="35415" y="6296"/>
                  </a:cubicBezTo>
                  <a:cubicBezTo>
                    <a:pt x="36452" y="6296"/>
                    <a:pt x="37489" y="6303"/>
                    <a:pt x="38526" y="6318"/>
                  </a:cubicBezTo>
                  <a:cubicBezTo>
                    <a:pt x="40038" y="6326"/>
                    <a:pt x="41549" y="6382"/>
                    <a:pt x="43058" y="6442"/>
                  </a:cubicBezTo>
                  <a:cubicBezTo>
                    <a:pt x="43031" y="6542"/>
                    <a:pt x="43030" y="6545"/>
                    <a:pt x="43030" y="6545"/>
                  </a:cubicBezTo>
                  <a:cubicBezTo>
                    <a:pt x="42842" y="7474"/>
                    <a:pt x="43215" y="8429"/>
                    <a:pt x="43927" y="9025"/>
                  </a:cubicBezTo>
                  <a:cubicBezTo>
                    <a:pt x="43667" y="9671"/>
                    <a:pt x="43810" y="10547"/>
                    <a:pt x="44236" y="11116"/>
                  </a:cubicBezTo>
                  <a:cubicBezTo>
                    <a:pt x="45187" y="12383"/>
                    <a:pt x="46906" y="12546"/>
                    <a:pt x="48197" y="13303"/>
                  </a:cubicBezTo>
                  <a:cubicBezTo>
                    <a:pt x="47174" y="12502"/>
                    <a:pt x="45817" y="12259"/>
                    <a:pt x="44846" y="11377"/>
                  </a:cubicBezTo>
                  <a:cubicBezTo>
                    <a:pt x="44332" y="10907"/>
                    <a:pt x="43880" y="9890"/>
                    <a:pt x="44147" y="9193"/>
                  </a:cubicBezTo>
                  <a:lnTo>
                    <a:pt x="44147" y="9193"/>
                  </a:lnTo>
                  <a:cubicBezTo>
                    <a:pt x="44300" y="9297"/>
                    <a:pt x="44462" y="9385"/>
                    <a:pt x="44639" y="9456"/>
                  </a:cubicBezTo>
                  <a:cubicBezTo>
                    <a:pt x="44861" y="9544"/>
                    <a:pt x="45278" y="9658"/>
                    <a:pt x="45653" y="9658"/>
                  </a:cubicBezTo>
                  <a:cubicBezTo>
                    <a:pt x="46018" y="9658"/>
                    <a:pt x="46342" y="9549"/>
                    <a:pt x="46404" y="9200"/>
                  </a:cubicBezTo>
                  <a:cubicBezTo>
                    <a:pt x="46517" y="8560"/>
                    <a:pt x="45689" y="8193"/>
                    <a:pt x="45177" y="8193"/>
                  </a:cubicBezTo>
                  <a:cubicBezTo>
                    <a:pt x="45163" y="8193"/>
                    <a:pt x="45149" y="8193"/>
                    <a:pt x="45135" y="8194"/>
                  </a:cubicBezTo>
                  <a:cubicBezTo>
                    <a:pt x="44579" y="8217"/>
                    <a:pt x="44215" y="8480"/>
                    <a:pt x="44007" y="8851"/>
                  </a:cubicBezTo>
                  <a:cubicBezTo>
                    <a:pt x="43286" y="8294"/>
                    <a:pt x="42919" y="7356"/>
                    <a:pt x="43073" y="6441"/>
                  </a:cubicBezTo>
                  <a:lnTo>
                    <a:pt x="43073" y="6441"/>
                  </a:lnTo>
                  <a:lnTo>
                    <a:pt x="44257" y="6486"/>
                  </a:lnTo>
                  <a:cubicBezTo>
                    <a:pt x="46163" y="6610"/>
                    <a:pt x="48073" y="6716"/>
                    <a:pt x="49971" y="6928"/>
                  </a:cubicBezTo>
                  <a:lnTo>
                    <a:pt x="51397" y="7067"/>
                  </a:lnTo>
                  <a:lnTo>
                    <a:pt x="52816" y="7258"/>
                  </a:lnTo>
                  <a:cubicBezTo>
                    <a:pt x="53759" y="7399"/>
                    <a:pt x="54712" y="7489"/>
                    <a:pt x="55649" y="7670"/>
                  </a:cubicBezTo>
                  <a:cubicBezTo>
                    <a:pt x="57523" y="8016"/>
                    <a:pt x="59426" y="8288"/>
                    <a:pt x="61237" y="8836"/>
                  </a:cubicBezTo>
                  <a:cubicBezTo>
                    <a:pt x="62422" y="9193"/>
                    <a:pt x="63578" y="9677"/>
                    <a:pt x="64585" y="10381"/>
                  </a:cubicBezTo>
                  <a:cubicBezTo>
                    <a:pt x="64826" y="10983"/>
                    <a:pt x="64811" y="11676"/>
                    <a:pt x="64570" y="12277"/>
                  </a:cubicBezTo>
                  <a:cubicBezTo>
                    <a:pt x="64462" y="12219"/>
                    <a:pt x="64345" y="12187"/>
                    <a:pt x="64226" y="12187"/>
                  </a:cubicBezTo>
                  <a:cubicBezTo>
                    <a:pt x="64008" y="12187"/>
                    <a:pt x="63782" y="12294"/>
                    <a:pt x="63581" y="12548"/>
                  </a:cubicBezTo>
                  <a:cubicBezTo>
                    <a:pt x="63390" y="12791"/>
                    <a:pt x="63077" y="13331"/>
                    <a:pt x="63567" y="13450"/>
                  </a:cubicBezTo>
                  <a:cubicBezTo>
                    <a:pt x="63604" y="13459"/>
                    <a:pt x="63639" y="13463"/>
                    <a:pt x="63675" y="13463"/>
                  </a:cubicBezTo>
                  <a:cubicBezTo>
                    <a:pt x="63992" y="13463"/>
                    <a:pt x="64265" y="13139"/>
                    <a:pt x="64423" y="12907"/>
                  </a:cubicBezTo>
                  <a:cubicBezTo>
                    <a:pt x="64503" y="12791"/>
                    <a:pt x="64567" y="12665"/>
                    <a:pt x="64625" y="12536"/>
                  </a:cubicBezTo>
                  <a:cubicBezTo>
                    <a:pt x="64863" y="12785"/>
                    <a:pt x="65019" y="13226"/>
                    <a:pt x="65061" y="13533"/>
                  </a:cubicBezTo>
                  <a:cubicBezTo>
                    <a:pt x="65151" y="14199"/>
                    <a:pt x="65134" y="15040"/>
                    <a:pt x="64563" y="15500"/>
                  </a:cubicBezTo>
                  <a:cubicBezTo>
                    <a:pt x="65324" y="15034"/>
                    <a:pt x="65315" y="13878"/>
                    <a:pt x="65154" y="13115"/>
                  </a:cubicBezTo>
                  <a:cubicBezTo>
                    <a:pt x="65086" y="12798"/>
                    <a:pt x="64915" y="12524"/>
                    <a:pt x="64695" y="12358"/>
                  </a:cubicBezTo>
                  <a:cubicBezTo>
                    <a:pt x="64914" y="11751"/>
                    <a:pt x="64905" y="11062"/>
                    <a:pt x="64638" y="10475"/>
                  </a:cubicBezTo>
                  <a:lnTo>
                    <a:pt x="64638" y="10475"/>
                  </a:lnTo>
                  <a:cubicBezTo>
                    <a:pt x="64689" y="10580"/>
                    <a:pt x="64722" y="10635"/>
                    <a:pt x="64727" y="10635"/>
                  </a:cubicBezTo>
                  <a:cubicBezTo>
                    <a:pt x="64733" y="10635"/>
                    <a:pt x="64699" y="10559"/>
                    <a:pt x="64612" y="10399"/>
                  </a:cubicBezTo>
                  <a:lnTo>
                    <a:pt x="64612" y="10399"/>
                  </a:lnTo>
                  <a:cubicBezTo>
                    <a:pt x="64771" y="10511"/>
                    <a:pt x="64926" y="10628"/>
                    <a:pt x="65078" y="10750"/>
                  </a:cubicBezTo>
                  <a:cubicBezTo>
                    <a:pt x="66175" y="11655"/>
                    <a:pt x="67003" y="12924"/>
                    <a:pt x="67301" y="14325"/>
                  </a:cubicBezTo>
                  <a:cubicBezTo>
                    <a:pt x="67312" y="14376"/>
                    <a:pt x="67315" y="14429"/>
                    <a:pt x="67324" y="14480"/>
                  </a:cubicBezTo>
                  <a:cubicBezTo>
                    <a:pt x="67431" y="15132"/>
                    <a:pt x="67428" y="15802"/>
                    <a:pt x="67249" y="16438"/>
                  </a:cubicBezTo>
                  <a:cubicBezTo>
                    <a:pt x="67058" y="17123"/>
                    <a:pt x="66688" y="17757"/>
                    <a:pt x="66205" y="18290"/>
                  </a:cubicBezTo>
                  <a:cubicBezTo>
                    <a:pt x="66082" y="18429"/>
                    <a:pt x="65954" y="18560"/>
                    <a:pt x="65820" y="18686"/>
                  </a:cubicBezTo>
                  <a:cubicBezTo>
                    <a:pt x="65718" y="18595"/>
                    <a:pt x="65611" y="18506"/>
                    <a:pt x="65499" y="18426"/>
                  </a:cubicBezTo>
                  <a:cubicBezTo>
                    <a:pt x="64787" y="17925"/>
                    <a:pt x="63912" y="17647"/>
                    <a:pt x="63038" y="17647"/>
                  </a:cubicBezTo>
                  <a:cubicBezTo>
                    <a:pt x="62607" y="17647"/>
                    <a:pt x="62176" y="17715"/>
                    <a:pt x="61764" y="17856"/>
                  </a:cubicBezTo>
                  <a:cubicBezTo>
                    <a:pt x="61144" y="18074"/>
                    <a:pt x="60606" y="18508"/>
                    <a:pt x="60246" y="19065"/>
                  </a:cubicBezTo>
                  <a:cubicBezTo>
                    <a:pt x="60074" y="19344"/>
                    <a:pt x="59977" y="19702"/>
                    <a:pt x="60074" y="20037"/>
                  </a:cubicBezTo>
                  <a:cubicBezTo>
                    <a:pt x="60165" y="20370"/>
                    <a:pt x="60406" y="20639"/>
                    <a:pt x="60688" y="20818"/>
                  </a:cubicBezTo>
                  <a:cubicBezTo>
                    <a:pt x="60974" y="21007"/>
                    <a:pt x="61314" y="21088"/>
                    <a:pt x="61652" y="21088"/>
                  </a:cubicBezTo>
                  <a:cubicBezTo>
                    <a:pt x="61810" y="21088"/>
                    <a:pt x="61967" y="21071"/>
                    <a:pt x="62119" y="21038"/>
                  </a:cubicBezTo>
                  <a:cubicBezTo>
                    <a:pt x="62602" y="20939"/>
                    <a:pt x="63044" y="20728"/>
                    <a:pt x="63471" y="20508"/>
                  </a:cubicBezTo>
                  <a:cubicBezTo>
                    <a:pt x="64321" y="20065"/>
                    <a:pt x="65156" y="19566"/>
                    <a:pt x="65884" y="18922"/>
                  </a:cubicBezTo>
                  <a:cubicBezTo>
                    <a:pt x="65910" y="18900"/>
                    <a:pt x="65935" y="18873"/>
                    <a:pt x="65961" y="18851"/>
                  </a:cubicBezTo>
                  <a:cubicBezTo>
                    <a:pt x="66096" y="18980"/>
                    <a:pt x="66223" y="19121"/>
                    <a:pt x="66333" y="19274"/>
                  </a:cubicBezTo>
                  <a:cubicBezTo>
                    <a:pt x="66777" y="19854"/>
                    <a:pt x="67073" y="20540"/>
                    <a:pt x="67219" y="21254"/>
                  </a:cubicBezTo>
                  <a:cubicBezTo>
                    <a:pt x="67367" y="21965"/>
                    <a:pt x="67380" y="22693"/>
                    <a:pt x="67288" y="23410"/>
                  </a:cubicBezTo>
                  <a:cubicBezTo>
                    <a:pt x="67362" y="22858"/>
                    <a:pt x="67376" y="22300"/>
                    <a:pt x="67312" y="21745"/>
                  </a:cubicBezTo>
                  <a:cubicBezTo>
                    <a:pt x="67187" y="20676"/>
                    <a:pt x="66754" y="19598"/>
                    <a:pt x="65978" y="18834"/>
                  </a:cubicBezTo>
                  <a:cubicBezTo>
                    <a:pt x="66661" y="18208"/>
                    <a:pt x="67239" y="17428"/>
                    <a:pt x="67502" y="16515"/>
                  </a:cubicBezTo>
                  <a:cubicBezTo>
                    <a:pt x="67703" y="15832"/>
                    <a:pt x="67731" y="15109"/>
                    <a:pt x="67621" y="14408"/>
                  </a:cubicBezTo>
                  <a:cubicBezTo>
                    <a:pt x="67729" y="14390"/>
                    <a:pt x="67838" y="14381"/>
                    <a:pt x="67948" y="14381"/>
                  </a:cubicBezTo>
                  <a:cubicBezTo>
                    <a:pt x="68688" y="14381"/>
                    <a:pt x="69429" y="14785"/>
                    <a:pt x="69786" y="15444"/>
                  </a:cubicBezTo>
                  <a:cubicBezTo>
                    <a:pt x="69814" y="15497"/>
                    <a:pt x="69841" y="15555"/>
                    <a:pt x="69866" y="15615"/>
                  </a:cubicBezTo>
                  <a:cubicBezTo>
                    <a:pt x="69709" y="15619"/>
                    <a:pt x="69554" y="15637"/>
                    <a:pt x="69403" y="15690"/>
                  </a:cubicBezTo>
                  <a:cubicBezTo>
                    <a:pt x="69007" y="15830"/>
                    <a:pt x="68583" y="16208"/>
                    <a:pt x="68677" y="16673"/>
                  </a:cubicBezTo>
                  <a:cubicBezTo>
                    <a:pt x="68744" y="16997"/>
                    <a:pt x="69037" y="17150"/>
                    <a:pt x="69338" y="17150"/>
                  </a:cubicBezTo>
                  <a:cubicBezTo>
                    <a:pt x="69541" y="17150"/>
                    <a:pt x="69748" y="17081"/>
                    <a:pt x="69891" y="16946"/>
                  </a:cubicBezTo>
                  <a:cubicBezTo>
                    <a:pt x="70196" y="16662"/>
                    <a:pt x="70222" y="16210"/>
                    <a:pt x="70120" y="15818"/>
                  </a:cubicBezTo>
                  <a:lnTo>
                    <a:pt x="70120" y="15818"/>
                  </a:lnTo>
                  <a:cubicBezTo>
                    <a:pt x="70376" y="15851"/>
                    <a:pt x="70627" y="15942"/>
                    <a:pt x="70841" y="16075"/>
                  </a:cubicBezTo>
                  <a:cubicBezTo>
                    <a:pt x="71696" y="16607"/>
                    <a:pt x="71933" y="17704"/>
                    <a:pt x="72070" y="18630"/>
                  </a:cubicBezTo>
                  <a:cubicBezTo>
                    <a:pt x="72038" y="17588"/>
                    <a:pt x="71792" y="16389"/>
                    <a:pt x="70798" y="15844"/>
                  </a:cubicBezTo>
                  <a:cubicBezTo>
                    <a:pt x="70574" y="15720"/>
                    <a:pt x="70320" y="15643"/>
                    <a:pt x="70063" y="15621"/>
                  </a:cubicBezTo>
                  <a:cubicBezTo>
                    <a:pt x="70052" y="15594"/>
                    <a:pt x="70043" y="15566"/>
                    <a:pt x="70032" y="15542"/>
                  </a:cubicBezTo>
                  <a:cubicBezTo>
                    <a:pt x="69700" y="14803"/>
                    <a:pt x="68893" y="14334"/>
                    <a:pt x="68092" y="14334"/>
                  </a:cubicBezTo>
                  <a:cubicBezTo>
                    <a:pt x="67934" y="14334"/>
                    <a:pt x="67777" y="14352"/>
                    <a:pt x="67623" y="14389"/>
                  </a:cubicBezTo>
                  <a:cubicBezTo>
                    <a:pt x="67622" y="14386"/>
                    <a:pt x="67622" y="14380"/>
                    <a:pt x="67622" y="14375"/>
                  </a:cubicBezTo>
                  <a:cubicBezTo>
                    <a:pt x="67735" y="14331"/>
                    <a:pt x="67788" y="14305"/>
                    <a:pt x="67777" y="14305"/>
                  </a:cubicBezTo>
                  <a:cubicBezTo>
                    <a:pt x="67768" y="14305"/>
                    <a:pt x="67717" y="14322"/>
                    <a:pt x="67621" y="14359"/>
                  </a:cubicBezTo>
                  <a:cubicBezTo>
                    <a:pt x="67578" y="14102"/>
                    <a:pt x="67517" y="13850"/>
                    <a:pt x="67438" y="13604"/>
                  </a:cubicBezTo>
                  <a:cubicBezTo>
                    <a:pt x="67146" y="12662"/>
                    <a:pt x="66623" y="11806"/>
                    <a:pt x="65967" y="11073"/>
                  </a:cubicBezTo>
                  <a:cubicBezTo>
                    <a:pt x="65348" y="10402"/>
                    <a:pt x="64607" y="9863"/>
                    <a:pt x="63815" y="9428"/>
                  </a:cubicBezTo>
                  <a:cubicBezTo>
                    <a:pt x="64351" y="9214"/>
                    <a:pt x="64795" y="8750"/>
                    <a:pt x="64985" y="8205"/>
                  </a:cubicBezTo>
                  <a:cubicBezTo>
                    <a:pt x="65164" y="8197"/>
                    <a:pt x="65342" y="8155"/>
                    <a:pt x="65512" y="8095"/>
                  </a:cubicBezTo>
                  <a:cubicBezTo>
                    <a:pt x="66330" y="7813"/>
                    <a:pt x="67090" y="7248"/>
                    <a:pt x="67658" y="6601"/>
                  </a:cubicBezTo>
                  <a:lnTo>
                    <a:pt x="67658" y="6601"/>
                  </a:lnTo>
                  <a:cubicBezTo>
                    <a:pt x="67049" y="7136"/>
                    <a:pt x="66344" y="7598"/>
                    <a:pt x="65581" y="7882"/>
                  </a:cubicBezTo>
                  <a:cubicBezTo>
                    <a:pt x="65413" y="7945"/>
                    <a:pt x="65228" y="7998"/>
                    <a:pt x="65042" y="8015"/>
                  </a:cubicBezTo>
                  <a:cubicBezTo>
                    <a:pt x="65115" y="7715"/>
                    <a:pt x="65141" y="7323"/>
                    <a:pt x="64951" y="7081"/>
                  </a:cubicBezTo>
                  <a:cubicBezTo>
                    <a:pt x="64857" y="6962"/>
                    <a:pt x="64729" y="6909"/>
                    <a:pt x="64599" y="6909"/>
                  </a:cubicBezTo>
                  <a:cubicBezTo>
                    <a:pt x="64426" y="6909"/>
                    <a:pt x="64249" y="7002"/>
                    <a:pt x="64141" y="7158"/>
                  </a:cubicBezTo>
                  <a:cubicBezTo>
                    <a:pt x="63910" y="7489"/>
                    <a:pt x="64129" y="7904"/>
                    <a:pt x="64443" y="8084"/>
                  </a:cubicBezTo>
                  <a:cubicBezTo>
                    <a:pt x="64571" y="8157"/>
                    <a:pt x="64710" y="8185"/>
                    <a:pt x="64848" y="8196"/>
                  </a:cubicBezTo>
                  <a:cubicBezTo>
                    <a:pt x="64833" y="8245"/>
                    <a:pt x="64817" y="8295"/>
                    <a:pt x="64799" y="8339"/>
                  </a:cubicBezTo>
                  <a:cubicBezTo>
                    <a:pt x="64609" y="8803"/>
                    <a:pt x="64228" y="9196"/>
                    <a:pt x="63768" y="9402"/>
                  </a:cubicBezTo>
                  <a:cubicBezTo>
                    <a:pt x="63719" y="9374"/>
                    <a:pt x="63670" y="9344"/>
                    <a:pt x="63621" y="9318"/>
                  </a:cubicBezTo>
                  <a:cubicBezTo>
                    <a:pt x="61882" y="8411"/>
                    <a:pt x="59971" y="7954"/>
                    <a:pt x="58094" y="7575"/>
                  </a:cubicBezTo>
                  <a:cubicBezTo>
                    <a:pt x="57539" y="7457"/>
                    <a:pt x="56981" y="7347"/>
                    <a:pt x="56425" y="7242"/>
                  </a:cubicBezTo>
                  <a:cubicBezTo>
                    <a:pt x="56952" y="7237"/>
                    <a:pt x="57517" y="7110"/>
                    <a:pt x="57971" y="6842"/>
                  </a:cubicBezTo>
                  <a:cubicBezTo>
                    <a:pt x="58137" y="6901"/>
                    <a:pt x="58312" y="6928"/>
                    <a:pt x="58489" y="6928"/>
                  </a:cubicBezTo>
                  <a:cubicBezTo>
                    <a:pt x="58867" y="6928"/>
                    <a:pt x="59251" y="6804"/>
                    <a:pt x="59555" y="6597"/>
                  </a:cubicBezTo>
                  <a:cubicBezTo>
                    <a:pt x="60193" y="6166"/>
                    <a:pt x="60404" y="5480"/>
                    <a:pt x="60535" y="4760"/>
                  </a:cubicBezTo>
                  <a:cubicBezTo>
                    <a:pt x="60744" y="3616"/>
                    <a:pt x="61866" y="3075"/>
                    <a:pt x="62956" y="3075"/>
                  </a:cubicBezTo>
                  <a:cubicBezTo>
                    <a:pt x="63221" y="3075"/>
                    <a:pt x="63485" y="3107"/>
                    <a:pt x="63732" y="3170"/>
                  </a:cubicBezTo>
                  <a:cubicBezTo>
                    <a:pt x="63446" y="3076"/>
                    <a:pt x="63129" y="3028"/>
                    <a:pt x="62808" y="3028"/>
                  </a:cubicBezTo>
                  <a:cubicBezTo>
                    <a:pt x="61764" y="3028"/>
                    <a:pt x="60671" y="3530"/>
                    <a:pt x="60416" y="4585"/>
                  </a:cubicBezTo>
                  <a:cubicBezTo>
                    <a:pt x="60259" y="5225"/>
                    <a:pt x="60168" y="5814"/>
                    <a:pt x="59654" y="6285"/>
                  </a:cubicBezTo>
                  <a:cubicBezTo>
                    <a:pt x="59342" y="6572"/>
                    <a:pt x="58914" y="6749"/>
                    <a:pt x="58489" y="6749"/>
                  </a:cubicBezTo>
                  <a:cubicBezTo>
                    <a:pt x="58381" y="6749"/>
                    <a:pt x="58273" y="6738"/>
                    <a:pt x="58167" y="6714"/>
                  </a:cubicBezTo>
                  <a:cubicBezTo>
                    <a:pt x="58570" y="6418"/>
                    <a:pt x="58853" y="5992"/>
                    <a:pt x="58883" y="5427"/>
                  </a:cubicBezTo>
                  <a:cubicBezTo>
                    <a:pt x="58900" y="5116"/>
                    <a:pt x="58793" y="4701"/>
                    <a:pt x="58465" y="4583"/>
                  </a:cubicBezTo>
                  <a:cubicBezTo>
                    <a:pt x="58409" y="4562"/>
                    <a:pt x="58354" y="4553"/>
                    <a:pt x="58303" y="4553"/>
                  </a:cubicBezTo>
                  <a:cubicBezTo>
                    <a:pt x="58043" y="4553"/>
                    <a:pt x="57839" y="4784"/>
                    <a:pt x="57694" y="4994"/>
                  </a:cubicBezTo>
                  <a:cubicBezTo>
                    <a:pt x="57325" y="5526"/>
                    <a:pt x="57034" y="6309"/>
                    <a:pt x="57720" y="6726"/>
                  </a:cubicBezTo>
                  <a:cubicBezTo>
                    <a:pt x="57765" y="6754"/>
                    <a:pt x="57817" y="6775"/>
                    <a:pt x="57866" y="6797"/>
                  </a:cubicBezTo>
                  <a:cubicBezTo>
                    <a:pt x="57423" y="7074"/>
                    <a:pt x="56875" y="7215"/>
                    <a:pt x="56346" y="7226"/>
                  </a:cubicBezTo>
                  <a:cubicBezTo>
                    <a:pt x="49366" y="5906"/>
                    <a:pt x="42239" y="5488"/>
                    <a:pt x="35166" y="5488"/>
                  </a:cubicBezTo>
                  <a:cubicBezTo>
                    <a:pt x="35015" y="5487"/>
                    <a:pt x="34864" y="5487"/>
                    <a:pt x="34713" y="5487"/>
                  </a:cubicBezTo>
                  <a:cubicBezTo>
                    <a:pt x="32075" y="5487"/>
                    <a:pt x="29439" y="5537"/>
                    <a:pt x="26802" y="5606"/>
                  </a:cubicBezTo>
                  <a:cubicBezTo>
                    <a:pt x="27011" y="5178"/>
                    <a:pt x="27400" y="4410"/>
                    <a:pt x="27886" y="3880"/>
                  </a:cubicBezTo>
                  <a:cubicBezTo>
                    <a:pt x="27941" y="4009"/>
                    <a:pt x="28007" y="4130"/>
                    <a:pt x="28085" y="4233"/>
                  </a:cubicBezTo>
                  <a:cubicBezTo>
                    <a:pt x="28291" y="4499"/>
                    <a:pt x="28621" y="4678"/>
                    <a:pt x="28952" y="4678"/>
                  </a:cubicBezTo>
                  <a:cubicBezTo>
                    <a:pt x="29113" y="4678"/>
                    <a:pt x="29274" y="4636"/>
                    <a:pt x="29421" y="4541"/>
                  </a:cubicBezTo>
                  <a:cubicBezTo>
                    <a:pt x="29918" y="4222"/>
                    <a:pt x="29829" y="3462"/>
                    <a:pt x="29296" y="3236"/>
                  </a:cubicBezTo>
                  <a:cubicBezTo>
                    <a:pt x="29162" y="3178"/>
                    <a:pt x="29031" y="3152"/>
                    <a:pt x="28905" y="3152"/>
                  </a:cubicBezTo>
                  <a:cubicBezTo>
                    <a:pt x="28578" y="3152"/>
                    <a:pt x="28279" y="3326"/>
                    <a:pt x="28013" y="3586"/>
                  </a:cubicBezTo>
                  <a:cubicBezTo>
                    <a:pt x="27893" y="3154"/>
                    <a:pt x="27878" y="2565"/>
                    <a:pt x="28238" y="2288"/>
                  </a:cubicBezTo>
                  <a:cubicBezTo>
                    <a:pt x="28373" y="2184"/>
                    <a:pt x="28531" y="2149"/>
                    <a:pt x="28698" y="2149"/>
                  </a:cubicBezTo>
                  <a:cubicBezTo>
                    <a:pt x="29038" y="2149"/>
                    <a:pt x="29417" y="2292"/>
                    <a:pt x="29723" y="2292"/>
                  </a:cubicBezTo>
                  <a:cubicBezTo>
                    <a:pt x="29730" y="2292"/>
                    <a:pt x="29738" y="2292"/>
                    <a:pt x="29745" y="2291"/>
                  </a:cubicBezTo>
                  <a:cubicBezTo>
                    <a:pt x="30881" y="2267"/>
                    <a:pt x="31663" y="1005"/>
                    <a:pt x="310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6" name="Google Shape;706;p6"/>
            <p:cNvSpPr/>
            <p:nvPr/>
          </p:nvSpPr>
          <p:spPr>
            <a:xfrm>
              <a:off x="2375350" y="1066125"/>
              <a:ext cx="506325" cy="539675"/>
            </a:xfrm>
            <a:custGeom>
              <a:avLst/>
              <a:gdLst/>
              <a:ahLst/>
              <a:cxnLst/>
              <a:rect l="l" t="t" r="r" b="b"/>
              <a:pathLst>
                <a:path w="20253" h="21587" extrusionOk="0">
                  <a:moveTo>
                    <a:pt x="4687" y="0"/>
                  </a:moveTo>
                  <a:cubicBezTo>
                    <a:pt x="4649" y="0"/>
                    <a:pt x="4611" y="9"/>
                    <a:pt x="4575" y="27"/>
                  </a:cubicBezTo>
                  <a:cubicBezTo>
                    <a:pt x="4452" y="89"/>
                    <a:pt x="4401" y="241"/>
                    <a:pt x="4459" y="373"/>
                  </a:cubicBezTo>
                  <a:cubicBezTo>
                    <a:pt x="5033" y="1663"/>
                    <a:pt x="4930" y="2664"/>
                    <a:pt x="6216" y="4180"/>
                  </a:cubicBezTo>
                  <a:cubicBezTo>
                    <a:pt x="7560" y="5777"/>
                    <a:pt x="7227" y="6558"/>
                    <a:pt x="7938" y="8122"/>
                  </a:cubicBezTo>
                  <a:cubicBezTo>
                    <a:pt x="7761" y="8180"/>
                    <a:pt x="7606" y="8206"/>
                    <a:pt x="7468" y="8206"/>
                  </a:cubicBezTo>
                  <a:cubicBezTo>
                    <a:pt x="6395" y="8206"/>
                    <a:pt x="6384" y="6617"/>
                    <a:pt x="5505" y="5799"/>
                  </a:cubicBezTo>
                  <a:cubicBezTo>
                    <a:pt x="5056" y="5381"/>
                    <a:pt x="4535" y="5261"/>
                    <a:pt x="4085" y="5261"/>
                  </a:cubicBezTo>
                  <a:cubicBezTo>
                    <a:pt x="3647" y="5261"/>
                    <a:pt x="3277" y="5375"/>
                    <a:pt x="3106" y="5437"/>
                  </a:cubicBezTo>
                  <a:cubicBezTo>
                    <a:pt x="3063" y="5452"/>
                    <a:pt x="3060" y="5511"/>
                    <a:pt x="3100" y="5534"/>
                  </a:cubicBezTo>
                  <a:lnTo>
                    <a:pt x="3787" y="5941"/>
                  </a:lnTo>
                  <a:cubicBezTo>
                    <a:pt x="3833" y="5969"/>
                    <a:pt x="3818" y="6039"/>
                    <a:pt x="3767" y="6042"/>
                  </a:cubicBezTo>
                  <a:cubicBezTo>
                    <a:pt x="2483" y="6106"/>
                    <a:pt x="1628" y="6861"/>
                    <a:pt x="1374" y="7113"/>
                  </a:cubicBezTo>
                  <a:cubicBezTo>
                    <a:pt x="1341" y="7145"/>
                    <a:pt x="1363" y="7200"/>
                    <a:pt x="1408" y="7204"/>
                  </a:cubicBezTo>
                  <a:cubicBezTo>
                    <a:pt x="1879" y="7231"/>
                    <a:pt x="2350" y="7261"/>
                    <a:pt x="2821" y="7290"/>
                  </a:cubicBezTo>
                  <a:cubicBezTo>
                    <a:pt x="2876" y="7293"/>
                    <a:pt x="2892" y="7370"/>
                    <a:pt x="2842" y="7392"/>
                  </a:cubicBezTo>
                  <a:cubicBezTo>
                    <a:pt x="2326" y="7634"/>
                    <a:pt x="1811" y="7874"/>
                    <a:pt x="1296" y="8116"/>
                  </a:cubicBezTo>
                  <a:cubicBezTo>
                    <a:pt x="1259" y="8133"/>
                    <a:pt x="1254" y="8183"/>
                    <a:pt x="1286" y="8207"/>
                  </a:cubicBezTo>
                  <a:cubicBezTo>
                    <a:pt x="1447" y="8329"/>
                    <a:pt x="1609" y="8451"/>
                    <a:pt x="1769" y="8574"/>
                  </a:cubicBezTo>
                  <a:cubicBezTo>
                    <a:pt x="1800" y="8596"/>
                    <a:pt x="1797" y="8645"/>
                    <a:pt x="1763" y="8663"/>
                  </a:cubicBezTo>
                  <a:cubicBezTo>
                    <a:pt x="1356" y="8879"/>
                    <a:pt x="946" y="9095"/>
                    <a:pt x="537" y="9310"/>
                  </a:cubicBezTo>
                  <a:cubicBezTo>
                    <a:pt x="507" y="9326"/>
                    <a:pt x="501" y="9366"/>
                    <a:pt x="521" y="9391"/>
                  </a:cubicBezTo>
                  <a:cubicBezTo>
                    <a:pt x="707" y="9602"/>
                    <a:pt x="891" y="9813"/>
                    <a:pt x="1074" y="10026"/>
                  </a:cubicBezTo>
                  <a:cubicBezTo>
                    <a:pt x="1094" y="10049"/>
                    <a:pt x="1090" y="10086"/>
                    <a:pt x="1066" y="10104"/>
                  </a:cubicBezTo>
                  <a:cubicBezTo>
                    <a:pt x="723" y="10361"/>
                    <a:pt x="381" y="10616"/>
                    <a:pt x="38" y="10873"/>
                  </a:cubicBezTo>
                  <a:cubicBezTo>
                    <a:pt x="0" y="10900"/>
                    <a:pt x="16" y="10960"/>
                    <a:pt x="63" y="10968"/>
                  </a:cubicBezTo>
                  <a:cubicBezTo>
                    <a:pt x="329" y="11008"/>
                    <a:pt x="597" y="11048"/>
                    <a:pt x="863" y="11089"/>
                  </a:cubicBezTo>
                  <a:cubicBezTo>
                    <a:pt x="894" y="11094"/>
                    <a:pt x="915" y="11125"/>
                    <a:pt x="905" y="11156"/>
                  </a:cubicBezTo>
                  <a:cubicBezTo>
                    <a:pt x="789" y="11558"/>
                    <a:pt x="673" y="11958"/>
                    <a:pt x="556" y="12360"/>
                  </a:cubicBezTo>
                  <a:cubicBezTo>
                    <a:pt x="545" y="12394"/>
                    <a:pt x="572" y="12427"/>
                    <a:pt x="604" y="12427"/>
                  </a:cubicBezTo>
                  <a:cubicBezTo>
                    <a:pt x="610" y="12427"/>
                    <a:pt x="617" y="12426"/>
                    <a:pt x="623" y="12423"/>
                  </a:cubicBezTo>
                  <a:cubicBezTo>
                    <a:pt x="1088" y="12335"/>
                    <a:pt x="1554" y="12247"/>
                    <a:pt x="2019" y="12160"/>
                  </a:cubicBezTo>
                  <a:cubicBezTo>
                    <a:pt x="2025" y="12158"/>
                    <a:pt x="2031" y="12157"/>
                    <a:pt x="2037" y="12157"/>
                  </a:cubicBezTo>
                  <a:cubicBezTo>
                    <a:pt x="2076" y="12157"/>
                    <a:pt x="2104" y="12203"/>
                    <a:pt x="2080" y="12240"/>
                  </a:cubicBezTo>
                  <a:cubicBezTo>
                    <a:pt x="1682" y="12765"/>
                    <a:pt x="1285" y="13286"/>
                    <a:pt x="885" y="13806"/>
                  </a:cubicBezTo>
                  <a:cubicBezTo>
                    <a:pt x="862" y="13841"/>
                    <a:pt x="887" y="13887"/>
                    <a:pt x="928" y="13887"/>
                  </a:cubicBezTo>
                  <a:cubicBezTo>
                    <a:pt x="931" y="13887"/>
                    <a:pt x="933" y="13887"/>
                    <a:pt x="936" y="13886"/>
                  </a:cubicBezTo>
                  <a:cubicBezTo>
                    <a:pt x="1245" y="13843"/>
                    <a:pt x="1555" y="13801"/>
                    <a:pt x="1864" y="13760"/>
                  </a:cubicBezTo>
                  <a:cubicBezTo>
                    <a:pt x="1867" y="13760"/>
                    <a:pt x="1869" y="13760"/>
                    <a:pt x="1872" y="13760"/>
                  </a:cubicBezTo>
                  <a:cubicBezTo>
                    <a:pt x="1912" y="13760"/>
                    <a:pt x="1939" y="13805"/>
                    <a:pt x="1916" y="13841"/>
                  </a:cubicBezTo>
                  <a:cubicBezTo>
                    <a:pt x="1696" y="14186"/>
                    <a:pt x="1475" y="14532"/>
                    <a:pt x="1254" y="14876"/>
                  </a:cubicBezTo>
                  <a:cubicBezTo>
                    <a:pt x="1231" y="14910"/>
                    <a:pt x="1256" y="14957"/>
                    <a:pt x="1297" y="14957"/>
                  </a:cubicBezTo>
                  <a:cubicBezTo>
                    <a:pt x="1298" y="14957"/>
                    <a:pt x="1299" y="14957"/>
                    <a:pt x="1301" y="14957"/>
                  </a:cubicBezTo>
                  <a:cubicBezTo>
                    <a:pt x="1493" y="14950"/>
                    <a:pt x="1902" y="14936"/>
                    <a:pt x="1949" y="14916"/>
                  </a:cubicBezTo>
                  <a:cubicBezTo>
                    <a:pt x="1950" y="14916"/>
                    <a:pt x="1951" y="14916"/>
                    <a:pt x="1951" y="14916"/>
                  </a:cubicBezTo>
                  <a:cubicBezTo>
                    <a:pt x="1989" y="14916"/>
                    <a:pt x="1742" y="15495"/>
                    <a:pt x="1649" y="15708"/>
                  </a:cubicBezTo>
                  <a:cubicBezTo>
                    <a:pt x="1634" y="15744"/>
                    <a:pt x="1661" y="15781"/>
                    <a:pt x="1699" y="15781"/>
                  </a:cubicBezTo>
                  <a:cubicBezTo>
                    <a:pt x="1699" y="15781"/>
                    <a:pt x="1700" y="15781"/>
                    <a:pt x="1701" y="15781"/>
                  </a:cubicBezTo>
                  <a:cubicBezTo>
                    <a:pt x="2041" y="15762"/>
                    <a:pt x="2378" y="15742"/>
                    <a:pt x="2717" y="15724"/>
                  </a:cubicBezTo>
                  <a:cubicBezTo>
                    <a:pt x="2718" y="15724"/>
                    <a:pt x="2719" y="15723"/>
                    <a:pt x="2720" y="15723"/>
                  </a:cubicBezTo>
                  <a:cubicBezTo>
                    <a:pt x="2759" y="15723"/>
                    <a:pt x="2786" y="15764"/>
                    <a:pt x="2768" y="15799"/>
                  </a:cubicBezTo>
                  <a:cubicBezTo>
                    <a:pt x="2548" y="16275"/>
                    <a:pt x="2318" y="16747"/>
                    <a:pt x="2087" y="17220"/>
                  </a:cubicBezTo>
                  <a:cubicBezTo>
                    <a:pt x="2069" y="17255"/>
                    <a:pt x="2097" y="17297"/>
                    <a:pt x="2136" y="17297"/>
                  </a:cubicBezTo>
                  <a:cubicBezTo>
                    <a:pt x="2137" y="17297"/>
                    <a:pt x="2139" y="17297"/>
                    <a:pt x="2140" y="17297"/>
                  </a:cubicBezTo>
                  <a:cubicBezTo>
                    <a:pt x="2434" y="17275"/>
                    <a:pt x="2731" y="17253"/>
                    <a:pt x="3027" y="17232"/>
                  </a:cubicBezTo>
                  <a:cubicBezTo>
                    <a:pt x="3028" y="17232"/>
                    <a:pt x="3029" y="17232"/>
                    <a:pt x="3030" y="17232"/>
                  </a:cubicBezTo>
                  <a:cubicBezTo>
                    <a:pt x="3067" y="17232"/>
                    <a:pt x="3093" y="17272"/>
                    <a:pt x="3078" y="17305"/>
                  </a:cubicBezTo>
                  <a:cubicBezTo>
                    <a:pt x="2968" y="17560"/>
                    <a:pt x="2857" y="17813"/>
                    <a:pt x="2745" y="18067"/>
                  </a:cubicBezTo>
                  <a:cubicBezTo>
                    <a:pt x="2728" y="18104"/>
                    <a:pt x="2757" y="18141"/>
                    <a:pt x="2793" y="18141"/>
                  </a:cubicBezTo>
                  <a:cubicBezTo>
                    <a:pt x="2800" y="18141"/>
                    <a:pt x="2807" y="18140"/>
                    <a:pt x="2814" y="18137"/>
                  </a:cubicBezTo>
                  <a:cubicBezTo>
                    <a:pt x="2920" y="18092"/>
                    <a:pt x="3028" y="18045"/>
                    <a:pt x="3137" y="18000"/>
                  </a:cubicBezTo>
                  <a:cubicBezTo>
                    <a:pt x="3143" y="17997"/>
                    <a:pt x="3150" y="17996"/>
                    <a:pt x="3157" y="17996"/>
                  </a:cubicBezTo>
                  <a:cubicBezTo>
                    <a:pt x="3189" y="17996"/>
                    <a:pt x="3217" y="18027"/>
                    <a:pt x="3208" y="18062"/>
                  </a:cubicBezTo>
                  <a:cubicBezTo>
                    <a:pt x="3150" y="18453"/>
                    <a:pt x="3091" y="18843"/>
                    <a:pt x="3030" y="19231"/>
                  </a:cubicBezTo>
                  <a:cubicBezTo>
                    <a:pt x="3020" y="19267"/>
                    <a:pt x="3049" y="19297"/>
                    <a:pt x="3081" y="19297"/>
                  </a:cubicBezTo>
                  <a:cubicBezTo>
                    <a:pt x="3092" y="19297"/>
                    <a:pt x="3103" y="19294"/>
                    <a:pt x="3113" y="19286"/>
                  </a:cubicBezTo>
                  <a:cubicBezTo>
                    <a:pt x="3526" y="18894"/>
                    <a:pt x="3938" y="18502"/>
                    <a:pt x="4349" y="18109"/>
                  </a:cubicBezTo>
                  <a:cubicBezTo>
                    <a:pt x="4358" y="18101"/>
                    <a:pt x="4370" y="18097"/>
                    <a:pt x="4381" y="18097"/>
                  </a:cubicBezTo>
                  <a:cubicBezTo>
                    <a:pt x="4401" y="18097"/>
                    <a:pt x="4421" y="18109"/>
                    <a:pt x="4430" y="18130"/>
                  </a:cubicBezTo>
                  <a:cubicBezTo>
                    <a:pt x="4483" y="18257"/>
                    <a:pt x="4537" y="18384"/>
                    <a:pt x="4590" y="18509"/>
                  </a:cubicBezTo>
                  <a:cubicBezTo>
                    <a:pt x="4599" y="18530"/>
                    <a:pt x="4619" y="18541"/>
                    <a:pt x="4639" y="18541"/>
                  </a:cubicBezTo>
                  <a:cubicBezTo>
                    <a:pt x="4654" y="18541"/>
                    <a:pt x="4670" y="18534"/>
                    <a:pt x="4680" y="18520"/>
                  </a:cubicBezTo>
                  <a:cubicBezTo>
                    <a:pt x="4881" y="18247"/>
                    <a:pt x="5082" y="17976"/>
                    <a:pt x="5281" y="17702"/>
                  </a:cubicBezTo>
                  <a:cubicBezTo>
                    <a:pt x="5292" y="17688"/>
                    <a:pt x="5308" y="17680"/>
                    <a:pt x="5324" y="17680"/>
                  </a:cubicBezTo>
                  <a:cubicBezTo>
                    <a:pt x="5338" y="17680"/>
                    <a:pt x="5353" y="17686"/>
                    <a:pt x="5364" y="17699"/>
                  </a:cubicBezTo>
                  <a:cubicBezTo>
                    <a:pt x="5458" y="17810"/>
                    <a:pt x="5555" y="17922"/>
                    <a:pt x="5650" y="18033"/>
                  </a:cubicBezTo>
                  <a:cubicBezTo>
                    <a:pt x="5662" y="18046"/>
                    <a:pt x="5676" y="18052"/>
                    <a:pt x="5691" y="18052"/>
                  </a:cubicBezTo>
                  <a:cubicBezTo>
                    <a:pt x="5709" y="18052"/>
                    <a:pt x="5726" y="18043"/>
                    <a:pt x="5736" y="18026"/>
                  </a:cubicBezTo>
                  <a:cubicBezTo>
                    <a:pt x="5993" y="17572"/>
                    <a:pt x="6247" y="17118"/>
                    <a:pt x="6502" y="16661"/>
                  </a:cubicBezTo>
                  <a:cubicBezTo>
                    <a:pt x="6512" y="16642"/>
                    <a:pt x="6529" y="16634"/>
                    <a:pt x="6547" y="16634"/>
                  </a:cubicBezTo>
                  <a:cubicBezTo>
                    <a:pt x="6572" y="16634"/>
                    <a:pt x="6596" y="16651"/>
                    <a:pt x="6600" y="16680"/>
                  </a:cubicBezTo>
                  <a:cubicBezTo>
                    <a:pt x="6684" y="17336"/>
                    <a:pt x="6765" y="17993"/>
                    <a:pt x="6843" y="18647"/>
                  </a:cubicBezTo>
                  <a:cubicBezTo>
                    <a:pt x="6847" y="18678"/>
                    <a:pt x="6871" y="18694"/>
                    <a:pt x="6896" y="18694"/>
                  </a:cubicBezTo>
                  <a:cubicBezTo>
                    <a:pt x="6915" y="18694"/>
                    <a:pt x="6935" y="18684"/>
                    <a:pt x="6943" y="18662"/>
                  </a:cubicBezTo>
                  <a:cubicBezTo>
                    <a:pt x="7082" y="18465"/>
                    <a:pt x="7217" y="18266"/>
                    <a:pt x="7354" y="18069"/>
                  </a:cubicBezTo>
                  <a:cubicBezTo>
                    <a:pt x="7363" y="18047"/>
                    <a:pt x="7383" y="18036"/>
                    <a:pt x="7403" y="18036"/>
                  </a:cubicBezTo>
                  <a:cubicBezTo>
                    <a:pt x="7421" y="18036"/>
                    <a:pt x="7439" y="18045"/>
                    <a:pt x="7450" y="18064"/>
                  </a:cubicBezTo>
                  <a:cubicBezTo>
                    <a:pt x="7639" y="18596"/>
                    <a:pt x="7828" y="19128"/>
                    <a:pt x="8014" y="19660"/>
                  </a:cubicBezTo>
                  <a:cubicBezTo>
                    <a:pt x="8024" y="19679"/>
                    <a:pt x="8043" y="19689"/>
                    <a:pt x="8061" y="19689"/>
                  </a:cubicBezTo>
                  <a:cubicBezTo>
                    <a:pt x="8079" y="19689"/>
                    <a:pt x="8096" y="19680"/>
                    <a:pt x="8106" y="19662"/>
                  </a:cubicBezTo>
                  <a:cubicBezTo>
                    <a:pt x="8300" y="19311"/>
                    <a:pt x="8494" y="18960"/>
                    <a:pt x="8687" y="18608"/>
                  </a:cubicBezTo>
                  <a:cubicBezTo>
                    <a:pt x="8697" y="18590"/>
                    <a:pt x="8714" y="18581"/>
                    <a:pt x="8732" y="18581"/>
                  </a:cubicBezTo>
                  <a:cubicBezTo>
                    <a:pt x="8749" y="18581"/>
                    <a:pt x="8766" y="18590"/>
                    <a:pt x="8777" y="18607"/>
                  </a:cubicBezTo>
                  <a:cubicBezTo>
                    <a:pt x="9049" y="19033"/>
                    <a:pt x="9320" y="19457"/>
                    <a:pt x="9589" y="19884"/>
                  </a:cubicBezTo>
                  <a:cubicBezTo>
                    <a:pt x="9599" y="19901"/>
                    <a:pt x="9616" y="19909"/>
                    <a:pt x="9634" y="19909"/>
                  </a:cubicBezTo>
                  <a:cubicBezTo>
                    <a:pt x="9648" y="19909"/>
                    <a:pt x="9662" y="19903"/>
                    <a:pt x="9672" y="19891"/>
                  </a:cubicBezTo>
                  <a:lnTo>
                    <a:pt x="10246" y="19240"/>
                  </a:lnTo>
                  <a:cubicBezTo>
                    <a:pt x="10257" y="19228"/>
                    <a:pt x="10271" y="19222"/>
                    <a:pt x="10285" y="19222"/>
                  </a:cubicBezTo>
                  <a:cubicBezTo>
                    <a:pt x="10303" y="19222"/>
                    <a:pt x="10321" y="19232"/>
                    <a:pt x="10332" y="19250"/>
                  </a:cubicBezTo>
                  <a:cubicBezTo>
                    <a:pt x="10510" y="19574"/>
                    <a:pt x="10688" y="19897"/>
                    <a:pt x="10864" y="20222"/>
                  </a:cubicBezTo>
                  <a:cubicBezTo>
                    <a:pt x="10874" y="20240"/>
                    <a:pt x="10893" y="20250"/>
                    <a:pt x="10912" y="20250"/>
                  </a:cubicBezTo>
                  <a:cubicBezTo>
                    <a:pt x="10928" y="20250"/>
                    <a:pt x="10944" y="20243"/>
                    <a:pt x="10954" y="20228"/>
                  </a:cubicBezTo>
                  <a:cubicBezTo>
                    <a:pt x="11060" y="20067"/>
                    <a:pt x="11165" y="19908"/>
                    <a:pt x="11271" y="19748"/>
                  </a:cubicBezTo>
                  <a:cubicBezTo>
                    <a:pt x="11281" y="19732"/>
                    <a:pt x="11298" y="19725"/>
                    <a:pt x="11314" y="19725"/>
                  </a:cubicBezTo>
                  <a:cubicBezTo>
                    <a:pt x="11331" y="19725"/>
                    <a:pt x="11349" y="19733"/>
                    <a:pt x="11359" y="19751"/>
                  </a:cubicBezTo>
                  <a:cubicBezTo>
                    <a:pt x="11560" y="20088"/>
                    <a:pt x="11758" y="20427"/>
                    <a:pt x="11958" y="20766"/>
                  </a:cubicBezTo>
                  <a:cubicBezTo>
                    <a:pt x="11968" y="20785"/>
                    <a:pt x="11986" y="20794"/>
                    <a:pt x="12004" y="20794"/>
                  </a:cubicBezTo>
                  <a:cubicBezTo>
                    <a:pt x="12024" y="20794"/>
                    <a:pt x="12044" y="20782"/>
                    <a:pt x="12052" y="20760"/>
                  </a:cubicBezTo>
                  <a:lnTo>
                    <a:pt x="12217" y="20314"/>
                  </a:lnTo>
                  <a:cubicBezTo>
                    <a:pt x="12225" y="20294"/>
                    <a:pt x="12245" y="20281"/>
                    <a:pt x="12265" y="20281"/>
                  </a:cubicBezTo>
                  <a:cubicBezTo>
                    <a:pt x="12276" y="20281"/>
                    <a:pt x="12287" y="20285"/>
                    <a:pt x="12296" y="20292"/>
                  </a:cubicBezTo>
                  <a:cubicBezTo>
                    <a:pt x="12869" y="20717"/>
                    <a:pt x="13440" y="21144"/>
                    <a:pt x="14009" y="21574"/>
                  </a:cubicBezTo>
                  <a:cubicBezTo>
                    <a:pt x="14019" y="21582"/>
                    <a:pt x="14031" y="21586"/>
                    <a:pt x="14043" y="21586"/>
                  </a:cubicBezTo>
                  <a:cubicBezTo>
                    <a:pt x="14049" y="21586"/>
                    <a:pt x="14055" y="21585"/>
                    <a:pt x="14060" y="21583"/>
                  </a:cubicBezTo>
                  <a:cubicBezTo>
                    <a:pt x="14075" y="21577"/>
                    <a:pt x="14088" y="21562"/>
                    <a:pt x="14092" y="21543"/>
                  </a:cubicBezTo>
                  <a:cubicBezTo>
                    <a:pt x="14216" y="20839"/>
                    <a:pt x="14337" y="20133"/>
                    <a:pt x="14454" y="19425"/>
                  </a:cubicBezTo>
                  <a:cubicBezTo>
                    <a:pt x="14459" y="19398"/>
                    <a:pt x="14481" y="19381"/>
                    <a:pt x="14504" y="19381"/>
                  </a:cubicBezTo>
                  <a:cubicBezTo>
                    <a:pt x="14512" y="19381"/>
                    <a:pt x="14520" y="19383"/>
                    <a:pt x="14528" y="19387"/>
                  </a:cubicBezTo>
                  <a:cubicBezTo>
                    <a:pt x="14669" y="19457"/>
                    <a:pt x="14813" y="19528"/>
                    <a:pt x="14956" y="19598"/>
                  </a:cubicBezTo>
                  <a:cubicBezTo>
                    <a:pt x="14963" y="19601"/>
                    <a:pt x="14971" y="19603"/>
                    <a:pt x="14979" y="19603"/>
                  </a:cubicBezTo>
                  <a:cubicBezTo>
                    <a:pt x="15011" y="19603"/>
                    <a:pt x="15038" y="19572"/>
                    <a:pt x="15029" y="19536"/>
                  </a:cubicBezTo>
                  <a:cubicBezTo>
                    <a:pt x="14937" y="19150"/>
                    <a:pt x="14844" y="18763"/>
                    <a:pt x="14751" y="18376"/>
                  </a:cubicBezTo>
                  <a:cubicBezTo>
                    <a:pt x="14743" y="18341"/>
                    <a:pt x="14767" y="18309"/>
                    <a:pt x="14801" y="18309"/>
                  </a:cubicBezTo>
                  <a:cubicBezTo>
                    <a:pt x="14804" y="18309"/>
                    <a:pt x="14808" y="18310"/>
                    <a:pt x="14813" y="18311"/>
                  </a:cubicBezTo>
                  <a:cubicBezTo>
                    <a:pt x="15000" y="18354"/>
                    <a:pt x="15188" y="18396"/>
                    <a:pt x="15377" y="18440"/>
                  </a:cubicBezTo>
                  <a:cubicBezTo>
                    <a:pt x="15380" y="18441"/>
                    <a:pt x="15384" y="18442"/>
                    <a:pt x="15388" y="18442"/>
                  </a:cubicBezTo>
                  <a:cubicBezTo>
                    <a:pt x="15421" y="18442"/>
                    <a:pt x="15448" y="18408"/>
                    <a:pt x="15438" y="18373"/>
                  </a:cubicBezTo>
                  <a:cubicBezTo>
                    <a:pt x="15336" y="18011"/>
                    <a:pt x="15235" y="17647"/>
                    <a:pt x="15132" y="17284"/>
                  </a:cubicBezTo>
                  <a:cubicBezTo>
                    <a:pt x="15121" y="17250"/>
                    <a:pt x="15146" y="17216"/>
                    <a:pt x="15180" y="17216"/>
                  </a:cubicBezTo>
                  <a:cubicBezTo>
                    <a:pt x="15182" y="17216"/>
                    <a:pt x="15184" y="17216"/>
                    <a:pt x="15186" y="17216"/>
                  </a:cubicBezTo>
                  <a:cubicBezTo>
                    <a:pt x="15476" y="17240"/>
                    <a:pt x="15764" y="17262"/>
                    <a:pt x="16055" y="17287"/>
                  </a:cubicBezTo>
                  <a:cubicBezTo>
                    <a:pt x="16057" y="17287"/>
                    <a:pt x="16059" y="17287"/>
                    <a:pt x="16061" y="17287"/>
                  </a:cubicBezTo>
                  <a:cubicBezTo>
                    <a:pt x="16094" y="17287"/>
                    <a:pt x="16117" y="17257"/>
                    <a:pt x="16109" y="17222"/>
                  </a:cubicBezTo>
                  <a:cubicBezTo>
                    <a:pt x="15997" y="16716"/>
                    <a:pt x="15884" y="16209"/>
                    <a:pt x="15769" y="15702"/>
                  </a:cubicBezTo>
                  <a:cubicBezTo>
                    <a:pt x="15762" y="15665"/>
                    <a:pt x="15787" y="15636"/>
                    <a:pt x="15819" y="15636"/>
                  </a:cubicBezTo>
                  <a:cubicBezTo>
                    <a:pt x="15824" y="15636"/>
                    <a:pt x="15829" y="15637"/>
                    <a:pt x="15834" y="15638"/>
                  </a:cubicBezTo>
                  <a:cubicBezTo>
                    <a:pt x="16222" y="15757"/>
                    <a:pt x="16611" y="15878"/>
                    <a:pt x="16999" y="15999"/>
                  </a:cubicBezTo>
                  <a:cubicBezTo>
                    <a:pt x="17004" y="16000"/>
                    <a:pt x="17009" y="16001"/>
                    <a:pt x="17014" y="16001"/>
                  </a:cubicBezTo>
                  <a:cubicBezTo>
                    <a:pt x="17047" y="16001"/>
                    <a:pt x="17074" y="15967"/>
                    <a:pt x="17063" y="15932"/>
                  </a:cubicBezTo>
                  <a:cubicBezTo>
                    <a:pt x="16810" y="15401"/>
                    <a:pt x="16557" y="14871"/>
                    <a:pt x="16301" y="14344"/>
                  </a:cubicBezTo>
                  <a:cubicBezTo>
                    <a:pt x="16290" y="14307"/>
                    <a:pt x="16317" y="14273"/>
                    <a:pt x="16351" y="14273"/>
                  </a:cubicBezTo>
                  <a:cubicBezTo>
                    <a:pt x="16358" y="14273"/>
                    <a:pt x="16365" y="14275"/>
                    <a:pt x="16372" y="14278"/>
                  </a:cubicBezTo>
                  <a:cubicBezTo>
                    <a:pt x="16611" y="14324"/>
                    <a:pt x="16851" y="14369"/>
                    <a:pt x="17089" y="14417"/>
                  </a:cubicBezTo>
                  <a:cubicBezTo>
                    <a:pt x="17097" y="14421"/>
                    <a:pt x="17104" y="14422"/>
                    <a:pt x="17111" y="14422"/>
                  </a:cubicBezTo>
                  <a:cubicBezTo>
                    <a:pt x="17151" y="14422"/>
                    <a:pt x="17178" y="14370"/>
                    <a:pt x="17149" y="14333"/>
                  </a:cubicBezTo>
                  <a:cubicBezTo>
                    <a:pt x="16725" y="13790"/>
                    <a:pt x="16301" y="13250"/>
                    <a:pt x="15874" y="12712"/>
                  </a:cubicBezTo>
                  <a:cubicBezTo>
                    <a:pt x="15845" y="12674"/>
                    <a:pt x="15870" y="12623"/>
                    <a:pt x="15913" y="12623"/>
                  </a:cubicBezTo>
                  <a:cubicBezTo>
                    <a:pt x="15917" y="12623"/>
                    <a:pt x="15922" y="12624"/>
                    <a:pt x="15927" y="12625"/>
                  </a:cubicBezTo>
                  <a:cubicBezTo>
                    <a:pt x="16437" y="12768"/>
                    <a:pt x="16948" y="12914"/>
                    <a:pt x="17459" y="13061"/>
                  </a:cubicBezTo>
                  <a:cubicBezTo>
                    <a:pt x="17464" y="13062"/>
                    <a:pt x="17469" y="13063"/>
                    <a:pt x="17474" y="13063"/>
                  </a:cubicBezTo>
                  <a:cubicBezTo>
                    <a:pt x="17503" y="13063"/>
                    <a:pt x="17528" y="13037"/>
                    <a:pt x="17523" y="13003"/>
                  </a:cubicBezTo>
                  <a:lnTo>
                    <a:pt x="17473" y="12544"/>
                  </a:lnTo>
                  <a:cubicBezTo>
                    <a:pt x="17469" y="12511"/>
                    <a:pt x="17494" y="12484"/>
                    <a:pt x="17523" y="12484"/>
                  </a:cubicBezTo>
                  <a:cubicBezTo>
                    <a:pt x="17526" y="12484"/>
                    <a:pt x="17528" y="12484"/>
                    <a:pt x="17531" y="12484"/>
                  </a:cubicBezTo>
                  <a:cubicBezTo>
                    <a:pt x="17871" y="12538"/>
                    <a:pt x="18210" y="12593"/>
                    <a:pt x="18547" y="12648"/>
                  </a:cubicBezTo>
                  <a:cubicBezTo>
                    <a:pt x="18550" y="12649"/>
                    <a:pt x="18553" y="12649"/>
                    <a:pt x="18555" y="12649"/>
                  </a:cubicBezTo>
                  <a:cubicBezTo>
                    <a:pt x="18593" y="12649"/>
                    <a:pt x="18618" y="12610"/>
                    <a:pt x="18601" y="12572"/>
                  </a:cubicBezTo>
                  <a:cubicBezTo>
                    <a:pt x="18545" y="12438"/>
                    <a:pt x="18486" y="12303"/>
                    <a:pt x="18430" y="12169"/>
                  </a:cubicBezTo>
                  <a:cubicBezTo>
                    <a:pt x="18415" y="12136"/>
                    <a:pt x="18435" y="12098"/>
                    <a:pt x="18470" y="12093"/>
                  </a:cubicBezTo>
                  <a:cubicBezTo>
                    <a:pt x="19043" y="12081"/>
                    <a:pt x="19616" y="12071"/>
                    <a:pt x="20191" y="12062"/>
                  </a:cubicBezTo>
                  <a:cubicBezTo>
                    <a:pt x="20241" y="12056"/>
                    <a:pt x="20252" y="11985"/>
                    <a:pt x="20207" y="11958"/>
                  </a:cubicBezTo>
                  <a:cubicBezTo>
                    <a:pt x="19877" y="11706"/>
                    <a:pt x="19544" y="11456"/>
                    <a:pt x="19213" y="11206"/>
                  </a:cubicBezTo>
                  <a:cubicBezTo>
                    <a:pt x="19174" y="11183"/>
                    <a:pt x="19175" y="11123"/>
                    <a:pt x="19214" y="11105"/>
                  </a:cubicBezTo>
                  <a:cubicBezTo>
                    <a:pt x="19322" y="11059"/>
                    <a:pt x="19428" y="11013"/>
                    <a:pt x="19537" y="10968"/>
                  </a:cubicBezTo>
                  <a:cubicBezTo>
                    <a:pt x="19581" y="10949"/>
                    <a:pt x="19577" y="10882"/>
                    <a:pt x="19531" y="10864"/>
                  </a:cubicBezTo>
                  <a:cubicBezTo>
                    <a:pt x="19265" y="10756"/>
                    <a:pt x="18999" y="10650"/>
                    <a:pt x="18733" y="10544"/>
                  </a:cubicBezTo>
                  <a:cubicBezTo>
                    <a:pt x="18694" y="10528"/>
                    <a:pt x="18684" y="10477"/>
                    <a:pt x="18712" y="10449"/>
                  </a:cubicBezTo>
                  <a:cubicBezTo>
                    <a:pt x="18929" y="10242"/>
                    <a:pt x="19144" y="10034"/>
                    <a:pt x="19358" y="9826"/>
                  </a:cubicBezTo>
                  <a:cubicBezTo>
                    <a:pt x="19388" y="9798"/>
                    <a:pt x="19375" y="9746"/>
                    <a:pt x="19335" y="9732"/>
                  </a:cubicBezTo>
                  <a:cubicBezTo>
                    <a:pt x="18821" y="9555"/>
                    <a:pt x="18309" y="9377"/>
                    <a:pt x="17795" y="9202"/>
                  </a:cubicBezTo>
                  <a:cubicBezTo>
                    <a:pt x="17756" y="9189"/>
                    <a:pt x="17744" y="9138"/>
                    <a:pt x="17770" y="9108"/>
                  </a:cubicBezTo>
                  <a:cubicBezTo>
                    <a:pt x="18011" y="8864"/>
                    <a:pt x="18251" y="8619"/>
                    <a:pt x="18490" y="8374"/>
                  </a:cubicBezTo>
                  <a:cubicBezTo>
                    <a:pt x="18517" y="8345"/>
                    <a:pt x="18507" y="8295"/>
                    <a:pt x="18468" y="8281"/>
                  </a:cubicBezTo>
                  <a:cubicBezTo>
                    <a:pt x="18239" y="8194"/>
                    <a:pt x="17614" y="7952"/>
                    <a:pt x="17663" y="7930"/>
                  </a:cubicBezTo>
                  <a:cubicBezTo>
                    <a:pt x="17708" y="7911"/>
                    <a:pt x="17989" y="7605"/>
                    <a:pt x="18122" y="7462"/>
                  </a:cubicBezTo>
                  <a:cubicBezTo>
                    <a:pt x="18150" y="7430"/>
                    <a:pt x="18130" y="7376"/>
                    <a:pt x="18087" y="7366"/>
                  </a:cubicBezTo>
                  <a:cubicBezTo>
                    <a:pt x="17676" y="7286"/>
                    <a:pt x="17265" y="7206"/>
                    <a:pt x="16855" y="7127"/>
                  </a:cubicBezTo>
                  <a:cubicBezTo>
                    <a:pt x="16809" y="7118"/>
                    <a:pt x="16792" y="7058"/>
                    <a:pt x="16826" y="7029"/>
                  </a:cubicBezTo>
                  <a:cubicBezTo>
                    <a:pt x="17060" y="6820"/>
                    <a:pt x="17293" y="6609"/>
                    <a:pt x="17529" y="6400"/>
                  </a:cubicBezTo>
                  <a:cubicBezTo>
                    <a:pt x="17562" y="6369"/>
                    <a:pt x="17544" y="6311"/>
                    <a:pt x="17500" y="6301"/>
                  </a:cubicBezTo>
                  <a:cubicBezTo>
                    <a:pt x="16835" y="6235"/>
                    <a:pt x="16172" y="6174"/>
                    <a:pt x="15507" y="6112"/>
                  </a:cubicBezTo>
                  <a:cubicBezTo>
                    <a:pt x="15457" y="6104"/>
                    <a:pt x="15444" y="6035"/>
                    <a:pt x="15487" y="6008"/>
                  </a:cubicBezTo>
                  <a:cubicBezTo>
                    <a:pt x="15854" y="5708"/>
                    <a:pt x="16221" y="5404"/>
                    <a:pt x="16588" y="5102"/>
                  </a:cubicBezTo>
                  <a:cubicBezTo>
                    <a:pt x="16624" y="5080"/>
                    <a:pt x="16619" y="5023"/>
                    <a:pt x="16580" y="5003"/>
                  </a:cubicBezTo>
                  <a:cubicBezTo>
                    <a:pt x="16190" y="4810"/>
                    <a:pt x="15800" y="4619"/>
                    <a:pt x="15410" y="4429"/>
                  </a:cubicBezTo>
                  <a:cubicBezTo>
                    <a:pt x="15379" y="4413"/>
                    <a:pt x="15369" y="4377"/>
                    <a:pt x="15384" y="4349"/>
                  </a:cubicBezTo>
                  <a:cubicBezTo>
                    <a:pt x="15520" y="4110"/>
                    <a:pt x="15658" y="3869"/>
                    <a:pt x="15792" y="3629"/>
                  </a:cubicBezTo>
                  <a:cubicBezTo>
                    <a:pt x="15814" y="3591"/>
                    <a:pt x="15784" y="3543"/>
                    <a:pt x="15743" y="3543"/>
                  </a:cubicBezTo>
                  <a:cubicBezTo>
                    <a:pt x="15739" y="3543"/>
                    <a:pt x="15736" y="3543"/>
                    <a:pt x="15732" y="3544"/>
                  </a:cubicBezTo>
                  <a:cubicBezTo>
                    <a:pt x="15314" y="3637"/>
                    <a:pt x="14895" y="3731"/>
                    <a:pt x="14476" y="3825"/>
                  </a:cubicBezTo>
                  <a:cubicBezTo>
                    <a:pt x="14473" y="3826"/>
                    <a:pt x="14469" y="3826"/>
                    <a:pt x="14465" y="3826"/>
                  </a:cubicBezTo>
                  <a:cubicBezTo>
                    <a:pt x="14439" y="3826"/>
                    <a:pt x="14414" y="3806"/>
                    <a:pt x="14410" y="3777"/>
                  </a:cubicBezTo>
                  <a:cubicBezTo>
                    <a:pt x="14359" y="3486"/>
                    <a:pt x="14305" y="3195"/>
                    <a:pt x="14251" y="2903"/>
                  </a:cubicBezTo>
                  <a:cubicBezTo>
                    <a:pt x="14246" y="2875"/>
                    <a:pt x="14222" y="2855"/>
                    <a:pt x="14196" y="2855"/>
                  </a:cubicBezTo>
                  <a:cubicBezTo>
                    <a:pt x="14189" y="2855"/>
                    <a:pt x="14183" y="2856"/>
                    <a:pt x="14177" y="2859"/>
                  </a:cubicBezTo>
                  <a:cubicBezTo>
                    <a:pt x="13750" y="3037"/>
                    <a:pt x="13323" y="3215"/>
                    <a:pt x="12897" y="3394"/>
                  </a:cubicBezTo>
                  <a:cubicBezTo>
                    <a:pt x="12891" y="3397"/>
                    <a:pt x="12884" y="3398"/>
                    <a:pt x="12878" y="3398"/>
                  </a:cubicBezTo>
                  <a:cubicBezTo>
                    <a:pt x="12848" y="3398"/>
                    <a:pt x="12820" y="3372"/>
                    <a:pt x="12821" y="3339"/>
                  </a:cubicBezTo>
                  <a:cubicBezTo>
                    <a:pt x="12825" y="3128"/>
                    <a:pt x="12827" y="2917"/>
                    <a:pt x="12831" y="2707"/>
                  </a:cubicBezTo>
                  <a:cubicBezTo>
                    <a:pt x="12831" y="2675"/>
                    <a:pt x="12804" y="2649"/>
                    <a:pt x="12775" y="2649"/>
                  </a:cubicBezTo>
                  <a:cubicBezTo>
                    <a:pt x="12767" y="2649"/>
                    <a:pt x="12760" y="2651"/>
                    <a:pt x="12753" y="2654"/>
                  </a:cubicBezTo>
                  <a:cubicBezTo>
                    <a:pt x="12240" y="2903"/>
                    <a:pt x="11730" y="3152"/>
                    <a:pt x="11217" y="3401"/>
                  </a:cubicBezTo>
                  <a:cubicBezTo>
                    <a:pt x="11210" y="3404"/>
                    <a:pt x="11202" y="3406"/>
                    <a:pt x="11195" y="3406"/>
                  </a:cubicBezTo>
                  <a:cubicBezTo>
                    <a:pt x="11155" y="3406"/>
                    <a:pt x="11123" y="3354"/>
                    <a:pt x="11149" y="3316"/>
                  </a:cubicBezTo>
                  <a:cubicBezTo>
                    <a:pt x="11418" y="2923"/>
                    <a:pt x="11686" y="2528"/>
                    <a:pt x="11953" y="2132"/>
                  </a:cubicBezTo>
                  <a:cubicBezTo>
                    <a:pt x="11978" y="2096"/>
                    <a:pt x="11951" y="2044"/>
                    <a:pt x="11908" y="2044"/>
                  </a:cubicBezTo>
                  <a:cubicBezTo>
                    <a:pt x="11906" y="2044"/>
                    <a:pt x="11904" y="2044"/>
                    <a:pt x="11902" y="2044"/>
                  </a:cubicBezTo>
                  <a:cubicBezTo>
                    <a:pt x="11542" y="2079"/>
                    <a:pt x="10417" y="2271"/>
                    <a:pt x="9572" y="3248"/>
                  </a:cubicBezTo>
                  <a:cubicBezTo>
                    <a:pt x="9562" y="3260"/>
                    <a:pt x="9549" y="3265"/>
                    <a:pt x="9536" y="3265"/>
                  </a:cubicBezTo>
                  <a:cubicBezTo>
                    <a:pt x="9506" y="3265"/>
                    <a:pt x="9475" y="3237"/>
                    <a:pt x="9480" y="3200"/>
                  </a:cubicBezTo>
                  <a:cubicBezTo>
                    <a:pt x="9515" y="2931"/>
                    <a:pt x="9548" y="2660"/>
                    <a:pt x="9582" y="2391"/>
                  </a:cubicBezTo>
                  <a:cubicBezTo>
                    <a:pt x="9587" y="2355"/>
                    <a:pt x="9558" y="2326"/>
                    <a:pt x="9527" y="2326"/>
                  </a:cubicBezTo>
                  <a:cubicBezTo>
                    <a:pt x="9518" y="2326"/>
                    <a:pt x="9509" y="2328"/>
                    <a:pt x="9500" y="2334"/>
                  </a:cubicBezTo>
                  <a:cubicBezTo>
                    <a:pt x="9187" y="2530"/>
                    <a:pt x="8208" y="3244"/>
                    <a:pt x="8301" y="4461"/>
                  </a:cubicBezTo>
                  <a:cubicBezTo>
                    <a:pt x="8411" y="5905"/>
                    <a:pt x="10145" y="7122"/>
                    <a:pt x="8252" y="7998"/>
                  </a:cubicBezTo>
                  <a:lnTo>
                    <a:pt x="8244" y="8002"/>
                  </a:lnTo>
                  <a:cubicBezTo>
                    <a:pt x="7592" y="6484"/>
                    <a:pt x="7920" y="5615"/>
                    <a:pt x="6543" y="3903"/>
                  </a:cubicBezTo>
                  <a:cubicBezTo>
                    <a:pt x="5356" y="2434"/>
                    <a:pt x="5512" y="1537"/>
                    <a:pt x="4940" y="171"/>
                  </a:cubicBezTo>
                  <a:cubicBezTo>
                    <a:pt x="4895" y="64"/>
                    <a:pt x="4792" y="0"/>
                    <a:pt x="46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7" name="Google Shape;707;p6"/>
            <p:cNvSpPr/>
            <p:nvPr/>
          </p:nvSpPr>
          <p:spPr>
            <a:xfrm>
              <a:off x="2655075" y="1268050"/>
              <a:ext cx="143825" cy="58925"/>
            </a:xfrm>
            <a:custGeom>
              <a:avLst/>
              <a:gdLst/>
              <a:ahLst/>
              <a:cxnLst/>
              <a:rect l="l" t="t" r="r" b="b"/>
              <a:pathLst>
                <a:path w="5753" h="2357" extrusionOk="0">
                  <a:moveTo>
                    <a:pt x="5174" y="1"/>
                  </a:moveTo>
                  <a:cubicBezTo>
                    <a:pt x="5111" y="1"/>
                    <a:pt x="5047" y="4"/>
                    <a:pt x="4984" y="10"/>
                  </a:cubicBezTo>
                  <a:cubicBezTo>
                    <a:pt x="4601" y="45"/>
                    <a:pt x="4229" y="175"/>
                    <a:pt x="3891" y="357"/>
                  </a:cubicBezTo>
                  <a:cubicBezTo>
                    <a:pt x="3642" y="491"/>
                    <a:pt x="3407" y="653"/>
                    <a:pt x="3193" y="837"/>
                  </a:cubicBezTo>
                  <a:cubicBezTo>
                    <a:pt x="2904" y="663"/>
                    <a:pt x="2592" y="525"/>
                    <a:pt x="2260" y="472"/>
                  </a:cubicBezTo>
                  <a:cubicBezTo>
                    <a:pt x="1882" y="401"/>
                    <a:pt x="1499" y="382"/>
                    <a:pt x="1118" y="374"/>
                  </a:cubicBezTo>
                  <a:cubicBezTo>
                    <a:pt x="1097" y="374"/>
                    <a:pt x="1076" y="374"/>
                    <a:pt x="1055" y="374"/>
                  </a:cubicBezTo>
                  <a:cubicBezTo>
                    <a:pt x="696" y="374"/>
                    <a:pt x="327" y="415"/>
                    <a:pt x="0" y="574"/>
                  </a:cubicBezTo>
                  <a:cubicBezTo>
                    <a:pt x="295" y="445"/>
                    <a:pt x="617" y="405"/>
                    <a:pt x="937" y="405"/>
                  </a:cubicBezTo>
                  <a:cubicBezTo>
                    <a:pt x="946" y="405"/>
                    <a:pt x="956" y="405"/>
                    <a:pt x="965" y="405"/>
                  </a:cubicBezTo>
                  <a:cubicBezTo>
                    <a:pt x="1469" y="418"/>
                    <a:pt x="1981" y="448"/>
                    <a:pt x="2466" y="576"/>
                  </a:cubicBezTo>
                  <a:cubicBezTo>
                    <a:pt x="2958" y="698"/>
                    <a:pt x="3368" y="1007"/>
                    <a:pt x="3769" y="1314"/>
                  </a:cubicBezTo>
                  <a:cubicBezTo>
                    <a:pt x="4359" y="1777"/>
                    <a:pt x="5033" y="2143"/>
                    <a:pt x="5752" y="2356"/>
                  </a:cubicBezTo>
                  <a:cubicBezTo>
                    <a:pt x="5441" y="2246"/>
                    <a:pt x="5140" y="2113"/>
                    <a:pt x="4849" y="1958"/>
                  </a:cubicBezTo>
                  <a:cubicBezTo>
                    <a:pt x="4406" y="1727"/>
                    <a:pt x="4005" y="1430"/>
                    <a:pt x="3611" y="1121"/>
                  </a:cubicBezTo>
                  <a:cubicBezTo>
                    <a:pt x="3480" y="1018"/>
                    <a:pt x="3341" y="925"/>
                    <a:pt x="3197" y="837"/>
                  </a:cubicBezTo>
                  <a:cubicBezTo>
                    <a:pt x="3291" y="768"/>
                    <a:pt x="3386" y="701"/>
                    <a:pt x="3484" y="639"/>
                  </a:cubicBezTo>
                  <a:cubicBezTo>
                    <a:pt x="3808" y="429"/>
                    <a:pt x="4159" y="265"/>
                    <a:pt x="4525" y="149"/>
                  </a:cubicBezTo>
                  <a:cubicBezTo>
                    <a:pt x="4797" y="64"/>
                    <a:pt x="5079" y="16"/>
                    <a:pt x="5363" y="10"/>
                  </a:cubicBezTo>
                  <a:cubicBezTo>
                    <a:pt x="5301" y="4"/>
                    <a:pt x="5238" y="1"/>
                    <a:pt x="5174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8" name="Google Shape;708;p6"/>
            <p:cNvSpPr/>
            <p:nvPr/>
          </p:nvSpPr>
          <p:spPr>
            <a:xfrm>
              <a:off x="2469775" y="1281700"/>
              <a:ext cx="247525" cy="253525"/>
            </a:xfrm>
            <a:custGeom>
              <a:avLst/>
              <a:gdLst/>
              <a:ahLst/>
              <a:cxnLst/>
              <a:rect l="l" t="t" r="r" b="b"/>
              <a:pathLst>
                <a:path w="9901" h="10141" extrusionOk="0">
                  <a:moveTo>
                    <a:pt x="3429" y="1151"/>
                  </a:moveTo>
                  <a:lnTo>
                    <a:pt x="3429" y="1151"/>
                  </a:lnTo>
                  <a:cubicBezTo>
                    <a:pt x="3514" y="1487"/>
                    <a:pt x="3592" y="1798"/>
                    <a:pt x="3670" y="2106"/>
                  </a:cubicBezTo>
                  <a:cubicBezTo>
                    <a:pt x="3788" y="2619"/>
                    <a:pt x="3888" y="3138"/>
                    <a:pt x="3892" y="3663"/>
                  </a:cubicBezTo>
                  <a:cubicBezTo>
                    <a:pt x="3906" y="4039"/>
                    <a:pt x="3798" y="4398"/>
                    <a:pt x="3629" y="4730"/>
                  </a:cubicBezTo>
                  <a:cubicBezTo>
                    <a:pt x="3519" y="4687"/>
                    <a:pt x="3405" y="4650"/>
                    <a:pt x="3289" y="4621"/>
                  </a:cubicBezTo>
                  <a:cubicBezTo>
                    <a:pt x="2922" y="4531"/>
                    <a:pt x="2542" y="4489"/>
                    <a:pt x="2164" y="4489"/>
                  </a:cubicBezTo>
                  <a:cubicBezTo>
                    <a:pt x="2143" y="4489"/>
                    <a:pt x="2122" y="4489"/>
                    <a:pt x="2101" y="4489"/>
                  </a:cubicBezTo>
                  <a:cubicBezTo>
                    <a:pt x="1806" y="4495"/>
                    <a:pt x="1508" y="4520"/>
                    <a:pt x="1225" y="4605"/>
                  </a:cubicBezTo>
                  <a:cubicBezTo>
                    <a:pt x="1354" y="4584"/>
                    <a:pt x="1481" y="4570"/>
                    <a:pt x="1610" y="4560"/>
                  </a:cubicBezTo>
                  <a:cubicBezTo>
                    <a:pt x="1756" y="4550"/>
                    <a:pt x="1902" y="4546"/>
                    <a:pt x="2048" y="4546"/>
                  </a:cubicBezTo>
                  <a:cubicBezTo>
                    <a:pt x="2293" y="4546"/>
                    <a:pt x="2538" y="4558"/>
                    <a:pt x="2781" y="4581"/>
                  </a:cubicBezTo>
                  <a:cubicBezTo>
                    <a:pt x="3066" y="4609"/>
                    <a:pt x="3350" y="4654"/>
                    <a:pt x="3628" y="4734"/>
                  </a:cubicBezTo>
                  <a:cubicBezTo>
                    <a:pt x="3558" y="4866"/>
                    <a:pt x="3483" y="4997"/>
                    <a:pt x="3399" y="5120"/>
                  </a:cubicBezTo>
                  <a:cubicBezTo>
                    <a:pt x="2969" y="5761"/>
                    <a:pt x="2382" y="6319"/>
                    <a:pt x="2100" y="7054"/>
                  </a:cubicBezTo>
                  <a:cubicBezTo>
                    <a:pt x="2239" y="6741"/>
                    <a:pt x="2431" y="6455"/>
                    <a:pt x="2639" y="6184"/>
                  </a:cubicBezTo>
                  <a:cubicBezTo>
                    <a:pt x="2956" y="5773"/>
                    <a:pt x="3312" y="5388"/>
                    <a:pt x="3582" y="4937"/>
                  </a:cubicBezTo>
                  <a:cubicBezTo>
                    <a:pt x="3717" y="4712"/>
                    <a:pt x="3831" y="4472"/>
                    <a:pt x="3893" y="4214"/>
                  </a:cubicBezTo>
                  <a:cubicBezTo>
                    <a:pt x="3953" y="3954"/>
                    <a:pt x="3954" y="3689"/>
                    <a:pt x="3937" y="3428"/>
                  </a:cubicBezTo>
                  <a:cubicBezTo>
                    <a:pt x="3876" y="2645"/>
                    <a:pt x="3650" y="1896"/>
                    <a:pt x="3429" y="1151"/>
                  </a:cubicBezTo>
                  <a:close/>
                  <a:moveTo>
                    <a:pt x="6423" y="3841"/>
                  </a:moveTo>
                  <a:cubicBezTo>
                    <a:pt x="6315" y="4074"/>
                    <a:pt x="6222" y="4275"/>
                    <a:pt x="6130" y="4474"/>
                  </a:cubicBezTo>
                  <a:cubicBezTo>
                    <a:pt x="5971" y="4825"/>
                    <a:pt x="5821" y="5159"/>
                    <a:pt x="5673" y="5490"/>
                  </a:cubicBezTo>
                  <a:cubicBezTo>
                    <a:pt x="5531" y="5831"/>
                    <a:pt x="5338" y="6159"/>
                    <a:pt x="5274" y="6534"/>
                  </a:cubicBezTo>
                  <a:cubicBezTo>
                    <a:pt x="5220" y="6814"/>
                    <a:pt x="5297" y="7092"/>
                    <a:pt x="5361" y="7355"/>
                  </a:cubicBezTo>
                  <a:cubicBezTo>
                    <a:pt x="5423" y="7614"/>
                    <a:pt x="5484" y="7909"/>
                    <a:pt x="5323" y="8144"/>
                  </a:cubicBezTo>
                  <a:cubicBezTo>
                    <a:pt x="5482" y="7951"/>
                    <a:pt x="5464" y="7676"/>
                    <a:pt x="5417" y="7444"/>
                  </a:cubicBezTo>
                  <a:cubicBezTo>
                    <a:pt x="5340" y="7086"/>
                    <a:pt x="5243" y="6724"/>
                    <a:pt x="5365" y="6373"/>
                  </a:cubicBezTo>
                  <a:cubicBezTo>
                    <a:pt x="5469" y="6025"/>
                    <a:pt x="5646" y="5700"/>
                    <a:pt x="5782" y="5359"/>
                  </a:cubicBezTo>
                  <a:cubicBezTo>
                    <a:pt x="5984" y="4882"/>
                    <a:pt x="6174" y="4430"/>
                    <a:pt x="6423" y="3841"/>
                  </a:cubicBezTo>
                  <a:close/>
                  <a:moveTo>
                    <a:pt x="4540" y="1"/>
                  </a:moveTo>
                  <a:cubicBezTo>
                    <a:pt x="4735" y="297"/>
                    <a:pt x="4910" y="606"/>
                    <a:pt x="5077" y="918"/>
                  </a:cubicBezTo>
                  <a:cubicBezTo>
                    <a:pt x="4956" y="889"/>
                    <a:pt x="4833" y="877"/>
                    <a:pt x="4709" y="877"/>
                  </a:cubicBezTo>
                  <a:cubicBezTo>
                    <a:pt x="4556" y="877"/>
                    <a:pt x="4402" y="895"/>
                    <a:pt x="4253" y="918"/>
                  </a:cubicBezTo>
                  <a:cubicBezTo>
                    <a:pt x="3825" y="982"/>
                    <a:pt x="3407" y="1127"/>
                    <a:pt x="2987" y="1186"/>
                  </a:cubicBezTo>
                  <a:cubicBezTo>
                    <a:pt x="2962" y="1188"/>
                    <a:pt x="2938" y="1189"/>
                    <a:pt x="2914" y="1189"/>
                  </a:cubicBezTo>
                  <a:cubicBezTo>
                    <a:pt x="2513" y="1189"/>
                    <a:pt x="2179" y="901"/>
                    <a:pt x="1845" y="680"/>
                  </a:cubicBezTo>
                  <a:cubicBezTo>
                    <a:pt x="1588" y="498"/>
                    <a:pt x="1279" y="351"/>
                    <a:pt x="953" y="351"/>
                  </a:cubicBezTo>
                  <a:cubicBezTo>
                    <a:pt x="950" y="351"/>
                    <a:pt x="948" y="351"/>
                    <a:pt x="945" y="351"/>
                  </a:cubicBezTo>
                  <a:cubicBezTo>
                    <a:pt x="934" y="350"/>
                    <a:pt x="923" y="350"/>
                    <a:pt x="912" y="350"/>
                  </a:cubicBezTo>
                  <a:cubicBezTo>
                    <a:pt x="598" y="350"/>
                    <a:pt x="296" y="433"/>
                    <a:pt x="1" y="519"/>
                  </a:cubicBezTo>
                  <a:cubicBezTo>
                    <a:pt x="273" y="458"/>
                    <a:pt x="551" y="397"/>
                    <a:pt x="830" y="391"/>
                  </a:cubicBezTo>
                  <a:cubicBezTo>
                    <a:pt x="854" y="389"/>
                    <a:pt x="878" y="389"/>
                    <a:pt x="902" y="389"/>
                  </a:cubicBezTo>
                  <a:cubicBezTo>
                    <a:pt x="1306" y="389"/>
                    <a:pt x="1661" y="608"/>
                    <a:pt x="1980" y="850"/>
                  </a:cubicBezTo>
                  <a:cubicBezTo>
                    <a:pt x="2155" y="972"/>
                    <a:pt x="2332" y="1101"/>
                    <a:pt x="2536" y="1178"/>
                  </a:cubicBezTo>
                  <a:cubicBezTo>
                    <a:pt x="2651" y="1227"/>
                    <a:pt x="2776" y="1249"/>
                    <a:pt x="2901" y="1249"/>
                  </a:cubicBezTo>
                  <a:cubicBezTo>
                    <a:pt x="2997" y="1249"/>
                    <a:pt x="3093" y="1236"/>
                    <a:pt x="3182" y="1213"/>
                  </a:cubicBezTo>
                  <a:cubicBezTo>
                    <a:pt x="3267" y="1195"/>
                    <a:pt x="3347" y="1171"/>
                    <a:pt x="3429" y="1151"/>
                  </a:cubicBezTo>
                  <a:cubicBezTo>
                    <a:pt x="3662" y="1091"/>
                    <a:pt x="3893" y="1027"/>
                    <a:pt x="4127" y="978"/>
                  </a:cubicBezTo>
                  <a:cubicBezTo>
                    <a:pt x="4342" y="933"/>
                    <a:pt x="4563" y="893"/>
                    <a:pt x="4784" y="893"/>
                  </a:cubicBezTo>
                  <a:cubicBezTo>
                    <a:pt x="4881" y="893"/>
                    <a:pt x="4977" y="901"/>
                    <a:pt x="5073" y="919"/>
                  </a:cubicBezTo>
                  <a:cubicBezTo>
                    <a:pt x="5177" y="1114"/>
                    <a:pt x="5280" y="1308"/>
                    <a:pt x="5377" y="1505"/>
                  </a:cubicBezTo>
                  <a:cubicBezTo>
                    <a:pt x="5750" y="2271"/>
                    <a:pt x="6072" y="3061"/>
                    <a:pt x="6423" y="3841"/>
                  </a:cubicBezTo>
                  <a:cubicBezTo>
                    <a:pt x="6435" y="3868"/>
                    <a:pt x="6447" y="3897"/>
                    <a:pt x="6458" y="3924"/>
                  </a:cubicBezTo>
                  <a:cubicBezTo>
                    <a:pt x="6820" y="4731"/>
                    <a:pt x="7233" y="5519"/>
                    <a:pt x="7727" y="6253"/>
                  </a:cubicBezTo>
                  <a:cubicBezTo>
                    <a:pt x="7893" y="6507"/>
                    <a:pt x="8063" y="6759"/>
                    <a:pt x="8229" y="7013"/>
                  </a:cubicBezTo>
                  <a:cubicBezTo>
                    <a:pt x="8127" y="7145"/>
                    <a:pt x="8029" y="7280"/>
                    <a:pt x="7951" y="7428"/>
                  </a:cubicBezTo>
                  <a:cubicBezTo>
                    <a:pt x="7694" y="7899"/>
                    <a:pt x="7551" y="8428"/>
                    <a:pt x="7473" y="8956"/>
                  </a:cubicBezTo>
                  <a:cubicBezTo>
                    <a:pt x="7417" y="9348"/>
                    <a:pt x="7398" y="9745"/>
                    <a:pt x="7416" y="10140"/>
                  </a:cubicBezTo>
                  <a:cubicBezTo>
                    <a:pt x="7425" y="9967"/>
                    <a:pt x="7433" y="9793"/>
                    <a:pt x="7448" y="9621"/>
                  </a:cubicBezTo>
                  <a:cubicBezTo>
                    <a:pt x="7496" y="9097"/>
                    <a:pt x="7579" y="8576"/>
                    <a:pt x="7732" y="8074"/>
                  </a:cubicBezTo>
                  <a:cubicBezTo>
                    <a:pt x="7848" y="7700"/>
                    <a:pt x="8009" y="7339"/>
                    <a:pt x="8231" y="7015"/>
                  </a:cubicBezTo>
                  <a:cubicBezTo>
                    <a:pt x="8423" y="7306"/>
                    <a:pt x="8609" y="7602"/>
                    <a:pt x="8777" y="7908"/>
                  </a:cubicBezTo>
                  <a:cubicBezTo>
                    <a:pt x="9096" y="8477"/>
                    <a:pt x="9343" y="9090"/>
                    <a:pt x="9438" y="9737"/>
                  </a:cubicBezTo>
                  <a:cubicBezTo>
                    <a:pt x="9368" y="9164"/>
                    <a:pt x="9173" y="8614"/>
                    <a:pt x="8913" y="8100"/>
                  </a:cubicBezTo>
                  <a:cubicBezTo>
                    <a:pt x="8533" y="7348"/>
                    <a:pt x="8039" y="6664"/>
                    <a:pt x="7588" y="5954"/>
                  </a:cubicBezTo>
                  <a:lnTo>
                    <a:pt x="7588" y="5954"/>
                  </a:lnTo>
                  <a:cubicBezTo>
                    <a:pt x="7712" y="5979"/>
                    <a:pt x="7834" y="6006"/>
                    <a:pt x="7957" y="6039"/>
                  </a:cubicBezTo>
                  <a:cubicBezTo>
                    <a:pt x="8363" y="6150"/>
                    <a:pt x="8757" y="6305"/>
                    <a:pt x="9130" y="6498"/>
                  </a:cubicBezTo>
                  <a:cubicBezTo>
                    <a:pt x="9405" y="6642"/>
                    <a:pt x="9667" y="6812"/>
                    <a:pt x="9900" y="7019"/>
                  </a:cubicBezTo>
                  <a:cubicBezTo>
                    <a:pt x="9807" y="6918"/>
                    <a:pt x="9708" y="6822"/>
                    <a:pt x="9596" y="6739"/>
                  </a:cubicBezTo>
                  <a:cubicBezTo>
                    <a:pt x="9263" y="6484"/>
                    <a:pt x="8879" y="6298"/>
                    <a:pt x="8485" y="6161"/>
                  </a:cubicBezTo>
                  <a:cubicBezTo>
                    <a:pt x="8194" y="6062"/>
                    <a:pt x="7893" y="5986"/>
                    <a:pt x="7588" y="5952"/>
                  </a:cubicBezTo>
                  <a:cubicBezTo>
                    <a:pt x="7571" y="5924"/>
                    <a:pt x="7553" y="5898"/>
                    <a:pt x="7537" y="5872"/>
                  </a:cubicBezTo>
                  <a:cubicBezTo>
                    <a:pt x="7070" y="5135"/>
                    <a:pt x="6694" y="4346"/>
                    <a:pt x="6338" y="3549"/>
                  </a:cubicBezTo>
                  <a:cubicBezTo>
                    <a:pt x="6183" y="3202"/>
                    <a:pt x="6030" y="2853"/>
                    <a:pt x="5875" y="2507"/>
                  </a:cubicBezTo>
                  <a:lnTo>
                    <a:pt x="5875" y="2507"/>
                  </a:lnTo>
                  <a:cubicBezTo>
                    <a:pt x="6010" y="2544"/>
                    <a:pt x="6112" y="2572"/>
                    <a:pt x="6209" y="2599"/>
                  </a:cubicBezTo>
                  <a:cubicBezTo>
                    <a:pt x="6571" y="2694"/>
                    <a:pt x="6934" y="2785"/>
                    <a:pt x="7301" y="2866"/>
                  </a:cubicBezTo>
                  <a:cubicBezTo>
                    <a:pt x="7568" y="2922"/>
                    <a:pt x="7858" y="2961"/>
                    <a:pt x="8045" y="3178"/>
                  </a:cubicBezTo>
                  <a:cubicBezTo>
                    <a:pt x="7980" y="3072"/>
                    <a:pt x="7873" y="2998"/>
                    <a:pt x="7762" y="2948"/>
                  </a:cubicBezTo>
                  <a:cubicBezTo>
                    <a:pt x="7591" y="2868"/>
                    <a:pt x="7403" y="2840"/>
                    <a:pt x="7225" y="2792"/>
                  </a:cubicBezTo>
                  <a:cubicBezTo>
                    <a:pt x="7043" y="2752"/>
                    <a:pt x="6872" y="2712"/>
                    <a:pt x="6683" y="2669"/>
                  </a:cubicBezTo>
                  <a:cubicBezTo>
                    <a:pt x="6414" y="2611"/>
                    <a:pt x="6145" y="2554"/>
                    <a:pt x="5875" y="2505"/>
                  </a:cubicBezTo>
                  <a:cubicBezTo>
                    <a:pt x="5487" y="1640"/>
                    <a:pt x="5075" y="784"/>
                    <a:pt x="454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9" name="Google Shape;709;p6"/>
            <p:cNvSpPr/>
            <p:nvPr/>
          </p:nvSpPr>
          <p:spPr>
            <a:xfrm>
              <a:off x="2651300" y="1311550"/>
              <a:ext cx="109600" cy="132875"/>
            </a:xfrm>
            <a:custGeom>
              <a:avLst/>
              <a:gdLst/>
              <a:ahLst/>
              <a:cxnLst/>
              <a:rect l="l" t="t" r="r" b="b"/>
              <a:pathLst>
                <a:path w="4384" h="5315" extrusionOk="0">
                  <a:moveTo>
                    <a:pt x="1" y="1"/>
                  </a:moveTo>
                  <a:lnTo>
                    <a:pt x="1" y="1"/>
                  </a:lnTo>
                  <a:cubicBezTo>
                    <a:pt x="354" y="39"/>
                    <a:pt x="671" y="232"/>
                    <a:pt x="916" y="479"/>
                  </a:cubicBezTo>
                  <a:cubicBezTo>
                    <a:pt x="1301" y="864"/>
                    <a:pt x="1501" y="1383"/>
                    <a:pt x="1689" y="1888"/>
                  </a:cubicBezTo>
                  <a:cubicBezTo>
                    <a:pt x="1870" y="2398"/>
                    <a:pt x="2087" y="2901"/>
                    <a:pt x="2351" y="3377"/>
                  </a:cubicBezTo>
                  <a:cubicBezTo>
                    <a:pt x="2737" y="4081"/>
                    <a:pt x="3217" y="4738"/>
                    <a:pt x="3772" y="5315"/>
                  </a:cubicBezTo>
                  <a:cubicBezTo>
                    <a:pt x="3542" y="5048"/>
                    <a:pt x="3320" y="4773"/>
                    <a:pt x="3115" y="4488"/>
                  </a:cubicBezTo>
                  <a:cubicBezTo>
                    <a:pt x="2803" y="4053"/>
                    <a:pt x="2523" y="3596"/>
                    <a:pt x="2282" y="3120"/>
                  </a:cubicBezTo>
                  <a:cubicBezTo>
                    <a:pt x="2113" y="2796"/>
                    <a:pt x="1974" y="2459"/>
                    <a:pt x="1842" y="2121"/>
                  </a:cubicBezTo>
                  <a:cubicBezTo>
                    <a:pt x="1967" y="2090"/>
                    <a:pt x="2093" y="2062"/>
                    <a:pt x="2219" y="2039"/>
                  </a:cubicBezTo>
                  <a:cubicBezTo>
                    <a:pt x="2416" y="2006"/>
                    <a:pt x="2615" y="1982"/>
                    <a:pt x="2812" y="1982"/>
                  </a:cubicBezTo>
                  <a:cubicBezTo>
                    <a:pt x="2827" y="1982"/>
                    <a:pt x="2841" y="1982"/>
                    <a:pt x="2855" y="1982"/>
                  </a:cubicBezTo>
                  <a:cubicBezTo>
                    <a:pt x="2860" y="1982"/>
                    <a:pt x="2865" y="1982"/>
                    <a:pt x="2870" y="1982"/>
                  </a:cubicBezTo>
                  <a:cubicBezTo>
                    <a:pt x="3079" y="1982"/>
                    <a:pt x="3279" y="2031"/>
                    <a:pt x="3475" y="2105"/>
                  </a:cubicBezTo>
                  <a:cubicBezTo>
                    <a:pt x="3770" y="2210"/>
                    <a:pt x="4066" y="2349"/>
                    <a:pt x="4384" y="2379"/>
                  </a:cubicBezTo>
                  <a:cubicBezTo>
                    <a:pt x="4248" y="2349"/>
                    <a:pt x="4115" y="2308"/>
                    <a:pt x="3985" y="2258"/>
                  </a:cubicBezTo>
                  <a:cubicBezTo>
                    <a:pt x="3788" y="2183"/>
                    <a:pt x="3597" y="2092"/>
                    <a:pt x="3393" y="2023"/>
                  </a:cubicBezTo>
                  <a:cubicBezTo>
                    <a:pt x="3229" y="1961"/>
                    <a:pt x="3049" y="1933"/>
                    <a:pt x="2874" y="1933"/>
                  </a:cubicBezTo>
                  <a:cubicBezTo>
                    <a:pt x="2835" y="1933"/>
                    <a:pt x="2796" y="1934"/>
                    <a:pt x="2758" y="1937"/>
                  </a:cubicBezTo>
                  <a:cubicBezTo>
                    <a:pt x="2442" y="1952"/>
                    <a:pt x="2135" y="2023"/>
                    <a:pt x="1838" y="2118"/>
                  </a:cubicBezTo>
                  <a:cubicBezTo>
                    <a:pt x="1776" y="1962"/>
                    <a:pt x="1713" y="1804"/>
                    <a:pt x="1652" y="1645"/>
                  </a:cubicBezTo>
                  <a:cubicBezTo>
                    <a:pt x="1501" y="1267"/>
                    <a:pt x="1323" y="888"/>
                    <a:pt x="1049" y="581"/>
                  </a:cubicBezTo>
                  <a:cubicBezTo>
                    <a:pt x="780" y="275"/>
                    <a:pt x="411" y="35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0" name="Google Shape;710;p6"/>
            <p:cNvSpPr/>
            <p:nvPr/>
          </p:nvSpPr>
          <p:spPr>
            <a:xfrm>
              <a:off x="2604850" y="1190900"/>
              <a:ext cx="110100" cy="86375"/>
            </a:xfrm>
            <a:custGeom>
              <a:avLst/>
              <a:gdLst/>
              <a:ahLst/>
              <a:cxnLst/>
              <a:rect l="l" t="t" r="r" b="b"/>
              <a:pathLst>
                <a:path w="4404" h="3455" extrusionOk="0">
                  <a:moveTo>
                    <a:pt x="1877" y="1"/>
                  </a:moveTo>
                  <a:lnTo>
                    <a:pt x="1877" y="1"/>
                  </a:lnTo>
                  <a:cubicBezTo>
                    <a:pt x="1919" y="102"/>
                    <a:pt x="1964" y="203"/>
                    <a:pt x="2013" y="301"/>
                  </a:cubicBezTo>
                  <a:cubicBezTo>
                    <a:pt x="2159" y="598"/>
                    <a:pt x="2330" y="883"/>
                    <a:pt x="2515" y="1159"/>
                  </a:cubicBezTo>
                  <a:cubicBezTo>
                    <a:pt x="2650" y="1364"/>
                    <a:pt x="2793" y="1562"/>
                    <a:pt x="2944" y="1754"/>
                  </a:cubicBezTo>
                  <a:cubicBezTo>
                    <a:pt x="2869" y="1853"/>
                    <a:pt x="2797" y="1953"/>
                    <a:pt x="2727" y="2054"/>
                  </a:cubicBezTo>
                  <a:cubicBezTo>
                    <a:pt x="2488" y="2403"/>
                    <a:pt x="2201" y="2720"/>
                    <a:pt x="1841" y="2943"/>
                  </a:cubicBezTo>
                  <a:cubicBezTo>
                    <a:pt x="1297" y="3288"/>
                    <a:pt x="647" y="3451"/>
                    <a:pt x="1" y="3452"/>
                  </a:cubicBezTo>
                  <a:cubicBezTo>
                    <a:pt x="50" y="3454"/>
                    <a:pt x="100" y="3455"/>
                    <a:pt x="150" y="3455"/>
                  </a:cubicBezTo>
                  <a:cubicBezTo>
                    <a:pt x="381" y="3455"/>
                    <a:pt x="613" y="3433"/>
                    <a:pt x="840" y="3388"/>
                  </a:cubicBezTo>
                  <a:cubicBezTo>
                    <a:pt x="1264" y="3303"/>
                    <a:pt x="1675" y="3137"/>
                    <a:pt x="2030" y="2882"/>
                  </a:cubicBezTo>
                  <a:cubicBezTo>
                    <a:pt x="2391" y="2632"/>
                    <a:pt x="2653" y="2270"/>
                    <a:pt x="2893" y="1917"/>
                  </a:cubicBezTo>
                  <a:cubicBezTo>
                    <a:pt x="3074" y="1657"/>
                    <a:pt x="3264" y="1399"/>
                    <a:pt x="3519" y="1211"/>
                  </a:cubicBezTo>
                  <a:cubicBezTo>
                    <a:pt x="3729" y="1052"/>
                    <a:pt x="3986" y="936"/>
                    <a:pt x="4252" y="936"/>
                  </a:cubicBezTo>
                  <a:cubicBezTo>
                    <a:pt x="4302" y="936"/>
                    <a:pt x="4353" y="940"/>
                    <a:pt x="4403" y="949"/>
                  </a:cubicBezTo>
                  <a:cubicBezTo>
                    <a:pt x="4339" y="934"/>
                    <a:pt x="4274" y="927"/>
                    <a:pt x="4209" y="927"/>
                  </a:cubicBezTo>
                  <a:cubicBezTo>
                    <a:pt x="3994" y="927"/>
                    <a:pt x="3778" y="1003"/>
                    <a:pt x="3595" y="1118"/>
                  </a:cubicBezTo>
                  <a:cubicBezTo>
                    <a:pt x="3329" y="1277"/>
                    <a:pt x="3130" y="1509"/>
                    <a:pt x="2948" y="1754"/>
                  </a:cubicBezTo>
                  <a:cubicBezTo>
                    <a:pt x="2882" y="1647"/>
                    <a:pt x="2833" y="1572"/>
                    <a:pt x="2787" y="1498"/>
                  </a:cubicBezTo>
                  <a:cubicBezTo>
                    <a:pt x="2571" y="1148"/>
                    <a:pt x="2435" y="928"/>
                    <a:pt x="2259" y="641"/>
                  </a:cubicBezTo>
                  <a:cubicBezTo>
                    <a:pt x="2157" y="469"/>
                    <a:pt x="2067" y="319"/>
                    <a:pt x="1877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1" name="Google Shape;711;p6"/>
            <p:cNvSpPr/>
            <p:nvPr/>
          </p:nvSpPr>
          <p:spPr>
            <a:xfrm>
              <a:off x="3023175" y="1058750"/>
              <a:ext cx="325125" cy="379200"/>
            </a:xfrm>
            <a:custGeom>
              <a:avLst/>
              <a:gdLst/>
              <a:ahLst/>
              <a:cxnLst/>
              <a:rect l="l" t="t" r="r" b="b"/>
              <a:pathLst>
                <a:path w="13005" h="15168" extrusionOk="0">
                  <a:moveTo>
                    <a:pt x="4361" y="1"/>
                  </a:moveTo>
                  <a:cubicBezTo>
                    <a:pt x="4345" y="1"/>
                    <a:pt x="4330" y="3"/>
                    <a:pt x="4314" y="7"/>
                  </a:cubicBezTo>
                  <a:cubicBezTo>
                    <a:pt x="4227" y="33"/>
                    <a:pt x="4174" y="125"/>
                    <a:pt x="4196" y="217"/>
                  </a:cubicBezTo>
                  <a:cubicBezTo>
                    <a:pt x="4409" y="1124"/>
                    <a:pt x="4217" y="1763"/>
                    <a:pt x="4864" y="2904"/>
                  </a:cubicBezTo>
                  <a:cubicBezTo>
                    <a:pt x="5538" y="4108"/>
                    <a:pt x="5226" y="4573"/>
                    <a:pt x="5493" y="5675"/>
                  </a:cubicBezTo>
                  <a:cubicBezTo>
                    <a:pt x="5437" y="5682"/>
                    <a:pt x="5385" y="5685"/>
                    <a:pt x="5336" y="5685"/>
                  </a:cubicBezTo>
                  <a:cubicBezTo>
                    <a:pt x="4452" y="5685"/>
                    <a:pt x="4703" y="4551"/>
                    <a:pt x="4203" y="3867"/>
                  </a:cubicBezTo>
                  <a:cubicBezTo>
                    <a:pt x="3862" y="3402"/>
                    <a:pt x="3351" y="3310"/>
                    <a:pt x="3003" y="3310"/>
                  </a:cubicBezTo>
                  <a:cubicBezTo>
                    <a:pt x="2868" y="3310"/>
                    <a:pt x="2758" y="3323"/>
                    <a:pt x="2691" y="3335"/>
                  </a:cubicBezTo>
                  <a:cubicBezTo>
                    <a:pt x="2661" y="3338"/>
                    <a:pt x="2651" y="3377"/>
                    <a:pt x="2675" y="3397"/>
                  </a:cubicBezTo>
                  <a:cubicBezTo>
                    <a:pt x="2807" y="3513"/>
                    <a:pt x="2939" y="3629"/>
                    <a:pt x="3071" y="3747"/>
                  </a:cubicBezTo>
                  <a:cubicBezTo>
                    <a:pt x="3095" y="3769"/>
                    <a:pt x="3080" y="3810"/>
                    <a:pt x="3050" y="3810"/>
                  </a:cubicBezTo>
                  <a:cubicBezTo>
                    <a:pt x="3049" y="3810"/>
                    <a:pt x="3047" y="3810"/>
                    <a:pt x="3045" y="3809"/>
                  </a:cubicBezTo>
                  <a:cubicBezTo>
                    <a:pt x="2937" y="3794"/>
                    <a:pt x="2832" y="3788"/>
                    <a:pt x="2731" y="3788"/>
                  </a:cubicBezTo>
                  <a:cubicBezTo>
                    <a:pt x="2045" y="3788"/>
                    <a:pt x="1531" y="4094"/>
                    <a:pt x="1360" y="4209"/>
                  </a:cubicBezTo>
                  <a:cubicBezTo>
                    <a:pt x="1335" y="4225"/>
                    <a:pt x="1343" y="4264"/>
                    <a:pt x="1372" y="4272"/>
                  </a:cubicBezTo>
                  <a:cubicBezTo>
                    <a:pt x="1675" y="4348"/>
                    <a:pt x="1976" y="4426"/>
                    <a:pt x="2278" y="4504"/>
                  </a:cubicBezTo>
                  <a:cubicBezTo>
                    <a:pt x="2314" y="4513"/>
                    <a:pt x="2314" y="4564"/>
                    <a:pt x="2278" y="4573"/>
                  </a:cubicBezTo>
                  <a:cubicBezTo>
                    <a:pt x="1915" y="4666"/>
                    <a:pt x="1550" y="4757"/>
                    <a:pt x="1186" y="4851"/>
                  </a:cubicBezTo>
                  <a:cubicBezTo>
                    <a:pt x="1159" y="4858"/>
                    <a:pt x="1150" y="4889"/>
                    <a:pt x="1169" y="4909"/>
                  </a:cubicBezTo>
                  <a:cubicBezTo>
                    <a:pt x="1259" y="5008"/>
                    <a:pt x="1347" y="5108"/>
                    <a:pt x="1437" y="5207"/>
                  </a:cubicBezTo>
                  <a:cubicBezTo>
                    <a:pt x="1453" y="5227"/>
                    <a:pt x="1445" y="5258"/>
                    <a:pt x="1421" y="5264"/>
                  </a:cubicBezTo>
                  <a:cubicBezTo>
                    <a:pt x="1128" y="5353"/>
                    <a:pt x="837" y="5442"/>
                    <a:pt x="545" y="5532"/>
                  </a:cubicBezTo>
                  <a:cubicBezTo>
                    <a:pt x="523" y="5538"/>
                    <a:pt x="514" y="5563"/>
                    <a:pt x="525" y="5583"/>
                  </a:cubicBezTo>
                  <a:cubicBezTo>
                    <a:pt x="618" y="5742"/>
                    <a:pt x="711" y="5903"/>
                    <a:pt x="804" y="6064"/>
                  </a:cubicBezTo>
                  <a:cubicBezTo>
                    <a:pt x="815" y="6082"/>
                    <a:pt x="808" y="6103"/>
                    <a:pt x="790" y="6113"/>
                  </a:cubicBezTo>
                  <a:lnTo>
                    <a:pt x="28" y="6485"/>
                  </a:lnTo>
                  <a:cubicBezTo>
                    <a:pt x="1" y="6498"/>
                    <a:pt x="2" y="6537"/>
                    <a:pt x="31" y="6548"/>
                  </a:cubicBezTo>
                  <a:cubicBezTo>
                    <a:pt x="199" y="6608"/>
                    <a:pt x="368" y="6666"/>
                    <a:pt x="535" y="6726"/>
                  </a:cubicBezTo>
                  <a:cubicBezTo>
                    <a:pt x="556" y="6733"/>
                    <a:pt x="565" y="6756"/>
                    <a:pt x="556" y="6774"/>
                  </a:cubicBezTo>
                  <a:cubicBezTo>
                    <a:pt x="430" y="7020"/>
                    <a:pt x="305" y="7267"/>
                    <a:pt x="179" y="7512"/>
                  </a:cubicBezTo>
                  <a:cubicBezTo>
                    <a:pt x="168" y="7535"/>
                    <a:pt x="184" y="7563"/>
                    <a:pt x="209" y="7563"/>
                  </a:cubicBezTo>
                  <a:cubicBezTo>
                    <a:pt x="211" y="7563"/>
                    <a:pt x="213" y="7563"/>
                    <a:pt x="215" y="7562"/>
                  </a:cubicBezTo>
                  <a:cubicBezTo>
                    <a:pt x="528" y="7562"/>
                    <a:pt x="840" y="7563"/>
                    <a:pt x="1153" y="7565"/>
                  </a:cubicBezTo>
                  <a:cubicBezTo>
                    <a:pt x="1154" y="7565"/>
                    <a:pt x="1156" y="7564"/>
                    <a:pt x="1157" y="7564"/>
                  </a:cubicBezTo>
                  <a:cubicBezTo>
                    <a:pt x="1188" y="7564"/>
                    <a:pt x="1206" y="7601"/>
                    <a:pt x="1184" y="7625"/>
                  </a:cubicBezTo>
                  <a:cubicBezTo>
                    <a:pt x="862" y="7916"/>
                    <a:pt x="539" y="8204"/>
                    <a:pt x="215" y="8493"/>
                  </a:cubicBezTo>
                  <a:cubicBezTo>
                    <a:pt x="195" y="8515"/>
                    <a:pt x="209" y="8549"/>
                    <a:pt x="238" y="8552"/>
                  </a:cubicBezTo>
                  <a:cubicBezTo>
                    <a:pt x="443" y="8562"/>
                    <a:pt x="650" y="8573"/>
                    <a:pt x="856" y="8584"/>
                  </a:cubicBezTo>
                  <a:cubicBezTo>
                    <a:pt x="884" y="8585"/>
                    <a:pt x="900" y="8620"/>
                    <a:pt x="878" y="8644"/>
                  </a:cubicBezTo>
                  <a:cubicBezTo>
                    <a:pt x="693" y="8841"/>
                    <a:pt x="507" y="9037"/>
                    <a:pt x="320" y="9233"/>
                  </a:cubicBezTo>
                  <a:cubicBezTo>
                    <a:pt x="300" y="9253"/>
                    <a:pt x="313" y="9287"/>
                    <a:pt x="339" y="9292"/>
                  </a:cubicBezTo>
                  <a:cubicBezTo>
                    <a:pt x="454" y="9310"/>
                    <a:pt x="687" y="9346"/>
                    <a:pt x="752" y="9346"/>
                  </a:cubicBezTo>
                  <a:cubicBezTo>
                    <a:pt x="759" y="9346"/>
                    <a:pt x="763" y="9345"/>
                    <a:pt x="766" y="9345"/>
                  </a:cubicBezTo>
                  <a:cubicBezTo>
                    <a:pt x="767" y="9344"/>
                    <a:pt x="767" y="9344"/>
                    <a:pt x="767" y="9344"/>
                  </a:cubicBezTo>
                  <a:cubicBezTo>
                    <a:pt x="797" y="9344"/>
                    <a:pt x="561" y="9693"/>
                    <a:pt x="474" y="9822"/>
                  </a:cubicBezTo>
                  <a:cubicBezTo>
                    <a:pt x="459" y="9844"/>
                    <a:pt x="473" y="9873"/>
                    <a:pt x="498" y="9875"/>
                  </a:cubicBezTo>
                  <a:cubicBezTo>
                    <a:pt x="721" y="9905"/>
                    <a:pt x="944" y="9934"/>
                    <a:pt x="1165" y="9965"/>
                  </a:cubicBezTo>
                  <a:cubicBezTo>
                    <a:pt x="1192" y="9967"/>
                    <a:pt x="1206" y="9998"/>
                    <a:pt x="1188" y="10020"/>
                  </a:cubicBezTo>
                  <a:cubicBezTo>
                    <a:pt x="979" y="10300"/>
                    <a:pt x="771" y="10579"/>
                    <a:pt x="563" y="10856"/>
                  </a:cubicBezTo>
                  <a:cubicBezTo>
                    <a:pt x="546" y="10877"/>
                    <a:pt x="560" y="10908"/>
                    <a:pt x="588" y="10911"/>
                  </a:cubicBezTo>
                  <a:cubicBezTo>
                    <a:pt x="782" y="10934"/>
                    <a:pt x="976" y="10956"/>
                    <a:pt x="1171" y="10979"/>
                  </a:cubicBezTo>
                  <a:cubicBezTo>
                    <a:pt x="1198" y="10981"/>
                    <a:pt x="1212" y="11011"/>
                    <a:pt x="1196" y="11034"/>
                  </a:cubicBezTo>
                  <a:cubicBezTo>
                    <a:pt x="1094" y="11184"/>
                    <a:pt x="990" y="11335"/>
                    <a:pt x="886" y="11486"/>
                  </a:cubicBezTo>
                  <a:cubicBezTo>
                    <a:pt x="870" y="11509"/>
                    <a:pt x="886" y="11540"/>
                    <a:pt x="913" y="11540"/>
                  </a:cubicBezTo>
                  <a:cubicBezTo>
                    <a:pt x="916" y="11540"/>
                    <a:pt x="920" y="11540"/>
                    <a:pt x="923" y="11539"/>
                  </a:cubicBezTo>
                  <a:cubicBezTo>
                    <a:pt x="998" y="11523"/>
                    <a:pt x="1073" y="11506"/>
                    <a:pt x="1149" y="11490"/>
                  </a:cubicBezTo>
                  <a:cubicBezTo>
                    <a:pt x="1152" y="11490"/>
                    <a:pt x="1154" y="11489"/>
                    <a:pt x="1157" y="11489"/>
                  </a:cubicBezTo>
                  <a:cubicBezTo>
                    <a:pt x="1181" y="11489"/>
                    <a:pt x="1199" y="11516"/>
                    <a:pt x="1187" y="11539"/>
                  </a:cubicBezTo>
                  <a:cubicBezTo>
                    <a:pt x="1102" y="11785"/>
                    <a:pt x="1015" y="12030"/>
                    <a:pt x="927" y="12277"/>
                  </a:cubicBezTo>
                  <a:cubicBezTo>
                    <a:pt x="915" y="12301"/>
                    <a:pt x="933" y="12326"/>
                    <a:pt x="957" y="12326"/>
                  </a:cubicBezTo>
                  <a:cubicBezTo>
                    <a:pt x="963" y="12326"/>
                    <a:pt x="969" y="12325"/>
                    <a:pt x="974" y="12322"/>
                  </a:cubicBezTo>
                  <a:cubicBezTo>
                    <a:pt x="1291" y="12119"/>
                    <a:pt x="1606" y="11916"/>
                    <a:pt x="1921" y="11710"/>
                  </a:cubicBezTo>
                  <a:cubicBezTo>
                    <a:pt x="1926" y="11708"/>
                    <a:pt x="1931" y="11707"/>
                    <a:pt x="1936" y="11707"/>
                  </a:cubicBezTo>
                  <a:cubicBezTo>
                    <a:pt x="1952" y="11707"/>
                    <a:pt x="1968" y="11717"/>
                    <a:pt x="1971" y="11735"/>
                  </a:cubicBezTo>
                  <a:cubicBezTo>
                    <a:pt x="1991" y="11824"/>
                    <a:pt x="2009" y="11912"/>
                    <a:pt x="2030" y="12001"/>
                  </a:cubicBezTo>
                  <a:cubicBezTo>
                    <a:pt x="2034" y="12018"/>
                    <a:pt x="2049" y="12029"/>
                    <a:pt x="2065" y="12029"/>
                  </a:cubicBezTo>
                  <a:cubicBezTo>
                    <a:pt x="2073" y="12029"/>
                    <a:pt x="2081" y="12026"/>
                    <a:pt x="2088" y="12020"/>
                  </a:cubicBezTo>
                  <a:cubicBezTo>
                    <a:pt x="2251" y="11868"/>
                    <a:pt x="2415" y="11715"/>
                    <a:pt x="2578" y="11563"/>
                  </a:cubicBezTo>
                  <a:cubicBezTo>
                    <a:pt x="2585" y="11557"/>
                    <a:pt x="2594" y="11554"/>
                    <a:pt x="2602" y="11554"/>
                  </a:cubicBezTo>
                  <a:cubicBezTo>
                    <a:pt x="2614" y="11554"/>
                    <a:pt x="2625" y="11560"/>
                    <a:pt x="2632" y="11571"/>
                  </a:cubicBezTo>
                  <a:cubicBezTo>
                    <a:pt x="2681" y="11655"/>
                    <a:pt x="2728" y="11740"/>
                    <a:pt x="2776" y="11824"/>
                  </a:cubicBezTo>
                  <a:cubicBezTo>
                    <a:pt x="2783" y="11836"/>
                    <a:pt x="2795" y="11842"/>
                    <a:pt x="2807" y="11842"/>
                  </a:cubicBezTo>
                  <a:cubicBezTo>
                    <a:pt x="2816" y="11842"/>
                    <a:pt x="2825" y="11838"/>
                    <a:pt x="2832" y="11830"/>
                  </a:cubicBezTo>
                  <a:cubicBezTo>
                    <a:pt x="3055" y="11567"/>
                    <a:pt x="3278" y="11304"/>
                    <a:pt x="3499" y="11039"/>
                  </a:cubicBezTo>
                  <a:cubicBezTo>
                    <a:pt x="3506" y="11030"/>
                    <a:pt x="3515" y="11026"/>
                    <a:pt x="3524" y="11026"/>
                  </a:cubicBezTo>
                  <a:cubicBezTo>
                    <a:pt x="3543" y="11026"/>
                    <a:pt x="3561" y="11042"/>
                    <a:pt x="3560" y="11066"/>
                  </a:cubicBezTo>
                  <a:cubicBezTo>
                    <a:pt x="3535" y="11501"/>
                    <a:pt x="3505" y="11937"/>
                    <a:pt x="3475" y="12371"/>
                  </a:cubicBezTo>
                  <a:cubicBezTo>
                    <a:pt x="3472" y="12394"/>
                    <a:pt x="3491" y="12409"/>
                    <a:pt x="3509" y="12409"/>
                  </a:cubicBezTo>
                  <a:cubicBezTo>
                    <a:pt x="3520" y="12409"/>
                    <a:pt x="3531" y="12404"/>
                    <a:pt x="3538" y="12393"/>
                  </a:cubicBezTo>
                  <a:lnTo>
                    <a:pt x="3878" y="12058"/>
                  </a:lnTo>
                  <a:cubicBezTo>
                    <a:pt x="3885" y="12047"/>
                    <a:pt x="3896" y="12042"/>
                    <a:pt x="3907" y="12042"/>
                  </a:cubicBezTo>
                  <a:cubicBezTo>
                    <a:pt x="3922" y="12042"/>
                    <a:pt x="3936" y="12050"/>
                    <a:pt x="3941" y="12065"/>
                  </a:cubicBezTo>
                  <a:cubicBezTo>
                    <a:pt x="3997" y="12433"/>
                    <a:pt x="4054" y="12803"/>
                    <a:pt x="4110" y="13171"/>
                  </a:cubicBezTo>
                  <a:cubicBezTo>
                    <a:pt x="4115" y="13186"/>
                    <a:pt x="4129" y="13195"/>
                    <a:pt x="4143" y="13195"/>
                  </a:cubicBezTo>
                  <a:cubicBezTo>
                    <a:pt x="4153" y="13195"/>
                    <a:pt x="4162" y="13191"/>
                    <a:pt x="4168" y="13183"/>
                  </a:cubicBezTo>
                  <a:cubicBezTo>
                    <a:pt x="4338" y="12980"/>
                    <a:pt x="4507" y="12777"/>
                    <a:pt x="4676" y="12571"/>
                  </a:cubicBezTo>
                  <a:cubicBezTo>
                    <a:pt x="4683" y="12563"/>
                    <a:pt x="4693" y="12559"/>
                    <a:pt x="4703" y="12559"/>
                  </a:cubicBezTo>
                  <a:cubicBezTo>
                    <a:pt x="4716" y="12559"/>
                    <a:pt x="4729" y="12567"/>
                    <a:pt x="4736" y="12580"/>
                  </a:cubicBezTo>
                  <a:cubicBezTo>
                    <a:pt x="4859" y="12890"/>
                    <a:pt x="4982" y="13200"/>
                    <a:pt x="5104" y="13511"/>
                  </a:cubicBezTo>
                  <a:cubicBezTo>
                    <a:pt x="5110" y="13525"/>
                    <a:pt x="5124" y="13532"/>
                    <a:pt x="5137" y="13532"/>
                  </a:cubicBezTo>
                  <a:cubicBezTo>
                    <a:pt x="5144" y="13532"/>
                    <a:pt x="5152" y="13530"/>
                    <a:pt x="5158" y="13526"/>
                  </a:cubicBezTo>
                  <a:cubicBezTo>
                    <a:pt x="5310" y="13408"/>
                    <a:pt x="5461" y="13292"/>
                    <a:pt x="5610" y="13175"/>
                  </a:cubicBezTo>
                  <a:cubicBezTo>
                    <a:pt x="5617" y="13169"/>
                    <a:pt x="5624" y="13167"/>
                    <a:pt x="5631" y="13167"/>
                  </a:cubicBezTo>
                  <a:cubicBezTo>
                    <a:pt x="5646" y="13167"/>
                    <a:pt x="5660" y="13176"/>
                    <a:pt x="5666" y="13190"/>
                  </a:cubicBezTo>
                  <a:cubicBezTo>
                    <a:pt x="5740" y="13423"/>
                    <a:pt x="5817" y="13654"/>
                    <a:pt x="5891" y="13886"/>
                  </a:cubicBezTo>
                  <a:cubicBezTo>
                    <a:pt x="5895" y="13903"/>
                    <a:pt x="5910" y="13912"/>
                    <a:pt x="5924" y="13912"/>
                  </a:cubicBezTo>
                  <a:cubicBezTo>
                    <a:pt x="5933" y="13912"/>
                    <a:pt x="5941" y="13909"/>
                    <a:pt x="5948" y="13902"/>
                  </a:cubicBezTo>
                  <a:cubicBezTo>
                    <a:pt x="6037" y="13812"/>
                    <a:pt x="6125" y="13720"/>
                    <a:pt x="6214" y="13630"/>
                  </a:cubicBezTo>
                  <a:cubicBezTo>
                    <a:pt x="6221" y="13623"/>
                    <a:pt x="6229" y="13619"/>
                    <a:pt x="6238" y="13619"/>
                  </a:cubicBezTo>
                  <a:cubicBezTo>
                    <a:pt x="6252" y="13619"/>
                    <a:pt x="6266" y="13628"/>
                    <a:pt x="6271" y="13643"/>
                  </a:cubicBezTo>
                  <a:cubicBezTo>
                    <a:pt x="6360" y="13886"/>
                    <a:pt x="6447" y="14131"/>
                    <a:pt x="6534" y="14376"/>
                  </a:cubicBezTo>
                  <a:cubicBezTo>
                    <a:pt x="6540" y="14391"/>
                    <a:pt x="6554" y="14399"/>
                    <a:pt x="6568" y="14399"/>
                  </a:cubicBezTo>
                  <a:cubicBezTo>
                    <a:pt x="6579" y="14399"/>
                    <a:pt x="6590" y="14394"/>
                    <a:pt x="6596" y="14383"/>
                  </a:cubicBezTo>
                  <a:cubicBezTo>
                    <a:pt x="6650" y="14295"/>
                    <a:pt x="6705" y="14205"/>
                    <a:pt x="6759" y="14116"/>
                  </a:cubicBezTo>
                  <a:cubicBezTo>
                    <a:pt x="6766" y="14105"/>
                    <a:pt x="6777" y="14099"/>
                    <a:pt x="6788" y="14099"/>
                  </a:cubicBezTo>
                  <a:cubicBezTo>
                    <a:pt x="6797" y="14099"/>
                    <a:pt x="6806" y="14103"/>
                    <a:pt x="6814" y="14112"/>
                  </a:cubicBezTo>
                  <a:cubicBezTo>
                    <a:pt x="7132" y="14456"/>
                    <a:pt x="7450" y="14805"/>
                    <a:pt x="7767" y="15156"/>
                  </a:cubicBezTo>
                  <a:cubicBezTo>
                    <a:pt x="7774" y="15163"/>
                    <a:pt x="7782" y="15167"/>
                    <a:pt x="7791" y="15167"/>
                  </a:cubicBezTo>
                  <a:cubicBezTo>
                    <a:pt x="7794" y="15167"/>
                    <a:pt x="7796" y="15167"/>
                    <a:pt x="7799" y="15166"/>
                  </a:cubicBezTo>
                  <a:cubicBezTo>
                    <a:pt x="7810" y="15165"/>
                    <a:pt x="7820" y="15157"/>
                    <a:pt x="7825" y="15145"/>
                  </a:cubicBezTo>
                  <a:cubicBezTo>
                    <a:pt x="7993" y="14702"/>
                    <a:pt x="8159" y="14261"/>
                    <a:pt x="8321" y="13816"/>
                  </a:cubicBezTo>
                  <a:cubicBezTo>
                    <a:pt x="8327" y="13802"/>
                    <a:pt x="8340" y="13793"/>
                    <a:pt x="8353" y="13793"/>
                  </a:cubicBezTo>
                  <a:cubicBezTo>
                    <a:pt x="8360" y="13793"/>
                    <a:pt x="8368" y="13795"/>
                    <a:pt x="8374" y="13801"/>
                  </a:cubicBezTo>
                  <a:cubicBezTo>
                    <a:pt x="8458" y="13863"/>
                    <a:pt x="8541" y="13928"/>
                    <a:pt x="8625" y="13990"/>
                  </a:cubicBezTo>
                  <a:cubicBezTo>
                    <a:pt x="8631" y="13995"/>
                    <a:pt x="8638" y="13998"/>
                    <a:pt x="8645" y="13998"/>
                  </a:cubicBezTo>
                  <a:cubicBezTo>
                    <a:pt x="8663" y="13998"/>
                    <a:pt x="8681" y="13982"/>
                    <a:pt x="8680" y="13960"/>
                  </a:cubicBezTo>
                  <a:cubicBezTo>
                    <a:pt x="8667" y="13697"/>
                    <a:pt x="8655" y="13435"/>
                    <a:pt x="8643" y="13172"/>
                  </a:cubicBezTo>
                  <a:cubicBezTo>
                    <a:pt x="8642" y="13151"/>
                    <a:pt x="8659" y="13134"/>
                    <a:pt x="8679" y="13134"/>
                  </a:cubicBezTo>
                  <a:cubicBezTo>
                    <a:pt x="8683" y="13134"/>
                    <a:pt x="8687" y="13135"/>
                    <a:pt x="8691" y="13137"/>
                  </a:cubicBezTo>
                  <a:cubicBezTo>
                    <a:pt x="8807" y="13188"/>
                    <a:pt x="8924" y="13239"/>
                    <a:pt x="9040" y="13292"/>
                  </a:cubicBezTo>
                  <a:cubicBezTo>
                    <a:pt x="9045" y="13294"/>
                    <a:pt x="9049" y="13295"/>
                    <a:pt x="9054" y="13295"/>
                  </a:cubicBezTo>
                  <a:cubicBezTo>
                    <a:pt x="9073" y="13295"/>
                    <a:pt x="9090" y="13277"/>
                    <a:pt x="9088" y="13255"/>
                  </a:cubicBezTo>
                  <a:cubicBezTo>
                    <a:pt x="9067" y="13007"/>
                    <a:pt x="9047" y="12760"/>
                    <a:pt x="9025" y="12510"/>
                  </a:cubicBezTo>
                  <a:cubicBezTo>
                    <a:pt x="9024" y="12489"/>
                    <a:pt x="9040" y="12471"/>
                    <a:pt x="9059" y="12471"/>
                  </a:cubicBezTo>
                  <a:cubicBezTo>
                    <a:pt x="9062" y="12471"/>
                    <a:pt x="9065" y="12472"/>
                    <a:pt x="9067" y="12472"/>
                  </a:cubicBezTo>
                  <a:cubicBezTo>
                    <a:pt x="9253" y="12524"/>
                    <a:pt x="9438" y="12574"/>
                    <a:pt x="9623" y="12627"/>
                  </a:cubicBezTo>
                  <a:cubicBezTo>
                    <a:pt x="9626" y="12627"/>
                    <a:pt x="9629" y="12628"/>
                    <a:pt x="9632" y="12628"/>
                  </a:cubicBezTo>
                  <a:cubicBezTo>
                    <a:pt x="9651" y="12628"/>
                    <a:pt x="9667" y="12611"/>
                    <a:pt x="9666" y="12591"/>
                  </a:cubicBezTo>
                  <a:cubicBezTo>
                    <a:pt x="9657" y="12249"/>
                    <a:pt x="9646" y="11906"/>
                    <a:pt x="9634" y="11563"/>
                  </a:cubicBezTo>
                  <a:cubicBezTo>
                    <a:pt x="9633" y="11542"/>
                    <a:pt x="9649" y="11527"/>
                    <a:pt x="9668" y="11527"/>
                  </a:cubicBezTo>
                  <a:cubicBezTo>
                    <a:pt x="9673" y="11527"/>
                    <a:pt x="9679" y="11528"/>
                    <a:pt x="9684" y="11530"/>
                  </a:cubicBezTo>
                  <a:cubicBezTo>
                    <a:pt x="9921" y="11655"/>
                    <a:pt x="10159" y="11781"/>
                    <a:pt x="10395" y="11907"/>
                  </a:cubicBezTo>
                  <a:cubicBezTo>
                    <a:pt x="10400" y="11910"/>
                    <a:pt x="10406" y="11912"/>
                    <a:pt x="10411" y="11912"/>
                  </a:cubicBezTo>
                  <a:cubicBezTo>
                    <a:pt x="10430" y="11912"/>
                    <a:pt x="10447" y="11894"/>
                    <a:pt x="10446" y="11873"/>
                  </a:cubicBezTo>
                  <a:cubicBezTo>
                    <a:pt x="10348" y="11497"/>
                    <a:pt x="10248" y="11123"/>
                    <a:pt x="10149" y="10749"/>
                  </a:cubicBezTo>
                  <a:cubicBezTo>
                    <a:pt x="10147" y="10726"/>
                    <a:pt x="10165" y="10709"/>
                    <a:pt x="10184" y="10709"/>
                  </a:cubicBezTo>
                  <a:cubicBezTo>
                    <a:pt x="10190" y="10709"/>
                    <a:pt x="10197" y="10711"/>
                    <a:pt x="10203" y="10715"/>
                  </a:cubicBezTo>
                  <a:cubicBezTo>
                    <a:pt x="10352" y="10774"/>
                    <a:pt x="10502" y="10834"/>
                    <a:pt x="10650" y="10894"/>
                  </a:cubicBezTo>
                  <a:cubicBezTo>
                    <a:pt x="10657" y="10899"/>
                    <a:pt x="10663" y="10901"/>
                    <a:pt x="10670" y="10901"/>
                  </a:cubicBezTo>
                  <a:cubicBezTo>
                    <a:pt x="10694" y="10901"/>
                    <a:pt x="10714" y="10873"/>
                    <a:pt x="10699" y="10847"/>
                  </a:cubicBezTo>
                  <a:cubicBezTo>
                    <a:pt x="10491" y="10443"/>
                    <a:pt x="10283" y="10039"/>
                    <a:pt x="10073" y="9637"/>
                  </a:cubicBezTo>
                  <a:cubicBezTo>
                    <a:pt x="10059" y="9612"/>
                    <a:pt x="10077" y="9583"/>
                    <a:pt x="10102" y="9583"/>
                  </a:cubicBezTo>
                  <a:cubicBezTo>
                    <a:pt x="10106" y="9583"/>
                    <a:pt x="10112" y="9584"/>
                    <a:pt x="10117" y="9587"/>
                  </a:cubicBezTo>
                  <a:cubicBezTo>
                    <a:pt x="10430" y="9742"/>
                    <a:pt x="10743" y="9900"/>
                    <a:pt x="11058" y="10059"/>
                  </a:cubicBezTo>
                  <a:cubicBezTo>
                    <a:pt x="11062" y="10061"/>
                    <a:pt x="11067" y="10062"/>
                    <a:pt x="11072" y="10062"/>
                  </a:cubicBezTo>
                  <a:cubicBezTo>
                    <a:pt x="11089" y="10062"/>
                    <a:pt x="11105" y="10049"/>
                    <a:pt x="11107" y="10030"/>
                  </a:cubicBezTo>
                  <a:cubicBezTo>
                    <a:pt x="11114" y="9929"/>
                    <a:pt x="11121" y="9826"/>
                    <a:pt x="11131" y="9726"/>
                  </a:cubicBezTo>
                  <a:cubicBezTo>
                    <a:pt x="11132" y="9707"/>
                    <a:pt x="11148" y="9693"/>
                    <a:pt x="11165" y="9693"/>
                  </a:cubicBezTo>
                  <a:cubicBezTo>
                    <a:pt x="11168" y="9693"/>
                    <a:pt x="11172" y="9694"/>
                    <a:pt x="11176" y="9696"/>
                  </a:cubicBezTo>
                  <a:cubicBezTo>
                    <a:pt x="11390" y="9771"/>
                    <a:pt x="11603" y="9850"/>
                    <a:pt x="11817" y="9928"/>
                  </a:cubicBezTo>
                  <a:cubicBezTo>
                    <a:pt x="11821" y="9929"/>
                    <a:pt x="11825" y="9930"/>
                    <a:pt x="11828" y="9930"/>
                  </a:cubicBezTo>
                  <a:cubicBezTo>
                    <a:pt x="11849" y="9930"/>
                    <a:pt x="11867" y="9909"/>
                    <a:pt x="11861" y="9885"/>
                  </a:cubicBezTo>
                  <a:cubicBezTo>
                    <a:pt x="11842" y="9790"/>
                    <a:pt x="11820" y="9696"/>
                    <a:pt x="11800" y="9601"/>
                  </a:cubicBezTo>
                  <a:cubicBezTo>
                    <a:pt x="11795" y="9578"/>
                    <a:pt x="11811" y="9557"/>
                    <a:pt x="11834" y="9557"/>
                  </a:cubicBezTo>
                  <a:cubicBezTo>
                    <a:pt x="11834" y="9557"/>
                    <a:pt x="11835" y="9557"/>
                    <a:pt x="11836" y="9557"/>
                  </a:cubicBezTo>
                  <a:cubicBezTo>
                    <a:pt x="12209" y="9622"/>
                    <a:pt x="12583" y="9686"/>
                    <a:pt x="12956" y="9751"/>
                  </a:cubicBezTo>
                  <a:cubicBezTo>
                    <a:pt x="12957" y="9751"/>
                    <a:pt x="12958" y="9751"/>
                    <a:pt x="12959" y="9751"/>
                  </a:cubicBezTo>
                  <a:cubicBezTo>
                    <a:pt x="12991" y="9751"/>
                    <a:pt x="13004" y="9707"/>
                    <a:pt x="12979" y="9685"/>
                  </a:cubicBezTo>
                  <a:cubicBezTo>
                    <a:pt x="12796" y="9479"/>
                    <a:pt x="12612" y="9276"/>
                    <a:pt x="12428" y="9073"/>
                  </a:cubicBezTo>
                  <a:cubicBezTo>
                    <a:pt x="12404" y="9053"/>
                    <a:pt x="12412" y="9014"/>
                    <a:pt x="12441" y="9007"/>
                  </a:cubicBezTo>
                  <a:cubicBezTo>
                    <a:pt x="12516" y="8990"/>
                    <a:pt x="12593" y="8974"/>
                    <a:pt x="12667" y="8958"/>
                  </a:cubicBezTo>
                  <a:cubicBezTo>
                    <a:pt x="12698" y="8952"/>
                    <a:pt x="12704" y="8908"/>
                    <a:pt x="12676" y="8889"/>
                  </a:cubicBezTo>
                  <a:cubicBezTo>
                    <a:pt x="12517" y="8787"/>
                    <a:pt x="12358" y="8684"/>
                    <a:pt x="12198" y="8584"/>
                  </a:cubicBezTo>
                  <a:cubicBezTo>
                    <a:pt x="12174" y="8568"/>
                    <a:pt x="12173" y="8535"/>
                    <a:pt x="12196" y="8519"/>
                  </a:cubicBezTo>
                  <a:cubicBezTo>
                    <a:pt x="12362" y="8412"/>
                    <a:pt x="12527" y="8304"/>
                    <a:pt x="12692" y="8195"/>
                  </a:cubicBezTo>
                  <a:cubicBezTo>
                    <a:pt x="12715" y="8180"/>
                    <a:pt x="12713" y="8144"/>
                    <a:pt x="12688" y="8131"/>
                  </a:cubicBezTo>
                  <a:cubicBezTo>
                    <a:pt x="12379" y="7952"/>
                    <a:pt x="12067" y="7775"/>
                    <a:pt x="11755" y="7598"/>
                  </a:cubicBezTo>
                  <a:cubicBezTo>
                    <a:pt x="11730" y="7583"/>
                    <a:pt x="11728" y="7549"/>
                    <a:pt x="11750" y="7533"/>
                  </a:cubicBezTo>
                  <a:cubicBezTo>
                    <a:pt x="11936" y="7404"/>
                    <a:pt x="12122" y="7275"/>
                    <a:pt x="12308" y="7146"/>
                  </a:cubicBezTo>
                  <a:cubicBezTo>
                    <a:pt x="12330" y="7130"/>
                    <a:pt x="12327" y="7097"/>
                    <a:pt x="12305" y="7084"/>
                  </a:cubicBezTo>
                  <a:cubicBezTo>
                    <a:pt x="12167" y="6998"/>
                    <a:pt x="11792" y="6766"/>
                    <a:pt x="11825" y="6756"/>
                  </a:cubicBezTo>
                  <a:cubicBezTo>
                    <a:pt x="11856" y="6749"/>
                    <a:pt x="12077" y="6585"/>
                    <a:pt x="12181" y="6509"/>
                  </a:cubicBezTo>
                  <a:cubicBezTo>
                    <a:pt x="12204" y="6492"/>
                    <a:pt x="12198" y="6454"/>
                    <a:pt x="12172" y="6443"/>
                  </a:cubicBezTo>
                  <a:cubicBezTo>
                    <a:pt x="11915" y="6339"/>
                    <a:pt x="11658" y="6236"/>
                    <a:pt x="11401" y="6133"/>
                  </a:cubicBezTo>
                  <a:cubicBezTo>
                    <a:pt x="11373" y="6124"/>
                    <a:pt x="11370" y="6082"/>
                    <a:pt x="11395" y="6066"/>
                  </a:cubicBezTo>
                  <a:cubicBezTo>
                    <a:pt x="11573" y="5960"/>
                    <a:pt x="11751" y="5852"/>
                    <a:pt x="11929" y="5746"/>
                  </a:cubicBezTo>
                  <a:cubicBezTo>
                    <a:pt x="11954" y="5730"/>
                    <a:pt x="11951" y="5689"/>
                    <a:pt x="11921" y="5678"/>
                  </a:cubicBezTo>
                  <a:cubicBezTo>
                    <a:pt x="11498" y="5555"/>
                    <a:pt x="11076" y="5430"/>
                    <a:pt x="10652" y="5310"/>
                  </a:cubicBezTo>
                  <a:cubicBezTo>
                    <a:pt x="10620" y="5298"/>
                    <a:pt x="10620" y="5251"/>
                    <a:pt x="10650" y="5239"/>
                  </a:cubicBezTo>
                  <a:cubicBezTo>
                    <a:pt x="10926" y="5090"/>
                    <a:pt x="11202" y="4938"/>
                    <a:pt x="11477" y="4787"/>
                  </a:cubicBezTo>
                  <a:cubicBezTo>
                    <a:pt x="11504" y="4778"/>
                    <a:pt x="11508" y="4739"/>
                    <a:pt x="11486" y="4721"/>
                  </a:cubicBezTo>
                  <a:cubicBezTo>
                    <a:pt x="11256" y="4548"/>
                    <a:pt x="11027" y="4376"/>
                    <a:pt x="10797" y="4204"/>
                  </a:cubicBezTo>
                  <a:cubicBezTo>
                    <a:pt x="10780" y="4191"/>
                    <a:pt x="10776" y="4164"/>
                    <a:pt x="10791" y="4149"/>
                  </a:cubicBezTo>
                  <a:cubicBezTo>
                    <a:pt x="10908" y="4011"/>
                    <a:pt x="11028" y="3873"/>
                    <a:pt x="11146" y="3733"/>
                  </a:cubicBezTo>
                  <a:cubicBezTo>
                    <a:pt x="11165" y="3710"/>
                    <a:pt x="11150" y="3671"/>
                    <a:pt x="11119" y="3671"/>
                  </a:cubicBezTo>
                  <a:cubicBezTo>
                    <a:pt x="11118" y="3671"/>
                    <a:pt x="11117" y="3671"/>
                    <a:pt x="11116" y="3671"/>
                  </a:cubicBezTo>
                  <a:cubicBezTo>
                    <a:pt x="10834" y="3680"/>
                    <a:pt x="10550" y="3687"/>
                    <a:pt x="10266" y="3697"/>
                  </a:cubicBezTo>
                  <a:cubicBezTo>
                    <a:pt x="10247" y="3697"/>
                    <a:pt x="10229" y="3680"/>
                    <a:pt x="10229" y="3659"/>
                  </a:cubicBezTo>
                  <a:cubicBezTo>
                    <a:pt x="10232" y="3463"/>
                    <a:pt x="10234" y="3267"/>
                    <a:pt x="10236" y="3072"/>
                  </a:cubicBezTo>
                  <a:cubicBezTo>
                    <a:pt x="10236" y="3049"/>
                    <a:pt x="10218" y="3032"/>
                    <a:pt x="10198" y="3032"/>
                  </a:cubicBezTo>
                  <a:cubicBezTo>
                    <a:pt x="10197" y="3032"/>
                    <a:pt x="10195" y="3032"/>
                    <a:pt x="10193" y="3032"/>
                  </a:cubicBezTo>
                  <a:cubicBezTo>
                    <a:pt x="9896" y="3096"/>
                    <a:pt x="9596" y="3158"/>
                    <a:pt x="9297" y="3222"/>
                  </a:cubicBezTo>
                  <a:cubicBezTo>
                    <a:pt x="9295" y="3223"/>
                    <a:pt x="9293" y="3223"/>
                    <a:pt x="9291" y="3223"/>
                  </a:cubicBezTo>
                  <a:cubicBezTo>
                    <a:pt x="9269" y="3223"/>
                    <a:pt x="9250" y="3201"/>
                    <a:pt x="9256" y="3177"/>
                  </a:cubicBezTo>
                  <a:cubicBezTo>
                    <a:pt x="9284" y="3041"/>
                    <a:pt x="9312" y="2904"/>
                    <a:pt x="9340" y="2767"/>
                  </a:cubicBezTo>
                  <a:cubicBezTo>
                    <a:pt x="9345" y="2743"/>
                    <a:pt x="9328" y="2721"/>
                    <a:pt x="9307" y="2721"/>
                  </a:cubicBezTo>
                  <a:cubicBezTo>
                    <a:pt x="9303" y="2721"/>
                    <a:pt x="9300" y="2722"/>
                    <a:pt x="9296" y="2723"/>
                  </a:cubicBezTo>
                  <a:cubicBezTo>
                    <a:pt x="8933" y="2821"/>
                    <a:pt x="8571" y="2919"/>
                    <a:pt x="8207" y="3018"/>
                  </a:cubicBezTo>
                  <a:cubicBezTo>
                    <a:pt x="8204" y="3019"/>
                    <a:pt x="8202" y="3019"/>
                    <a:pt x="8199" y="3019"/>
                  </a:cubicBezTo>
                  <a:cubicBezTo>
                    <a:pt x="8168" y="3019"/>
                    <a:pt x="8150" y="2979"/>
                    <a:pt x="8173" y="2955"/>
                  </a:cubicBezTo>
                  <a:cubicBezTo>
                    <a:pt x="8397" y="2733"/>
                    <a:pt x="8620" y="2510"/>
                    <a:pt x="8841" y="2286"/>
                  </a:cubicBezTo>
                  <a:cubicBezTo>
                    <a:pt x="8863" y="2266"/>
                    <a:pt x="8851" y="2225"/>
                    <a:pt x="8820" y="2223"/>
                  </a:cubicBezTo>
                  <a:cubicBezTo>
                    <a:pt x="8775" y="2219"/>
                    <a:pt x="8712" y="2215"/>
                    <a:pt x="8635" y="2215"/>
                  </a:cubicBezTo>
                  <a:cubicBezTo>
                    <a:pt x="8301" y="2215"/>
                    <a:pt x="7702" y="2286"/>
                    <a:pt x="7159" y="2714"/>
                  </a:cubicBezTo>
                  <a:cubicBezTo>
                    <a:pt x="7153" y="2720"/>
                    <a:pt x="7146" y="2722"/>
                    <a:pt x="7139" y="2722"/>
                  </a:cubicBezTo>
                  <a:cubicBezTo>
                    <a:pt x="7118" y="2722"/>
                    <a:pt x="7098" y="2698"/>
                    <a:pt x="7107" y="2672"/>
                  </a:cubicBezTo>
                  <a:cubicBezTo>
                    <a:pt x="7162" y="2500"/>
                    <a:pt x="7217" y="2332"/>
                    <a:pt x="7272" y="2160"/>
                  </a:cubicBezTo>
                  <a:cubicBezTo>
                    <a:pt x="7279" y="2135"/>
                    <a:pt x="7260" y="2110"/>
                    <a:pt x="7237" y="2110"/>
                  </a:cubicBezTo>
                  <a:cubicBezTo>
                    <a:pt x="7233" y="2110"/>
                    <a:pt x="7229" y="2111"/>
                    <a:pt x="7225" y="2113"/>
                  </a:cubicBezTo>
                  <a:cubicBezTo>
                    <a:pt x="6998" y="2201"/>
                    <a:pt x="6275" y="2543"/>
                    <a:pt x="6184" y="3344"/>
                  </a:cubicBezTo>
                  <a:cubicBezTo>
                    <a:pt x="6077" y="4296"/>
                    <a:pt x="7051" y="5299"/>
                    <a:pt x="5714" y="5634"/>
                  </a:cubicBezTo>
                  <a:cubicBezTo>
                    <a:pt x="5712" y="5634"/>
                    <a:pt x="5710" y="5636"/>
                    <a:pt x="5707" y="5636"/>
                  </a:cubicBezTo>
                  <a:cubicBezTo>
                    <a:pt x="5471" y="4570"/>
                    <a:pt x="5793" y="4045"/>
                    <a:pt x="5110" y="2766"/>
                  </a:cubicBezTo>
                  <a:cubicBezTo>
                    <a:pt x="4522" y="1666"/>
                    <a:pt x="4735" y="1103"/>
                    <a:pt x="4533" y="144"/>
                  </a:cubicBezTo>
                  <a:cubicBezTo>
                    <a:pt x="4514" y="58"/>
                    <a:pt x="4441" y="1"/>
                    <a:pt x="43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2" name="Google Shape;712;p6"/>
            <p:cNvSpPr/>
            <p:nvPr/>
          </p:nvSpPr>
          <p:spPr>
            <a:xfrm>
              <a:off x="3211475" y="1218300"/>
              <a:ext cx="88700" cy="47725"/>
            </a:xfrm>
            <a:custGeom>
              <a:avLst/>
              <a:gdLst/>
              <a:ahLst/>
              <a:cxnLst/>
              <a:rect l="l" t="t" r="r" b="b"/>
              <a:pathLst>
                <a:path w="3548" h="1909" extrusionOk="0">
                  <a:moveTo>
                    <a:pt x="323" y="1"/>
                  </a:moveTo>
                  <a:cubicBezTo>
                    <a:pt x="214" y="1"/>
                    <a:pt x="105" y="12"/>
                    <a:pt x="0" y="41"/>
                  </a:cubicBezTo>
                  <a:cubicBezTo>
                    <a:pt x="92" y="20"/>
                    <a:pt x="185" y="11"/>
                    <a:pt x="278" y="11"/>
                  </a:cubicBezTo>
                  <a:cubicBezTo>
                    <a:pt x="402" y="11"/>
                    <a:pt x="526" y="27"/>
                    <a:pt x="647" y="50"/>
                  </a:cubicBezTo>
                  <a:cubicBezTo>
                    <a:pt x="970" y="122"/>
                    <a:pt x="1299" y="205"/>
                    <a:pt x="1599" y="347"/>
                  </a:cubicBezTo>
                  <a:cubicBezTo>
                    <a:pt x="1902" y="488"/>
                    <a:pt x="2131" y="739"/>
                    <a:pt x="2353" y="988"/>
                  </a:cubicBezTo>
                  <a:cubicBezTo>
                    <a:pt x="2678" y="1361"/>
                    <a:pt x="3071" y="1682"/>
                    <a:pt x="3510" y="1908"/>
                  </a:cubicBezTo>
                  <a:cubicBezTo>
                    <a:pt x="3321" y="1798"/>
                    <a:pt x="3143" y="1674"/>
                    <a:pt x="2973" y="1540"/>
                  </a:cubicBezTo>
                  <a:cubicBezTo>
                    <a:pt x="2713" y="1334"/>
                    <a:pt x="2492" y="1093"/>
                    <a:pt x="2274" y="843"/>
                  </a:cubicBezTo>
                  <a:cubicBezTo>
                    <a:pt x="2202" y="759"/>
                    <a:pt x="2123" y="682"/>
                    <a:pt x="2041" y="607"/>
                  </a:cubicBezTo>
                  <a:cubicBezTo>
                    <a:pt x="2110" y="575"/>
                    <a:pt x="2180" y="540"/>
                    <a:pt x="2251" y="514"/>
                  </a:cubicBezTo>
                  <a:cubicBezTo>
                    <a:pt x="2487" y="419"/>
                    <a:pt x="2737" y="355"/>
                    <a:pt x="2987" y="325"/>
                  </a:cubicBezTo>
                  <a:cubicBezTo>
                    <a:pt x="3065" y="317"/>
                    <a:pt x="3143" y="312"/>
                    <a:pt x="3221" y="312"/>
                  </a:cubicBezTo>
                  <a:cubicBezTo>
                    <a:pt x="3330" y="312"/>
                    <a:pt x="3439" y="321"/>
                    <a:pt x="3548" y="339"/>
                  </a:cubicBezTo>
                  <a:cubicBezTo>
                    <a:pt x="3468" y="317"/>
                    <a:pt x="3386" y="301"/>
                    <a:pt x="3302" y="292"/>
                  </a:cubicBezTo>
                  <a:cubicBezTo>
                    <a:pt x="3250" y="287"/>
                    <a:pt x="3198" y="285"/>
                    <a:pt x="3147" y="285"/>
                  </a:cubicBezTo>
                  <a:cubicBezTo>
                    <a:pt x="2944" y="285"/>
                    <a:pt x="2742" y="321"/>
                    <a:pt x="2549" y="383"/>
                  </a:cubicBezTo>
                  <a:cubicBezTo>
                    <a:pt x="2371" y="438"/>
                    <a:pt x="2200" y="515"/>
                    <a:pt x="2039" y="607"/>
                  </a:cubicBezTo>
                  <a:cubicBezTo>
                    <a:pt x="1874" y="458"/>
                    <a:pt x="1687" y="330"/>
                    <a:pt x="1478" y="254"/>
                  </a:cubicBezTo>
                  <a:cubicBezTo>
                    <a:pt x="1241" y="162"/>
                    <a:pt x="996" y="103"/>
                    <a:pt x="750" y="49"/>
                  </a:cubicBezTo>
                  <a:cubicBezTo>
                    <a:pt x="610" y="21"/>
                    <a:pt x="466" y="1"/>
                    <a:pt x="323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3" name="Google Shape;713;p6"/>
            <p:cNvSpPr/>
            <p:nvPr/>
          </p:nvSpPr>
          <p:spPr>
            <a:xfrm>
              <a:off x="3089600" y="1203950"/>
              <a:ext cx="140525" cy="179600"/>
            </a:xfrm>
            <a:custGeom>
              <a:avLst/>
              <a:gdLst/>
              <a:ahLst/>
              <a:cxnLst/>
              <a:rect l="l" t="t" r="r" b="b"/>
              <a:pathLst>
                <a:path w="5621" h="7184" extrusionOk="0">
                  <a:moveTo>
                    <a:pt x="4254" y="4483"/>
                  </a:moveTo>
                  <a:lnTo>
                    <a:pt x="4254" y="4483"/>
                  </a:lnTo>
                  <a:cubicBezTo>
                    <a:pt x="4254" y="4485"/>
                    <a:pt x="4255" y="4486"/>
                    <a:pt x="4255" y="4487"/>
                  </a:cubicBezTo>
                  <a:lnTo>
                    <a:pt x="4255" y="4487"/>
                  </a:lnTo>
                  <a:cubicBezTo>
                    <a:pt x="4264" y="4489"/>
                    <a:pt x="4272" y="4492"/>
                    <a:pt x="4280" y="4495"/>
                  </a:cubicBezTo>
                  <a:lnTo>
                    <a:pt x="4280" y="4495"/>
                  </a:lnTo>
                  <a:cubicBezTo>
                    <a:pt x="4271" y="4491"/>
                    <a:pt x="4263" y="4487"/>
                    <a:pt x="4254" y="4483"/>
                  </a:cubicBezTo>
                  <a:close/>
                  <a:moveTo>
                    <a:pt x="4537" y="5252"/>
                  </a:moveTo>
                  <a:cubicBezTo>
                    <a:pt x="4531" y="5258"/>
                    <a:pt x="4525" y="5264"/>
                    <a:pt x="4519" y="5270"/>
                  </a:cubicBezTo>
                  <a:lnTo>
                    <a:pt x="4519" y="5270"/>
                  </a:lnTo>
                  <a:cubicBezTo>
                    <a:pt x="4525" y="5265"/>
                    <a:pt x="4531" y="5259"/>
                    <a:pt x="4538" y="5254"/>
                  </a:cubicBezTo>
                  <a:cubicBezTo>
                    <a:pt x="4537" y="5253"/>
                    <a:pt x="4537" y="5253"/>
                    <a:pt x="4537" y="5252"/>
                  </a:cubicBezTo>
                  <a:close/>
                  <a:moveTo>
                    <a:pt x="4280" y="4495"/>
                  </a:moveTo>
                  <a:lnTo>
                    <a:pt x="4280" y="4495"/>
                  </a:lnTo>
                  <a:cubicBezTo>
                    <a:pt x="4348" y="4523"/>
                    <a:pt x="4416" y="4551"/>
                    <a:pt x="4481" y="4585"/>
                  </a:cubicBezTo>
                  <a:cubicBezTo>
                    <a:pt x="4730" y="4707"/>
                    <a:pt x="4967" y="4856"/>
                    <a:pt x="5185" y="5028"/>
                  </a:cubicBezTo>
                  <a:cubicBezTo>
                    <a:pt x="5345" y="5155"/>
                    <a:pt x="5493" y="5299"/>
                    <a:pt x="5620" y="5462"/>
                  </a:cubicBezTo>
                  <a:cubicBezTo>
                    <a:pt x="5572" y="5386"/>
                    <a:pt x="5519" y="5311"/>
                    <a:pt x="5457" y="5244"/>
                  </a:cubicBezTo>
                  <a:cubicBezTo>
                    <a:pt x="5273" y="5037"/>
                    <a:pt x="5048" y="4869"/>
                    <a:pt x="4808" y="4732"/>
                  </a:cubicBezTo>
                  <a:cubicBezTo>
                    <a:pt x="4640" y="4635"/>
                    <a:pt x="4464" y="4553"/>
                    <a:pt x="4280" y="4495"/>
                  </a:cubicBezTo>
                  <a:close/>
                  <a:moveTo>
                    <a:pt x="336" y="0"/>
                  </a:moveTo>
                  <a:cubicBezTo>
                    <a:pt x="224" y="0"/>
                    <a:pt x="111" y="10"/>
                    <a:pt x="1" y="21"/>
                  </a:cubicBezTo>
                  <a:cubicBezTo>
                    <a:pt x="75" y="18"/>
                    <a:pt x="149" y="16"/>
                    <a:pt x="224" y="16"/>
                  </a:cubicBezTo>
                  <a:cubicBezTo>
                    <a:pt x="335" y="16"/>
                    <a:pt x="446" y="21"/>
                    <a:pt x="555" y="40"/>
                  </a:cubicBezTo>
                  <a:cubicBezTo>
                    <a:pt x="840" y="77"/>
                    <a:pt x="1056" y="273"/>
                    <a:pt x="1243" y="481"/>
                  </a:cubicBezTo>
                  <a:cubicBezTo>
                    <a:pt x="1341" y="581"/>
                    <a:pt x="1442" y="688"/>
                    <a:pt x="1565" y="763"/>
                  </a:cubicBezTo>
                  <a:cubicBezTo>
                    <a:pt x="1673" y="835"/>
                    <a:pt x="1807" y="868"/>
                    <a:pt x="1934" y="868"/>
                  </a:cubicBezTo>
                  <a:cubicBezTo>
                    <a:pt x="1949" y="868"/>
                    <a:pt x="1965" y="867"/>
                    <a:pt x="1980" y="866"/>
                  </a:cubicBezTo>
                  <a:cubicBezTo>
                    <a:pt x="2036" y="865"/>
                    <a:pt x="2092" y="860"/>
                    <a:pt x="2147" y="856"/>
                  </a:cubicBezTo>
                  <a:cubicBezTo>
                    <a:pt x="2161" y="1086"/>
                    <a:pt x="2173" y="1297"/>
                    <a:pt x="2185" y="1507"/>
                  </a:cubicBezTo>
                  <a:cubicBezTo>
                    <a:pt x="2200" y="1853"/>
                    <a:pt x="2200" y="2204"/>
                    <a:pt x="2136" y="2543"/>
                  </a:cubicBezTo>
                  <a:cubicBezTo>
                    <a:pt x="2100" y="2789"/>
                    <a:pt x="1986" y="3008"/>
                    <a:pt x="1834" y="3203"/>
                  </a:cubicBezTo>
                  <a:cubicBezTo>
                    <a:pt x="1768" y="3161"/>
                    <a:pt x="1700" y="3123"/>
                    <a:pt x="1627" y="3091"/>
                  </a:cubicBezTo>
                  <a:cubicBezTo>
                    <a:pt x="1388" y="2981"/>
                    <a:pt x="1132" y="2904"/>
                    <a:pt x="873" y="2856"/>
                  </a:cubicBezTo>
                  <a:cubicBezTo>
                    <a:pt x="733" y="2832"/>
                    <a:pt x="591" y="2816"/>
                    <a:pt x="450" y="2816"/>
                  </a:cubicBezTo>
                  <a:cubicBezTo>
                    <a:pt x="396" y="2816"/>
                    <a:pt x="343" y="2818"/>
                    <a:pt x="289" y="2823"/>
                  </a:cubicBezTo>
                  <a:cubicBezTo>
                    <a:pt x="375" y="2826"/>
                    <a:pt x="460" y="2832"/>
                    <a:pt x="545" y="2843"/>
                  </a:cubicBezTo>
                  <a:cubicBezTo>
                    <a:pt x="802" y="2875"/>
                    <a:pt x="1054" y="2930"/>
                    <a:pt x="1303" y="3001"/>
                  </a:cubicBezTo>
                  <a:cubicBezTo>
                    <a:pt x="1484" y="3056"/>
                    <a:pt x="1663" y="3118"/>
                    <a:pt x="1833" y="3204"/>
                  </a:cubicBezTo>
                  <a:cubicBezTo>
                    <a:pt x="1772" y="3282"/>
                    <a:pt x="1707" y="3357"/>
                    <a:pt x="1637" y="3425"/>
                  </a:cubicBezTo>
                  <a:cubicBezTo>
                    <a:pt x="1279" y="3788"/>
                    <a:pt x="830" y="4077"/>
                    <a:pt x="555" y="4520"/>
                  </a:cubicBezTo>
                  <a:cubicBezTo>
                    <a:pt x="684" y="4334"/>
                    <a:pt x="843" y="4174"/>
                    <a:pt x="1013" y="4023"/>
                  </a:cubicBezTo>
                  <a:cubicBezTo>
                    <a:pt x="1270" y="3796"/>
                    <a:pt x="1548" y="3590"/>
                    <a:pt x="1779" y="3331"/>
                  </a:cubicBezTo>
                  <a:cubicBezTo>
                    <a:pt x="1894" y="3201"/>
                    <a:pt x="1998" y="3061"/>
                    <a:pt x="2069" y="2899"/>
                  </a:cubicBezTo>
                  <a:cubicBezTo>
                    <a:pt x="2140" y="2739"/>
                    <a:pt x="2175" y="2566"/>
                    <a:pt x="2195" y="2395"/>
                  </a:cubicBezTo>
                  <a:cubicBezTo>
                    <a:pt x="2251" y="1880"/>
                    <a:pt x="2198" y="1364"/>
                    <a:pt x="2147" y="854"/>
                  </a:cubicBezTo>
                  <a:cubicBezTo>
                    <a:pt x="2305" y="844"/>
                    <a:pt x="2464" y="831"/>
                    <a:pt x="2622" y="828"/>
                  </a:cubicBezTo>
                  <a:cubicBezTo>
                    <a:pt x="2651" y="828"/>
                    <a:pt x="2681" y="827"/>
                    <a:pt x="2710" y="827"/>
                  </a:cubicBezTo>
                  <a:cubicBezTo>
                    <a:pt x="2891" y="827"/>
                    <a:pt x="3074" y="840"/>
                    <a:pt x="3242" y="908"/>
                  </a:cubicBezTo>
                  <a:cubicBezTo>
                    <a:pt x="3285" y="1046"/>
                    <a:pt x="3328" y="1184"/>
                    <a:pt x="3367" y="1325"/>
                  </a:cubicBezTo>
                  <a:cubicBezTo>
                    <a:pt x="3514" y="1868"/>
                    <a:pt x="3625" y="2421"/>
                    <a:pt x="3756" y="2969"/>
                  </a:cubicBezTo>
                  <a:cubicBezTo>
                    <a:pt x="3658" y="3106"/>
                    <a:pt x="3572" y="3226"/>
                    <a:pt x="3489" y="3344"/>
                  </a:cubicBezTo>
                  <a:cubicBezTo>
                    <a:pt x="3341" y="3552"/>
                    <a:pt x="3203" y="3752"/>
                    <a:pt x="3066" y="3948"/>
                  </a:cubicBezTo>
                  <a:cubicBezTo>
                    <a:pt x="2931" y="4151"/>
                    <a:pt x="2766" y="4339"/>
                    <a:pt x="2678" y="4575"/>
                  </a:cubicBezTo>
                  <a:cubicBezTo>
                    <a:pt x="2607" y="4750"/>
                    <a:pt x="2623" y="4941"/>
                    <a:pt x="2633" y="5119"/>
                  </a:cubicBezTo>
                  <a:cubicBezTo>
                    <a:pt x="2642" y="5296"/>
                    <a:pt x="2645" y="5495"/>
                    <a:pt x="2511" y="5627"/>
                  </a:cubicBezTo>
                  <a:cubicBezTo>
                    <a:pt x="2637" y="5521"/>
                    <a:pt x="2660" y="5340"/>
                    <a:pt x="2659" y="5184"/>
                  </a:cubicBezTo>
                  <a:cubicBezTo>
                    <a:pt x="2653" y="4942"/>
                    <a:pt x="2634" y="4695"/>
                    <a:pt x="2757" y="4482"/>
                  </a:cubicBezTo>
                  <a:cubicBezTo>
                    <a:pt x="2867" y="4269"/>
                    <a:pt x="3022" y="4080"/>
                    <a:pt x="3152" y="3877"/>
                  </a:cubicBezTo>
                  <a:cubicBezTo>
                    <a:pt x="3341" y="3593"/>
                    <a:pt x="3522" y="3324"/>
                    <a:pt x="3756" y="2971"/>
                  </a:cubicBezTo>
                  <a:lnTo>
                    <a:pt x="3769" y="3031"/>
                  </a:lnTo>
                  <a:cubicBezTo>
                    <a:pt x="3904" y="3600"/>
                    <a:pt x="4074" y="4163"/>
                    <a:pt x="4305" y="4700"/>
                  </a:cubicBezTo>
                  <a:cubicBezTo>
                    <a:pt x="4381" y="4884"/>
                    <a:pt x="4460" y="5068"/>
                    <a:pt x="4537" y="5252"/>
                  </a:cubicBezTo>
                  <a:lnTo>
                    <a:pt x="4537" y="5252"/>
                  </a:lnTo>
                  <a:cubicBezTo>
                    <a:pt x="4538" y="5252"/>
                    <a:pt x="4538" y="5251"/>
                    <a:pt x="4539" y="5250"/>
                  </a:cubicBezTo>
                  <a:cubicBezTo>
                    <a:pt x="4627" y="5462"/>
                    <a:pt x="4710" y="5678"/>
                    <a:pt x="4782" y="5896"/>
                  </a:cubicBezTo>
                  <a:cubicBezTo>
                    <a:pt x="4918" y="6305"/>
                    <a:pt x="5002" y="6733"/>
                    <a:pt x="4984" y="7166"/>
                  </a:cubicBezTo>
                  <a:cubicBezTo>
                    <a:pt x="5010" y="6787"/>
                    <a:pt x="4951" y="6404"/>
                    <a:pt x="4847" y="6039"/>
                  </a:cubicBezTo>
                  <a:cubicBezTo>
                    <a:pt x="4692" y="5505"/>
                    <a:pt x="4458" y="5002"/>
                    <a:pt x="4255" y="4487"/>
                  </a:cubicBezTo>
                  <a:lnTo>
                    <a:pt x="4255" y="4487"/>
                  </a:lnTo>
                  <a:cubicBezTo>
                    <a:pt x="4254" y="4487"/>
                    <a:pt x="4253" y="4486"/>
                    <a:pt x="4251" y="4486"/>
                  </a:cubicBezTo>
                  <a:cubicBezTo>
                    <a:pt x="4244" y="4465"/>
                    <a:pt x="4237" y="4447"/>
                    <a:pt x="4228" y="4427"/>
                  </a:cubicBezTo>
                  <a:cubicBezTo>
                    <a:pt x="4018" y="3890"/>
                    <a:pt x="3871" y="3332"/>
                    <a:pt x="3738" y="2771"/>
                  </a:cubicBezTo>
                  <a:cubicBezTo>
                    <a:pt x="3680" y="2526"/>
                    <a:pt x="3625" y="2281"/>
                    <a:pt x="3566" y="2037"/>
                  </a:cubicBezTo>
                  <a:lnTo>
                    <a:pt x="3566" y="2037"/>
                  </a:lnTo>
                  <a:cubicBezTo>
                    <a:pt x="3651" y="2078"/>
                    <a:pt x="3712" y="2109"/>
                    <a:pt x="3772" y="2138"/>
                  </a:cubicBezTo>
                  <a:cubicBezTo>
                    <a:pt x="3994" y="2246"/>
                    <a:pt x="4220" y="2349"/>
                    <a:pt x="4447" y="2447"/>
                  </a:cubicBezTo>
                  <a:cubicBezTo>
                    <a:pt x="4612" y="2515"/>
                    <a:pt x="4797" y="2579"/>
                    <a:pt x="4891" y="2740"/>
                  </a:cubicBezTo>
                  <a:cubicBezTo>
                    <a:pt x="4862" y="2664"/>
                    <a:pt x="4802" y="2601"/>
                    <a:pt x="4736" y="2555"/>
                  </a:cubicBezTo>
                  <a:cubicBezTo>
                    <a:pt x="4634" y="2482"/>
                    <a:pt x="4516" y="2442"/>
                    <a:pt x="4405" y="2389"/>
                  </a:cubicBezTo>
                  <a:cubicBezTo>
                    <a:pt x="4293" y="2340"/>
                    <a:pt x="4188" y="2292"/>
                    <a:pt x="4069" y="2242"/>
                  </a:cubicBezTo>
                  <a:cubicBezTo>
                    <a:pt x="3903" y="2170"/>
                    <a:pt x="3735" y="2102"/>
                    <a:pt x="3565" y="2036"/>
                  </a:cubicBezTo>
                  <a:cubicBezTo>
                    <a:pt x="3420" y="1425"/>
                    <a:pt x="3259" y="820"/>
                    <a:pt x="3009" y="245"/>
                  </a:cubicBezTo>
                  <a:lnTo>
                    <a:pt x="3009" y="245"/>
                  </a:lnTo>
                  <a:cubicBezTo>
                    <a:pt x="3099" y="462"/>
                    <a:pt x="3174" y="684"/>
                    <a:pt x="3243" y="907"/>
                  </a:cubicBezTo>
                  <a:cubicBezTo>
                    <a:pt x="3077" y="831"/>
                    <a:pt x="2891" y="811"/>
                    <a:pt x="2709" y="805"/>
                  </a:cubicBezTo>
                  <a:cubicBezTo>
                    <a:pt x="2675" y="804"/>
                    <a:pt x="2640" y="803"/>
                    <a:pt x="2606" y="803"/>
                  </a:cubicBezTo>
                  <a:cubicBezTo>
                    <a:pt x="2398" y="803"/>
                    <a:pt x="2189" y="824"/>
                    <a:pt x="1983" y="824"/>
                  </a:cubicBezTo>
                  <a:cubicBezTo>
                    <a:pt x="1940" y="824"/>
                    <a:pt x="1897" y="823"/>
                    <a:pt x="1854" y="821"/>
                  </a:cubicBezTo>
                  <a:cubicBezTo>
                    <a:pt x="1568" y="793"/>
                    <a:pt x="1375" y="549"/>
                    <a:pt x="1176" y="352"/>
                  </a:cubicBezTo>
                  <a:cubicBezTo>
                    <a:pt x="1029" y="201"/>
                    <a:pt x="846" y="66"/>
                    <a:pt x="634" y="28"/>
                  </a:cubicBezTo>
                  <a:cubicBezTo>
                    <a:pt x="535" y="8"/>
                    <a:pt x="436" y="0"/>
                    <a:pt x="336" y="0"/>
                  </a:cubicBezTo>
                  <a:close/>
                  <a:moveTo>
                    <a:pt x="4519" y="5270"/>
                  </a:moveTo>
                  <a:lnTo>
                    <a:pt x="4519" y="5270"/>
                  </a:lnTo>
                  <a:cubicBezTo>
                    <a:pt x="4443" y="5338"/>
                    <a:pt x="4369" y="5410"/>
                    <a:pt x="4305" y="5490"/>
                  </a:cubicBezTo>
                  <a:cubicBezTo>
                    <a:pt x="4080" y="5764"/>
                    <a:pt x="3921" y="6088"/>
                    <a:pt x="3806" y="6422"/>
                  </a:cubicBezTo>
                  <a:cubicBezTo>
                    <a:pt x="3723" y="6670"/>
                    <a:pt x="3659" y="6926"/>
                    <a:pt x="3621" y="7183"/>
                  </a:cubicBezTo>
                  <a:cubicBezTo>
                    <a:pt x="3650" y="7070"/>
                    <a:pt x="3675" y="6959"/>
                    <a:pt x="3707" y="6849"/>
                  </a:cubicBezTo>
                  <a:cubicBezTo>
                    <a:pt x="3805" y="6510"/>
                    <a:pt x="3924" y="6181"/>
                    <a:pt x="4084" y="5875"/>
                  </a:cubicBezTo>
                  <a:cubicBezTo>
                    <a:pt x="4202" y="5656"/>
                    <a:pt x="4344" y="5449"/>
                    <a:pt x="4519" y="527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4" name="Google Shape;714;p6"/>
            <p:cNvSpPr/>
            <p:nvPr/>
          </p:nvSpPr>
          <p:spPr>
            <a:xfrm>
              <a:off x="3205325" y="1237725"/>
              <a:ext cx="63775" cy="97950"/>
            </a:xfrm>
            <a:custGeom>
              <a:avLst/>
              <a:gdLst/>
              <a:ahLst/>
              <a:cxnLst/>
              <a:rect l="l" t="t" r="r" b="b"/>
              <a:pathLst>
                <a:path w="2551" h="3918" extrusionOk="0">
                  <a:moveTo>
                    <a:pt x="0" y="1"/>
                  </a:moveTo>
                  <a:cubicBezTo>
                    <a:pt x="225" y="70"/>
                    <a:pt x="408" y="233"/>
                    <a:pt x="536" y="426"/>
                  </a:cubicBezTo>
                  <a:cubicBezTo>
                    <a:pt x="738" y="725"/>
                    <a:pt x="803" y="1086"/>
                    <a:pt x="863" y="1436"/>
                  </a:cubicBezTo>
                  <a:cubicBezTo>
                    <a:pt x="918" y="1790"/>
                    <a:pt x="996" y="2141"/>
                    <a:pt x="1107" y="2484"/>
                  </a:cubicBezTo>
                  <a:cubicBezTo>
                    <a:pt x="1271" y="2989"/>
                    <a:pt x="1500" y="3475"/>
                    <a:pt x="1791" y="3918"/>
                  </a:cubicBezTo>
                  <a:cubicBezTo>
                    <a:pt x="1674" y="3716"/>
                    <a:pt x="1565" y="3510"/>
                    <a:pt x="1467" y="3300"/>
                  </a:cubicBezTo>
                  <a:cubicBezTo>
                    <a:pt x="1319" y="2979"/>
                    <a:pt x="1193" y="2648"/>
                    <a:pt x="1095" y="2309"/>
                  </a:cubicBezTo>
                  <a:cubicBezTo>
                    <a:pt x="1027" y="2078"/>
                    <a:pt x="978" y="1842"/>
                    <a:pt x="932" y="1606"/>
                  </a:cubicBezTo>
                  <a:cubicBezTo>
                    <a:pt x="999" y="1602"/>
                    <a:pt x="1065" y="1599"/>
                    <a:pt x="1132" y="1599"/>
                  </a:cubicBezTo>
                  <a:cubicBezTo>
                    <a:pt x="1151" y="1599"/>
                    <a:pt x="1169" y="1599"/>
                    <a:pt x="1188" y="1600"/>
                  </a:cubicBezTo>
                  <a:cubicBezTo>
                    <a:pt x="1329" y="1602"/>
                    <a:pt x="1471" y="1613"/>
                    <a:pt x="1608" y="1640"/>
                  </a:cubicBezTo>
                  <a:cubicBezTo>
                    <a:pt x="1746" y="1664"/>
                    <a:pt x="1873" y="1722"/>
                    <a:pt x="1994" y="1797"/>
                  </a:cubicBezTo>
                  <a:cubicBezTo>
                    <a:pt x="2173" y="1902"/>
                    <a:pt x="2348" y="2029"/>
                    <a:pt x="2551" y="2086"/>
                  </a:cubicBezTo>
                  <a:cubicBezTo>
                    <a:pt x="2465" y="2051"/>
                    <a:pt x="2384" y="2007"/>
                    <a:pt x="2306" y="1959"/>
                  </a:cubicBezTo>
                  <a:cubicBezTo>
                    <a:pt x="2189" y="1886"/>
                    <a:pt x="2074" y="1804"/>
                    <a:pt x="1951" y="1733"/>
                  </a:cubicBezTo>
                  <a:cubicBezTo>
                    <a:pt x="1830" y="1661"/>
                    <a:pt x="1690" y="1618"/>
                    <a:pt x="1551" y="1600"/>
                  </a:cubicBezTo>
                  <a:cubicBezTo>
                    <a:pt x="1458" y="1586"/>
                    <a:pt x="1365" y="1581"/>
                    <a:pt x="1271" y="1581"/>
                  </a:cubicBezTo>
                  <a:cubicBezTo>
                    <a:pt x="1158" y="1581"/>
                    <a:pt x="1044" y="1589"/>
                    <a:pt x="931" y="1603"/>
                  </a:cubicBezTo>
                  <a:cubicBezTo>
                    <a:pt x="910" y="1493"/>
                    <a:pt x="888" y="1383"/>
                    <a:pt x="869" y="1273"/>
                  </a:cubicBezTo>
                  <a:cubicBezTo>
                    <a:pt x="817" y="1009"/>
                    <a:pt x="750" y="741"/>
                    <a:pt x="610" y="507"/>
                  </a:cubicBezTo>
                  <a:cubicBezTo>
                    <a:pt x="471" y="276"/>
                    <a:pt x="262" y="74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5" name="Google Shape;715;p6"/>
            <p:cNvSpPr/>
            <p:nvPr/>
          </p:nvSpPr>
          <p:spPr>
            <a:xfrm>
              <a:off x="3179450" y="1159525"/>
              <a:ext cx="79150" cy="51775"/>
            </a:xfrm>
            <a:custGeom>
              <a:avLst/>
              <a:gdLst/>
              <a:ahLst/>
              <a:cxnLst/>
              <a:rect l="l" t="t" r="r" b="b"/>
              <a:pathLst>
                <a:path w="3166" h="2071" extrusionOk="0">
                  <a:moveTo>
                    <a:pt x="1642" y="1"/>
                  </a:moveTo>
                  <a:lnTo>
                    <a:pt x="1642" y="1"/>
                  </a:lnTo>
                  <a:cubicBezTo>
                    <a:pt x="1657" y="71"/>
                    <a:pt x="1675" y="142"/>
                    <a:pt x="1693" y="211"/>
                  </a:cubicBezTo>
                  <a:cubicBezTo>
                    <a:pt x="1756" y="423"/>
                    <a:pt x="1830" y="631"/>
                    <a:pt x="1916" y="833"/>
                  </a:cubicBezTo>
                  <a:cubicBezTo>
                    <a:pt x="1978" y="979"/>
                    <a:pt x="2044" y="1124"/>
                    <a:pt x="2120" y="1265"/>
                  </a:cubicBezTo>
                  <a:lnTo>
                    <a:pt x="2120" y="1265"/>
                  </a:lnTo>
                  <a:cubicBezTo>
                    <a:pt x="2090" y="1191"/>
                    <a:pt x="2069" y="1135"/>
                    <a:pt x="2048" y="1085"/>
                  </a:cubicBezTo>
                  <a:cubicBezTo>
                    <a:pt x="1952" y="830"/>
                    <a:pt x="1890" y="670"/>
                    <a:pt x="1812" y="462"/>
                  </a:cubicBezTo>
                  <a:cubicBezTo>
                    <a:pt x="1767" y="339"/>
                    <a:pt x="1726" y="230"/>
                    <a:pt x="1642" y="1"/>
                  </a:cubicBezTo>
                  <a:close/>
                  <a:moveTo>
                    <a:pt x="2921" y="879"/>
                  </a:moveTo>
                  <a:cubicBezTo>
                    <a:pt x="2819" y="879"/>
                    <a:pt x="2715" y="901"/>
                    <a:pt x="2619" y="938"/>
                  </a:cubicBezTo>
                  <a:cubicBezTo>
                    <a:pt x="2429" y="1008"/>
                    <a:pt x="2270" y="1135"/>
                    <a:pt x="2122" y="1269"/>
                  </a:cubicBezTo>
                  <a:lnTo>
                    <a:pt x="2122" y="1269"/>
                  </a:lnTo>
                  <a:cubicBezTo>
                    <a:pt x="2121" y="1268"/>
                    <a:pt x="2121" y="1266"/>
                    <a:pt x="2120" y="1265"/>
                  </a:cubicBezTo>
                  <a:lnTo>
                    <a:pt x="2120" y="1265"/>
                  </a:lnTo>
                  <a:cubicBezTo>
                    <a:pt x="2120" y="1267"/>
                    <a:pt x="2121" y="1268"/>
                    <a:pt x="2122" y="1269"/>
                  </a:cubicBezTo>
                  <a:cubicBezTo>
                    <a:pt x="2122" y="1269"/>
                    <a:pt x="2122" y="1269"/>
                    <a:pt x="2122" y="1269"/>
                  </a:cubicBezTo>
                  <a:lnTo>
                    <a:pt x="2122" y="1269"/>
                  </a:lnTo>
                  <a:cubicBezTo>
                    <a:pt x="2122" y="1270"/>
                    <a:pt x="2123" y="1270"/>
                    <a:pt x="2123" y="1271"/>
                  </a:cubicBezTo>
                  <a:cubicBezTo>
                    <a:pt x="2062" y="1326"/>
                    <a:pt x="2002" y="1383"/>
                    <a:pt x="1944" y="1439"/>
                  </a:cubicBezTo>
                  <a:cubicBezTo>
                    <a:pt x="1745" y="1636"/>
                    <a:pt x="1520" y="1806"/>
                    <a:pt x="1257" y="1907"/>
                  </a:cubicBezTo>
                  <a:cubicBezTo>
                    <a:pt x="1006" y="2007"/>
                    <a:pt x="735" y="2054"/>
                    <a:pt x="463" y="2054"/>
                  </a:cubicBezTo>
                  <a:cubicBezTo>
                    <a:pt x="308" y="2054"/>
                    <a:pt x="153" y="2038"/>
                    <a:pt x="0" y="2009"/>
                  </a:cubicBezTo>
                  <a:lnTo>
                    <a:pt x="0" y="2009"/>
                  </a:lnTo>
                  <a:cubicBezTo>
                    <a:pt x="175" y="2050"/>
                    <a:pt x="356" y="2071"/>
                    <a:pt x="537" y="2071"/>
                  </a:cubicBezTo>
                  <a:cubicBezTo>
                    <a:pt x="542" y="2071"/>
                    <a:pt x="547" y="2071"/>
                    <a:pt x="552" y="2071"/>
                  </a:cubicBezTo>
                  <a:cubicBezTo>
                    <a:pt x="838" y="2068"/>
                    <a:pt x="1126" y="2011"/>
                    <a:pt x="1388" y="1888"/>
                  </a:cubicBezTo>
                  <a:cubicBezTo>
                    <a:pt x="1653" y="1771"/>
                    <a:pt x="1866" y="1569"/>
                    <a:pt x="2067" y="1369"/>
                  </a:cubicBezTo>
                  <a:cubicBezTo>
                    <a:pt x="2216" y="1224"/>
                    <a:pt x="2372" y="1079"/>
                    <a:pt x="2560" y="988"/>
                  </a:cubicBezTo>
                  <a:cubicBezTo>
                    <a:pt x="2680" y="929"/>
                    <a:pt x="2815" y="890"/>
                    <a:pt x="2949" y="890"/>
                  </a:cubicBezTo>
                  <a:cubicBezTo>
                    <a:pt x="3022" y="890"/>
                    <a:pt x="3095" y="901"/>
                    <a:pt x="3165" y="928"/>
                  </a:cubicBezTo>
                  <a:cubicBezTo>
                    <a:pt x="3088" y="894"/>
                    <a:pt x="3005" y="879"/>
                    <a:pt x="2921" y="879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6" name="Google Shape;716;p6"/>
            <p:cNvSpPr/>
            <p:nvPr/>
          </p:nvSpPr>
          <p:spPr>
            <a:xfrm>
              <a:off x="3505475" y="900825"/>
              <a:ext cx="167725" cy="166200"/>
            </a:xfrm>
            <a:custGeom>
              <a:avLst/>
              <a:gdLst/>
              <a:ahLst/>
              <a:cxnLst/>
              <a:rect l="l" t="t" r="r" b="b"/>
              <a:pathLst>
                <a:path w="6709" h="6648" extrusionOk="0">
                  <a:moveTo>
                    <a:pt x="5269" y="0"/>
                  </a:moveTo>
                  <a:cubicBezTo>
                    <a:pt x="5266" y="0"/>
                    <a:pt x="5264" y="0"/>
                    <a:pt x="5262" y="1"/>
                  </a:cubicBezTo>
                  <a:cubicBezTo>
                    <a:pt x="5045" y="99"/>
                    <a:pt x="4829" y="197"/>
                    <a:pt x="4612" y="299"/>
                  </a:cubicBezTo>
                  <a:cubicBezTo>
                    <a:pt x="4610" y="299"/>
                    <a:pt x="4608" y="300"/>
                    <a:pt x="4606" y="300"/>
                  </a:cubicBezTo>
                  <a:cubicBezTo>
                    <a:pt x="4597" y="300"/>
                    <a:pt x="4589" y="294"/>
                    <a:pt x="4588" y="284"/>
                  </a:cubicBezTo>
                  <a:cubicBezTo>
                    <a:pt x="4580" y="233"/>
                    <a:pt x="4572" y="180"/>
                    <a:pt x="4566" y="127"/>
                  </a:cubicBezTo>
                  <a:cubicBezTo>
                    <a:pt x="4565" y="117"/>
                    <a:pt x="4557" y="112"/>
                    <a:pt x="4549" y="112"/>
                  </a:cubicBezTo>
                  <a:cubicBezTo>
                    <a:pt x="4544" y="112"/>
                    <a:pt x="4539" y="114"/>
                    <a:pt x="4535" y="118"/>
                  </a:cubicBezTo>
                  <a:cubicBezTo>
                    <a:pt x="4447" y="215"/>
                    <a:pt x="4357" y="313"/>
                    <a:pt x="4269" y="411"/>
                  </a:cubicBezTo>
                  <a:cubicBezTo>
                    <a:pt x="4264" y="416"/>
                    <a:pt x="4260" y="418"/>
                    <a:pt x="4255" y="418"/>
                  </a:cubicBezTo>
                  <a:cubicBezTo>
                    <a:pt x="4248" y="418"/>
                    <a:pt x="4242" y="413"/>
                    <a:pt x="4239" y="406"/>
                  </a:cubicBezTo>
                  <a:cubicBezTo>
                    <a:pt x="4216" y="348"/>
                    <a:pt x="4194" y="288"/>
                    <a:pt x="4168" y="228"/>
                  </a:cubicBezTo>
                  <a:cubicBezTo>
                    <a:pt x="4166" y="221"/>
                    <a:pt x="4159" y="217"/>
                    <a:pt x="4153" y="217"/>
                  </a:cubicBezTo>
                  <a:cubicBezTo>
                    <a:pt x="4148" y="217"/>
                    <a:pt x="4143" y="219"/>
                    <a:pt x="4140" y="223"/>
                  </a:cubicBezTo>
                  <a:cubicBezTo>
                    <a:pt x="4058" y="318"/>
                    <a:pt x="3977" y="415"/>
                    <a:pt x="3898" y="510"/>
                  </a:cubicBezTo>
                  <a:cubicBezTo>
                    <a:pt x="3894" y="515"/>
                    <a:pt x="3889" y="517"/>
                    <a:pt x="3883" y="517"/>
                  </a:cubicBezTo>
                  <a:cubicBezTo>
                    <a:pt x="3878" y="517"/>
                    <a:pt x="3872" y="515"/>
                    <a:pt x="3870" y="509"/>
                  </a:cubicBezTo>
                  <a:lnTo>
                    <a:pt x="3727" y="257"/>
                  </a:lnTo>
                  <a:cubicBezTo>
                    <a:pt x="3723" y="251"/>
                    <a:pt x="3717" y="248"/>
                    <a:pt x="3712" y="248"/>
                  </a:cubicBezTo>
                  <a:cubicBezTo>
                    <a:pt x="3707" y="248"/>
                    <a:pt x="3703" y="250"/>
                    <a:pt x="3700" y="253"/>
                  </a:cubicBezTo>
                  <a:cubicBezTo>
                    <a:pt x="3582" y="379"/>
                    <a:pt x="3462" y="504"/>
                    <a:pt x="3345" y="631"/>
                  </a:cubicBezTo>
                  <a:cubicBezTo>
                    <a:pt x="3341" y="636"/>
                    <a:pt x="3336" y="638"/>
                    <a:pt x="3331" y="638"/>
                  </a:cubicBezTo>
                  <a:cubicBezTo>
                    <a:pt x="3324" y="638"/>
                    <a:pt x="3318" y="633"/>
                    <a:pt x="3316" y="625"/>
                  </a:cubicBezTo>
                  <a:cubicBezTo>
                    <a:pt x="3276" y="497"/>
                    <a:pt x="3236" y="367"/>
                    <a:pt x="3197" y="237"/>
                  </a:cubicBezTo>
                  <a:cubicBezTo>
                    <a:pt x="3194" y="229"/>
                    <a:pt x="3187" y="225"/>
                    <a:pt x="3181" y="225"/>
                  </a:cubicBezTo>
                  <a:cubicBezTo>
                    <a:pt x="3175" y="225"/>
                    <a:pt x="3170" y="227"/>
                    <a:pt x="3166" y="233"/>
                  </a:cubicBezTo>
                  <a:cubicBezTo>
                    <a:pt x="3066" y="400"/>
                    <a:pt x="2968" y="569"/>
                    <a:pt x="2873" y="739"/>
                  </a:cubicBezTo>
                  <a:cubicBezTo>
                    <a:pt x="2869" y="744"/>
                    <a:pt x="2864" y="746"/>
                    <a:pt x="2859" y="746"/>
                  </a:cubicBezTo>
                  <a:cubicBezTo>
                    <a:pt x="2851" y="746"/>
                    <a:pt x="2843" y="740"/>
                    <a:pt x="2842" y="730"/>
                  </a:cubicBezTo>
                  <a:cubicBezTo>
                    <a:pt x="2809" y="656"/>
                    <a:pt x="2777" y="582"/>
                    <a:pt x="2746" y="508"/>
                  </a:cubicBezTo>
                  <a:cubicBezTo>
                    <a:pt x="2744" y="499"/>
                    <a:pt x="2736" y="494"/>
                    <a:pt x="2729" y="494"/>
                  </a:cubicBezTo>
                  <a:cubicBezTo>
                    <a:pt x="2721" y="494"/>
                    <a:pt x="2714" y="499"/>
                    <a:pt x="2711" y="508"/>
                  </a:cubicBezTo>
                  <a:cubicBezTo>
                    <a:pt x="2642" y="724"/>
                    <a:pt x="2573" y="943"/>
                    <a:pt x="2503" y="1161"/>
                  </a:cubicBezTo>
                  <a:cubicBezTo>
                    <a:pt x="2501" y="1169"/>
                    <a:pt x="2493" y="1174"/>
                    <a:pt x="2486" y="1174"/>
                  </a:cubicBezTo>
                  <a:cubicBezTo>
                    <a:pt x="2479" y="1174"/>
                    <a:pt x="2473" y="1170"/>
                    <a:pt x="2470" y="1162"/>
                  </a:cubicBezTo>
                  <a:cubicBezTo>
                    <a:pt x="2414" y="996"/>
                    <a:pt x="2359" y="827"/>
                    <a:pt x="2304" y="659"/>
                  </a:cubicBezTo>
                  <a:cubicBezTo>
                    <a:pt x="2301" y="651"/>
                    <a:pt x="2294" y="647"/>
                    <a:pt x="2287" y="647"/>
                  </a:cubicBezTo>
                  <a:cubicBezTo>
                    <a:pt x="2283" y="647"/>
                    <a:pt x="2279" y="648"/>
                    <a:pt x="2276" y="651"/>
                  </a:cubicBezTo>
                  <a:cubicBezTo>
                    <a:pt x="2238" y="685"/>
                    <a:pt x="2198" y="717"/>
                    <a:pt x="2160" y="751"/>
                  </a:cubicBezTo>
                  <a:cubicBezTo>
                    <a:pt x="2156" y="754"/>
                    <a:pt x="2152" y="755"/>
                    <a:pt x="2148" y="755"/>
                  </a:cubicBezTo>
                  <a:cubicBezTo>
                    <a:pt x="2141" y="755"/>
                    <a:pt x="2135" y="752"/>
                    <a:pt x="2131" y="746"/>
                  </a:cubicBezTo>
                  <a:cubicBezTo>
                    <a:pt x="2084" y="642"/>
                    <a:pt x="2036" y="540"/>
                    <a:pt x="1987" y="436"/>
                  </a:cubicBezTo>
                  <a:cubicBezTo>
                    <a:pt x="1984" y="430"/>
                    <a:pt x="1978" y="426"/>
                    <a:pt x="1972" y="426"/>
                  </a:cubicBezTo>
                  <a:cubicBezTo>
                    <a:pt x="1966" y="426"/>
                    <a:pt x="1960" y="430"/>
                    <a:pt x="1957" y="436"/>
                  </a:cubicBezTo>
                  <a:cubicBezTo>
                    <a:pt x="1931" y="477"/>
                    <a:pt x="1904" y="516"/>
                    <a:pt x="1877" y="558"/>
                  </a:cubicBezTo>
                  <a:cubicBezTo>
                    <a:pt x="1874" y="564"/>
                    <a:pt x="1867" y="567"/>
                    <a:pt x="1861" y="567"/>
                  </a:cubicBezTo>
                  <a:cubicBezTo>
                    <a:pt x="1856" y="567"/>
                    <a:pt x="1851" y="565"/>
                    <a:pt x="1848" y="562"/>
                  </a:cubicBezTo>
                  <a:lnTo>
                    <a:pt x="1517" y="93"/>
                  </a:lnTo>
                  <a:cubicBezTo>
                    <a:pt x="1514" y="89"/>
                    <a:pt x="1510" y="88"/>
                    <a:pt x="1505" y="88"/>
                  </a:cubicBezTo>
                  <a:cubicBezTo>
                    <a:pt x="1496" y="88"/>
                    <a:pt x="1486" y="96"/>
                    <a:pt x="1486" y="109"/>
                  </a:cubicBezTo>
                  <a:cubicBezTo>
                    <a:pt x="1477" y="246"/>
                    <a:pt x="1472" y="384"/>
                    <a:pt x="1464" y="522"/>
                  </a:cubicBezTo>
                  <a:cubicBezTo>
                    <a:pt x="1465" y="535"/>
                    <a:pt x="1456" y="544"/>
                    <a:pt x="1446" y="544"/>
                  </a:cubicBezTo>
                  <a:cubicBezTo>
                    <a:pt x="1443" y="544"/>
                    <a:pt x="1440" y="543"/>
                    <a:pt x="1437" y="541"/>
                  </a:cubicBezTo>
                  <a:cubicBezTo>
                    <a:pt x="1404" y="520"/>
                    <a:pt x="1371" y="500"/>
                    <a:pt x="1339" y="478"/>
                  </a:cubicBezTo>
                  <a:cubicBezTo>
                    <a:pt x="1336" y="477"/>
                    <a:pt x="1333" y="476"/>
                    <a:pt x="1330" y="476"/>
                  </a:cubicBezTo>
                  <a:cubicBezTo>
                    <a:pt x="1319" y="476"/>
                    <a:pt x="1309" y="487"/>
                    <a:pt x="1311" y="500"/>
                  </a:cubicBezTo>
                  <a:cubicBezTo>
                    <a:pt x="1331" y="593"/>
                    <a:pt x="1352" y="686"/>
                    <a:pt x="1372" y="778"/>
                  </a:cubicBezTo>
                  <a:cubicBezTo>
                    <a:pt x="1375" y="790"/>
                    <a:pt x="1365" y="802"/>
                    <a:pt x="1354" y="802"/>
                  </a:cubicBezTo>
                  <a:cubicBezTo>
                    <a:pt x="1353" y="802"/>
                    <a:pt x="1352" y="802"/>
                    <a:pt x="1351" y="801"/>
                  </a:cubicBezTo>
                  <a:cubicBezTo>
                    <a:pt x="1253" y="782"/>
                    <a:pt x="1157" y="760"/>
                    <a:pt x="1059" y="740"/>
                  </a:cubicBezTo>
                  <a:cubicBezTo>
                    <a:pt x="1057" y="740"/>
                    <a:pt x="1056" y="740"/>
                    <a:pt x="1054" y="740"/>
                  </a:cubicBezTo>
                  <a:cubicBezTo>
                    <a:pt x="1043" y="740"/>
                    <a:pt x="1034" y="753"/>
                    <a:pt x="1038" y="765"/>
                  </a:cubicBezTo>
                  <a:cubicBezTo>
                    <a:pt x="1084" y="938"/>
                    <a:pt x="1132" y="1113"/>
                    <a:pt x="1180" y="1286"/>
                  </a:cubicBezTo>
                  <a:cubicBezTo>
                    <a:pt x="1182" y="1299"/>
                    <a:pt x="1173" y="1310"/>
                    <a:pt x="1160" y="1310"/>
                  </a:cubicBezTo>
                  <a:cubicBezTo>
                    <a:pt x="1159" y="1310"/>
                    <a:pt x="1158" y="1310"/>
                    <a:pt x="1158" y="1310"/>
                  </a:cubicBezTo>
                  <a:cubicBezTo>
                    <a:pt x="1046" y="1291"/>
                    <a:pt x="934" y="1271"/>
                    <a:pt x="821" y="1249"/>
                  </a:cubicBezTo>
                  <a:cubicBezTo>
                    <a:pt x="820" y="1249"/>
                    <a:pt x="819" y="1249"/>
                    <a:pt x="818" y="1249"/>
                  </a:cubicBezTo>
                  <a:cubicBezTo>
                    <a:pt x="806" y="1249"/>
                    <a:pt x="797" y="1261"/>
                    <a:pt x="801" y="1272"/>
                  </a:cubicBezTo>
                  <a:cubicBezTo>
                    <a:pt x="819" y="1350"/>
                    <a:pt x="867" y="1560"/>
                    <a:pt x="856" y="1560"/>
                  </a:cubicBezTo>
                  <a:cubicBezTo>
                    <a:pt x="856" y="1560"/>
                    <a:pt x="856" y="1560"/>
                    <a:pt x="856" y="1560"/>
                  </a:cubicBezTo>
                  <a:cubicBezTo>
                    <a:pt x="842" y="1550"/>
                    <a:pt x="705" y="1530"/>
                    <a:pt x="642" y="1522"/>
                  </a:cubicBezTo>
                  <a:cubicBezTo>
                    <a:pt x="641" y="1522"/>
                    <a:pt x="640" y="1522"/>
                    <a:pt x="639" y="1522"/>
                  </a:cubicBezTo>
                  <a:cubicBezTo>
                    <a:pt x="626" y="1522"/>
                    <a:pt x="616" y="1536"/>
                    <a:pt x="622" y="1548"/>
                  </a:cubicBezTo>
                  <a:cubicBezTo>
                    <a:pt x="677" y="1676"/>
                    <a:pt x="730" y="1803"/>
                    <a:pt x="785" y="1932"/>
                  </a:cubicBezTo>
                  <a:cubicBezTo>
                    <a:pt x="790" y="1944"/>
                    <a:pt x="780" y="1958"/>
                    <a:pt x="769" y="1958"/>
                  </a:cubicBezTo>
                  <a:cubicBezTo>
                    <a:pt x="767" y="1958"/>
                    <a:pt x="765" y="1958"/>
                    <a:pt x="764" y="1957"/>
                  </a:cubicBezTo>
                  <a:cubicBezTo>
                    <a:pt x="662" y="1932"/>
                    <a:pt x="561" y="1907"/>
                    <a:pt x="459" y="1880"/>
                  </a:cubicBezTo>
                  <a:cubicBezTo>
                    <a:pt x="458" y="1880"/>
                    <a:pt x="457" y="1880"/>
                    <a:pt x="456" y="1880"/>
                  </a:cubicBezTo>
                  <a:cubicBezTo>
                    <a:pt x="443" y="1880"/>
                    <a:pt x="433" y="1894"/>
                    <a:pt x="438" y="1907"/>
                  </a:cubicBezTo>
                  <a:cubicBezTo>
                    <a:pt x="544" y="2100"/>
                    <a:pt x="650" y="2295"/>
                    <a:pt x="759" y="2489"/>
                  </a:cubicBezTo>
                  <a:cubicBezTo>
                    <a:pt x="765" y="2502"/>
                    <a:pt x="754" y="2516"/>
                    <a:pt x="741" y="2516"/>
                  </a:cubicBezTo>
                  <a:cubicBezTo>
                    <a:pt x="739" y="2516"/>
                    <a:pt x="737" y="2516"/>
                    <a:pt x="735" y="2515"/>
                  </a:cubicBezTo>
                  <a:cubicBezTo>
                    <a:pt x="583" y="2471"/>
                    <a:pt x="432" y="2427"/>
                    <a:pt x="279" y="2382"/>
                  </a:cubicBezTo>
                  <a:cubicBezTo>
                    <a:pt x="277" y="2381"/>
                    <a:pt x="275" y="2380"/>
                    <a:pt x="273" y="2380"/>
                  </a:cubicBezTo>
                  <a:cubicBezTo>
                    <a:pt x="262" y="2380"/>
                    <a:pt x="252" y="2391"/>
                    <a:pt x="253" y="2404"/>
                  </a:cubicBezTo>
                  <a:cubicBezTo>
                    <a:pt x="273" y="2547"/>
                    <a:pt x="293" y="2690"/>
                    <a:pt x="314" y="2832"/>
                  </a:cubicBezTo>
                  <a:cubicBezTo>
                    <a:pt x="316" y="2843"/>
                    <a:pt x="308" y="2853"/>
                    <a:pt x="298" y="2855"/>
                  </a:cubicBezTo>
                  <a:cubicBezTo>
                    <a:pt x="206" y="2863"/>
                    <a:pt x="116" y="2869"/>
                    <a:pt x="24" y="2876"/>
                  </a:cubicBezTo>
                  <a:cubicBezTo>
                    <a:pt x="8" y="2877"/>
                    <a:pt x="1" y="2898"/>
                    <a:pt x="12" y="2908"/>
                  </a:cubicBezTo>
                  <a:lnTo>
                    <a:pt x="324" y="3201"/>
                  </a:lnTo>
                  <a:cubicBezTo>
                    <a:pt x="331" y="3210"/>
                    <a:pt x="331" y="3222"/>
                    <a:pt x="324" y="3230"/>
                  </a:cubicBezTo>
                  <a:lnTo>
                    <a:pt x="112" y="3436"/>
                  </a:lnTo>
                  <a:cubicBezTo>
                    <a:pt x="103" y="3445"/>
                    <a:pt x="105" y="3458"/>
                    <a:pt x="114" y="3464"/>
                  </a:cubicBezTo>
                  <a:cubicBezTo>
                    <a:pt x="243" y="3549"/>
                    <a:pt x="371" y="3633"/>
                    <a:pt x="501" y="3718"/>
                  </a:cubicBezTo>
                  <a:cubicBezTo>
                    <a:pt x="512" y="3725"/>
                    <a:pt x="512" y="3740"/>
                    <a:pt x="500" y="3748"/>
                  </a:cubicBezTo>
                  <a:cubicBezTo>
                    <a:pt x="441" y="3786"/>
                    <a:pt x="383" y="3824"/>
                    <a:pt x="324" y="3864"/>
                  </a:cubicBezTo>
                  <a:cubicBezTo>
                    <a:pt x="311" y="3872"/>
                    <a:pt x="311" y="3889"/>
                    <a:pt x="324" y="3896"/>
                  </a:cubicBezTo>
                  <a:cubicBezTo>
                    <a:pt x="487" y="3990"/>
                    <a:pt x="650" y="4085"/>
                    <a:pt x="815" y="4179"/>
                  </a:cubicBezTo>
                  <a:cubicBezTo>
                    <a:pt x="831" y="4189"/>
                    <a:pt x="824" y="4213"/>
                    <a:pt x="805" y="4213"/>
                  </a:cubicBezTo>
                  <a:lnTo>
                    <a:pt x="330" y="4213"/>
                  </a:lnTo>
                  <a:cubicBezTo>
                    <a:pt x="314" y="4213"/>
                    <a:pt x="305" y="4231"/>
                    <a:pt x="314" y="4244"/>
                  </a:cubicBezTo>
                  <a:cubicBezTo>
                    <a:pt x="391" y="4337"/>
                    <a:pt x="655" y="4608"/>
                    <a:pt x="1081" y="4660"/>
                  </a:cubicBezTo>
                  <a:cubicBezTo>
                    <a:pt x="1097" y="4661"/>
                    <a:pt x="1100" y="4685"/>
                    <a:pt x="1084" y="4693"/>
                  </a:cubicBezTo>
                  <a:cubicBezTo>
                    <a:pt x="1004" y="4734"/>
                    <a:pt x="924" y="4776"/>
                    <a:pt x="843" y="4816"/>
                  </a:cubicBezTo>
                  <a:cubicBezTo>
                    <a:pt x="830" y="4825"/>
                    <a:pt x="830" y="4844"/>
                    <a:pt x="843" y="4850"/>
                  </a:cubicBezTo>
                  <a:cubicBezTo>
                    <a:pt x="905" y="4878"/>
                    <a:pt x="1048" y="4931"/>
                    <a:pt x="1217" y="4931"/>
                  </a:cubicBezTo>
                  <a:cubicBezTo>
                    <a:pt x="1355" y="4931"/>
                    <a:pt x="1509" y="4896"/>
                    <a:pt x="1652" y="4783"/>
                  </a:cubicBezTo>
                  <a:cubicBezTo>
                    <a:pt x="1956" y="4542"/>
                    <a:pt x="2021" y="4038"/>
                    <a:pt x="2347" y="4038"/>
                  </a:cubicBezTo>
                  <a:cubicBezTo>
                    <a:pt x="2425" y="4038"/>
                    <a:pt x="2519" y="4067"/>
                    <a:pt x="2634" y="4136"/>
                  </a:cubicBezTo>
                  <a:cubicBezTo>
                    <a:pt x="2635" y="4136"/>
                    <a:pt x="2635" y="4137"/>
                    <a:pt x="2637" y="4137"/>
                  </a:cubicBezTo>
                  <a:cubicBezTo>
                    <a:pt x="2342" y="4601"/>
                    <a:pt x="2041" y="4673"/>
                    <a:pt x="1828" y="5371"/>
                  </a:cubicBezTo>
                  <a:cubicBezTo>
                    <a:pt x="1646" y="5972"/>
                    <a:pt x="1371" y="6097"/>
                    <a:pt x="1101" y="6509"/>
                  </a:cubicBezTo>
                  <a:cubicBezTo>
                    <a:pt x="1072" y="6553"/>
                    <a:pt x="1087" y="6612"/>
                    <a:pt x="1131" y="6636"/>
                  </a:cubicBezTo>
                  <a:cubicBezTo>
                    <a:pt x="1143" y="6644"/>
                    <a:pt x="1157" y="6647"/>
                    <a:pt x="1171" y="6647"/>
                  </a:cubicBezTo>
                  <a:cubicBezTo>
                    <a:pt x="1201" y="6647"/>
                    <a:pt x="1230" y="6631"/>
                    <a:pt x="1247" y="6605"/>
                  </a:cubicBezTo>
                  <a:cubicBezTo>
                    <a:pt x="1494" y="6205"/>
                    <a:pt x="1788" y="6045"/>
                    <a:pt x="1965" y="5409"/>
                  </a:cubicBezTo>
                  <a:cubicBezTo>
                    <a:pt x="2153" y="4741"/>
                    <a:pt x="2430" y="4688"/>
                    <a:pt x="2727" y="4201"/>
                  </a:cubicBezTo>
                  <a:lnTo>
                    <a:pt x="2727" y="4201"/>
                  </a:lnTo>
                  <a:cubicBezTo>
                    <a:pt x="3157" y="4534"/>
                    <a:pt x="2611" y="4858"/>
                    <a:pt x="2544" y="5303"/>
                  </a:cubicBezTo>
                  <a:cubicBezTo>
                    <a:pt x="2483" y="5701"/>
                    <a:pt x="2793" y="5959"/>
                    <a:pt x="2892" y="6031"/>
                  </a:cubicBezTo>
                  <a:cubicBezTo>
                    <a:pt x="2895" y="6033"/>
                    <a:pt x="2899" y="6034"/>
                    <a:pt x="2902" y="6034"/>
                  </a:cubicBezTo>
                  <a:cubicBezTo>
                    <a:pt x="2912" y="6034"/>
                    <a:pt x="2921" y="6026"/>
                    <a:pt x="2919" y="6014"/>
                  </a:cubicBezTo>
                  <a:cubicBezTo>
                    <a:pt x="2913" y="5926"/>
                    <a:pt x="2909" y="5836"/>
                    <a:pt x="2903" y="5748"/>
                  </a:cubicBezTo>
                  <a:cubicBezTo>
                    <a:pt x="2902" y="5737"/>
                    <a:pt x="2911" y="5729"/>
                    <a:pt x="2921" y="5729"/>
                  </a:cubicBezTo>
                  <a:cubicBezTo>
                    <a:pt x="2926" y="5729"/>
                    <a:pt x="2931" y="5731"/>
                    <a:pt x="2935" y="5736"/>
                  </a:cubicBezTo>
                  <a:cubicBezTo>
                    <a:pt x="3192" y="6076"/>
                    <a:pt x="3559" y="6170"/>
                    <a:pt x="3676" y="6192"/>
                  </a:cubicBezTo>
                  <a:cubicBezTo>
                    <a:pt x="3678" y="6193"/>
                    <a:pt x="3679" y="6193"/>
                    <a:pt x="3681" y="6193"/>
                  </a:cubicBezTo>
                  <a:cubicBezTo>
                    <a:pt x="3694" y="6193"/>
                    <a:pt x="3701" y="6178"/>
                    <a:pt x="3695" y="6165"/>
                  </a:cubicBezTo>
                  <a:cubicBezTo>
                    <a:pt x="3615" y="6031"/>
                    <a:pt x="3535" y="5896"/>
                    <a:pt x="3455" y="5760"/>
                  </a:cubicBezTo>
                  <a:cubicBezTo>
                    <a:pt x="3447" y="5748"/>
                    <a:pt x="3458" y="5733"/>
                    <a:pt x="3470" y="5733"/>
                  </a:cubicBezTo>
                  <a:cubicBezTo>
                    <a:pt x="3473" y="5733"/>
                    <a:pt x="3476" y="5734"/>
                    <a:pt x="3480" y="5736"/>
                  </a:cubicBezTo>
                  <a:cubicBezTo>
                    <a:pt x="3641" y="5831"/>
                    <a:pt x="3805" y="5928"/>
                    <a:pt x="3968" y="6026"/>
                  </a:cubicBezTo>
                  <a:cubicBezTo>
                    <a:pt x="3970" y="6027"/>
                    <a:pt x="3973" y="6028"/>
                    <a:pt x="3976" y="6028"/>
                  </a:cubicBezTo>
                  <a:cubicBezTo>
                    <a:pt x="3984" y="6028"/>
                    <a:pt x="3993" y="6022"/>
                    <a:pt x="3993" y="6012"/>
                  </a:cubicBezTo>
                  <a:cubicBezTo>
                    <a:pt x="3996" y="5945"/>
                    <a:pt x="4001" y="5878"/>
                    <a:pt x="4004" y="5811"/>
                  </a:cubicBezTo>
                  <a:cubicBezTo>
                    <a:pt x="4004" y="5801"/>
                    <a:pt x="4013" y="5793"/>
                    <a:pt x="4023" y="5793"/>
                  </a:cubicBezTo>
                  <a:cubicBezTo>
                    <a:pt x="4025" y="5793"/>
                    <a:pt x="4028" y="5793"/>
                    <a:pt x="4030" y="5795"/>
                  </a:cubicBezTo>
                  <a:cubicBezTo>
                    <a:pt x="4166" y="5867"/>
                    <a:pt x="4300" y="5939"/>
                    <a:pt x="4436" y="6012"/>
                  </a:cubicBezTo>
                  <a:cubicBezTo>
                    <a:pt x="4439" y="6014"/>
                    <a:pt x="4442" y="6014"/>
                    <a:pt x="4445" y="6014"/>
                  </a:cubicBezTo>
                  <a:cubicBezTo>
                    <a:pt x="4453" y="6014"/>
                    <a:pt x="4460" y="6010"/>
                    <a:pt x="4463" y="6001"/>
                  </a:cubicBezTo>
                  <a:cubicBezTo>
                    <a:pt x="4485" y="5911"/>
                    <a:pt x="4509" y="5822"/>
                    <a:pt x="4534" y="5731"/>
                  </a:cubicBezTo>
                  <a:cubicBezTo>
                    <a:pt x="4537" y="5723"/>
                    <a:pt x="4544" y="5718"/>
                    <a:pt x="4551" y="5718"/>
                  </a:cubicBezTo>
                  <a:cubicBezTo>
                    <a:pt x="4553" y="5718"/>
                    <a:pt x="4555" y="5718"/>
                    <a:pt x="4557" y="5719"/>
                  </a:cubicBezTo>
                  <a:cubicBezTo>
                    <a:pt x="4692" y="5764"/>
                    <a:pt x="4826" y="5812"/>
                    <a:pt x="4961" y="5858"/>
                  </a:cubicBezTo>
                  <a:cubicBezTo>
                    <a:pt x="4963" y="5859"/>
                    <a:pt x="4964" y="5859"/>
                    <a:pt x="4966" y="5859"/>
                  </a:cubicBezTo>
                  <a:cubicBezTo>
                    <a:pt x="4979" y="5859"/>
                    <a:pt x="4989" y="5846"/>
                    <a:pt x="4983" y="5834"/>
                  </a:cubicBezTo>
                  <a:cubicBezTo>
                    <a:pt x="4944" y="5752"/>
                    <a:pt x="4905" y="5671"/>
                    <a:pt x="4867" y="5590"/>
                  </a:cubicBezTo>
                  <a:cubicBezTo>
                    <a:pt x="4862" y="5581"/>
                    <a:pt x="4867" y="5568"/>
                    <a:pt x="4876" y="5566"/>
                  </a:cubicBezTo>
                  <a:cubicBezTo>
                    <a:pt x="5009" y="5523"/>
                    <a:pt x="5142" y="5480"/>
                    <a:pt x="5273" y="5438"/>
                  </a:cubicBezTo>
                  <a:cubicBezTo>
                    <a:pt x="5286" y="5433"/>
                    <a:pt x="5290" y="5414"/>
                    <a:pt x="5278" y="5407"/>
                  </a:cubicBezTo>
                  <a:cubicBezTo>
                    <a:pt x="5165" y="5296"/>
                    <a:pt x="5055" y="5183"/>
                    <a:pt x="4944" y="5072"/>
                  </a:cubicBezTo>
                  <a:cubicBezTo>
                    <a:pt x="4930" y="5061"/>
                    <a:pt x="4938" y="5041"/>
                    <a:pt x="4955" y="5040"/>
                  </a:cubicBezTo>
                  <a:cubicBezTo>
                    <a:pt x="5174" y="5051"/>
                    <a:pt x="5390" y="5063"/>
                    <a:pt x="5609" y="5077"/>
                  </a:cubicBezTo>
                  <a:cubicBezTo>
                    <a:pt x="5624" y="5077"/>
                    <a:pt x="5632" y="5058"/>
                    <a:pt x="5621" y="5047"/>
                  </a:cubicBezTo>
                  <a:cubicBezTo>
                    <a:pt x="5550" y="4971"/>
                    <a:pt x="5482" y="4893"/>
                    <a:pt x="5413" y="4816"/>
                  </a:cubicBezTo>
                  <a:cubicBezTo>
                    <a:pt x="5402" y="4806"/>
                    <a:pt x="5410" y="4788"/>
                    <a:pt x="5426" y="4788"/>
                  </a:cubicBezTo>
                  <a:cubicBezTo>
                    <a:pt x="5561" y="4783"/>
                    <a:pt x="5697" y="4779"/>
                    <a:pt x="5834" y="4776"/>
                  </a:cubicBezTo>
                  <a:cubicBezTo>
                    <a:pt x="5848" y="4776"/>
                    <a:pt x="5855" y="4759"/>
                    <a:pt x="5848" y="4748"/>
                  </a:cubicBezTo>
                  <a:cubicBezTo>
                    <a:pt x="5810" y="4696"/>
                    <a:pt x="5728" y="4586"/>
                    <a:pt x="5714" y="4576"/>
                  </a:cubicBezTo>
                  <a:cubicBezTo>
                    <a:pt x="5700" y="4568"/>
                    <a:pt x="5910" y="4526"/>
                    <a:pt x="5988" y="4510"/>
                  </a:cubicBezTo>
                  <a:cubicBezTo>
                    <a:pt x="6001" y="4508"/>
                    <a:pt x="6007" y="4494"/>
                    <a:pt x="5999" y="4483"/>
                  </a:cubicBezTo>
                  <a:cubicBezTo>
                    <a:pt x="5930" y="4394"/>
                    <a:pt x="5861" y="4304"/>
                    <a:pt x="5793" y="4214"/>
                  </a:cubicBezTo>
                  <a:cubicBezTo>
                    <a:pt x="5785" y="4203"/>
                    <a:pt x="5791" y="4189"/>
                    <a:pt x="5804" y="4186"/>
                  </a:cubicBezTo>
                  <a:cubicBezTo>
                    <a:pt x="5974" y="4156"/>
                    <a:pt x="6146" y="4130"/>
                    <a:pt x="6319" y="4105"/>
                  </a:cubicBezTo>
                  <a:cubicBezTo>
                    <a:pt x="6332" y="4104"/>
                    <a:pt x="6338" y="4087"/>
                    <a:pt x="6330" y="4078"/>
                  </a:cubicBezTo>
                  <a:cubicBezTo>
                    <a:pt x="6269" y="4001"/>
                    <a:pt x="6207" y="3923"/>
                    <a:pt x="6146" y="3846"/>
                  </a:cubicBezTo>
                  <a:cubicBezTo>
                    <a:pt x="6139" y="3835"/>
                    <a:pt x="6143" y="3819"/>
                    <a:pt x="6157" y="3818"/>
                  </a:cubicBezTo>
                  <a:lnTo>
                    <a:pt x="6428" y="3768"/>
                  </a:lnTo>
                  <a:cubicBezTo>
                    <a:pt x="6442" y="3764"/>
                    <a:pt x="6447" y="3745"/>
                    <a:pt x="6434" y="3736"/>
                  </a:cubicBezTo>
                  <a:cubicBezTo>
                    <a:pt x="6401" y="3714"/>
                    <a:pt x="6368" y="3694"/>
                    <a:pt x="6336" y="3672"/>
                  </a:cubicBezTo>
                  <a:cubicBezTo>
                    <a:pt x="6324" y="3665"/>
                    <a:pt x="6325" y="3647"/>
                    <a:pt x="6338" y="3642"/>
                  </a:cubicBezTo>
                  <a:cubicBezTo>
                    <a:pt x="6457" y="3586"/>
                    <a:pt x="6574" y="3529"/>
                    <a:pt x="6693" y="3473"/>
                  </a:cubicBezTo>
                  <a:cubicBezTo>
                    <a:pt x="6709" y="3467"/>
                    <a:pt x="6709" y="3445"/>
                    <a:pt x="6693" y="3439"/>
                  </a:cubicBezTo>
                  <a:cubicBezTo>
                    <a:pt x="6508" y="3400"/>
                    <a:pt x="6324" y="3359"/>
                    <a:pt x="6140" y="3320"/>
                  </a:cubicBezTo>
                  <a:cubicBezTo>
                    <a:pt x="6129" y="3316"/>
                    <a:pt x="6124" y="3303"/>
                    <a:pt x="6130" y="3293"/>
                  </a:cubicBezTo>
                  <a:cubicBezTo>
                    <a:pt x="6155" y="3255"/>
                    <a:pt x="6179" y="3217"/>
                    <a:pt x="6205" y="3179"/>
                  </a:cubicBezTo>
                  <a:cubicBezTo>
                    <a:pt x="6213" y="3167"/>
                    <a:pt x="6205" y="3152"/>
                    <a:pt x="6191" y="3151"/>
                  </a:cubicBezTo>
                  <a:cubicBezTo>
                    <a:pt x="6080" y="3146"/>
                    <a:pt x="5968" y="3143"/>
                    <a:pt x="5855" y="3139"/>
                  </a:cubicBezTo>
                  <a:cubicBezTo>
                    <a:pt x="5845" y="3139"/>
                    <a:pt x="5837" y="3128"/>
                    <a:pt x="5838" y="3118"/>
                  </a:cubicBezTo>
                  <a:cubicBezTo>
                    <a:pt x="5850" y="3071"/>
                    <a:pt x="5865" y="3023"/>
                    <a:pt x="5877" y="2978"/>
                  </a:cubicBezTo>
                  <a:cubicBezTo>
                    <a:pt x="5879" y="2966"/>
                    <a:pt x="5872" y="2955"/>
                    <a:pt x="5861" y="2955"/>
                  </a:cubicBezTo>
                  <a:cubicBezTo>
                    <a:pt x="5860" y="2955"/>
                    <a:pt x="5859" y="2955"/>
                    <a:pt x="5859" y="2956"/>
                  </a:cubicBezTo>
                  <a:cubicBezTo>
                    <a:pt x="5685" y="2969"/>
                    <a:pt x="5513" y="2985"/>
                    <a:pt x="5340" y="3000"/>
                  </a:cubicBezTo>
                  <a:cubicBezTo>
                    <a:pt x="5339" y="3000"/>
                    <a:pt x="5338" y="3000"/>
                    <a:pt x="5337" y="3000"/>
                  </a:cubicBezTo>
                  <a:cubicBezTo>
                    <a:pt x="5322" y="3000"/>
                    <a:pt x="5315" y="2979"/>
                    <a:pt x="5328" y="2969"/>
                  </a:cubicBezTo>
                  <a:cubicBezTo>
                    <a:pt x="5493" y="2825"/>
                    <a:pt x="5658" y="2679"/>
                    <a:pt x="5823" y="2535"/>
                  </a:cubicBezTo>
                  <a:cubicBezTo>
                    <a:pt x="5836" y="2523"/>
                    <a:pt x="5827" y="2504"/>
                    <a:pt x="5811" y="2504"/>
                  </a:cubicBezTo>
                  <a:cubicBezTo>
                    <a:pt x="5810" y="2504"/>
                    <a:pt x="5809" y="2504"/>
                    <a:pt x="5807" y="2504"/>
                  </a:cubicBezTo>
                  <a:cubicBezTo>
                    <a:pt x="5728" y="2503"/>
                    <a:pt x="5647" y="2503"/>
                    <a:pt x="5568" y="2503"/>
                  </a:cubicBezTo>
                  <a:cubicBezTo>
                    <a:pt x="5566" y="2503"/>
                    <a:pt x="5565" y="2503"/>
                    <a:pt x="5564" y="2503"/>
                  </a:cubicBezTo>
                  <a:cubicBezTo>
                    <a:pt x="5552" y="2503"/>
                    <a:pt x="5543" y="2489"/>
                    <a:pt x="5548" y="2478"/>
                  </a:cubicBezTo>
                  <a:cubicBezTo>
                    <a:pt x="5658" y="2327"/>
                    <a:pt x="5769" y="2176"/>
                    <a:pt x="5881" y="2026"/>
                  </a:cubicBezTo>
                  <a:cubicBezTo>
                    <a:pt x="5887" y="2014"/>
                    <a:pt x="5879" y="2000"/>
                    <a:pt x="5866" y="2000"/>
                  </a:cubicBezTo>
                  <a:cubicBezTo>
                    <a:pt x="5866" y="2000"/>
                    <a:pt x="5865" y="2000"/>
                    <a:pt x="5865" y="2000"/>
                  </a:cubicBezTo>
                  <a:cubicBezTo>
                    <a:pt x="5732" y="2012"/>
                    <a:pt x="5598" y="2025"/>
                    <a:pt x="5467" y="2037"/>
                  </a:cubicBezTo>
                  <a:cubicBezTo>
                    <a:pt x="5467" y="2037"/>
                    <a:pt x="5466" y="2037"/>
                    <a:pt x="5465" y="2037"/>
                  </a:cubicBezTo>
                  <a:cubicBezTo>
                    <a:pt x="5452" y="2037"/>
                    <a:pt x="5444" y="2024"/>
                    <a:pt x="5450" y="2012"/>
                  </a:cubicBezTo>
                  <a:cubicBezTo>
                    <a:pt x="5516" y="1858"/>
                    <a:pt x="5584" y="1705"/>
                    <a:pt x="5648" y="1550"/>
                  </a:cubicBezTo>
                  <a:cubicBezTo>
                    <a:pt x="5653" y="1540"/>
                    <a:pt x="5647" y="1528"/>
                    <a:pt x="5635" y="1526"/>
                  </a:cubicBezTo>
                  <a:cubicBezTo>
                    <a:pt x="5541" y="1513"/>
                    <a:pt x="5444" y="1501"/>
                    <a:pt x="5349" y="1489"/>
                  </a:cubicBezTo>
                  <a:cubicBezTo>
                    <a:pt x="5336" y="1488"/>
                    <a:pt x="5330" y="1475"/>
                    <a:pt x="5335" y="1463"/>
                  </a:cubicBezTo>
                  <a:cubicBezTo>
                    <a:pt x="5390" y="1353"/>
                    <a:pt x="5448" y="1244"/>
                    <a:pt x="5504" y="1134"/>
                  </a:cubicBezTo>
                  <a:cubicBezTo>
                    <a:pt x="5510" y="1122"/>
                    <a:pt x="5502" y="1108"/>
                    <a:pt x="5488" y="1108"/>
                  </a:cubicBezTo>
                  <a:cubicBezTo>
                    <a:pt x="5424" y="1108"/>
                    <a:pt x="5361" y="1110"/>
                    <a:pt x="5297" y="1112"/>
                  </a:cubicBezTo>
                  <a:cubicBezTo>
                    <a:pt x="5285" y="1112"/>
                    <a:pt x="5276" y="1097"/>
                    <a:pt x="5281" y="1088"/>
                  </a:cubicBezTo>
                  <a:cubicBezTo>
                    <a:pt x="5338" y="969"/>
                    <a:pt x="5394" y="852"/>
                    <a:pt x="5449" y="734"/>
                  </a:cubicBezTo>
                  <a:cubicBezTo>
                    <a:pt x="5454" y="722"/>
                    <a:pt x="5446" y="709"/>
                    <a:pt x="5433" y="709"/>
                  </a:cubicBezTo>
                  <a:cubicBezTo>
                    <a:pt x="5431" y="709"/>
                    <a:pt x="5430" y="709"/>
                    <a:pt x="5428" y="710"/>
                  </a:cubicBezTo>
                  <a:cubicBezTo>
                    <a:pt x="5378" y="722"/>
                    <a:pt x="5327" y="734"/>
                    <a:pt x="5275" y="748"/>
                  </a:cubicBezTo>
                  <a:cubicBezTo>
                    <a:pt x="5274" y="748"/>
                    <a:pt x="5272" y="748"/>
                    <a:pt x="5271" y="748"/>
                  </a:cubicBezTo>
                  <a:cubicBezTo>
                    <a:pt x="5262" y="748"/>
                    <a:pt x="5254" y="740"/>
                    <a:pt x="5254" y="729"/>
                  </a:cubicBezTo>
                  <a:cubicBezTo>
                    <a:pt x="5264" y="492"/>
                    <a:pt x="5275" y="256"/>
                    <a:pt x="5286" y="18"/>
                  </a:cubicBezTo>
                  <a:cubicBezTo>
                    <a:pt x="5286" y="12"/>
                    <a:pt x="5284" y="6"/>
                    <a:pt x="5279" y="3"/>
                  </a:cubicBezTo>
                  <a:cubicBezTo>
                    <a:pt x="5276" y="1"/>
                    <a:pt x="5272" y="0"/>
                    <a:pt x="52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7" name="Google Shape;717;p6"/>
            <p:cNvSpPr/>
            <p:nvPr/>
          </p:nvSpPr>
          <p:spPr>
            <a:xfrm>
              <a:off x="3533150" y="933075"/>
              <a:ext cx="28950" cy="47900"/>
            </a:xfrm>
            <a:custGeom>
              <a:avLst/>
              <a:gdLst/>
              <a:ahLst/>
              <a:cxnLst/>
              <a:rect l="l" t="t" r="r" b="b"/>
              <a:pathLst>
                <a:path w="1158" h="1916" extrusionOk="0">
                  <a:moveTo>
                    <a:pt x="573" y="1"/>
                  </a:moveTo>
                  <a:cubicBezTo>
                    <a:pt x="600" y="106"/>
                    <a:pt x="620" y="215"/>
                    <a:pt x="632" y="322"/>
                  </a:cubicBezTo>
                  <a:cubicBezTo>
                    <a:pt x="653" y="488"/>
                    <a:pt x="644" y="653"/>
                    <a:pt x="634" y="820"/>
                  </a:cubicBezTo>
                  <a:cubicBezTo>
                    <a:pt x="629" y="875"/>
                    <a:pt x="631" y="932"/>
                    <a:pt x="634" y="987"/>
                  </a:cubicBezTo>
                  <a:cubicBezTo>
                    <a:pt x="598" y="973"/>
                    <a:pt x="561" y="961"/>
                    <a:pt x="525" y="945"/>
                  </a:cubicBezTo>
                  <a:cubicBezTo>
                    <a:pt x="408" y="895"/>
                    <a:pt x="295" y="829"/>
                    <a:pt x="196" y="751"/>
                  </a:cubicBezTo>
                  <a:cubicBezTo>
                    <a:pt x="123" y="693"/>
                    <a:pt x="57" y="625"/>
                    <a:pt x="1" y="546"/>
                  </a:cubicBezTo>
                  <a:lnTo>
                    <a:pt x="1" y="546"/>
                  </a:lnTo>
                  <a:cubicBezTo>
                    <a:pt x="20" y="583"/>
                    <a:pt x="45" y="618"/>
                    <a:pt x="72" y="650"/>
                  </a:cubicBezTo>
                  <a:cubicBezTo>
                    <a:pt x="152" y="749"/>
                    <a:pt x="257" y="828"/>
                    <a:pt x="371" y="885"/>
                  </a:cubicBezTo>
                  <a:cubicBezTo>
                    <a:pt x="453" y="930"/>
                    <a:pt x="543" y="963"/>
                    <a:pt x="632" y="988"/>
                  </a:cubicBezTo>
                  <a:cubicBezTo>
                    <a:pt x="638" y="1099"/>
                    <a:pt x="659" y="1212"/>
                    <a:pt x="708" y="1313"/>
                  </a:cubicBezTo>
                  <a:cubicBezTo>
                    <a:pt x="759" y="1429"/>
                    <a:pt x="825" y="1540"/>
                    <a:pt x="894" y="1646"/>
                  </a:cubicBezTo>
                  <a:cubicBezTo>
                    <a:pt x="965" y="1751"/>
                    <a:pt x="1046" y="1851"/>
                    <a:pt x="1158" y="1915"/>
                  </a:cubicBezTo>
                  <a:cubicBezTo>
                    <a:pt x="1065" y="1856"/>
                    <a:pt x="993" y="1771"/>
                    <a:pt x="932" y="1680"/>
                  </a:cubicBezTo>
                  <a:cubicBezTo>
                    <a:pt x="840" y="1538"/>
                    <a:pt x="752" y="1394"/>
                    <a:pt x="697" y="1236"/>
                  </a:cubicBezTo>
                  <a:cubicBezTo>
                    <a:pt x="638" y="1078"/>
                    <a:pt x="646" y="907"/>
                    <a:pt x="656" y="741"/>
                  </a:cubicBezTo>
                  <a:cubicBezTo>
                    <a:pt x="673" y="491"/>
                    <a:pt x="648" y="238"/>
                    <a:pt x="573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8" name="Google Shape;718;p6"/>
            <p:cNvSpPr/>
            <p:nvPr/>
          </p:nvSpPr>
          <p:spPr>
            <a:xfrm>
              <a:off x="3575275" y="921650"/>
              <a:ext cx="59850" cy="107850"/>
            </a:xfrm>
            <a:custGeom>
              <a:avLst/>
              <a:gdLst/>
              <a:ahLst/>
              <a:cxnLst/>
              <a:rect l="l" t="t" r="r" b="b"/>
              <a:pathLst>
                <a:path w="2394" h="4314" extrusionOk="0">
                  <a:moveTo>
                    <a:pt x="2077" y="1423"/>
                  </a:moveTo>
                  <a:cubicBezTo>
                    <a:pt x="2001" y="1423"/>
                    <a:pt x="1933" y="1476"/>
                    <a:pt x="1881" y="1529"/>
                  </a:cubicBezTo>
                  <a:cubicBezTo>
                    <a:pt x="1797" y="1619"/>
                    <a:pt x="1716" y="1712"/>
                    <a:pt x="1596" y="1745"/>
                  </a:cubicBezTo>
                  <a:cubicBezTo>
                    <a:pt x="1483" y="1781"/>
                    <a:pt x="1360" y="1793"/>
                    <a:pt x="1240" y="1820"/>
                  </a:cubicBezTo>
                  <a:cubicBezTo>
                    <a:pt x="1073" y="1853"/>
                    <a:pt x="911" y="1885"/>
                    <a:pt x="703" y="1927"/>
                  </a:cubicBezTo>
                  <a:cubicBezTo>
                    <a:pt x="788" y="1913"/>
                    <a:pt x="860" y="1901"/>
                    <a:pt x="933" y="1889"/>
                  </a:cubicBezTo>
                  <a:cubicBezTo>
                    <a:pt x="1058" y="1867"/>
                    <a:pt x="1179" y="1846"/>
                    <a:pt x="1297" y="1824"/>
                  </a:cubicBezTo>
                  <a:cubicBezTo>
                    <a:pt x="1418" y="1800"/>
                    <a:pt x="1544" y="1792"/>
                    <a:pt x="1659" y="1738"/>
                  </a:cubicBezTo>
                  <a:cubicBezTo>
                    <a:pt x="1746" y="1702"/>
                    <a:pt x="1808" y="1628"/>
                    <a:pt x="1868" y="1561"/>
                  </a:cubicBezTo>
                  <a:cubicBezTo>
                    <a:pt x="1927" y="1496"/>
                    <a:pt x="1996" y="1424"/>
                    <a:pt x="2092" y="1424"/>
                  </a:cubicBezTo>
                  <a:cubicBezTo>
                    <a:pt x="2087" y="1424"/>
                    <a:pt x="2082" y="1423"/>
                    <a:pt x="2077" y="1423"/>
                  </a:cubicBezTo>
                  <a:close/>
                  <a:moveTo>
                    <a:pt x="219" y="1609"/>
                  </a:moveTo>
                  <a:cubicBezTo>
                    <a:pt x="202" y="1645"/>
                    <a:pt x="201" y="1690"/>
                    <a:pt x="209" y="1730"/>
                  </a:cubicBezTo>
                  <a:cubicBezTo>
                    <a:pt x="219" y="1792"/>
                    <a:pt x="247" y="1849"/>
                    <a:pt x="267" y="1906"/>
                  </a:cubicBezTo>
                  <a:cubicBezTo>
                    <a:pt x="290" y="1964"/>
                    <a:pt x="311" y="2017"/>
                    <a:pt x="334" y="2077"/>
                  </a:cubicBezTo>
                  <a:cubicBezTo>
                    <a:pt x="367" y="2159"/>
                    <a:pt x="401" y="2243"/>
                    <a:pt x="438" y="2325"/>
                  </a:cubicBezTo>
                  <a:lnTo>
                    <a:pt x="438" y="2325"/>
                  </a:lnTo>
                  <a:cubicBezTo>
                    <a:pt x="424" y="2284"/>
                    <a:pt x="413" y="2251"/>
                    <a:pt x="402" y="2222"/>
                  </a:cubicBezTo>
                  <a:cubicBezTo>
                    <a:pt x="362" y="2104"/>
                    <a:pt x="318" y="1987"/>
                    <a:pt x="273" y="1872"/>
                  </a:cubicBezTo>
                  <a:cubicBezTo>
                    <a:pt x="240" y="1787"/>
                    <a:pt x="195" y="1701"/>
                    <a:pt x="219" y="1609"/>
                  </a:cubicBezTo>
                  <a:close/>
                  <a:moveTo>
                    <a:pt x="438" y="2325"/>
                  </a:moveTo>
                  <a:cubicBezTo>
                    <a:pt x="438" y="2327"/>
                    <a:pt x="438" y="2328"/>
                    <a:pt x="439" y="2330"/>
                  </a:cubicBezTo>
                  <a:lnTo>
                    <a:pt x="439" y="2330"/>
                  </a:lnTo>
                  <a:cubicBezTo>
                    <a:pt x="439" y="2330"/>
                    <a:pt x="439" y="2329"/>
                    <a:pt x="439" y="2329"/>
                  </a:cubicBezTo>
                  <a:cubicBezTo>
                    <a:pt x="439" y="2328"/>
                    <a:pt x="438" y="2327"/>
                    <a:pt x="438" y="2325"/>
                  </a:cubicBezTo>
                  <a:close/>
                  <a:moveTo>
                    <a:pt x="1760" y="0"/>
                  </a:moveTo>
                  <a:cubicBezTo>
                    <a:pt x="1617" y="126"/>
                    <a:pt x="1502" y="283"/>
                    <a:pt x="1409" y="450"/>
                  </a:cubicBezTo>
                  <a:cubicBezTo>
                    <a:pt x="1273" y="695"/>
                    <a:pt x="1178" y="959"/>
                    <a:pt x="1067" y="1215"/>
                  </a:cubicBezTo>
                  <a:cubicBezTo>
                    <a:pt x="1050" y="1176"/>
                    <a:pt x="1035" y="1137"/>
                    <a:pt x="1020" y="1099"/>
                  </a:cubicBezTo>
                  <a:cubicBezTo>
                    <a:pt x="975" y="965"/>
                    <a:pt x="944" y="830"/>
                    <a:pt x="927" y="690"/>
                  </a:cubicBezTo>
                  <a:cubicBezTo>
                    <a:pt x="915" y="587"/>
                    <a:pt x="914" y="483"/>
                    <a:pt x="927" y="381"/>
                  </a:cubicBezTo>
                  <a:lnTo>
                    <a:pt x="927" y="381"/>
                  </a:lnTo>
                  <a:cubicBezTo>
                    <a:pt x="916" y="426"/>
                    <a:pt x="909" y="471"/>
                    <a:pt x="908" y="518"/>
                  </a:cubicBezTo>
                  <a:cubicBezTo>
                    <a:pt x="900" y="656"/>
                    <a:pt x="920" y="797"/>
                    <a:pt x="957" y="930"/>
                  </a:cubicBezTo>
                  <a:cubicBezTo>
                    <a:pt x="984" y="1029"/>
                    <a:pt x="1019" y="1126"/>
                    <a:pt x="1067" y="1216"/>
                  </a:cubicBezTo>
                  <a:cubicBezTo>
                    <a:pt x="1062" y="1225"/>
                    <a:pt x="1059" y="1236"/>
                    <a:pt x="1054" y="1245"/>
                  </a:cubicBezTo>
                  <a:cubicBezTo>
                    <a:pt x="938" y="1511"/>
                    <a:pt x="793" y="1762"/>
                    <a:pt x="640" y="2008"/>
                  </a:cubicBezTo>
                  <a:cubicBezTo>
                    <a:pt x="574" y="2115"/>
                    <a:pt x="506" y="2222"/>
                    <a:pt x="439" y="2330"/>
                  </a:cubicBezTo>
                  <a:cubicBezTo>
                    <a:pt x="439" y="2330"/>
                    <a:pt x="439" y="2330"/>
                    <a:pt x="439" y="2330"/>
                  </a:cubicBezTo>
                  <a:lnTo>
                    <a:pt x="439" y="2330"/>
                  </a:lnTo>
                  <a:cubicBezTo>
                    <a:pt x="274" y="2599"/>
                    <a:pt x="115" y="2870"/>
                    <a:pt x="0" y="3164"/>
                  </a:cubicBezTo>
                  <a:cubicBezTo>
                    <a:pt x="47" y="3056"/>
                    <a:pt x="98" y="2949"/>
                    <a:pt x="152" y="2844"/>
                  </a:cubicBezTo>
                  <a:cubicBezTo>
                    <a:pt x="184" y="2931"/>
                    <a:pt x="243" y="3005"/>
                    <a:pt x="306" y="3071"/>
                  </a:cubicBezTo>
                  <a:cubicBezTo>
                    <a:pt x="404" y="3176"/>
                    <a:pt x="522" y="3264"/>
                    <a:pt x="617" y="3369"/>
                  </a:cubicBezTo>
                  <a:cubicBezTo>
                    <a:pt x="708" y="3480"/>
                    <a:pt x="690" y="3637"/>
                    <a:pt x="690" y="3778"/>
                  </a:cubicBezTo>
                  <a:cubicBezTo>
                    <a:pt x="689" y="3883"/>
                    <a:pt x="706" y="3995"/>
                    <a:pt x="768" y="4086"/>
                  </a:cubicBezTo>
                  <a:cubicBezTo>
                    <a:pt x="828" y="4176"/>
                    <a:pt x="909" y="4246"/>
                    <a:pt x="992" y="4313"/>
                  </a:cubicBezTo>
                  <a:cubicBezTo>
                    <a:pt x="925" y="4250"/>
                    <a:pt x="855" y="4185"/>
                    <a:pt x="802" y="4110"/>
                  </a:cubicBezTo>
                  <a:cubicBezTo>
                    <a:pt x="713" y="3995"/>
                    <a:pt x="706" y="3849"/>
                    <a:pt x="713" y="3708"/>
                  </a:cubicBezTo>
                  <a:cubicBezTo>
                    <a:pt x="714" y="3638"/>
                    <a:pt x="717" y="3565"/>
                    <a:pt x="700" y="3494"/>
                  </a:cubicBezTo>
                  <a:cubicBezTo>
                    <a:pt x="686" y="3422"/>
                    <a:pt x="641" y="3357"/>
                    <a:pt x="588" y="3310"/>
                  </a:cubicBezTo>
                  <a:cubicBezTo>
                    <a:pt x="566" y="3291"/>
                    <a:pt x="546" y="3272"/>
                    <a:pt x="524" y="3254"/>
                  </a:cubicBezTo>
                  <a:cubicBezTo>
                    <a:pt x="601" y="3168"/>
                    <a:pt x="670" y="3089"/>
                    <a:pt x="741" y="3009"/>
                  </a:cubicBezTo>
                  <a:cubicBezTo>
                    <a:pt x="860" y="2881"/>
                    <a:pt x="984" y="2757"/>
                    <a:pt x="1128" y="2657"/>
                  </a:cubicBezTo>
                  <a:cubicBezTo>
                    <a:pt x="1228" y="2582"/>
                    <a:pt x="1348" y="2546"/>
                    <a:pt x="1470" y="2531"/>
                  </a:cubicBezTo>
                  <a:cubicBezTo>
                    <a:pt x="1479" y="2569"/>
                    <a:pt x="1490" y="2607"/>
                    <a:pt x="1503" y="2644"/>
                  </a:cubicBezTo>
                  <a:cubicBezTo>
                    <a:pt x="1550" y="2770"/>
                    <a:pt x="1614" y="2887"/>
                    <a:pt x="1689" y="2996"/>
                  </a:cubicBezTo>
                  <a:cubicBezTo>
                    <a:pt x="1746" y="3075"/>
                    <a:pt x="1808" y="3153"/>
                    <a:pt x="1885" y="3214"/>
                  </a:cubicBezTo>
                  <a:cubicBezTo>
                    <a:pt x="1856" y="3182"/>
                    <a:pt x="1826" y="3150"/>
                    <a:pt x="1801" y="3116"/>
                  </a:cubicBezTo>
                  <a:cubicBezTo>
                    <a:pt x="1721" y="3014"/>
                    <a:pt x="1650" y="2904"/>
                    <a:pt x="1587" y="2790"/>
                  </a:cubicBezTo>
                  <a:cubicBezTo>
                    <a:pt x="1540" y="2706"/>
                    <a:pt x="1501" y="2620"/>
                    <a:pt x="1470" y="2529"/>
                  </a:cubicBezTo>
                  <a:cubicBezTo>
                    <a:pt x="1519" y="2523"/>
                    <a:pt x="1569" y="2520"/>
                    <a:pt x="1618" y="2520"/>
                  </a:cubicBezTo>
                  <a:cubicBezTo>
                    <a:pt x="1621" y="2520"/>
                    <a:pt x="1624" y="2520"/>
                    <a:pt x="1627" y="2520"/>
                  </a:cubicBezTo>
                  <a:cubicBezTo>
                    <a:pt x="1791" y="2520"/>
                    <a:pt x="1958" y="2543"/>
                    <a:pt x="2124" y="2543"/>
                  </a:cubicBezTo>
                  <a:cubicBezTo>
                    <a:pt x="2215" y="2543"/>
                    <a:pt x="2305" y="2536"/>
                    <a:pt x="2394" y="2515"/>
                  </a:cubicBezTo>
                  <a:lnTo>
                    <a:pt x="2394" y="2515"/>
                  </a:lnTo>
                  <a:cubicBezTo>
                    <a:pt x="2320" y="2528"/>
                    <a:pt x="2244" y="2534"/>
                    <a:pt x="2168" y="2534"/>
                  </a:cubicBezTo>
                  <a:cubicBezTo>
                    <a:pt x="2130" y="2534"/>
                    <a:pt x="2092" y="2532"/>
                    <a:pt x="2054" y="2530"/>
                  </a:cubicBezTo>
                  <a:cubicBezTo>
                    <a:pt x="1910" y="2521"/>
                    <a:pt x="1766" y="2500"/>
                    <a:pt x="1622" y="2500"/>
                  </a:cubicBezTo>
                  <a:cubicBezTo>
                    <a:pt x="1593" y="2500"/>
                    <a:pt x="1565" y="2501"/>
                    <a:pt x="1536" y="2503"/>
                  </a:cubicBezTo>
                  <a:cubicBezTo>
                    <a:pt x="1448" y="2508"/>
                    <a:pt x="1362" y="2521"/>
                    <a:pt x="1280" y="2552"/>
                  </a:cubicBezTo>
                  <a:cubicBezTo>
                    <a:pt x="1196" y="2584"/>
                    <a:pt x="1123" y="2633"/>
                    <a:pt x="1056" y="2686"/>
                  </a:cubicBezTo>
                  <a:cubicBezTo>
                    <a:pt x="853" y="2850"/>
                    <a:pt x="688" y="3052"/>
                    <a:pt x="524" y="3252"/>
                  </a:cubicBezTo>
                  <a:cubicBezTo>
                    <a:pt x="464" y="3198"/>
                    <a:pt x="402" y="3148"/>
                    <a:pt x="346" y="3091"/>
                  </a:cubicBezTo>
                  <a:cubicBezTo>
                    <a:pt x="270" y="3019"/>
                    <a:pt x="196" y="2941"/>
                    <a:pt x="153" y="2843"/>
                  </a:cubicBezTo>
                  <a:cubicBezTo>
                    <a:pt x="187" y="2778"/>
                    <a:pt x="223" y="2713"/>
                    <a:pt x="257" y="2650"/>
                  </a:cubicBezTo>
                  <a:cubicBezTo>
                    <a:pt x="398" y="2404"/>
                    <a:pt x="555" y="2169"/>
                    <a:pt x="703" y="1927"/>
                  </a:cubicBezTo>
                  <a:cubicBezTo>
                    <a:pt x="708" y="1918"/>
                    <a:pt x="714" y="1910"/>
                    <a:pt x="721" y="1901"/>
                  </a:cubicBezTo>
                  <a:cubicBezTo>
                    <a:pt x="875" y="1652"/>
                    <a:pt x="1014" y="1390"/>
                    <a:pt x="1124" y="1118"/>
                  </a:cubicBezTo>
                  <a:lnTo>
                    <a:pt x="1239" y="839"/>
                  </a:lnTo>
                  <a:lnTo>
                    <a:pt x="1239" y="839"/>
                  </a:lnTo>
                  <a:cubicBezTo>
                    <a:pt x="1245" y="839"/>
                    <a:pt x="1251" y="840"/>
                    <a:pt x="1257" y="840"/>
                  </a:cubicBezTo>
                  <a:cubicBezTo>
                    <a:pt x="1259" y="840"/>
                    <a:pt x="1261" y="840"/>
                    <a:pt x="1262" y="840"/>
                  </a:cubicBezTo>
                  <a:lnTo>
                    <a:pt x="1262" y="840"/>
                  </a:lnTo>
                  <a:cubicBezTo>
                    <a:pt x="1282" y="841"/>
                    <a:pt x="1302" y="841"/>
                    <a:pt x="1322" y="841"/>
                  </a:cubicBezTo>
                  <a:cubicBezTo>
                    <a:pt x="1350" y="841"/>
                    <a:pt x="1378" y="840"/>
                    <a:pt x="1406" y="837"/>
                  </a:cubicBezTo>
                  <a:cubicBezTo>
                    <a:pt x="1583" y="820"/>
                    <a:pt x="1754" y="760"/>
                    <a:pt x="1914" y="683"/>
                  </a:cubicBezTo>
                  <a:cubicBezTo>
                    <a:pt x="2033" y="624"/>
                    <a:pt x="2146" y="556"/>
                    <a:pt x="2251" y="477"/>
                  </a:cubicBezTo>
                  <a:lnTo>
                    <a:pt x="2251" y="477"/>
                  </a:lnTo>
                  <a:cubicBezTo>
                    <a:pt x="2202" y="508"/>
                    <a:pt x="2153" y="537"/>
                    <a:pt x="2103" y="567"/>
                  </a:cubicBezTo>
                  <a:cubicBezTo>
                    <a:pt x="1949" y="653"/>
                    <a:pt x="1790" y="728"/>
                    <a:pt x="1623" y="781"/>
                  </a:cubicBezTo>
                  <a:cubicBezTo>
                    <a:pt x="1507" y="816"/>
                    <a:pt x="1385" y="839"/>
                    <a:pt x="1262" y="840"/>
                  </a:cubicBezTo>
                  <a:lnTo>
                    <a:pt x="1262" y="840"/>
                  </a:lnTo>
                  <a:cubicBezTo>
                    <a:pt x="1255" y="839"/>
                    <a:pt x="1247" y="839"/>
                    <a:pt x="1239" y="838"/>
                  </a:cubicBezTo>
                  <a:lnTo>
                    <a:pt x="1239" y="839"/>
                  </a:lnTo>
                  <a:lnTo>
                    <a:pt x="1239" y="839"/>
                  </a:lnTo>
                  <a:cubicBezTo>
                    <a:pt x="1238" y="839"/>
                    <a:pt x="1238" y="839"/>
                    <a:pt x="1238" y="839"/>
                  </a:cubicBezTo>
                  <a:cubicBezTo>
                    <a:pt x="1282" y="733"/>
                    <a:pt x="1330" y="625"/>
                    <a:pt x="1381" y="524"/>
                  </a:cubicBezTo>
                  <a:cubicBezTo>
                    <a:pt x="1478" y="329"/>
                    <a:pt x="1600" y="147"/>
                    <a:pt x="176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9" name="Google Shape;719;p6"/>
            <p:cNvSpPr/>
            <p:nvPr/>
          </p:nvSpPr>
          <p:spPr>
            <a:xfrm>
              <a:off x="3566550" y="925775"/>
              <a:ext cx="23075" cy="50750"/>
            </a:xfrm>
            <a:custGeom>
              <a:avLst/>
              <a:gdLst/>
              <a:ahLst/>
              <a:cxnLst/>
              <a:rect l="l" t="t" r="r" b="b"/>
              <a:pathLst>
                <a:path w="923" h="2030" extrusionOk="0">
                  <a:moveTo>
                    <a:pt x="923" y="0"/>
                  </a:moveTo>
                  <a:cubicBezTo>
                    <a:pt x="892" y="114"/>
                    <a:pt x="859" y="225"/>
                    <a:pt x="819" y="335"/>
                  </a:cubicBezTo>
                  <a:cubicBezTo>
                    <a:pt x="758" y="502"/>
                    <a:pt x="684" y="665"/>
                    <a:pt x="599" y="820"/>
                  </a:cubicBezTo>
                  <a:cubicBezTo>
                    <a:pt x="541" y="928"/>
                    <a:pt x="475" y="1028"/>
                    <a:pt x="407" y="1127"/>
                  </a:cubicBezTo>
                  <a:cubicBezTo>
                    <a:pt x="374" y="1099"/>
                    <a:pt x="343" y="1069"/>
                    <a:pt x="312" y="1039"/>
                  </a:cubicBezTo>
                  <a:cubicBezTo>
                    <a:pt x="263" y="986"/>
                    <a:pt x="218" y="934"/>
                    <a:pt x="178" y="875"/>
                  </a:cubicBezTo>
                  <a:cubicBezTo>
                    <a:pt x="137" y="817"/>
                    <a:pt x="113" y="751"/>
                    <a:pt x="96" y="683"/>
                  </a:cubicBezTo>
                  <a:cubicBezTo>
                    <a:pt x="70" y="581"/>
                    <a:pt x="53" y="475"/>
                    <a:pt x="0" y="381"/>
                  </a:cubicBezTo>
                  <a:lnTo>
                    <a:pt x="0" y="381"/>
                  </a:lnTo>
                  <a:cubicBezTo>
                    <a:pt x="19" y="424"/>
                    <a:pt x="31" y="469"/>
                    <a:pt x="42" y="513"/>
                  </a:cubicBezTo>
                  <a:cubicBezTo>
                    <a:pt x="59" y="581"/>
                    <a:pt x="70" y="650"/>
                    <a:pt x="88" y="720"/>
                  </a:cubicBezTo>
                  <a:cubicBezTo>
                    <a:pt x="108" y="789"/>
                    <a:pt x="144" y="855"/>
                    <a:pt x="186" y="910"/>
                  </a:cubicBezTo>
                  <a:cubicBezTo>
                    <a:pt x="249" y="995"/>
                    <a:pt x="327" y="1065"/>
                    <a:pt x="408" y="1129"/>
                  </a:cubicBezTo>
                  <a:cubicBezTo>
                    <a:pt x="376" y="1176"/>
                    <a:pt x="345" y="1222"/>
                    <a:pt x="311" y="1268"/>
                  </a:cubicBezTo>
                  <a:cubicBezTo>
                    <a:pt x="236" y="1379"/>
                    <a:pt x="164" y="1500"/>
                    <a:pt x="131" y="1633"/>
                  </a:cubicBezTo>
                  <a:cubicBezTo>
                    <a:pt x="97" y="1764"/>
                    <a:pt x="101" y="1912"/>
                    <a:pt x="168" y="2030"/>
                  </a:cubicBezTo>
                  <a:cubicBezTo>
                    <a:pt x="113" y="1926"/>
                    <a:pt x="104" y="1802"/>
                    <a:pt x="128" y="1688"/>
                  </a:cubicBezTo>
                  <a:cubicBezTo>
                    <a:pt x="162" y="1511"/>
                    <a:pt x="267" y="1359"/>
                    <a:pt x="371" y="1213"/>
                  </a:cubicBezTo>
                  <a:cubicBezTo>
                    <a:pt x="477" y="1068"/>
                    <a:pt x="575" y="915"/>
                    <a:pt x="657" y="753"/>
                  </a:cubicBezTo>
                  <a:cubicBezTo>
                    <a:pt x="777" y="514"/>
                    <a:pt x="869" y="261"/>
                    <a:pt x="923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0" name="Google Shape;720;p6"/>
            <p:cNvSpPr/>
            <p:nvPr/>
          </p:nvSpPr>
          <p:spPr>
            <a:xfrm>
              <a:off x="3532225" y="977150"/>
              <a:ext cx="37800" cy="21850"/>
            </a:xfrm>
            <a:custGeom>
              <a:avLst/>
              <a:gdLst/>
              <a:ahLst/>
              <a:cxnLst/>
              <a:rect l="l" t="t" r="r" b="b"/>
              <a:pathLst>
                <a:path w="1512" h="874" extrusionOk="0">
                  <a:moveTo>
                    <a:pt x="1" y="0"/>
                  </a:moveTo>
                  <a:lnTo>
                    <a:pt x="1" y="0"/>
                  </a:lnTo>
                  <a:cubicBezTo>
                    <a:pt x="35" y="90"/>
                    <a:pt x="112" y="153"/>
                    <a:pt x="198" y="191"/>
                  </a:cubicBezTo>
                  <a:cubicBezTo>
                    <a:pt x="292" y="234"/>
                    <a:pt x="392" y="246"/>
                    <a:pt x="494" y="251"/>
                  </a:cubicBezTo>
                  <a:cubicBezTo>
                    <a:pt x="477" y="289"/>
                    <a:pt x="465" y="317"/>
                    <a:pt x="454" y="343"/>
                  </a:cubicBezTo>
                  <a:cubicBezTo>
                    <a:pt x="397" y="466"/>
                    <a:pt x="362" y="546"/>
                    <a:pt x="317" y="649"/>
                  </a:cubicBezTo>
                  <a:cubicBezTo>
                    <a:pt x="288" y="710"/>
                    <a:pt x="264" y="762"/>
                    <a:pt x="213" y="874"/>
                  </a:cubicBezTo>
                  <a:cubicBezTo>
                    <a:pt x="232" y="843"/>
                    <a:pt x="252" y="813"/>
                    <a:pt x="269" y="781"/>
                  </a:cubicBezTo>
                  <a:cubicBezTo>
                    <a:pt x="324" y="683"/>
                    <a:pt x="372" y="581"/>
                    <a:pt x="412" y="479"/>
                  </a:cubicBezTo>
                  <a:cubicBezTo>
                    <a:pt x="443" y="404"/>
                    <a:pt x="471" y="328"/>
                    <a:pt x="495" y="250"/>
                  </a:cubicBezTo>
                  <a:cubicBezTo>
                    <a:pt x="537" y="251"/>
                    <a:pt x="577" y="252"/>
                    <a:pt x="619" y="252"/>
                  </a:cubicBezTo>
                  <a:cubicBezTo>
                    <a:pt x="759" y="252"/>
                    <a:pt x="900" y="273"/>
                    <a:pt x="1028" y="331"/>
                  </a:cubicBezTo>
                  <a:cubicBezTo>
                    <a:pt x="1224" y="415"/>
                    <a:pt x="1391" y="564"/>
                    <a:pt x="1512" y="742"/>
                  </a:cubicBezTo>
                  <a:cubicBezTo>
                    <a:pt x="1463" y="662"/>
                    <a:pt x="1405" y="589"/>
                    <a:pt x="1338" y="524"/>
                  </a:cubicBezTo>
                  <a:cubicBezTo>
                    <a:pt x="1235" y="422"/>
                    <a:pt x="1113" y="342"/>
                    <a:pt x="977" y="292"/>
                  </a:cubicBezTo>
                  <a:cubicBezTo>
                    <a:pt x="840" y="239"/>
                    <a:pt x="692" y="234"/>
                    <a:pt x="550" y="234"/>
                  </a:cubicBezTo>
                  <a:cubicBezTo>
                    <a:pt x="445" y="233"/>
                    <a:pt x="337" y="230"/>
                    <a:pt x="238" y="195"/>
                  </a:cubicBezTo>
                  <a:cubicBezTo>
                    <a:pt x="140" y="161"/>
                    <a:pt x="45" y="98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1" name="Google Shape;721;p6"/>
            <p:cNvSpPr/>
            <p:nvPr/>
          </p:nvSpPr>
          <p:spPr>
            <a:xfrm>
              <a:off x="2756450" y="835725"/>
              <a:ext cx="196175" cy="230125"/>
            </a:xfrm>
            <a:custGeom>
              <a:avLst/>
              <a:gdLst/>
              <a:ahLst/>
              <a:cxnLst/>
              <a:rect l="l" t="t" r="r" b="b"/>
              <a:pathLst>
                <a:path w="7847" h="9205" extrusionOk="0">
                  <a:moveTo>
                    <a:pt x="4814" y="1"/>
                  </a:moveTo>
                  <a:cubicBezTo>
                    <a:pt x="4809" y="1"/>
                    <a:pt x="4804" y="2"/>
                    <a:pt x="4799" y="6"/>
                  </a:cubicBezTo>
                  <a:cubicBezTo>
                    <a:pt x="4593" y="204"/>
                    <a:pt x="4388" y="404"/>
                    <a:pt x="4183" y="605"/>
                  </a:cubicBezTo>
                  <a:cubicBezTo>
                    <a:pt x="4179" y="610"/>
                    <a:pt x="4174" y="612"/>
                    <a:pt x="4169" y="612"/>
                  </a:cubicBezTo>
                  <a:cubicBezTo>
                    <a:pt x="4161" y="612"/>
                    <a:pt x="4154" y="608"/>
                    <a:pt x="4150" y="600"/>
                  </a:cubicBezTo>
                  <a:cubicBezTo>
                    <a:pt x="4120" y="544"/>
                    <a:pt x="4090" y="488"/>
                    <a:pt x="4060" y="432"/>
                  </a:cubicBezTo>
                  <a:cubicBezTo>
                    <a:pt x="4057" y="424"/>
                    <a:pt x="4050" y="420"/>
                    <a:pt x="4042" y="420"/>
                  </a:cubicBezTo>
                  <a:cubicBezTo>
                    <a:pt x="4034" y="420"/>
                    <a:pt x="4026" y="425"/>
                    <a:pt x="4022" y="434"/>
                  </a:cubicBezTo>
                  <a:lnTo>
                    <a:pt x="3839" y="874"/>
                  </a:lnTo>
                  <a:cubicBezTo>
                    <a:pt x="3835" y="884"/>
                    <a:pt x="3828" y="888"/>
                    <a:pt x="3820" y="888"/>
                  </a:cubicBezTo>
                  <a:cubicBezTo>
                    <a:pt x="3814" y="888"/>
                    <a:pt x="3808" y="886"/>
                    <a:pt x="3804" y="881"/>
                  </a:cubicBezTo>
                  <a:lnTo>
                    <a:pt x="3653" y="707"/>
                  </a:lnTo>
                  <a:cubicBezTo>
                    <a:pt x="3649" y="702"/>
                    <a:pt x="3643" y="700"/>
                    <a:pt x="3637" y="700"/>
                  </a:cubicBezTo>
                  <a:cubicBezTo>
                    <a:pt x="3629" y="700"/>
                    <a:pt x="3621" y="705"/>
                    <a:pt x="3618" y="714"/>
                  </a:cubicBezTo>
                  <a:cubicBezTo>
                    <a:pt x="3564" y="855"/>
                    <a:pt x="3512" y="997"/>
                    <a:pt x="3460" y="1137"/>
                  </a:cubicBezTo>
                  <a:cubicBezTo>
                    <a:pt x="3457" y="1146"/>
                    <a:pt x="3448" y="1152"/>
                    <a:pt x="3440" y="1152"/>
                  </a:cubicBezTo>
                  <a:cubicBezTo>
                    <a:pt x="3435" y="1152"/>
                    <a:pt x="3430" y="1150"/>
                    <a:pt x="3427" y="1146"/>
                  </a:cubicBezTo>
                  <a:cubicBezTo>
                    <a:pt x="3337" y="1070"/>
                    <a:pt x="3251" y="993"/>
                    <a:pt x="3161" y="917"/>
                  </a:cubicBezTo>
                  <a:cubicBezTo>
                    <a:pt x="3158" y="914"/>
                    <a:pt x="3153" y="913"/>
                    <a:pt x="3148" y="913"/>
                  </a:cubicBezTo>
                  <a:cubicBezTo>
                    <a:pt x="3140" y="913"/>
                    <a:pt x="3132" y="917"/>
                    <a:pt x="3128" y="925"/>
                  </a:cubicBezTo>
                  <a:cubicBezTo>
                    <a:pt x="3044" y="1114"/>
                    <a:pt x="2962" y="1306"/>
                    <a:pt x="2879" y="1497"/>
                  </a:cubicBezTo>
                  <a:cubicBezTo>
                    <a:pt x="2875" y="1506"/>
                    <a:pt x="2867" y="1510"/>
                    <a:pt x="2859" y="1510"/>
                  </a:cubicBezTo>
                  <a:cubicBezTo>
                    <a:pt x="2853" y="1510"/>
                    <a:pt x="2847" y="1508"/>
                    <a:pt x="2842" y="1502"/>
                  </a:cubicBezTo>
                  <a:cubicBezTo>
                    <a:pt x="2744" y="1371"/>
                    <a:pt x="2648" y="1240"/>
                    <a:pt x="2550" y="1111"/>
                  </a:cubicBezTo>
                  <a:cubicBezTo>
                    <a:pt x="2546" y="1105"/>
                    <a:pt x="2540" y="1102"/>
                    <a:pt x="2534" y="1102"/>
                  </a:cubicBezTo>
                  <a:cubicBezTo>
                    <a:pt x="2525" y="1102"/>
                    <a:pt x="2517" y="1107"/>
                    <a:pt x="2513" y="1117"/>
                  </a:cubicBezTo>
                  <a:cubicBezTo>
                    <a:pt x="2469" y="1347"/>
                    <a:pt x="2426" y="1578"/>
                    <a:pt x="2385" y="1809"/>
                  </a:cubicBezTo>
                  <a:cubicBezTo>
                    <a:pt x="2381" y="1819"/>
                    <a:pt x="2373" y="1824"/>
                    <a:pt x="2365" y="1824"/>
                  </a:cubicBezTo>
                  <a:cubicBezTo>
                    <a:pt x="2358" y="1824"/>
                    <a:pt x="2351" y="1821"/>
                    <a:pt x="2347" y="1814"/>
                  </a:cubicBezTo>
                  <a:cubicBezTo>
                    <a:pt x="2279" y="1742"/>
                    <a:pt x="2213" y="1671"/>
                    <a:pt x="2148" y="1600"/>
                  </a:cubicBezTo>
                  <a:cubicBezTo>
                    <a:pt x="2144" y="1592"/>
                    <a:pt x="2138" y="1589"/>
                    <a:pt x="2131" y="1589"/>
                  </a:cubicBezTo>
                  <a:cubicBezTo>
                    <a:pt x="2120" y="1589"/>
                    <a:pt x="2108" y="1599"/>
                    <a:pt x="2108" y="1613"/>
                  </a:cubicBezTo>
                  <a:cubicBezTo>
                    <a:pt x="2118" y="1889"/>
                    <a:pt x="2126" y="2164"/>
                    <a:pt x="2137" y="2438"/>
                  </a:cubicBezTo>
                  <a:cubicBezTo>
                    <a:pt x="2138" y="2452"/>
                    <a:pt x="2127" y="2461"/>
                    <a:pt x="2115" y="2461"/>
                  </a:cubicBezTo>
                  <a:cubicBezTo>
                    <a:pt x="2110" y="2461"/>
                    <a:pt x="2104" y="2459"/>
                    <a:pt x="2100" y="2454"/>
                  </a:cubicBezTo>
                  <a:cubicBezTo>
                    <a:pt x="1967" y="2287"/>
                    <a:pt x="1837" y="2120"/>
                    <a:pt x="1706" y="1951"/>
                  </a:cubicBezTo>
                  <a:cubicBezTo>
                    <a:pt x="1702" y="1945"/>
                    <a:pt x="1696" y="1943"/>
                    <a:pt x="1690" y="1943"/>
                  </a:cubicBezTo>
                  <a:cubicBezTo>
                    <a:pt x="1683" y="1943"/>
                    <a:pt x="1675" y="1947"/>
                    <a:pt x="1671" y="1955"/>
                  </a:cubicBezTo>
                  <a:lnTo>
                    <a:pt x="1580" y="2115"/>
                  </a:lnTo>
                  <a:cubicBezTo>
                    <a:pt x="1575" y="2122"/>
                    <a:pt x="1568" y="2126"/>
                    <a:pt x="1561" y="2126"/>
                  </a:cubicBezTo>
                  <a:cubicBezTo>
                    <a:pt x="1556" y="2126"/>
                    <a:pt x="1551" y="2124"/>
                    <a:pt x="1547" y="2120"/>
                  </a:cubicBezTo>
                  <a:cubicBezTo>
                    <a:pt x="1450" y="2022"/>
                    <a:pt x="1353" y="1924"/>
                    <a:pt x="1257" y="1826"/>
                  </a:cubicBezTo>
                  <a:cubicBezTo>
                    <a:pt x="1253" y="1822"/>
                    <a:pt x="1247" y="1820"/>
                    <a:pt x="1242" y="1820"/>
                  </a:cubicBezTo>
                  <a:cubicBezTo>
                    <a:pt x="1232" y="1820"/>
                    <a:pt x="1223" y="1827"/>
                    <a:pt x="1221" y="1838"/>
                  </a:cubicBezTo>
                  <a:cubicBezTo>
                    <a:pt x="1208" y="1895"/>
                    <a:pt x="1196" y="1952"/>
                    <a:pt x="1181" y="2010"/>
                  </a:cubicBezTo>
                  <a:cubicBezTo>
                    <a:pt x="1179" y="2020"/>
                    <a:pt x="1169" y="2027"/>
                    <a:pt x="1160" y="2027"/>
                  </a:cubicBezTo>
                  <a:cubicBezTo>
                    <a:pt x="1156" y="2027"/>
                    <a:pt x="1153" y="2026"/>
                    <a:pt x="1150" y="2024"/>
                  </a:cubicBezTo>
                  <a:cubicBezTo>
                    <a:pt x="963" y="1893"/>
                    <a:pt x="775" y="1761"/>
                    <a:pt x="586" y="1628"/>
                  </a:cubicBezTo>
                  <a:cubicBezTo>
                    <a:pt x="583" y="1626"/>
                    <a:pt x="580" y="1625"/>
                    <a:pt x="576" y="1625"/>
                  </a:cubicBezTo>
                  <a:cubicBezTo>
                    <a:pt x="562" y="1625"/>
                    <a:pt x="550" y="1643"/>
                    <a:pt x="558" y="1659"/>
                  </a:cubicBezTo>
                  <a:cubicBezTo>
                    <a:pt x="605" y="1818"/>
                    <a:pt x="654" y="1979"/>
                    <a:pt x="701" y="2137"/>
                  </a:cubicBezTo>
                  <a:cubicBezTo>
                    <a:pt x="708" y="2152"/>
                    <a:pt x="697" y="2171"/>
                    <a:pt x="682" y="2171"/>
                  </a:cubicBezTo>
                  <a:cubicBezTo>
                    <a:pt x="680" y="2171"/>
                    <a:pt x="679" y="2170"/>
                    <a:pt x="677" y="2170"/>
                  </a:cubicBezTo>
                  <a:cubicBezTo>
                    <a:pt x="630" y="2159"/>
                    <a:pt x="585" y="2148"/>
                    <a:pt x="541" y="2137"/>
                  </a:cubicBezTo>
                  <a:cubicBezTo>
                    <a:pt x="540" y="2137"/>
                    <a:pt x="538" y="2136"/>
                    <a:pt x="537" y="2136"/>
                  </a:cubicBezTo>
                  <a:cubicBezTo>
                    <a:pt x="521" y="2136"/>
                    <a:pt x="508" y="2156"/>
                    <a:pt x="518" y="2172"/>
                  </a:cubicBezTo>
                  <a:cubicBezTo>
                    <a:pt x="579" y="2270"/>
                    <a:pt x="639" y="2367"/>
                    <a:pt x="700" y="2465"/>
                  </a:cubicBezTo>
                  <a:cubicBezTo>
                    <a:pt x="709" y="2478"/>
                    <a:pt x="700" y="2498"/>
                    <a:pt x="684" y="2500"/>
                  </a:cubicBezTo>
                  <a:cubicBezTo>
                    <a:pt x="566" y="2516"/>
                    <a:pt x="447" y="2532"/>
                    <a:pt x="328" y="2549"/>
                  </a:cubicBezTo>
                  <a:cubicBezTo>
                    <a:pt x="311" y="2550"/>
                    <a:pt x="304" y="2571"/>
                    <a:pt x="312" y="2586"/>
                  </a:cubicBezTo>
                  <a:cubicBezTo>
                    <a:pt x="437" y="2764"/>
                    <a:pt x="561" y="2942"/>
                    <a:pt x="685" y="3119"/>
                  </a:cubicBezTo>
                  <a:cubicBezTo>
                    <a:pt x="695" y="3133"/>
                    <a:pt x="688" y="3153"/>
                    <a:pt x="672" y="3156"/>
                  </a:cubicBezTo>
                  <a:cubicBezTo>
                    <a:pt x="537" y="3179"/>
                    <a:pt x="402" y="3200"/>
                    <a:pt x="267" y="3223"/>
                  </a:cubicBezTo>
                  <a:cubicBezTo>
                    <a:pt x="251" y="3227"/>
                    <a:pt x="243" y="3245"/>
                    <a:pt x="251" y="3259"/>
                  </a:cubicBezTo>
                  <a:cubicBezTo>
                    <a:pt x="304" y="3340"/>
                    <a:pt x="447" y="3561"/>
                    <a:pt x="429" y="3561"/>
                  </a:cubicBezTo>
                  <a:cubicBezTo>
                    <a:pt x="429" y="3561"/>
                    <a:pt x="429" y="3561"/>
                    <a:pt x="429" y="3561"/>
                  </a:cubicBezTo>
                  <a:cubicBezTo>
                    <a:pt x="427" y="3561"/>
                    <a:pt x="426" y="3560"/>
                    <a:pt x="424" y="3560"/>
                  </a:cubicBezTo>
                  <a:cubicBezTo>
                    <a:pt x="392" y="3560"/>
                    <a:pt x="243" y="3590"/>
                    <a:pt x="170" y="3606"/>
                  </a:cubicBezTo>
                  <a:cubicBezTo>
                    <a:pt x="153" y="3608"/>
                    <a:pt x="147" y="3632"/>
                    <a:pt x="158" y="3644"/>
                  </a:cubicBezTo>
                  <a:cubicBezTo>
                    <a:pt x="272" y="3767"/>
                    <a:pt x="386" y="3890"/>
                    <a:pt x="501" y="4012"/>
                  </a:cubicBezTo>
                  <a:cubicBezTo>
                    <a:pt x="513" y="4026"/>
                    <a:pt x="506" y="4049"/>
                    <a:pt x="487" y="4050"/>
                  </a:cubicBezTo>
                  <a:cubicBezTo>
                    <a:pt x="361" y="4062"/>
                    <a:pt x="236" y="4075"/>
                    <a:pt x="111" y="4089"/>
                  </a:cubicBezTo>
                  <a:cubicBezTo>
                    <a:pt x="92" y="4090"/>
                    <a:pt x="85" y="4115"/>
                    <a:pt x="97" y="4127"/>
                  </a:cubicBezTo>
                  <a:cubicBezTo>
                    <a:pt x="296" y="4304"/>
                    <a:pt x="497" y="4482"/>
                    <a:pt x="696" y="4658"/>
                  </a:cubicBezTo>
                  <a:cubicBezTo>
                    <a:pt x="709" y="4672"/>
                    <a:pt x="701" y="4696"/>
                    <a:pt x="682" y="4696"/>
                  </a:cubicBezTo>
                  <a:cubicBezTo>
                    <a:pt x="681" y="4696"/>
                    <a:pt x="680" y="4696"/>
                    <a:pt x="679" y="4696"/>
                  </a:cubicBezTo>
                  <a:cubicBezTo>
                    <a:pt x="490" y="4707"/>
                    <a:pt x="299" y="4717"/>
                    <a:pt x="109" y="4729"/>
                  </a:cubicBezTo>
                  <a:cubicBezTo>
                    <a:pt x="109" y="4729"/>
                    <a:pt x="108" y="4729"/>
                    <a:pt x="108" y="4729"/>
                  </a:cubicBezTo>
                  <a:cubicBezTo>
                    <a:pt x="91" y="4729"/>
                    <a:pt x="80" y="4748"/>
                    <a:pt x="88" y="4763"/>
                  </a:cubicBezTo>
                  <a:cubicBezTo>
                    <a:pt x="169" y="4917"/>
                    <a:pt x="250" y="5071"/>
                    <a:pt x="331" y="5224"/>
                  </a:cubicBezTo>
                  <a:cubicBezTo>
                    <a:pt x="337" y="5237"/>
                    <a:pt x="333" y="5252"/>
                    <a:pt x="321" y="5257"/>
                  </a:cubicBezTo>
                  <a:cubicBezTo>
                    <a:pt x="219" y="5301"/>
                    <a:pt x="119" y="5347"/>
                    <a:pt x="19" y="5393"/>
                  </a:cubicBezTo>
                  <a:cubicBezTo>
                    <a:pt x="3" y="5401"/>
                    <a:pt x="0" y="5426"/>
                    <a:pt x="19" y="5435"/>
                  </a:cubicBezTo>
                  <a:lnTo>
                    <a:pt x="492" y="5640"/>
                  </a:lnTo>
                  <a:cubicBezTo>
                    <a:pt x="502" y="5645"/>
                    <a:pt x="507" y="5659"/>
                    <a:pt x="502" y="5671"/>
                  </a:cubicBezTo>
                  <a:cubicBezTo>
                    <a:pt x="451" y="5778"/>
                    <a:pt x="398" y="5885"/>
                    <a:pt x="347" y="5991"/>
                  </a:cubicBezTo>
                  <a:cubicBezTo>
                    <a:pt x="340" y="6005"/>
                    <a:pt x="347" y="6019"/>
                    <a:pt x="360" y="6023"/>
                  </a:cubicBezTo>
                  <a:cubicBezTo>
                    <a:pt x="541" y="6066"/>
                    <a:pt x="721" y="6109"/>
                    <a:pt x="900" y="6152"/>
                  </a:cubicBezTo>
                  <a:cubicBezTo>
                    <a:pt x="915" y="6154"/>
                    <a:pt x="922" y="6175"/>
                    <a:pt x="911" y="6187"/>
                  </a:cubicBezTo>
                  <a:lnTo>
                    <a:pt x="759" y="6389"/>
                  </a:lnTo>
                  <a:cubicBezTo>
                    <a:pt x="749" y="6402"/>
                    <a:pt x="756" y="6422"/>
                    <a:pt x="771" y="6423"/>
                  </a:cubicBezTo>
                  <a:cubicBezTo>
                    <a:pt x="996" y="6464"/>
                    <a:pt x="1220" y="6505"/>
                    <a:pt x="1444" y="6544"/>
                  </a:cubicBezTo>
                  <a:cubicBezTo>
                    <a:pt x="1466" y="6549"/>
                    <a:pt x="1467" y="6580"/>
                    <a:pt x="1448" y="6587"/>
                  </a:cubicBezTo>
                  <a:cubicBezTo>
                    <a:pt x="1266" y="6652"/>
                    <a:pt x="1088" y="6716"/>
                    <a:pt x="908" y="6780"/>
                  </a:cubicBezTo>
                  <a:cubicBezTo>
                    <a:pt x="891" y="6786"/>
                    <a:pt x="887" y="6811"/>
                    <a:pt x="903" y="6821"/>
                  </a:cubicBezTo>
                  <a:cubicBezTo>
                    <a:pt x="1001" y="6878"/>
                    <a:pt x="1275" y="7017"/>
                    <a:pt x="1633" y="7017"/>
                  </a:cubicBezTo>
                  <a:cubicBezTo>
                    <a:pt x="1731" y="7017"/>
                    <a:pt x="1834" y="7007"/>
                    <a:pt x="1942" y="6982"/>
                  </a:cubicBezTo>
                  <a:cubicBezTo>
                    <a:pt x="1943" y="6982"/>
                    <a:pt x="1945" y="6982"/>
                    <a:pt x="1947" y="6982"/>
                  </a:cubicBezTo>
                  <a:cubicBezTo>
                    <a:pt x="1963" y="6982"/>
                    <a:pt x="1973" y="7004"/>
                    <a:pt x="1960" y="7019"/>
                  </a:cubicBezTo>
                  <a:cubicBezTo>
                    <a:pt x="1884" y="7098"/>
                    <a:pt x="1810" y="7178"/>
                    <a:pt x="1736" y="7257"/>
                  </a:cubicBezTo>
                  <a:cubicBezTo>
                    <a:pt x="1724" y="7271"/>
                    <a:pt x="1731" y="7294"/>
                    <a:pt x="1748" y="7295"/>
                  </a:cubicBezTo>
                  <a:cubicBezTo>
                    <a:pt x="1769" y="7297"/>
                    <a:pt x="1796" y="7298"/>
                    <a:pt x="1829" y="7298"/>
                  </a:cubicBezTo>
                  <a:cubicBezTo>
                    <a:pt x="2028" y="7298"/>
                    <a:pt x="2418" y="7248"/>
                    <a:pt x="2639" y="6890"/>
                  </a:cubicBezTo>
                  <a:cubicBezTo>
                    <a:pt x="2917" y="6442"/>
                    <a:pt x="2715" y="5737"/>
                    <a:pt x="3293" y="5737"/>
                  </a:cubicBezTo>
                  <a:cubicBezTo>
                    <a:pt x="3350" y="5737"/>
                    <a:pt x="3415" y="5744"/>
                    <a:pt x="3489" y="5759"/>
                  </a:cubicBezTo>
                  <a:cubicBezTo>
                    <a:pt x="3490" y="5759"/>
                    <a:pt x="3492" y="5759"/>
                    <a:pt x="3493" y="5760"/>
                  </a:cubicBezTo>
                  <a:cubicBezTo>
                    <a:pt x="3345" y="6405"/>
                    <a:pt x="3034" y="6609"/>
                    <a:pt x="3076" y="7486"/>
                  </a:cubicBezTo>
                  <a:cubicBezTo>
                    <a:pt x="3114" y="8242"/>
                    <a:pt x="2851" y="8494"/>
                    <a:pt x="2714" y="9072"/>
                  </a:cubicBezTo>
                  <a:cubicBezTo>
                    <a:pt x="2698" y="9133"/>
                    <a:pt x="2738" y="9194"/>
                    <a:pt x="2798" y="9204"/>
                  </a:cubicBezTo>
                  <a:cubicBezTo>
                    <a:pt x="2803" y="9204"/>
                    <a:pt x="2808" y="9205"/>
                    <a:pt x="2814" y="9205"/>
                  </a:cubicBezTo>
                  <a:cubicBezTo>
                    <a:pt x="2862" y="9205"/>
                    <a:pt x="2906" y="9169"/>
                    <a:pt x="2917" y="9119"/>
                  </a:cubicBezTo>
                  <a:cubicBezTo>
                    <a:pt x="3037" y="8566"/>
                    <a:pt x="3306" y="8268"/>
                    <a:pt x="3247" y="7474"/>
                  </a:cubicBezTo>
                  <a:cubicBezTo>
                    <a:pt x="3189" y="6641"/>
                    <a:pt x="3481" y="6466"/>
                    <a:pt x="3620" y="5792"/>
                  </a:cubicBezTo>
                  <a:cubicBezTo>
                    <a:pt x="4243" y="5995"/>
                    <a:pt x="3755" y="6585"/>
                    <a:pt x="3859" y="7118"/>
                  </a:cubicBezTo>
                  <a:cubicBezTo>
                    <a:pt x="3950" y="7593"/>
                    <a:pt x="4408" y="7760"/>
                    <a:pt x="4548" y="7801"/>
                  </a:cubicBezTo>
                  <a:cubicBezTo>
                    <a:pt x="4550" y="7801"/>
                    <a:pt x="4552" y="7801"/>
                    <a:pt x="4554" y="7801"/>
                  </a:cubicBezTo>
                  <a:cubicBezTo>
                    <a:pt x="4569" y="7801"/>
                    <a:pt x="4579" y="7785"/>
                    <a:pt x="4573" y="7772"/>
                  </a:cubicBezTo>
                  <a:cubicBezTo>
                    <a:pt x="4530" y="7675"/>
                    <a:pt x="4489" y="7577"/>
                    <a:pt x="4446" y="7476"/>
                  </a:cubicBezTo>
                  <a:cubicBezTo>
                    <a:pt x="4440" y="7461"/>
                    <a:pt x="4452" y="7446"/>
                    <a:pt x="4465" y="7446"/>
                  </a:cubicBezTo>
                  <a:cubicBezTo>
                    <a:pt x="4469" y="7446"/>
                    <a:pt x="4473" y="7447"/>
                    <a:pt x="4476" y="7449"/>
                  </a:cubicBezTo>
                  <a:cubicBezTo>
                    <a:pt x="4771" y="7643"/>
                    <a:pt x="5078" y="7684"/>
                    <a:pt x="5287" y="7684"/>
                  </a:cubicBezTo>
                  <a:cubicBezTo>
                    <a:pt x="5383" y="7684"/>
                    <a:pt x="5459" y="7675"/>
                    <a:pt x="5504" y="7668"/>
                  </a:cubicBezTo>
                  <a:cubicBezTo>
                    <a:pt x="5522" y="7665"/>
                    <a:pt x="5528" y="7642"/>
                    <a:pt x="5514" y="7629"/>
                  </a:cubicBezTo>
                  <a:lnTo>
                    <a:pt x="5077" y="7267"/>
                  </a:lnTo>
                  <a:cubicBezTo>
                    <a:pt x="5062" y="7255"/>
                    <a:pt x="5072" y="7229"/>
                    <a:pt x="5090" y="7229"/>
                  </a:cubicBezTo>
                  <a:cubicBezTo>
                    <a:pt x="5092" y="7229"/>
                    <a:pt x="5093" y="7229"/>
                    <a:pt x="5094" y="7229"/>
                  </a:cubicBezTo>
                  <a:cubicBezTo>
                    <a:pt x="5318" y="7273"/>
                    <a:pt x="5541" y="7316"/>
                    <a:pt x="5766" y="7360"/>
                  </a:cubicBezTo>
                  <a:cubicBezTo>
                    <a:pt x="5767" y="7361"/>
                    <a:pt x="5769" y="7361"/>
                    <a:pt x="5770" y="7361"/>
                  </a:cubicBezTo>
                  <a:cubicBezTo>
                    <a:pt x="5783" y="7361"/>
                    <a:pt x="5794" y="7346"/>
                    <a:pt x="5790" y="7333"/>
                  </a:cubicBezTo>
                  <a:cubicBezTo>
                    <a:pt x="5767" y="7255"/>
                    <a:pt x="5745" y="7177"/>
                    <a:pt x="5719" y="7101"/>
                  </a:cubicBezTo>
                  <a:cubicBezTo>
                    <a:pt x="5716" y="7086"/>
                    <a:pt x="5727" y="7073"/>
                    <a:pt x="5741" y="7073"/>
                  </a:cubicBezTo>
                  <a:cubicBezTo>
                    <a:pt x="5741" y="7073"/>
                    <a:pt x="5742" y="7073"/>
                    <a:pt x="5742" y="7073"/>
                  </a:cubicBezTo>
                  <a:cubicBezTo>
                    <a:pt x="5926" y="7100"/>
                    <a:pt x="6109" y="7127"/>
                    <a:pt x="6292" y="7152"/>
                  </a:cubicBezTo>
                  <a:cubicBezTo>
                    <a:pt x="6293" y="7152"/>
                    <a:pt x="6294" y="7153"/>
                    <a:pt x="6295" y="7153"/>
                  </a:cubicBezTo>
                  <a:cubicBezTo>
                    <a:pt x="6307" y="7153"/>
                    <a:pt x="6317" y="7142"/>
                    <a:pt x="6316" y="7130"/>
                  </a:cubicBezTo>
                  <a:cubicBezTo>
                    <a:pt x="6306" y="7018"/>
                    <a:pt x="6296" y="6906"/>
                    <a:pt x="6287" y="6795"/>
                  </a:cubicBezTo>
                  <a:cubicBezTo>
                    <a:pt x="6285" y="6783"/>
                    <a:pt x="6296" y="6772"/>
                    <a:pt x="6309" y="6772"/>
                  </a:cubicBezTo>
                  <a:cubicBezTo>
                    <a:pt x="6480" y="6771"/>
                    <a:pt x="6651" y="6767"/>
                    <a:pt x="6822" y="6766"/>
                  </a:cubicBezTo>
                  <a:cubicBezTo>
                    <a:pt x="6841" y="6766"/>
                    <a:pt x="6849" y="6742"/>
                    <a:pt x="6837" y="6729"/>
                  </a:cubicBezTo>
                  <a:cubicBezTo>
                    <a:pt x="6761" y="6653"/>
                    <a:pt x="6684" y="6577"/>
                    <a:pt x="6608" y="6501"/>
                  </a:cubicBezTo>
                  <a:cubicBezTo>
                    <a:pt x="6599" y="6492"/>
                    <a:pt x="6601" y="6477"/>
                    <a:pt x="6610" y="6470"/>
                  </a:cubicBezTo>
                  <a:cubicBezTo>
                    <a:pt x="6742" y="6367"/>
                    <a:pt x="6874" y="6264"/>
                    <a:pt x="7007" y="6164"/>
                  </a:cubicBezTo>
                  <a:cubicBezTo>
                    <a:pt x="7021" y="6153"/>
                    <a:pt x="7017" y="6131"/>
                    <a:pt x="7001" y="6127"/>
                  </a:cubicBezTo>
                  <a:cubicBezTo>
                    <a:pt x="6830" y="6045"/>
                    <a:pt x="6659" y="5963"/>
                    <a:pt x="6487" y="5882"/>
                  </a:cubicBezTo>
                  <a:cubicBezTo>
                    <a:pt x="6469" y="5876"/>
                    <a:pt x="6468" y="5849"/>
                    <a:pt x="6486" y="5842"/>
                  </a:cubicBezTo>
                  <a:cubicBezTo>
                    <a:pt x="6738" y="5766"/>
                    <a:pt x="6990" y="5693"/>
                    <a:pt x="7243" y="5617"/>
                  </a:cubicBezTo>
                  <a:cubicBezTo>
                    <a:pt x="7259" y="5611"/>
                    <a:pt x="7260" y="5589"/>
                    <a:pt x="7246" y="5579"/>
                  </a:cubicBezTo>
                  <a:cubicBezTo>
                    <a:pt x="7136" y="5519"/>
                    <a:pt x="7026" y="5462"/>
                    <a:pt x="6915" y="5402"/>
                  </a:cubicBezTo>
                  <a:cubicBezTo>
                    <a:pt x="6900" y="5393"/>
                    <a:pt x="6902" y="5370"/>
                    <a:pt x="6918" y="5364"/>
                  </a:cubicBezTo>
                  <a:lnTo>
                    <a:pt x="7377" y="5185"/>
                  </a:lnTo>
                  <a:cubicBezTo>
                    <a:pt x="7393" y="5179"/>
                    <a:pt x="7395" y="5157"/>
                    <a:pt x="7382" y="5149"/>
                  </a:cubicBezTo>
                  <a:cubicBezTo>
                    <a:pt x="7318" y="5106"/>
                    <a:pt x="7181" y="5012"/>
                    <a:pt x="7161" y="5009"/>
                  </a:cubicBezTo>
                  <a:cubicBezTo>
                    <a:pt x="7141" y="5004"/>
                    <a:pt x="7363" y="4871"/>
                    <a:pt x="7446" y="4824"/>
                  </a:cubicBezTo>
                  <a:cubicBezTo>
                    <a:pt x="7460" y="4816"/>
                    <a:pt x="7460" y="4796"/>
                    <a:pt x="7446" y="4789"/>
                  </a:cubicBezTo>
                  <a:cubicBezTo>
                    <a:pt x="7331" y="4715"/>
                    <a:pt x="7219" y="4642"/>
                    <a:pt x="7104" y="4567"/>
                  </a:cubicBezTo>
                  <a:cubicBezTo>
                    <a:pt x="7090" y="4558"/>
                    <a:pt x="7092" y="4538"/>
                    <a:pt x="7105" y="4531"/>
                  </a:cubicBezTo>
                  <a:cubicBezTo>
                    <a:pt x="7292" y="4440"/>
                    <a:pt x="7477" y="4342"/>
                    <a:pt x="7663" y="4245"/>
                  </a:cubicBezTo>
                  <a:cubicBezTo>
                    <a:pt x="7678" y="4237"/>
                    <a:pt x="7679" y="4218"/>
                    <a:pt x="7665" y="4208"/>
                  </a:cubicBezTo>
                  <a:lnTo>
                    <a:pt x="7362" y="4019"/>
                  </a:lnTo>
                  <a:cubicBezTo>
                    <a:pt x="7348" y="4011"/>
                    <a:pt x="7348" y="3993"/>
                    <a:pt x="7362" y="3983"/>
                  </a:cubicBezTo>
                  <a:cubicBezTo>
                    <a:pt x="7459" y="3926"/>
                    <a:pt x="7553" y="3871"/>
                    <a:pt x="7649" y="3815"/>
                  </a:cubicBezTo>
                  <a:cubicBezTo>
                    <a:pt x="7667" y="3805"/>
                    <a:pt x="7662" y="3780"/>
                    <a:pt x="7643" y="3776"/>
                  </a:cubicBezTo>
                  <a:cubicBezTo>
                    <a:pt x="7598" y="3766"/>
                    <a:pt x="7552" y="3755"/>
                    <a:pt x="7508" y="3744"/>
                  </a:cubicBezTo>
                  <a:cubicBezTo>
                    <a:pt x="7490" y="3741"/>
                    <a:pt x="7484" y="3719"/>
                    <a:pt x="7498" y="3708"/>
                  </a:cubicBezTo>
                  <a:cubicBezTo>
                    <a:pt x="7608" y="3595"/>
                    <a:pt x="7720" y="3482"/>
                    <a:pt x="7832" y="3371"/>
                  </a:cubicBezTo>
                  <a:cubicBezTo>
                    <a:pt x="7846" y="3359"/>
                    <a:pt x="7838" y="3333"/>
                    <a:pt x="7818" y="3333"/>
                  </a:cubicBezTo>
                  <a:cubicBezTo>
                    <a:pt x="7592" y="3363"/>
                    <a:pt x="7367" y="3393"/>
                    <a:pt x="7141" y="3421"/>
                  </a:cubicBezTo>
                  <a:cubicBezTo>
                    <a:pt x="7127" y="3421"/>
                    <a:pt x="7116" y="3409"/>
                    <a:pt x="7119" y="3396"/>
                  </a:cubicBezTo>
                  <a:cubicBezTo>
                    <a:pt x="7131" y="3342"/>
                    <a:pt x="7143" y="3289"/>
                    <a:pt x="7158" y="3235"/>
                  </a:cubicBezTo>
                  <a:cubicBezTo>
                    <a:pt x="7160" y="3222"/>
                    <a:pt x="7151" y="3209"/>
                    <a:pt x="7137" y="3209"/>
                  </a:cubicBezTo>
                  <a:cubicBezTo>
                    <a:pt x="7135" y="3209"/>
                    <a:pt x="7132" y="3210"/>
                    <a:pt x="7130" y="3211"/>
                  </a:cubicBezTo>
                  <a:cubicBezTo>
                    <a:pt x="7001" y="3252"/>
                    <a:pt x="6871" y="3292"/>
                    <a:pt x="6743" y="3333"/>
                  </a:cubicBezTo>
                  <a:cubicBezTo>
                    <a:pt x="6741" y="3334"/>
                    <a:pt x="6739" y="3334"/>
                    <a:pt x="6736" y="3334"/>
                  </a:cubicBezTo>
                  <a:cubicBezTo>
                    <a:pt x="6726" y="3334"/>
                    <a:pt x="6717" y="3326"/>
                    <a:pt x="6715" y="3315"/>
                  </a:cubicBezTo>
                  <a:cubicBezTo>
                    <a:pt x="6711" y="3256"/>
                    <a:pt x="6706" y="3197"/>
                    <a:pt x="6701" y="3139"/>
                  </a:cubicBezTo>
                  <a:cubicBezTo>
                    <a:pt x="6700" y="3127"/>
                    <a:pt x="6690" y="3119"/>
                    <a:pt x="6680" y="3119"/>
                  </a:cubicBezTo>
                  <a:cubicBezTo>
                    <a:pt x="6677" y="3119"/>
                    <a:pt x="6675" y="3119"/>
                    <a:pt x="6672" y="3120"/>
                  </a:cubicBezTo>
                  <a:cubicBezTo>
                    <a:pt x="6482" y="3206"/>
                    <a:pt x="6292" y="3293"/>
                    <a:pt x="6102" y="3381"/>
                  </a:cubicBezTo>
                  <a:cubicBezTo>
                    <a:pt x="6099" y="3382"/>
                    <a:pt x="6096" y="3383"/>
                    <a:pt x="6093" y="3383"/>
                  </a:cubicBezTo>
                  <a:cubicBezTo>
                    <a:pt x="6079" y="3383"/>
                    <a:pt x="6067" y="3366"/>
                    <a:pt x="6075" y="3350"/>
                  </a:cubicBezTo>
                  <a:cubicBezTo>
                    <a:pt x="6201" y="3118"/>
                    <a:pt x="6332" y="2887"/>
                    <a:pt x="6460" y="2657"/>
                  </a:cubicBezTo>
                  <a:cubicBezTo>
                    <a:pt x="6468" y="2641"/>
                    <a:pt x="6456" y="2625"/>
                    <a:pt x="6442" y="2625"/>
                  </a:cubicBezTo>
                  <a:cubicBezTo>
                    <a:pt x="6438" y="2625"/>
                    <a:pt x="6435" y="2626"/>
                    <a:pt x="6431" y="2629"/>
                  </a:cubicBezTo>
                  <a:cubicBezTo>
                    <a:pt x="6339" y="2660"/>
                    <a:pt x="6249" y="2691"/>
                    <a:pt x="6158" y="2723"/>
                  </a:cubicBezTo>
                  <a:cubicBezTo>
                    <a:pt x="6155" y="2725"/>
                    <a:pt x="6151" y="2726"/>
                    <a:pt x="6147" y="2726"/>
                  </a:cubicBezTo>
                  <a:cubicBezTo>
                    <a:pt x="6136" y="2726"/>
                    <a:pt x="6126" y="2716"/>
                    <a:pt x="6126" y="2702"/>
                  </a:cubicBezTo>
                  <a:cubicBezTo>
                    <a:pt x="6191" y="2484"/>
                    <a:pt x="6255" y="2269"/>
                    <a:pt x="6321" y="2051"/>
                  </a:cubicBezTo>
                  <a:cubicBezTo>
                    <a:pt x="6322" y="2038"/>
                    <a:pt x="6312" y="2028"/>
                    <a:pt x="6300" y="2028"/>
                  </a:cubicBezTo>
                  <a:cubicBezTo>
                    <a:pt x="6297" y="2028"/>
                    <a:pt x="6294" y="2028"/>
                    <a:pt x="6292" y="2029"/>
                  </a:cubicBezTo>
                  <a:cubicBezTo>
                    <a:pt x="6146" y="2096"/>
                    <a:pt x="6002" y="2165"/>
                    <a:pt x="5856" y="2232"/>
                  </a:cubicBezTo>
                  <a:cubicBezTo>
                    <a:pt x="5854" y="2233"/>
                    <a:pt x="5851" y="2234"/>
                    <a:pt x="5848" y="2234"/>
                  </a:cubicBezTo>
                  <a:cubicBezTo>
                    <a:pt x="5837" y="2234"/>
                    <a:pt x="5826" y="2224"/>
                    <a:pt x="5827" y="2210"/>
                  </a:cubicBezTo>
                  <a:cubicBezTo>
                    <a:pt x="5839" y="2008"/>
                    <a:pt x="5852" y="1807"/>
                    <a:pt x="5865" y="1607"/>
                  </a:cubicBezTo>
                  <a:cubicBezTo>
                    <a:pt x="5867" y="1594"/>
                    <a:pt x="5856" y="1583"/>
                    <a:pt x="5844" y="1583"/>
                  </a:cubicBezTo>
                  <a:cubicBezTo>
                    <a:pt x="5842" y="1583"/>
                    <a:pt x="5841" y="1584"/>
                    <a:pt x="5839" y="1584"/>
                  </a:cubicBezTo>
                  <a:cubicBezTo>
                    <a:pt x="5726" y="1608"/>
                    <a:pt x="5613" y="1634"/>
                    <a:pt x="5500" y="1659"/>
                  </a:cubicBezTo>
                  <a:cubicBezTo>
                    <a:pt x="5498" y="1659"/>
                    <a:pt x="5497" y="1659"/>
                    <a:pt x="5495" y="1659"/>
                  </a:cubicBezTo>
                  <a:cubicBezTo>
                    <a:pt x="5482" y="1659"/>
                    <a:pt x="5472" y="1648"/>
                    <a:pt x="5476" y="1634"/>
                  </a:cubicBezTo>
                  <a:cubicBezTo>
                    <a:pt x="5494" y="1487"/>
                    <a:pt x="5514" y="1341"/>
                    <a:pt x="5532" y="1194"/>
                  </a:cubicBezTo>
                  <a:cubicBezTo>
                    <a:pt x="5533" y="1181"/>
                    <a:pt x="5524" y="1169"/>
                    <a:pt x="5511" y="1169"/>
                  </a:cubicBezTo>
                  <a:cubicBezTo>
                    <a:pt x="5509" y="1169"/>
                    <a:pt x="5506" y="1170"/>
                    <a:pt x="5504" y="1170"/>
                  </a:cubicBezTo>
                  <a:cubicBezTo>
                    <a:pt x="5433" y="1197"/>
                    <a:pt x="5361" y="1224"/>
                    <a:pt x="5289" y="1252"/>
                  </a:cubicBezTo>
                  <a:cubicBezTo>
                    <a:pt x="5286" y="1254"/>
                    <a:pt x="5283" y="1254"/>
                    <a:pt x="5281" y="1254"/>
                  </a:cubicBezTo>
                  <a:cubicBezTo>
                    <a:pt x="5269" y="1254"/>
                    <a:pt x="5260" y="1243"/>
                    <a:pt x="5262" y="1229"/>
                  </a:cubicBezTo>
                  <a:cubicBezTo>
                    <a:pt x="5276" y="1073"/>
                    <a:pt x="5292" y="916"/>
                    <a:pt x="5307" y="759"/>
                  </a:cubicBezTo>
                  <a:cubicBezTo>
                    <a:pt x="5308" y="746"/>
                    <a:pt x="5298" y="736"/>
                    <a:pt x="5287" y="736"/>
                  </a:cubicBezTo>
                  <a:cubicBezTo>
                    <a:pt x="5283" y="736"/>
                    <a:pt x="5279" y="737"/>
                    <a:pt x="5275" y="740"/>
                  </a:cubicBezTo>
                  <a:cubicBezTo>
                    <a:pt x="5222" y="775"/>
                    <a:pt x="5170" y="810"/>
                    <a:pt x="5117" y="845"/>
                  </a:cubicBezTo>
                  <a:cubicBezTo>
                    <a:pt x="5114" y="847"/>
                    <a:pt x="5110" y="848"/>
                    <a:pt x="5106" y="848"/>
                  </a:cubicBezTo>
                  <a:cubicBezTo>
                    <a:pt x="5097" y="848"/>
                    <a:pt x="5089" y="843"/>
                    <a:pt x="5085" y="834"/>
                  </a:cubicBezTo>
                  <a:cubicBezTo>
                    <a:pt x="5001" y="563"/>
                    <a:pt x="4917" y="289"/>
                    <a:pt x="4835" y="15"/>
                  </a:cubicBezTo>
                  <a:cubicBezTo>
                    <a:pt x="4833" y="7"/>
                    <a:pt x="4827" y="4"/>
                    <a:pt x="4819" y="1"/>
                  </a:cubicBezTo>
                  <a:cubicBezTo>
                    <a:pt x="4817" y="1"/>
                    <a:pt x="4816" y="1"/>
                    <a:pt x="48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2" name="Google Shape;722;p6"/>
            <p:cNvSpPr/>
            <p:nvPr/>
          </p:nvSpPr>
          <p:spPr>
            <a:xfrm>
              <a:off x="2777225" y="909075"/>
              <a:ext cx="46650" cy="48350"/>
            </a:xfrm>
            <a:custGeom>
              <a:avLst/>
              <a:gdLst/>
              <a:ahLst/>
              <a:cxnLst/>
              <a:rect l="l" t="t" r="r" b="b"/>
              <a:pathLst>
                <a:path w="1866" h="1934" extrusionOk="0">
                  <a:moveTo>
                    <a:pt x="427" y="0"/>
                  </a:moveTo>
                  <a:lnTo>
                    <a:pt x="427" y="0"/>
                  </a:lnTo>
                  <a:cubicBezTo>
                    <a:pt x="500" y="109"/>
                    <a:pt x="568" y="223"/>
                    <a:pt x="626" y="342"/>
                  </a:cubicBezTo>
                  <a:cubicBezTo>
                    <a:pt x="714" y="520"/>
                    <a:pt x="774" y="711"/>
                    <a:pt x="829" y="904"/>
                  </a:cubicBezTo>
                  <a:cubicBezTo>
                    <a:pt x="848" y="968"/>
                    <a:pt x="871" y="1030"/>
                    <a:pt x="897" y="1094"/>
                  </a:cubicBezTo>
                  <a:cubicBezTo>
                    <a:pt x="849" y="1094"/>
                    <a:pt x="802" y="1094"/>
                    <a:pt x="757" y="1090"/>
                  </a:cubicBezTo>
                  <a:cubicBezTo>
                    <a:pt x="603" y="1082"/>
                    <a:pt x="450" y="1052"/>
                    <a:pt x="305" y="1003"/>
                  </a:cubicBezTo>
                  <a:cubicBezTo>
                    <a:pt x="197" y="967"/>
                    <a:pt x="95" y="917"/>
                    <a:pt x="0" y="851"/>
                  </a:cubicBezTo>
                  <a:lnTo>
                    <a:pt x="0" y="851"/>
                  </a:lnTo>
                  <a:cubicBezTo>
                    <a:pt x="38" y="884"/>
                    <a:pt x="80" y="913"/>
                    <a:pt x="122" y="941"/>
                  </a:cubicBezTo>
                  <a:cubicBezTo>
                    <a:pt x="256" y="1021"/>
                    <a:pt x="405" y="1066"/>
                    <a:pt x="558" y="1085"/>
                  </a:cubicBezTo>
                  <a:cubicBezTo>
                    <a:pt x="628" y="1095"/>
                    <a:pt x="700" y="1100"/>
                    <a:pt x="771" y="1100"/>
                  </a:cubicBezTo>
                  <a:cubicBezTo>
                    <a:pt x="813" y="1100"/>
                    <a:pt x="855" y="1098"/>
                    <a:pt x="897" y="1095"/>
                  </a:cubicBezTo>
                  <a:cubicBezTo>
                    <a:pt x="948" y="1219"/>
                    <a:pt x="1017" y="1339"/>
                    <a:pt x="1112" y="1433"/>
                  </a:cubicBezTo>
                  <a:cubicBezTo>
                    <a:pt x="1217" y="1544"/>
                    <a:pt x="1337" y="1641"/>
                    <a:pt x="1458" y="1734"/>
                  </a:cubicBezTo>
                  <a:cubicBezTo>
                    <a:pt x="1580" y="1824"/>
                    <a:pt x="1716" y="1905"/>
                    <a:pt x="1865" y="1933"/>
                  </a:cubicBezTo>
                  <a:cubicBezTo>
                    <a:pt x="1736" y="1904"/>
                    <a:pt x="1620" y="1838"/>
                    <a:pt x="1514" y="1761"/>
                  </a:cubicBezTo>
                  <a:cubicBezTo>
                    <a:pt x="1355" y="1636"/>
                    <a:pt x="1196" y="1506"/>
                    <a:pt x="1069" y="1351"/>
                  </a:cubicBezTo>
                  <a:cubicBezTo>
                    <a:pt x="939" y="1194"/>
                    <a:pt x="880" y="997"/>
                    <a:pt x="823" y="804"/>
                  </a:cubicBezTo>
                  <a:cubicBezTo>
                    <a:pt x="741" y="515"/>
                    <a:pt x="609" y="239"/>
                    <a:pt x="427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3" name="Google Shape;723;p6"/>
            <p:cNvSpPr/>
            <p:nvPr/>
          </p:nvSpPr>
          <p:spPr>
            <a:xfrm>
              <a:off x="2837300" y="866925"/>
              <a:ext cx="71075" cy="130225"/>
            </a:xfrm>
            <a:custGeom>
              <a:avLst/>
              <a:gdLst/>
              <a:ahLst/>
              <a:cxnLst/>
              <a:rect l="l" t="t" r="r" b="b"/>
              <a:pathLst>
                <a:path w="2843" h="5209" extrusionOk="0">
                  <a:moveTo>
                    <a:pt x="2059" y="1486"/>
                  </a:moveTo>
                  <a:lnTo>
                    <a:pt x="2059" y="1486"/>
                  </a:lnTo>
                  <a:cubicBezTo>
                    <a:pt x="1962" y="1512"/>
                    <a:pt x="1903" y="1603"/>
                    <a:pt x="1864" y="1691"/>
                  </a:cubicBezTo>
                  <a:cubicBezTo>
                    <a:pt x="1804" y="1825"/>
                    <a:pt x="1750" y="1964"/>
                    <a:pt x="1628" y="2050"/>
                  </a:cubicBezTo>
                  <a:cubicBezTo>
                    <a:pt x="1514" y="2138"/>
                    <a:pt x="1379" y="2201"/>
                    <a:pt x="1255" y="2280"/>
                  </a:cubicBezTo>
                  <a:cubicBezTo>
                    <a:pt x="1092" y="2377"/>
                    <a:pt x="938" y="2470"/>
                    <a:pt x="744" y="2586"/>
                  </a:cubicBezTo>
                  <a:lnTo>
                    <a:pt x="744" y="2586"/>
                  </a:lnTo>
                  <a:cubicBezTo>
                    <a:pt x="811" y="2549"/>
                    <a:pt x="871" y="2515"/>
                    <a:pt x="933" y="2482"/>
                  </a:cubicBezTo>
                  <a:cubicBezTo>
                    <a:pt x="1067" y="2404"/>
                    <a:pt x="1193" y="2334"/>
                    <a:pt x="1321" y="2261"/>
                  </a:cubicBezTo>
                  <a:cubicBezTo>
                    <a:pt x="1448" y="2184"/>
                    <a:pt x="1587" y="2123"/>
                    <a:pt x="1695" y="2018"/>
                  </a:cubicBezTo>
                  <a:cubicBezTo>
                    <a:pt x="1779" y="1940"/>
                    <a:pt x="1820" y="1831"/>
                    <a:pt x="1860" y="1732"/>
                  </a:cubicBezTo>
                  <a:cubicBezTo>
                    <a:pt x="1902" y="1634"/>
                    <a:pt x="1951" y="1524"/>
                    <a:pt x="2059" y="1486"/>
                  </a:cubicBezTo>
                  <a:close/>
                  <a:moveTo>
                    <a:pt x="4" y="2451"/>
                  </a:moveTo>
                  <a:cubicBezTo>
                    <a:pt x="1" y="2500"/>
                    <a:pt x="17" y="2550"/>
                    <a:pt x="41" y="2593"/>
                  </a:cubicBezTo>
                  <a:cubicBezTo>
                    <a:pt x="78" y="2659"/>
                    <a:pt x="132" y="2713"/>
                    <a:pt x="178" y="2769"/>
                  </a:cubicBezTo>
                  <a:cubicBezTo>
                    <a:pt x="227" y="2825"/>
                    <a:pt x="273" y="2879"/>
                    <a:pt x="324" y="2937"/>
                  </a:cubicBezTo>
                  <a:cubicBezTo>
                    <a:pt x="397" y="3020"/>
                    <a:pt x="470" y="3101"/>
                    <a:pt x="547" y="3180"/>
                  </a:cubicBezTo>
                  <a:cubicBezTo>
                    <a:pt x="512" y="3136"/>
                    <a:pt x="486" y="3104"/>
                    <a:pt x="462" y="3071"/>
                  </a:cubicBezTo>
                  <a:cubicBezTo>
                    <a:pt x="366" y="2955"/>
                    <a:pt x="270" y="2839"/>
                    <a:pt x="171" y="2727"/>
                  </a:cubicBezTo>
                  <a:cubicBezTo>
                    <a:pt x="97" y="2647"/>
                    <a:pt x="13" y="2566"/>
                    <a:pt x="4" y="2451"/>
                  </a:cubicBezTo>
                  <a:close/>
                  <a:moveTo>
                    <a:pt x="2842" y="2599"/>
                  </a:moveTo>
                  <a:lnTo>
                    <a:pt x="2842" y="2599"/>
                  </a:lnTo>
                  <a:cubicBezTo>
                    <a:pt x="2722" y="2667"/>
                    <a:pt x="2593" y="2715"/>
                    <a:pt x="2463" y="2753"/>
                  </a:cubicBezTo>
                  <a:cubicBezTo>
                    <a:pt x="2264" y="2812"/>
                    <a:pt x="2058" y="2853"/>
                    <a:pt x="1864" y="2934"/>
                  </a:cubicBezTo>
                  <a:cubicBezTo>
                    <a:pt x="1767" y="2976"/>
                    <a:pt x="1674" y="3026"/>
                    <a:pt x="1593" y="3094"/>
                  </a:cubicBezTo>
                  <a:cubicBezTo>
                    <a:pt x="1511" y="3164"/>
                    <a:pt x="1449" y="3249"/>
                    <a:pt x="1394" y="3338"/>
                  </a:cubicBezTo>
                  <a:cubicBezTo>
                    <a:pt x="1239" y="3589"/>
                    <a:pt x="1138" y="3864"/>
                    <a:pt x="1041" y="4139"/>
                  </a:cubicBezTo>
                  <a:lnTo>
                    <a:pt x="1041" y="4139"/>
                  </a:lnTo>
                  <a:cubicBezTo>
                    <a:pt x="1084" y="4031"/>
                    <a:pt x="1125" y="3929"/>
                    <a:pt x="1166" y="3828"/>
                  </a:cubicBezTo>
                  <a:cubicBezTo>
                    <a:pt x="1248" y="3636"/>
                    <a:pt x="1339" y="3443"/>
                    <a:pt x="1461" y="3273"/>
                  </a:cubicBezTo>
                  <a:cubicBezTo>
                    <a:pt x="1546" y="3148"/>
                    <a:pt x="1664" y="3058"/>
                    <a:pt x="1798" y="2990"/>
                  </a:cubicBezTo>
                  <a:cubicBezTo>
                    <a:pt x="1823" y="3031"/>
                    <a:pt x="1851" y="3069"/>
                    <a:pt x="1882" y="3105"/>
                  </a:cubicBezTo>
                  <a:cubicBezTo>
                    <a:pt x="1985" y="3228"/>
                    <a:pt x="2105" y="3337"/>
                    <a:pt x="2236" y="3430"/>
                  </a:cubicBezTo>
                  <a:cubicBezTo>
                    <a:pt x="2331" y="3497"/>
                    <a:pt x="2434" y="3559"/>
                    <a:pt x="2545" y="3600"/>
                  </a:cubicBezTo>
                  <a:cubicBezTo>
                    <a:pt x="2500" y="3575"/>
                    <a:pt x="2453" y="3551"/>
                    <a:pt x="2411" y="3523"/>
                  </a:cubicBezTo>
                  <a:cubicBezTo>
                    <a:pt x="2280" y="3438"/>
                    <a:pt x="2154" y="3343"/>
                    <a:pt x="2036" y="3240"/>
                  </a:cubicBezTo>
                  <a:cubicBezTo>
                    <a:pt x="1951" y="3163"/>
                    <a:pt x="1870" y="3082"/>
                    <a:pt x="1799" y="2990"/>
                  </a:cubicBezTo>
                  <a:cubicBezTo>
                    <a:pt x="1853" y="2964"/>
                    <a:pt x="1908" y="2939"/>
                    <a:pt x="1964" y="2918"/>
                  </a:cubicBezTo>
                  <a:cubicBezTo>
                    <a:pt x="2255" y="2813"/>
                    <a:pt x="2576" y="2770"/>
                    <a:pt x="2842" y="2599"/>
                  </a:cubicBezTo>
                  <a:close/>
                  <a:moveTo>
                    <a:pt x="1100" y="1"/>
                  </a:moveTo>
                  <a:cubicBezTo>
                    <a:pt x="988" y="201"/>
                    <a:pt x="922" y="426"/>
                    <a:pt x="884" y="654"/>
                  </a:cubicBezTo>
                  <a:cubicBezTo>
                    <a:pt x="829" y="988"/>
                    <a:pt x="826" y="1326"/>
                    <a:pt x="806" y="1661"/>
                  </a:cubicBezTo>
                  <a:cubicBezTo>
                    <a:pt x="771" y="1624"/>
                    <a:pt x="738" y="1585"/>
                    <a:pt x="707" y="1546"/>
                  </a:cubicBezTo>
                  <a:cubicBezTo>
                    <a:pt x="600" y="1414"/>
                    <a:pt x="511" y="1271"/>
                    <a:pt x="435" y="1120"/>
                  </a:cubicBezTo>
                  <a:cubicBezTo>
                    <a:pt x="380" y="1009"/>
                    <a:pt x="336" y="893"/>
                    <a:pt x="310" y="770"/>
                  </a:cubicBezTo>
                  <a:lnTo>
                    <a:pt x="310" y="770"/>
                  </a:lnTo>
                  <a:cubicBezTo>
                    <a:pt x="316" y="825"/>
                    <a:pt x="325" y="879"/>
                    <a:pt x="342" y="933"/>
                  </a:cubicBezTo>
                  <a:cubicBezTo>
                    <a:pt x="390" y="1093"/>
                    <a:pt x="470" y="1245"/>
                    <a:pt x="566" y="1382"/>
                  </a:cubicBezTo>
                  <a:cubicBezTo>
                    <a:pt x="636" y="1483"/>
                    <a:pt x="715" y="1578"/>
                    <a:pt x="806" y="1662"/>
                  </a:cubicBezTo>
                  <a:cubicBezTo>
                    <a:pt x="804" y="1674"/>
                    <a:pt x="804" y="1688"/>
                    <a:pt x="804" y="1700"/>
                  </a:cubicBezTo>
                  <a:cubicBezTo>
                    <a:pt x="781" y="2049"/>
                    <a:pt x="716" y="2392"/>
                    <a:pt x="643" y="2734"/>
                  </a:cubicBezTo>
                  <a:cubicBezTo>
                    <a:pt x="611" y="2882"/>
                    <a:pt x="579" y="3032"/>
                    <a:pt x="547" y="3180"/>
                  </a:cubicBezTo>
                  <a:cubicBezTo>
                    <a:pt x="469" y="3552"/>
                    <a:pt x="398" y="3926"/>
                    <a:pt x="388" y="4305"/>
                  </a:cubicBezTo>
                  <a:cubicBezTo>
                    <a:pt x="396" y="4164"/>
                    <a:pt x="410" y="4023"/>
                    <a:pt x="431" y="3882"/>
                  </a:cubicBezTo>
                  <a:cubicBezTo>
                    <a:pt x="502" y="3968"/>
                    <a:pt x="599" y="4025"/>
                    <a:pt x="697" y="4077"/>
                  </a:cubicBezTo>
                  <a:cubicBezTo>
                    <a:pt x="851" y="4157"/>
                    <a:pt x="1020" y="4208"/>
                    <a:pt x="1169" y="4288"/>
                  </a:cubicBezTo>
                  <a:cubicBezTo>
                    <a:pt x="1318" y="4379"/>
                    <a:pt x="1361" y="4562"/>
                    <a:pt x="1418" y="4721"/>
                  </a:cubicBezTo>
                  <a:cubicBezTo>
                    <a:pt x="1460" y="4842"/>
                    <a:pt x="1526" y="4964"/>
                    <a:pt x="1633" y="5039"/>
                  </a:cubicBezTo>
                  <a:cubicBezTo>
                    <a:pt x="1736" y="5118"/>
                    <a:pt x="1858" y="5165"/>
                    <a:pt x="1979" y="5208"/>
                  </a:cubicBezTo>
                  <a:cubicBezTo>
                    <a:pt x="1876" y="5163"/>
                    <a:pt x="1772" y="5118"/>
                    <a:pt x="1680" y="5053"/>
                  </a:cubicBezTo>
                  <a:cubicBezTo>
                    <a:pt x="1533" y="4960"/>
                    <a:pt x="1466" y="4796"/>
                    <a:pt x="1416" y="4634"/>
                  </a:cubicBezTo>
                  <a:cubicBezTo>
                    <a:pt x="1388" y="4554"/>
                    <a:pt x="1361" y="4471"/>
                    <a:pt x="1313" y="4396"/>
                  </a:cubicBezTo>
                  <a:cubicBezTo>
                    <a:pt x="1269" y="4319"/>
                    <a:pt x="1192" y="4263"/>
                    <a:pt x="1113" y="4232"/>
                  </a:cubicBezTo>
                  <a:cubicBezTo>
                    <a:pt x="1081" y="4219"/>
                    <a:pt x="1050" y="4206"/>
                    <a:pt x="1018" y="4194"/>
                  </a:cubicBezTo>
                  <a:cubicBezTo>
                    <a:pt x="1019" y="4194"/>
                    <a:pt x="1019" y="4194"/>
                    <a:pt x="1019" y="4193"/>
                  </a:cubicBezTo>
                  <a:lnTo>
                    <a:pt x="1019" y="4193"/>
                  </a:lnTo>
                  <a:cubicBezTo>
                    <a:pt x="1019" y="4194"/>
                    <a:pt x="1020" y="4194"/>
                    <a:pt x="1021" y="4194"/>
                  </a:cubicBezTo>
                  <a:cubicBezTo>
                    <a:pt x="1027" y="4176"/>
                    <a:pt x="1034" y="4157"/>
                    <a:pt x="1041" y="4139"/>
                  </a:cubicBezTo>
                  <a:lnTo>
                    <a:pt x="1041" y="4139"/>
                  </a:lnTo>
                  <a:cubicBezTo>
                    <a:pt x="1033" y="4157"/>
                    <a:pt x="1026" y="4175"/>
                    <a:pt x="1019" y="4193"/>
                  </a:cubicBezTo>
                  <a:lnTo>
                    <a:pt x="1019" y="4193"/>
                  </a:lnTo>
                  <a:cubicBezTo>
                    <a:pt x="931" y="4158"/>
                    <a:pt x="842" y="4125"/>
                    <a:pt x="755" y="4085"/>
                  </a:cubicBezTo>
                  <a:cubicBezTo>
                    <a:pt x="639" y="4034"/>
                    <a:pt x="523" y="3975"/>
                    <a:pt x="435" y="3881"/>
                  </a:cubicBezTo>
                  <a:cubicBezTo>
                    <a:pt x="447" y="3793"/>
                    <a:pt x="459" y="3706"/>
                    <a:pt x="475" y="3619"/>
                  </a:cubicBezTo>
                  <a:cubicBezTo>
                    <a:pt x="535" y="3283"/>
                    <a:pt x="617" y="2952"/>
                    <a:pt x="688" y="2617"/>
                  </a:cubicBezTo>
                  <a:cubicBezTo>
                    <a:pt x="689" y="2617"/>
                    <a:pt x="689" y="2617"/>
                    <a:pt x="690" y="2616"/>
                  </a:cubicBezTo>
                  <a:lnTo>
                    <a:pt x="690" y="2616"/>
                  </a:lnTo>
                  <a:cubicBezTo>
                    <a:pt x="690" y="2617"/>
                    <a:pt x="690" y="2618"/>
                    <a:pt x="689" y="2619"/>
                  </a:cubicBezTo>
                  <a:cubicBezTo>
                    <a:pt x="708" y="2607"/>
                    <a:pt x="726" y="2597"/>
                    <a:pt x="744" y="2586"/>
                  </a:cubicBezTo>
                  <a:lnTo>
                    <a:pt x="744" y="2586"/>
                  </a:lnTo>
                  <a:cubicBezTo>
                    <a:pt x="727" y="2596"/>
                    <a:pt x="708" y="2606"/>
                    <a:pt x="690" y="2616"/>
                  </a:cubicBezTo>
                  <a:lnTo>
                    <a:pt x="690" y="2616"/>
                  </a:lnTo>
                  <a:cubicBezTo>
                    <a:pt x="692" y="2605"/>
                    <a:pt x="696" y="2593"/>
                    <a:pt x="697" y="2582"/>
                  </a:cubicBezTo>
                  <a:cubicBezTo>
                    <a:pt x="770" y="2237"/>
                    <a:pt x="824" y="1883"/>
                    <a:pt x="836" y="1530"/>
                  </a:cubicBezTo>
                  <a:cubicBezTo>
                    <a:pt x="842" y="1409"/>
                    <a:pt x="847" y="1286"/>
                    <a:pt x="853" y="1167"/>
                  </a:cubicBezTo>
                  <a:cubicBezTo>
                    <a:pt x="917" y="1148"/>
                    <a:pt x="982" y="1126"/>
                    <a:pt x="1040" y="1098"/>
                  </a:cubicBezTo>
                  <a:cubicBezTo>
                    <a:pt x="1235" y="1006"/>
                    <a:pt x="1406" y="869"/>
                    <a:pt x="1557" y="715"/>
                  </a:cubicBezTo>
                  <a:cubicBezTo>
                    <a:pt x="1667" y="601"/>
                    <a:pt x="1767" y="478"/>
                    <a:pt x="1854" y="347"/>
                  </a:cubicBezTo>
                  <a:lnTo>
                    <a:pt x="1854" y="347"/>
                  </a:lnTo>
                  <a:cubicBezTo>
                    <a:pt x="1810" y="401"/>
                    <a:pt x="1767" y="456"/>
                    <a:pt x="1722" y="507"/>
                  </a:cubicBezTo>
                  <a:cubicBezTo>
                    <a:pt x="1576" y="666"/>
                    <a:pt x="1428" y="817"/>
                    <a:pt x="1259" y="941"/>
                  </a:cubicBezTo>
                  <a:cubicBezTo>
                    <a:pt x="1135" y="1034"/>
                    <a:pt x="996" y="1114"/>
                    <a:pt x="848" y="1167"/>
                  </a:cubicBezTo>
                  <a:cubicBezTo>
                    <a:pt x="856" y="1027"/>
                    <a:pt x="866" y="888"/>
                    <a:pt x="881" y="749"/>
                  </a:cubicBezTo>
                  <a:cubicBezTo>
                    <a:pt x="912" y="490"/>
                    <a:pt x="978" y="233"/>
                    <a:pt x="110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4" name="Google Shape;724;p6"/>
            <p:cNvSpPr/>
            <p:nvPr/>
          </p:nvSpPr>
          <p:spPr>
            <a:xfrm>
              <a:off x="2810650" y="883600"/>
              <a:ext cx="23325" cy="65250"/>
            </a:xfrm>
            <a:custGeom>
              <a:avLst/>
              <a:gdLst/>
              <a:ahLst/>
              <a:cxnLst/>
              <a:rect l="l" t="t" r="r" b="b"/>
              <a:pathLst>
                <a:path w="933" h="2610" extrusionOk="0">
                  <a:moveTo>
                    <a:pt x="888" y="0"/>
                  </a:moveTo>
                  <a:cubicBezTo>
                    <a:pt x="900" y="141"/>
                    <a:pt x="906" y="282"/>
                    <a:pt x="906" y="422"/>
                  </a:cubicBezTo>
                  <a:cubicBezTo>
                    <a:pt x="905" y="637"/>
                    <a:pt x="888" y="851"/>
                    <a:pt x="853" y="1062"/>
                  </a:cubicBezTo>
                  <a:cubicBezTo>
                    <a:pt x="832" y="1205"/>
                    <a:pt x="796" y="1348"/>
                    <a:pt x="760" y="1489"/>
                  </a:cubicBezTo>
                  <a:cubicBezTo>
                    <a:pt x="712" y="1468"/>
                    <a:pt x="665" y="1449"/>
                    <a:pt x="619" y="1426"/>
                  </a:cubicBezTo>
                  <a:cubicBezTo>
                    <a:pt x="543" y="1388"/>
                    <a:pt x="467" y="1345"/>
                    <a:pt x="400" y="1295"/>
                  </a:cubicBezTo>
                  <a:cubicBezTo>
                    <a:pt x="330" y="1245"/>
                    <a:pt x="276" y="1181"/>
                    <a:pt x="229" y="1110"/>
                  </a:cubicBezTo>
                  <a:cubicBezTo>
                    <a:pt x="159" y="1006"/>
                    <a:pt x="97" y="891"/>
                    <a:pt x="0" y="807"/>
                  </a:cubicBezTo>
                  <a:lnTo>
                    <a:pt x="0" y="807"/>
                  </a:lnTo>
                  <a:cubicBezTo>
                    <a:pt x="38" y="848"/>
                    <a:pt x="70" y="892"/>
                    <a:pt x="100" y="940"/>
                  </a:cubicBezTo>
                  <a:cubicBezTo>
                    <a:pt x="147" y="1010"/>
                    <a:pt x="188" y="1085"/>
                    <a:pt x="237" y="1155"/>
                  </a:cubicBezTo>
                  <a:cubicBezTo>
                    <a:pt x="281" y="1227"/>
                    <a:pt x="347" y="1289"/>
                    <a:pt x="418" y="1334"/>
                  </a:cubicBezTo>
                  <a:cubicBezTo>
                    <a:pt x="525" y="1404"/>
                    <a:pt x="641" y="1454"/>
                    <a:pt x="760" y="1492"/>
                  </a:cubicBezTo>
                  <a:cubicBezTo>
                    <a:pt x="743" y="1558"/>
                    <a:pt x="727" y="1624"/>
                    <a:pt x="708" y="1689"/>
                  </a:cubicBezTo>
                  <a:cubicBezTo>
                    <a:pt x="668" y="1846"/>
                    <a:pt x="636" y="2011"/>
                    <a:pt x="651" y="2175"/>
                  </a:cubicBezTo>
                  <a:cubicBezTo>
                    <a:pt x="667" y="2337"/>
                    <a:pt x="729" y="2502"/>
                    <a:pt x="855" y="2610"/>
                  </a:cubicBezTo>
                  <a:cubicBezTo>
                    <a:pt x="749" y="2513"/>
                    <a:pt x="692" y="2377"/>
                    <a:pt x="672" y="2238"/>
                  </a:cubicBezTo>
                  <a:cubicBezTo>
                    <a:pt x="637" y="2022"/>
                    <a:pt x="696" y="1808"/>
                    <a:pt x="754" y="1600"/>
                  </a:cubicBezTo>
                  <a:cubicBezTo>
                    <a:pt x="815" y="1393"/>
                    <a:pt x="864" y="1178"/>
                    <a:pt x="892" y="963"/>
                  </a:cubicBezTo>
                  <a:cubicBezTo>
                    <a:pt x="932" y="643"/>
                    <a:pt x="932" y="319"/>
                    <a:pt x="888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5" name="Google Shape;725;p6"/>
            <p:cNvSpPr/>
            <p:nvPr/>
          </p:nvSpPr>
          <p:spPr>
            <a:xfrm>
              <a:off x="2788600" y="963575"/>
              <a:ext cx="50350" cy="24250"/>
            </a:xfrm>
            <a:custGeom>
              <a:avLst/>
              <a:gdLst/>
              <a:ahLst/>
              <a:cxnLst/>
              <a:rect l="l" t="t" r="r" b="b"/>
              <a:pathLst>
                <a:path w="2014" h="970" extrusionOk="0">
                  <a:moveTo>
                    <a:pt x="1207" y="0"/>
                  </a:moveTo>
                  <a:cubicBezTo>
                    <a:pt x="1036" y="0"/>
                    <a:pt x="872" y="53"/>
                    <a:pt x="717" y="109"/>
                  </a:cubicBezTo>
                  <a:cubicBezTo>
                    <a:pt x="596" y="151"/>
                    <a:pt x="473" y="189"/>
                    <a:pt x="346" y="190"/>
                  </a:cubicBezTo>
                  <a:cubicBezTo>
                    <a:pt x="344" y="190"/>
                    <a:pt x="342" y="190"/>
                    <a:pt x="339" y="190"/>
                  </a:cubicBezTo>
                  <a:cubicBezTo>
                    <a:pt x="217" y="190"/>
                    <a:pt x="88" y="158"/>
                    <a:pt x="0" y="66"/>
                  </a:cubicBezTo>
                  <a:lnTo>
                    <a:pt x="0" y="66"/>
                  </a:lnTo>
                  <a:cubicBezTo>
                    <a:pt x="75" y="152"/>
                    <a:pt x="190" y="195"/>
                    <a:pt x="301" y="202"/>
                  </a:cubicBezTo>
                  <a:cubicBezTo>
                    <a:pt x="320" y="204"/>
                    <a:pt x="339" y="205"/>
                    <a:pt x="358" y="205"/>
                  </a:cubicBezTo>
                  <a:cubicBezTo>
                    <a:pt x="461" y="205"/>
                    <a:pt x="562" y="181"/>
                    <a:pt x="661" y="150"/>
                  </a:cubicBezTo>
                  <a:lnTo>
                    <a:pt x="661" y="150"/>
                  </a:lnTo>
                  <a:cubicBezTo>
                    <a:pt x="661" y="150"/>
                    <a:pt x="661" y="150"/>
                    <a:pt x="661" y="150"/>
                  </a:cubicBezTo>
                  <a:cubicBezTo>
                    <a:pt x="707" y="134"/>
                    <a:pt x="755" y="119"/>
                    <a:pt x="801" y="103"/>
                  </a:cubicBezTo>
                  <a:cubicBezTo>
                    <a:pt x="939" y="55"/>
                    <a:pt x="1080" y="22"/>
                    <a:pt x="1225" y="22"/>
                  </a:cubicBezTo>
                  <a:cubicBezTo>
                    <a:pt x="1249" y="22"/>
                    <a:pt x="1274" y="23"/>
                    <a:pt x="1298" y="25"/>
                  </a:cubicBezTo>
                  <a:cubicBezTo>
                    <a:pt x="1555" y="42"/>
                    <a:pt x="1804" y="143"/>
                    <a:pt x="2014" y="294"/>
                  </a:cubicBezTo>
                  <a:cubicBezTo>
                    <a:pt x="1927" y="224"/>
                    <a:pt x="1830" y="164"/>
                    <a:pt x="1727" y="116"/>
                  </a:cubicBezTo>
                  <a:cubicBezTo>
                    <a:pt x="1569" y="46"/>
                    <a:pt x="1398" y="0"/>
                    <a:pt x="1223" y="0"/>
                  </a:cubicBezTo>
                  <a:cubicBezTo>
                    <a:pt x="1218" y="0"/>
                    <a:pt x="1212" y="0"/>
                    <a:pt x="1207" y="0"/>
                  </a:cubicBezTo>
                  <a:close/>
                  <a:moveTo>
                    <a:pt x="661" y="150"/>
                  </a:moveTo>
                  <a:cubicBezTo>
                    <a:pt x="657" y="198"/>
                    <a:pt x="654" y="235"/>
                    <a:pt x="652" y="269"/>
                  </a:cubicBezTo>
                  <a:cubicBezTo>
                    <a:pt x="640" y="433"/>
                    <a:pt x="631" y="537"/>
                    <a:pt x="620" y="672"/>
                  </a:cubicBezTo>
                  <a:cubicBezTo>
                    <a:pt x="613" y="751"/>
                    <a:pt x="607" y="822"/>
                    <a:pt x="593" y="969"/>
                  </a:cubicBezTo>
                  <a:cubicBezTo>
                    <a:pt x="603" y="926"/>
                    <a:pt x="613" y="883"/>
                    <a:pt x="619" y="841"/>
                  </a:cubicBezTo>
                  <a:cubicBezTo>
                    <a:pt x="640" y="709"/>
                    <a:pt x="652" y="575"/>
                    <a:pt x="658" y="443"/>
                  </a:cubicBezTo>
                  <a:cubicBezTo>
                    <a:pt x="663" y="344"/>
                    <a:pt x="663" y="247"/>
                    <a:pt x="661" y="15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6" name="Google Shape;726;p6"/>
            <p:cNvSpPr/>
            <p:nvPr/>
          </p:nvSpPr>
          <p:spPr>
            <a:xfrm>
              <a:off x="3662600" y="1097050"/>
              <a:ext cx="199575" cy="220575"/>
            </a:xfrm>
            <a:custGeom>
              <a:avLst/>
              <a:gdLst/>
              <a:ahLst/>
              <a:cxnLst/>
              <a:rect l="l" t="t" r="r" b="b"/>
              <a:pathLst>
                <a:path w="7983" h="8823" extrusionOk="0">
                  <a:moveTo>
                    <a:pt x="2169" y="1"/>
                  </a:moveTo>
                  <a:cubicBezTo>
                    <a:pt x="2156" y="1"/>
                    <a:pt x="2144" y="3"/>
                    <a:pt x="2132" y="8"/>
                  </a:cubicBezTo>
                  <a:cubicBezTo>
                    <a:pt x="2081" y="30"/>
                    <a:pt x="2057" y="88"/>
                    <a:pt x="2075" y="141"/>
                  </a:cubicBezTo>
                  <a:cubicBezTo>
                    <a:pt x="2264" y="669"/>
                    <a:pt x="2193" y="1064"/>
                    <a:pt x="2658" y="1701"/>
                  </a:cubicBezTo>
                  <a:cubicBezTo>
                    <a:pt x="3142" y="2374"/>
                    <a:pt x="2987" y="2672"/>
                    <a:pt x="3221" y="3313"/>
                  </a:cubicBezTo>
                  <a:cubicBezTo>
                    <a:pt x="3165" y="3327"/>
                    <a:pt x="3114" y="3334"/>
                    <a:pt x="3068" y="3334"/>
                  </a:cubicBezTo>
                  <a:cubicBezTo>
                    <a:pt x="2606" y="3334"/>
                    <a:pt x="2660" y="2680"/>
                    <a:pt x="2328" y="2320"/>
                  </a:cubicBezTo>
                  <a:cubicBezTo>
                    <a:pt x="2138" y="2115"/>
                    <a:pt x="1897" y="2062"/>
                    <a:pt x="1702" y="2062"/>
                  </a:cubicBezTo>
                  <a:cubicBezTo>
                    <a:pt x="1564" y="2062"/>
                    <a:pt x="1449" y="2089"/>
                    <a:pt x="1390" y="2105"/>
                  </a:cubicBezTo>
                  <a:cubicBezTo>
                    <a:pt x="1373" y="2110"/>
                    <a:pt x="1371" y="2133"/>
                    <a:pt x="1384" y="2143"/>
                  </a:cubicBezTo>
                  <a:cubicBezTo>
                    <a:pt x="1471" y="2204"/>
                    <a:pt x="1558" y="2264"/>
                    <a:pt x="1643" y="2325"/>
                  </a:cubicBezTo>
                  <a:cubicBezTo>
                    <a:pt x="1660" y="2337"/>
                    <a:pt x="1654" y="2363"/>
                    <a:pt x="1636" y="2363"/>
                  </a:cubicBezTo>
                  <a:cubicBezTo>
                    <a:pt x="1635" y="2363"/>
                    <a:pt x="1634" y="2363"/>
                    <a:pt x="1634" y="2363"/>
                  </a:cubicBezTo>
                  <a:cubicBezTo>
                    <a:pt x="1623" y="2363"/>
                    <a:pt x="1611" y="2362"/>
                    <a:pt x="1600" y="2362"/>
                  </a:cubicBezTo>
                  <a:cubicBezTo>
                    <a:pt x="1108" y="2362"/>
                    <a:pt x="760" y="2625"/>
                    <a:pt x="655" y="2716"/>
                  </a:cubicBezTo>
                  <a:cubicBezTo>
                    <a:pt x="640" y="2729"/>
                    <a:pt x="649" y="2752"/>
                    <a:pt x="665" y="2753"/>
                  </a:cubicBezTo>
                  <a:cubicBezTo>
                    <a:pt x="851" y="2778"/>
                    <a:pt x="1037" y="2803"/>
                    <a:pt x="1221" y="2830"/>
                  </a:cubicBezTo>
                  <a:cubicBezTo>
                    <a:pt x="1243" y="2833"/>
                    <a:pt x="1248" y="2863"/>
                    <a:pt x="1226" y="2871"/>
                  </a:cubicBezTo>
                  <a:cubicBezTo>
                    <a:pt x="1016" y="2950"/>
                    <a:pt x="804" y="3032"/>
                    <a:pt x="594" y="3112"/>
                  </a:cubicBezTo>
                  <a:cubicBezTo>
                    <a:pt x="578" y="3118"/>
                    <a:pt x="576" y="3136"/>
                    <a:pt x="588" y="3146"/>
                  </a:cubicBezTo>
                  <a:cubicBezTo>
                    <a:pt x="647" y="3200"/>
                    <a:pt x="708" y="3253"/>
                    <a:pt x="768" y="3307"/>
                  </a:cubicBezTo>
                  <a:cubicBezTo>
                    <a:pt x="780" y="3317"/>
                    <a:pt x="777" y="3335"/>
                    <a:pt x="763" y="3342"/>
                  </a:cubicBezTo>
                  <a:lnTo>
                    <a:pt x="259" y="3562"/>
                  </a:lnTo>
                  <a:cubicBezTo>
                    <a:pt x="247" y="3568"/>
                    <a:pt x="242" y="3584"/>
                    <a:pt x="251" y="3595"/>
                  </a:cubicBezTo>
                  <a:cubicBezTo>
                    <a:pt x="319" y="3683"/>
                    <a:pt x="384" y="3773"/>
                    <a:pt x="451" y="3861"/>
                  </a:cubicBezTo>
                  <a:cubicBezTo>
                    <a:pt x="459" y="3871"/>
                    <a:pt x="456" y="3886"/>
                    <a:pt x="445" y="3892"/>
                  </a:cubicBezTo>
                  <a:cubicBezTo>
                    <a:pt x="302" y="3984"/>
                    <a:pt x="160" y="4074"/>
                    <a:pt x="15" y="4166"/>
                  </a:cubicBezTo>
                  <a:cubicBezTo>
                    <a:pt x="1" y="4176"/>
                    <a:pt x="3" y="4200"/>
                    <a:pt x="21" y="4204"/>
                  </a:cubicBezTo>
                  <a:cubicBezTo>
                    <a:pt x="125" y="4228"/>
                    <a:pt x="229" y="4252"/>
                    <a:pt x="335" y="4276"/>
                  </a:cubicBezTo>
                  <a:cubicBezTo>
                    <a:pt x="347" y="4280"/>
                    <a:pt x="355" y="4292"/>
                    <a:pt x="350" y="4304"/>
                  </a:cubicBezTo>
                  <a:cubicBezTo>
                    <a:pt x="292" y="4460"/>
                    <a:pt x="234" y="4614"/>
                    <a:pt x="176" y="4770"/>
                  </a:cubicBezTo>
                  <a:cubicBezTo>
                    <a:pt x="170" y="4783"/>
                    <a:pt x="181" y="4798"/>
                    <a:pt x="194" y="4798"/>
                  </a:cubicBezTo>
                  <a:cubicBezTo>
                    <a:pt x="196" y="4798"/>
                    <a:pt x="198" y="4798"/>
                    <a:pt x="200" y="4797"/>
                  </a:cubicBezTo>
                  <a:cubicBezTo>
                    <a:pt x="387" y="4776"/>
                    <a:pt x="573" y="4757"/>
                    <a:pt x="762" y="4735"/>
                  </a:cubicBezTo>
                  <a:cubicBezTo>
                    <a:pt x="763" y="4734"/>
                    <a:pt x="765" y="4734"/>
                    <a:pt x="767" y="4734"/>
                  </a:cubicBezTo>
                  <a:cubicBezTo>
                    <a:pt x="784" y="4734"/>
                    <a:pt x="795" y="4754"/>
                    <a:pt x="784" y="4769"/>
                  </a:cubicBezTo>
                  <a:cubicBezTo>
                    <a:pt x="610" y="4965"/>
                    <a:pt x="437" y="5158"/>
                    <a:pt x="264" y="5353"/>
                  </a:cubicBezTo>
                  <a:cubicBezTo>
                    <a:pt x="253" y="5366"/>
                    <a:pt x="263" y="5387"/>
                    <a:pt x="281" y="5387"/>
                  </a:cubicBezTo>
                  <a:cubicBezTo>
                    <a:pt x="281" y="5387"/>
                    <a:pt x="282" y="5387"/>
                    <a:pt x="282" y="5387"/>
                  </a:cubicBezTo>
                  <a:lnTo>
                    <a:pt x="653" y="5364"/>
                  </a:lnTo>
                  <a:cubicBezTo>
                    <a:pt x="653" y="5364"/>
                    <a:pt x="654" y="5363"/>
                    <a:pt x="654" y="5363"/>
                  </a:cubicBezTo>
                  <a:cubicBezTo>
                    <a:pt x="672" y="5363"/>
                    <a:pt x="682" y="5383"/>
                    <a:pt x="671" y="5397"/>
                  </a:cubicBezTo>
                  <a:lnTo>
                    <a:pt x="377" y="5787"/>
                  </a:lnTo>
                  <a:cubicBezTo>
                    <a:pt x="368" y="5800"/>
                    <a:pt x="376" y="5819"/>
                    <a:pt x="393" y="5821"/>
                  </a:cubicBezTo>
                  <a:cubicBezTo>
                    <a:pt x="445" y="5823"/>
                    <a:pt x="539" y="5826"/>
                    <a:pt x="598" y="5826"/>
                  </a:cubicBezTo>
                  <a:cubicBezTo>
                    <a:pt x="626" y="5826"/>
                    <a:pt x="646" y="5825"/>
                    <a:pt x="651" y="5823"/>
                  </a:cubicBezTo>
                  <a:cubicBezTo>
                    <a:pt x="652" y="5823"/>
                    <a:pt x="652" y="5823"/>
                    <a:pt x="652" y="5823"/>
                  </a:cubicBezTo>
                  <a:lnTo>
                    <a:pt x="652" y="5823"/>
                  </a:lnTo>
                  <a:cubicBezTo>
                    <a:pt x="667" y="5823"/>
                    <a:pt x="553" y="6046"/>
                    <a:pt x="510" y="6128"/>
                  </a:cubicBezTo>
                  <a:cubicBezTo>
                    <a:pt x="502" y="6142"/>
                    <a:pt x="512" y="6159"/>
                    <a:pt x="528" y="6159"/>
                  </a:cubicBezTo>
                  <a:cubicBezTo>
                    <a:pt x="662" y="6160"/>
                    <a:pt x="797" y="6164"/>
                    <a:pt x="932" y="6166"/>
                  </a:cubicBezTo>
                  <a:cubicBezTo>
                    <a:pt x="946" y="6166"/>
                    <a:pt x="957" y="6184"/>
                    <a:pt x="950" y="6198"/>
                  </a:cubicBezTo>
                  <a:cubicBezTo>
                    <a:pt x="847" y="6379"/>
                    <a:pt x="742" y="6560"/>
                    <a:pt x="637" y="6740"/>
                  </a:cubicBezTo>
                  <a:cubicBezTo>
                    <a:pt x="628" y="6753"/>
                    <a:pt x="638" y="6772"/>
                    <a:pt x="655" y="6772"/>
                  </a:cubicBezTo>
                  <a:lnTo>
                    <a:pt x="1007" y="6772"/>
                  </a:lnTo>
                  <a:cubicBezTo>
                    <a:pt x="1023" y="6772"/>
                    <a:pt x="1034" y="6789"/>
                    <a:pt x="1026" y="6802"/>
                  </a:cubicBezTo>
                  <a:cubicBezTo>
                    <a:pt x="974" y="6900"/>
                    <a:pt x="924" y="6997"/>
                    <a:pt x="872" y="7093"/>
                  </a:cubicBezTo>
                  <a:cubicBezTo>
                    <a:pt x="863" y="7108"/>
                    <a:pt x="875" y="7124"/>
                    <a:pt x="889" y="7124"/>
                  </a:cubicBezTo>
                  <a:cubicBezTo>
                    <a:pt x="891" y="7124"/>
                    <a:pt x="894" y="7123"/>
                    <a:pt x="896" y="7123"/>
                  </a:cubicBezTo>
                  <a:cubicBezTo>
                    <a:pt x="940" y="7107"/>
                    <a:pt x="983" y="7092"/>
                    <a:pt x="1028" y="7077"/>
                  </a:cubicBezTo>
                  <a:cubicBezTo>
                    <a:pt x="1030" y="7076"/>
                    <a:pt x="1033" y="7076"/>
                    <a:pt x="1035" y="7076"/>
                  </a:cubicBezTo>
                  <a:cubicBezTo>
                    <a:pt x="1048" y="7076"/>
                    <a:pt x="1059" y="7091"/>
                    <a:pt x="1054" y="7105"/>
                  </a:cubicBezTo>
                  <a:cubicBezTo>
                    <a:pt x="1018" y="7258"/>
                    <a:pt x="985" y="7411"/>
                    <a:pt x="949" y="7563"/>
                  </a:cubicBezTo>
                  <a:cubicBezTo>
                    <a:pt x="944" y="7577"/>
                    <a:pt x="956" y="7590"/>
                    <a:pt x="969" y="7590"/>
                  </a:cubicBezTo>
                  <a:cubicBezTo>
                    <a:pt x="972" y="7590"/>
                    <a:pt x="976" y="7589"/>
                    <a:pt x="979" y="7587"/>
                  </a:cubicBezTo>
                  <a:cubicBezTo>
                    <a:pt x="1153" y="7444"/>
                    <a:pt x="1329" y="7301"/>
                    <a:pt x="1503" y="7157"/>
                  </a:cubicBezTo>
                  <a:cubicBezTo>
                    <a:pt x="1506" y="7155"/>
                    <a:pt x="1510" y="7153"/>
                    <a:pt x="1514" y="7153"/>
                  </a:cubicBezTo>
                  <a:cubicBezTo>
                    <a:pt x="1523" y="7153"/>
                    <a:pt x="1532" y="7159"/>
                    <a:pt x="1536" y="7168"/>
                  </a:cubicBezTo>
                  <a:cubicBezTo>
                    <a:pt x="1552" y="7220"/>
                    <a:pt x="1570" y="7272"/>
                    <a:pt x="1587" y="7324"/>
                  </a:cubicBezTo>
                  <a:cubicBezTo>
                    <a:pt x="1590" y="7333"/>
                    <a:pt x="1599" y="7339"/>
                    <a:pt x="1607" y="7339"/>
                  </a:cubicBezTo>
                  <a:cubicBezTo>
                    <a:pt x="1613" y="7339"/>
                    <a:pt x="1618" y="7337"/>
                    <a:pt x="1623" y="7332"/>
                  </a:cubicBezTo>
                  <a:cubicBezTo>
                    <a:pt x="1710" y="7229"/>
                    <a:pt x="1799" y="7127"/>
                    <a:pt x="1886" y="7026"/>
                  </a:cubicBezTo>
                  <a:cubicBezTo>
                    <a:pt x="1890" y="7021"/>
                    <a:pt x="1895" y="7018"/>
                    <a:pt x="1901" y="7018"/>
                  </a:cubicBezTo>
                  <a:cubicBezTo>
                    <a:pt x="1907" y="7018"/>
                    <a:pt x="1914" y="7021"/>
                    <a:pt x="1917" y="7027"/>
                  </a:cubicBezTo>
                  <a:cubicBezTo>
                    <a:pt x="1953" y="7075"/>
                    <a:pt x="1986" y="7120"/>
                    <a:pt x="2021" y="7168"/>
                  </a:cubicBezTo>
                  <a:cubicBezTo>
                    <a:pt x="2026" y="7174"/>
                    <a:pt x="2033" y="7177"/>
                    <a:pt x="2039" y="7177"/>
                  </a:cubicBezTo>
                  <a:cubicBezTo>
                    <a:pt x="2045" y="7177"/>
                    <a:pt x="2051" y="7174"/>
                    <a:pt x="2056" y="7168"/>
                  </a:cubicBezTo>
                  <a:cubicBezTo>
                    <a:pt x="2169" y="6997"/>
                    <a:pt x="2284" y="6824"/>
                    <a:pt x="2399" y="6650"/>
                  </a:cubicBezTo>
                  <a:cubicBezTo>
                    <a:pt x="2404" y="6644"/>
                    <a:pt x="2410" y="6642"/>
                    <a:pt x="2416" y="6642"/>
                  </a:cubicBezTo>
                  <a:cubicBezTo>
                    <a:pt x="2426" y="6642"/>
                    <a:pt x="2437" y="6649"/>
                    <a:pt x="2437" y="6661"/>
                  </a:cubicBezTo>
                  <a:cubicBezTo>
                    <a:pt x="2451" y="6923"/>
                    <a:pt x="2463" y="7186"/>
                    <a:pt x="2475" y="7448"/>
                  </a:cubicBezTo>
                  <a:cubicBezTo>
                    <a:pt x="2477" y="7460"/>
                    <a:pt x="2487" y="7468"/>
                    <a:pt x="2498" y="7468"/>
                  </a:cubicBezTo>
                  <a:cubicBezTo>
                    <a:pt x="2505" y="7468"/>
                    <a:pt x="2512" y="7464"/>
                    <a:pt x="2516" y="7457"/>
                  </a:cubicBezTo>
                  <a:cubicBezTo>
                    <a:pt x="2576" y="7383"/>
                    <a:pt x="2637" y="7309"/>
                    <a:pt x="2695" y="7234"/>
                  </a:cubicBezTo>
                  <a:cubicBezTo>
                    <a:pt x="2700" y="7226"/>
                    <a:pt x="2707" y="7222"/>
                    <a:pt x="2715" y="7222"/>
                  </a:cubicBezTo>
                  <a:cubicBezTo>
                    <a:pt x="2723" y="7222"/>
                    <a:pt x="2730" y="7226"/>
                    <a:pt x="2735" y="7234"/>
                  </a:cubicBezTo>
                  <a:cubicBezTo>
                    <a:pt x="2793" y="7449"/>
                    <a:pt x="2852" y="7666"/>
                    <a:pt x="2910" y="7882"/>
                  </a:cubicBezTo>
                  <a:cubicBezTo>
                    <a:pt x="2914" y="7890"/>
                    <a:pt x="2922" y="7894"/>
                    <a:pt x="2929" y="7894"/>
                  </a:cubicBezTo>
                  <a:cubicBezTo>
                    <a:pt x="2936" y="7894"/>
                    <a:pt x="2942" y="7891"/>
                    <a:pt x="2946" y="7885"/>
                  </a:cubicBezTo>
                  <a:lnTo>
                    <a:pt x="3208" y="7486"/>
                  </a:lnTo>
                  <a:cubicBezTo>
                    <a:pt x="3213" y="7479"/>
                    <a:pt x="3219" y="7476"/>
                    <a:pt x="3226" y="7476"/>
                  </a:cubicBezTo>
                  <a:cubicBezTo>
                    <a:pt x="3233" y="7476"/>
                    <a:pt x="3240" y="7480"/>
                    <a:pt x="3243" y="7487"/>
                  </a:cubicBezTo>
                  <a:cubicBezTo>
                    <a:pt x="3338" y="7663"/>
                    <a:pt x="3433" y="7841"/>
                    <a:pt x="3526" y="8017"/>
                  </a:cubicBezTo>
                  <a:cubicBezTo>
                    <a:pt x="3530" y="8024"/>
                    <a:pt x="3537" y="8028"/>
                    <a:pt x="3545" y="8028"/>
                  </a:cubicBezTo>
                  <a:cubicBezTo>
                    <a:pt x="3551" y="8028"/>
                    <a:pt x="3556" y="8026"/>
                    <a:pt x="3560" y="8023"/>
                  </a:cubicBezTo>
                  <a:cubicBezTo>
                    <a:pt x="3642" y="7943"/>
                    <a:pt x="3725" y="7861"/>
                    <a:pt x="3806" y="7781"/>
                  </a:cubicBezTo>
                  <a:cubicBezTo>
                    <a:pt x="3810" y="7776"/>
                    <a:pt x="3815" y="7775"/>
                    <a:pt x="3820" y="7775"/>
                  </a:cubicBezTo>
                  <a:cubicBezTo>
                    <a:pt x="3828" y="7775"/>
                    <a:pt x="3835" y="7779"/>
                    <a:pt x="3839" y="7787"/>
                  </a:cubicBezTo>
                  <a:cubicBezTo>
                    <a:pt x="3900" y="7920"/>
                    <a:pt x="3962" y="8055"/>
                    <a:pt x="4021" y="8188"/>
                  </a:cubicBezTo>
                  <a:cubicBezTo>
                    <a:pt x="4025" y="8196"/>
                    <a:pt x="4032" y="8200"/>
                    <a:pt x="4040" y="8200"/>
                  </a:cubicBezTo>
                  <a:cubicBezTo>
                    <a:pt x="4046" y="8200"/>
                    <a:pt x="4053" y="8197"/>
                    <a:pt x="4057" y="8192"/>
                  </a:cubicBezTo>
                  <a:cubicBezTo>
                    <a:pt x="4105" y="8133"/>
                    <a:pt x="4150" y="8072"/>
                    <a:pt x="4198" y="8012"/>
                  </a:cubicBezTo>
                  <a:cubicBezTo>
                    <a:pt x="4201" y="8006"/>
                    <a:pt x="4207" y="8004"/>
                    <a:pt x="4213" y="8004"/>
                  </a:cubicBezTo>
                  <a:cubicBezTo>
                    <a:pt x="4221" y="8004"/>
                    <a:pt x="4228" y="8008"/>
                    <a:pt x="4233" y="8017"/>
                  </a:cubicBezTo>
                  <a:cubicBezTo>
                    <a:pt x="4302" y="8155"/>
                    <a:pt x="4370" y="8296"/>
                    <a:pt x="4439" y="8435"/>
                  </a:cubicBezTo>
                  <a:cubicBezTo>
                    <a:pt x="4443" y="8444"/>
                    <a:pt x="4451" y="8448"/>
                    <a:pt x="4458" y="8448"/>
                  </a:cubicBezTo>
                  <a:cubicBezTo>
                    <a:pt x="4466" y="8448"/>
                    <a:pt x="4473" y="8444"/>
                    <a:pt x="4478" y="8435"/>
                  </a:cubicBezTo>
                  <a:cubicBezTo>
                    <a:pt x="4503" y="8379"/>
                    <a:pt x="4529" y="8320"/>
                    <a:pt x="4555" y="8264"/>
                  </a:cubicBezTo>
                  <a:cubicBezTo>
                    <a:pt x="4559" y="8256"/>
                    <a:pt x="4566" y="8252"/>
                    <a:pt x="4574" y="8252"/>
                  </a:cubicBezTo>
                  <a:cubicBezTo>
                    <a:pt x="4579" y="8252"/>
                    <a:pt x="4584" y="8254"/>
                    <a:pt x="4588" y="8258"/>
                  </a:cubicBezTo>
                  <a:cubicBezTo>
                    <a:pt x="4802" y="8442"/>
                    <a:pt x="5014" y="8630"/>
                    <a:pt x="5226" y="8818"/>
                  </a:cubicBezTo>
                  <a:cubicBezTo>
                    <a:pt x="5231" y="8821"/>
                    <a:pt x="5236" y="8823"/>
                    <a:pt x="5241" y="8823"/>
                  </a:cubicBezTo>
                  <a:cubicBezTo>
                    <a:pt x="5242" y="8823"/>
                    <a:pt x="5244" y="8822"/>
                    <a:pt x="5246" y="8822"/>
                  </a:cubicBezTo>
                  <a:cubicBezTo>
                    <a:pt x="5252" y="8820"/>
                    <a:pt x="5258" y="8814"/>
                    <a:pt x="5261" y="8807"/>
                  </a:cubicBezTo>
                  <a:cubicBezTo>
                    <a:pt x="5330" y="8532"/>
                    <a:pt x="5399" y="8257"/>
                    <a:pt x="5466" y="7980"/>
                  </a:cubicBezTo>
                  <a:cubicBezTo>
                    <a:pt x="5469" y="7969"/>
                    <a:pt x="5478" y="7963"/>
                    <a:pt x="5487" y="7963"/>
                  </a:cubicBezTo>
                  <a:cubicBezTo>
                    <a:pt x="5490" y="7963"/>
                    <a:pt x="5494" y="7964"/>
                    <a:pt x="5497" y="7965"/>
                  </a:cubicBezTo>
                  <a:cubicBezTo>
                    <a:pt x="5552" y="7998"/>
                    <a:pt x="5606" y="8030"/>
                    <a:pt x="5661" y="8062"/>
                  </a:cubicBezTo>
                  <a:cubicBezTo>
                    <a:pt x="5664" y="8064"/>
                    <a:pt x="5668" y="8065"/>
                    <a:pt x="5671" y="8065"/>
                  </a:cubicBezTo>
                  <a:cubicBezTo>
                    <a:pt x="5684" y="8065"/>
                    <a:pt x="5694" y="8054"/>
                    <a:pt x="5691" y="8041"/>
                  </a:cubicBezTo>
                  <a:cubicBezTo>
                    <a:pt x="5667" y="7885"/>
                    <a:pt x="5641" y="7729"/>
                    <a:pt x="5617" y="7573"/>
                  </a:cubicBezTo>
                  <a:cubicBezTo>
                    <a:pt x="5613" y="7560"/>
                    <a:pt x="5624" y="7547"/>
                    <a:pt x="5636" y="7547"/>
                  </a:cubicBezTo>
                  <a:cubicBezTo>
                    <a:pt x="5638" y="7547"/>
                    <a:pt x="5640" y="7548"/>
                    <a:pt x="5642" y="7548"/>
                  </a:cubicBezTo>
                  <a:cubicBezTo>
                    <a:pt x="5716" y="7572"/>
                    <a:pt x="5789" y="7595"/>
                    <a:pt x="5861" y="7617"/>
                  </a:cubicBezTo>
                  <a:cubicBezTo>
                    <a:pt x="5863" y="7617"/>
                    <a:pt x="5865" y="7618"/>
                    <a:pt x="5867" y="7618"/>
                  </a:cubicBezTo>
                  <a:cubicBezTo>
                    <a:pt x="5880" y="7618"/>
                    <a:pt x="5890" y="7606"/>
                    <a:pt x="5887" y="7592"/>
                  </a:cubicBezTo>
                  <a:cubicBezTo>
                    <a:pt x="5858" y="7447"/>
                    <a:pt x="5829" y="7300"/>
                    <a:pt x="5799" y="7152"/>
                  </a:cubicBezTo>
                  <a:cubicBezTo>
                    <a:pt x="5795" y="7138"/>
                    <a:pt x="5806" y="7126"/>
                    <a:pt x="5819" y="7126"/>
                  </a:cubicBezTo>
                  <a:cubicBezTo>
                    <a:pt x="5820" y="7126"/>
                    <a:pt x="5820" y="7126"/>
                    <a:pt x="5821" y="7126"/>
                  </a:cubicBezTo>
                  <a:cubicBezTo>
                    <a:pt x="5936" y="7145"/>
                    <a:pt x="6050" y="7163"/>
                    <a:pt x="6163" y="7181"/>
                  </a:cubicBezTo>
                  <a:cubicBezTo>
                    <a:pt x="6164" y="7181"/>
                    <a:pt x="6165" y="7181"/>
                    <a:pt x="6166" y="7181"/>
                  </a:cubicBezTo>
                  <a:cubicBezTo>
                    <a:pt x="6179" y="7181"/>
                    <a:pt x="6190" y="7172"/>
                    <a:pt x="6187" y="7157"/>
                  </a:cubicBezTo>
                  <a:cubicBezTo>
                    <a:pt x="6157" y="6954"/>
                    <a:pt x="6129" y="6749"/>
                    <a:pt x="6099" y="6545"/>
                  </a:cubicBezTo>
                  <a:cubicBezTo>
                    <a:pt x="6096" y="6532"/>
                    <a:pt x="6106" y="6520"/>
                    <a:pt x="6118" y="6520"/>
                  </a:cubicBezTo>
                  <a:cubicBezTo>
                    <a:pt x="6120" y="6520"/>
                    <a:pt x="6123" y="6521"/>
                    <a:pt x="6125" y="6522"/>
                  </a:cubicBezTo>
                  <a:cubicBezTo>
                    <a:pt x="6276" y="6581"/>
                    <a:pt x="6425" y="6641"/>
                    <a:pt x="6577" y="6699"/>
                  </a:cubicBezTo>
                  <a:cubicBezTo>
                    <a:pt x="6579" y="6700"/>
                    <a:pt x="6582" y="6701"/>
                    <a:pt x="6584" y="6701"/>
                  </a:cubicBezTo>
                  <a:cubicBezTo>
                    <a:pt x="6596" y="6701"/>
                    <a:pt x="6607" y="6689"/>
                    <a:pt x="6604" y="6675"/>
                  </a:cubicBezTo>
                  <a:cubicBezTo>
                    <a:pt x="6521" y="6458"/>
                    <a:pt x="6436" y="6241"/>
                    <a:pt x="6351" y="6024"/>
                  </a:cubicBezTo>
                  <a:cubicBezTo>
                    <a:pt x="6347" y="6009"/>
                    <a:pt x="6358" y="5998"/>
                    <a:pt x="6371" y="5998"/>
                  </a:cubicBezTo>
                  <a:cubicBezTo>
                    <a:pt x="6374" y="5998"/>
                    <a:pt x="6377" y="5998"/>
                    <a:pt x="6380" y="6000"/>
                  </a:cubicBezTo>
                  <a:cubicBezTo>
                    <a:pt x="6473" y="6025"/>
                    <a:pt x="6566" y="6050"/>
                    <a:pt x="6659" y="6077"/>
                  </a:cubicBezTo>
                  <a:cubicBezTo>
                    <a:pt x="6662" y="6078"/>
                    <a:pt x="6666" y="6079"/>
                    <a:pt x="6669" y="6079"/>
                  </a:cubicBezTo>
                  <a:cubicBezTo>
                    <a:pt x="6685" y="6079"/>
                    <a:pt x="6696" y="6060"/>
                    <a:pt x="6686" y="6044"/>
                  </a:cubicBezTo>
                  <a:cubicBezTo>
                    <a:pt x="6534" y="5816"/>
                    <a:pt x="6382" y="5590"/>
                    <a:pt x="6229" y="5365"/>
                  </a:cubicBezTo>
                  <a:cubicBezTo>
                    <a:pt x="6219" y="5349"/>
                    <a:pt x="6231" y="5331"/>
                    <a:pt x="6246" y="5331"/>
                  </a:cubicBezTo>
                  <a:cubicBezTo>
                    <a:pt x="6248" y="5331"/>
                    <a:pt x="6250" y="5331"/>
                    <a:pt x="6253" y="5332"/>
                  </a:cubicBezTo>
                  <a:cubicBezTo>
                    <a:pt x="6450" y="5404"/>
                    <a:pt x="6649" y="5477"/>
                    <a:pt x="6846" y="5551"/>
                  </a:cubicBezTo>
                  <a:cubicBezTo>
                    <a:pt x="6848" y="5551"/>
                    <a:pt x="6850" y="5551"/>
                    <a:pt x="6852" y="5551"/>
                  </a:cubicBezTo>
                  <a:cubicBezTo>
                    <a:pt x="6863" y="5551"/>
                    <a:pt x="6873" y="5542"/>
                    <a:pt x="6873" y="5529"/>
                  </a:cubicBezTo>
                  <a:cubicBezTo>
                    <a:pt x="6872" y="5468"/>
                    <a:pt x="6869" y="5406"/>
                    <a:pt x="6867" y="5345"/>
                  </a:cubicBezTo>
                  <a:cubicBezTo>
                    <a:pt x="6867" y="5334"/>
                    <a:pt x="6876" y="5324"/>
                    <a:pt x="6886" y="5324"/>
                  </a:cubicBezTo>
                  <a:cubicBezTo>
                    <a:pt x="6888" y="5324"/>
                    <a:pt x="6890" y="5324"/>
                    <a:pt x="6891" y="5324"/>
                  </a:cubicBezTo>
                  <a:cubicBezTo>
                    <a:pt x="7025" y="5356"/>
                    <a:pt x="7158" y="5387"/>
                    <a:pt x="7289" y="5419"/>
                  </a:cubicBezTo>
                  <a:cubicBezTo>
                    <a:pt x="7291" y="5419"/>
                    <a:pt x="7293" y="5419"/>
                    <a:pt x="7294" y="5419"/>
                  </a:cubicBezTo>
                  <a:cubicBezTo>
                    <a:pt x="7308" y="5419"/>
                    <a:pt x="7317" y="5404"/>
                    <a:pt x="7312" y="5389"/>
                  </a:cubicBezTo>
                  <a:cubicBezTo>
                    <a:pt x="7294" y="5334"/>
                    <a:pt x="7275" y="5279"/>
                    <a:pt x="7256" y="5224"/>
                  </a:cubicBezTo>
                  <a:cubicBezTo>
                    <a:pt x="7251" y="5211"/>
                    <a:pt x="7261" y="5195"/>
                    <a:pt x="7274" y="5195"/>
                  </a:cubicBezTo>
                  <a:cubicBezTo>
                    <a:pt x="7502" y="5207"/>
                    <a:pt x="7728" y="5222"/>
                    <a:pt x="7955" y="5235"/>
                  </a:cubicBezTo>
                  <a:cubicBezTo>
                    <a:pt x="7976" y="5234"/>
                    <a:pt x="7982" y="5206"/>
                    <a:pt x="7965" y="5194"/>
                  </a:cubicBezTo>
                  <a:cubicBezTo>
                    <a:pt x="7842" y="5083"/>
                    <a:pt x="7717" y="4975"/>
                    <a:pt x="7593" y="4867"/>
                  </a:cubicBezTo>
                  <a:cubicBezTo>
                    <a:pt x="7579" y="4856"/>
                    <a:pt x="7581" y="4833"/>
                    <a:pt x="7597" y="4827"/>
                  </a:cubicBezTo>
                  <a:cubicBezTo>
                    <a:pt x="7641" y="4812"/>
                    <a:pt x="7684" y="4796"/>
                    <a:pt x="7728" y="4782"/>
                  </a:cubicBezTo>
                  <a:cubicBezTo>
                    <a:pt x="7746" y="4776"/>
                    <a:pt x="7746" y="4751"/>
                    <a:pt x="7729" y="4741"/>
                  </a:cubicBezTo>
                  <a:cubicBezTo>
                    <a:pt x="7628" y="4691"/>
                    <a:pt x="7526" y="4641"/>
                    <a:pt x="7423" y="4592"/>
                  </a:cubicBezTo>
                  <a:cubicBezTo>
                    <a:pt x="7409" y="4583"/>
                    <a:pt x="7407" y="4564"/>
                    <a:pt x="7420" y="4553"/>
                  </a:cubicBezTo>
                  <a:cubicBezTo>
                    <a:pt x="7511" y="4478"/>
                    <a:pt x="7603" y="4402"/>
                    <a:pt x="7692" y="4326"/>
                  </a:cubicBezTo>
                  <a:cubicBezTo>
                    <a:pt x="7705" y="4316"/>
                    <a:pt x="7702" y="4294"/>
                    <a:pt x="7686" y="4288"/>
                  </a:cubicBezTo>
                  <a:cubicBezTo>
                    <a:pt x="7489" y="4203"/>
                    <a:pt x="7291" y="4117"/>
                    <a:pt x="7093" y="4033"/>
                  </a:cubicBezTo>
                  <a:cubicBezTo>
                    <a:pt x="7078" y="4027"/>
                    <a:pt x="7075" y="4006"/>
                    <a:pt x="7087" y="3995"/>
                  </a:cubicBezTo>
                  <a:cubicBezTo>
                    <a:pt x="7190" y="3904"/>
                    <a:pt x="7292" y="3816"/>
                    <a:pt x="7393" y="3726"/>
                  </a:cubicBezTo>
                  <a:cubicBezTo>
                    <a:pt x="7405" y="3715"/>
                    <a:pt x="7403" y="3695"/>
                    <a:pt x="7387" y="3688"/>
                  </a:cubicBezTo>
                  <a:cubicBezTo>
                    <a:pt x="7299" y="3646"/>
                    <a:pt x="7059" y="3531"/>
                    <a:pt x="7078" y="3525"/>
                  </a:cubicBezTo>
                  <a:cubicBezTo>
                    <a:pt x="7097" y="3519"/>
                    <a:pt x="7218" y="3406"/>
                    <a:pt x="7274" y="3353"/>
                  </a:cubicBezTo>
                  <a:cubicBezTo>
                    <a:pt x="7286" y="3340"/>
                    <a:pt x="7280" y="3319"/>
                    <a:pt x="7263" y="3315"/>
                  </a:cubicBezTo>
                  <a:cubicBezTo>
                    <a:pt x="7103" y="3271"/>
                    <a:pt x="6943" y="3225"/>
                    <a:pt x="6781" y="3182"/>
                  </a:cubicBezTo>
                  <a:cubicBezTo>
                    <a:pt x="6763" y="3179"/>
                    <a:pt x="6759" y="3154"/>
                    <a:pt x="6773" y="3143"/>
                  </a:cubicBezTo>
                  <a:cubicBezTo>
                    <a:pt x="6872" y="3066"/>
                    <a:pt x="6970" y="2992"/>
                    <a:pt x="7069" y="2916"/>
                  </a:cubicBezTo>
                  <a:cubicBezTo>
                    <a:pt x="7083" y="2905"/>
                    <a:pt x="7078" y="2880"/>
                    <a:pt x="7060" y="2875"/>
                  </a:cubicBezTo>
                  <a:cubicBezTo>
                    <a:pt x="6798" y="2830"/>
                    <a:pt x="6539" y="2785"/>
                    <a:pt x="6277" y="2741"/>
                  </a:cubicBezTo>
                  <a:cubicBezTo>
                    <a:pt x="6258" y="2736"/>
                    <a:pt x="6254" y="2708"/>
                    <a:pt x="6271" y="2699"/>
                  </a:cubicBezTo>
                  <a:lnTo>
                    <a:pt x="6735" y="2374"/>
                  </a:lnTo>
                  <a:cubicBezTo>
                    <a:pt x="6749" y="2367"/>
                    <a:pt x="6749" y="2343"/>
                    <a:pt x="6735" y="2335"/>
                  </a:cubicBezTo>
                  <a:cubicBezTo>
                    <a:pt x="6585" y="2247"/>
                    <a:pt x="6437" y="2159"/>
                    <a:pt x="6288" y="2073"/>
                  </a:cubicBezTo>
                  <a:cubicBezTo>
                    <a:pt x="6277" y="2067"/>
                    <a:pt x="6272" y="2051"/>
                    <a:pt x="6280" y="2041"/>
                  </a:cubicBezTo>
                  <a:cubicBezTo>
                    <a:pt x="6341" y="1951"/>
                    <a:pt x="6402" y="1859"/>
                    <a:pt x="6463" y="1768"/>
                  </a:cubicBezTo>
                  <a:cubicBezTo>
                    <a:pt x="6474" y="1754"/>
                    <a:pt x="6462" y="1733"/>
                    <a:pt x="6445" y="1733"/>
                  </a:cubicBezTo>
                  <a:cubicBezTo>
                    <a:pt x="6444" y="1733"/>
                    <a:pt x="6443" y="1733"/>
                    <a:pt x="6442" y="1733"/>
                  </a:cubicBezTo>
                  <a:cubicBezTo>
                    <a:pt x="6273" y="1757"/>
                    <a:pt x="6106" y="1782"/>
                    <a:pt x="5936" y="1806"/>
                  </a:cubicBezTo>
                  <a:cubicBezTo>
                    <a:pt x="5935" y="1807"/>
                    <a:pt x="5933" y="1807"/>
                    <a:pt x="5932" y="1807"/>
                  </a:cubicBezTo>
                  <a:cubicBezTo>
                    <a:pt x="5921" y="1807"/>
                    <a:pt x="5913" y="1798"/>
                    <a:pt x="5911" y="1787"/>
                  </a:cubicBezTo>
                  <a:cubicBezTo>
                    <a:pt x="5899" y="1669"/>
                    <a:pt x="5887" y="1553"/>
                    <a:pt x="5875" y="1436"/>
                  </a:cubicBezTo>
                  <a:cubicBezTo>
                    <a:pt x="5874" y="1423"/>
                    <a:pt x="5864" y="1414"/>
                    <a:pt x="5853" y="1414"/>
                  </a:cubicBezTo>
                  <a:cubicBezTo>
                    <a:pt x="5851" y="1414"/>
                    <a:pt x="5850" y="1414"/>
                    <a:pt x="5848" y="1415"/>
                  </a:cubicBezTo>
                  <a:lnTo>
                    <a:pt x="5324" y="1590"/>
                  </a:lnTo>
                  <a:cubicBezTo>
                    <a:pt x="5322" y="1591"/>
                    <a:pt x="5320" y="1591"/>
                    <a:pt x="5318" y="1591"/>
                  </a:cubicBezTo>
                  <a:cubicBezTo>
                    <a:pt x="5306" y="1591"/>
                    <a:pt x="5295" y="1580"/>
                    <a:pt x="5297" y="1565"/>
                  </a:cubicBezTo>
                  <a:cubicBezTo>
                    <a:pt x="5305" y="1482"/>
                    <a:pt x="5312" y="1399"/>
                    <a:pt x="5319" y="1316"/>
                  </a:cubicBezTo>
                  <a:cubicBezTo>
                    <a:pt x="5321" y="1302"/>
                    <a:pt x="5310" y="1291"/>
                    <a:pt x="5299" y="1291"/>
                  </a:cubicBezTo>
                  <a:cubicBezTo>
                    <a:pt x="5296" y="1291"/>
                    <a:pt x="5294" y="1291"/>
                    <a:pt x="5291" y="1293"/>
                  </a:cubicBezTo>
                  <a:cubicBezTo>
                    <a:pt x="5081" y="1376"/>
                    <a:pt x="4870" y="1460"/>
                    <a:pt x="4661" y="1542"/>
                  </a:cubicBezTo>
                  <a:cubicBezTo>
                    <a:pt x="4659" y="1543"/>
                    <a:pt x="4656" y="1543"/>
                    <a:pt x="4654" y="1543"/>
                  </a:cubicBezTo>
                  <a:cubicBezTo>
                    <a:pt x="4637" y="1543"/>
                    <a:pt x="4624" y="1522"/>
                    <a:pt x="4637" y="1507"/>
                  </a:cubicBezTo>
                  <a:cubicBezTo>
                    <a:pt x="4754" y="1359"/>
                    <a:pt x="4872" y="1212"/>
                    <a:pt x="4989" y="1063"/>
                  </a:cubicBezTo>
                  <a:cubicBezTo>
                    <a:pt x="5001" y="1048"/>
                    <a:pt x="4992" y="1026"/>
                    <a:pt x="4973" y="1026"/>
                  </a:cubicBezTo>
                  <a:cubicBezTo>
                    <a:pt x="4829" y="1028"/>
                    <a:pt x="4377" y="1071"/>
                    <a:pt x="4014" y="1432"/>
                  </a:cubicBezTo>
                  <a:cubicBezTo>
                    <a:pt x="4010" y="1437"/>
                    <a:pt x="4004" y="1438"/>
                    <a:pt x="3999" y="1438"/>
                  </a:cubicBezTo>
                  <a:cubicBezTo>
                    <a:pt x="3987" y="1438"/>
                    <a:pt x="3975" y="1426"/>
                    <a:pt x="3979" y="1411"/>
                  </a:cubicBezTo>
                  <a:cubicBezTo>
                    <a:pt x="4001" y="1305"/>
                    <a:pt x="4021" y="1200"/>
                    <a:pt x="4044" y="1093"/>
                  </a:cubicBezTo>
                  <a:cubicBezTo>
                    <a:pt x="4045" y="1079"/>
                    <a:pt x="4034" y="1066"/>
                    <a:pt x="4022" y="1066"/>
                  </a:cubicBezTo>
                  <a:cubicBezTo>
                    <a:pt x="4019" y="1066"/>
                    <a:pt x="4016" y="1067"/>
                    <a:pt x="4013" y="1069"/>
                  </a:cubicBezTo>
                  <a:cubicBezTo>
                    <a:pt x="3882" y="1137"/>
                    <a:pt x="3475" y="1389"/>
                    <a:pt x="3475" y="1874"/>
                  </a:cubicBezTo>
                  <a:cubicBezTo>
                    <a:pt x="3475" y="2449"/>
                    <a:pt x="4124" y="2983"/>
                    <a:pt x="3349" y="3273"/>
                  </a:cubicBezTo>
                  <a:cubicBezTo>
                    <a:pt x="3347" y="3273"/>
                    <a:pt x="3346" y="3274"/>
                    <a:pt x="3344" y="3274"/>
                  </a:cubicBezTo>
                  <a:cubicBezTo>
                    <a:pt x="3132" y="2654"/>
                    <a:pt x="3288" y="2319"/>
                    <a:pt x="2793" y="1602"/>
                  </a:cubicBezTo>
                  <a:cubicBezTo>
                    <a:pt x="2368" y="986"/>
                    <a:pt x="2456" y="636"/>
                    <a:pt x="2271" y="75"/>
                  </a:cubicBezTo>
                  <a:cubicBezTo>
                    <a:pt x="2256" y="30"/>
                    <a:pt x="2213" y="1"/>
                    <a:pt x="21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7" name="Google Shape;727;p6"/>
            <p:cNvSpPr/>
            <p:nvPr/>
          </p:nvSpPr>
          <p:spPr>
            <a:xfrm>
              <a:off x="3775025" y="1185650"/>
              <a:ext cx="55575" cy="23800"/>
            </a:xfrm>
            <a:custGeom>
              <a:avLst/>
              <a:gdLst/>
              <a:ahLst/>
              <a:cxnLst/>
              <a:rect l="l" t="t" r="r" b="b"/>
              <a:pathLst>
                <a:path w="2223" h="952" extrusionOk="0">
                  <a:moveTo>
                    <a:pt x="1989" y="1"/>
                  </a:moveTo>
                  <a:cubicBezTo>
                    <a:pt x="1836" y="3"/>
                    <a:pt x="1685" y="43"/>
                    <a:pt x="1547" y="106"/>
                  </a:cubicBezTo>
                  <a:cubicBezTo>
                    <a:pt x="1444" y="151"/>
                    <a:pt x="1346" y="209"/>
                    <a:pt x="1255" y="276"/>
                  </a:cubicBezTo>
                  <a:cubicBezTo>
                    <a:pt x="1147" y="198"/>
                    <a:pt x="1028" y="135"/>
                    <a:pt x="896" y="102"/>
                  </a:cubicBezTo>
                  <a:cubicBezTo>
                    <a:pt x="749" y="64"/>
                    <a:pt x="598" y="45"/>
                    <a:pt x="448" y="29"/>
                  </a:cubicBezTo>
                  <a:cubicBezTo>
                    <a:pt x="404" y="25"/>
                    <a:pt x="358" y="23"/>
                    <a:pt x="313" y="23"/>
                  </a:cubicBezTo>
                  <a:cubicBezTo>
                    <a:pt x="206" y="23"/>
                    <a:pt x="99" y="36"/>
                    <a:pt x="0" y="75"/>
                  </a:cubicBezTo>
                  <a:cubicBezTo>
                    <a:pt x="90" y="44"/>
                    <a:pt x="184" y="32"/>
                    <a:pt x="278" y="32"/>
                  </a:cubicBezTo>
                  <a:cubicBezTo>
                    <a:pt x="315" y="32"/>
                    <a:pt x="351" y="34"/>
                    <a:pt x="387" y="37"/>
                  </a:cubicBezTo>
                  <a:cubicBezTo>
                    <a:pt x="586" y="57"/>
                    <a:pt x="786" y="84"/>
                    <a:pt x="975" y="149"/>
                  </a:cubicBezTo>
                  <a:cubicBezTo>
                    <a:pt x="1167" y="211"/>
                    <a:pt x="1320" y="346"/>
                    <a:pt x="1469" y="480"/>
                  </a:cubicBezTo>
                  <a:cubicBezTo>
                    <a:pt x="1690" y="681"/>
                    <a:pt x="1945" y="846"/>
                    <a:pt x="2223" y="951"/>
                  </a:cubicBezTo>
                  <a:cubicBezTo>
                    <a:pt x="2104" y="897"/>
                    <a:pt x="1988" y="836"/>
                    <a:pt x="1878" y="768"/>
                  </a:cubicBezTo>
                  <a:cubicBezTo>
                    <a:pt x="1708" y="664"/>
                    <a:pt x="1560" y="534"/>
                    <a:pt x="1413" y="399"/>
                  </a:cubicBezTo>
                  <a:cubicBezTo>
                    <a:pt x="1364" y="355"/>
                    <a:pt x="1312" y="314"/>
                    <a:pt x="1257" y="276"/>
                  </a:cubicBezTo>
                  <a:cubicBezTo>
                    <a:pt x="1297" y="251"/>
                    <a:pt x="1336" y="227"/>
                    <a:pt x="1376" y="205"/>
                  </a:cubicBezTo>
                  <a:cubicBezTo>
                    <a:pt x="1511" y="131"/>
                    <a:pt x="1654" y="76"/>
                    <a:pt x="1803" y="43"/>
                  </a:cubicBezTo>
                  <a:cubicBezTo>
                    <a:pt x="1894" y="21"/>
                    <a:pt x="1986" y="11"/>
                    <a:pt x="2080" y="11"/>
                  </a:cubicBezTo>
                  <a:cubicBezTo>
                    <a:pt x="2100" y="11"/>
                    <a:pt x="2120" y="12"/>
                    <a:pt x="2140" y="13"/>
                  </a:cubicBezTo>
                  <a:cubicBezTo>
                    <a:pt x="2091" y="3"/>
                    <a:pt x="2039" y="1"/>
                    <a:pt x="1989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8" name="Google Shape;728;p6"/>
            <p:cNvSpPr/>
            <p:nvPr/>
          </p:nvSpPr>
          <p:spPr>
            <a:xfrm>
              <a:off x="3701225" y="1185075"/>
              <a:ext cx="93175" cy="102500"/>
            </a:xfrm>
            <a:custGeom>
              <a:avLst/>
              <a:gdLst/>
              <a:ahLst/>
              <a:cxnLst/>
              <a:rect l="l" t="t" r="r" b="b"/>
              <a:pathLst>
                <a:path w="3727" h="4100" extrusionOk="0">
                  <a:moveTo>
                    <a:pt x="310" y="28"/>
                  </a:moveTo>
                  <a:cubicBezTo>
                    <a:pt x="205" y="28"/>
                    <a:pt x="102" y="48"/>
                    <a:pt x="1" y="69"/>
                  </a:cubicBezTo>
                  <a:cubicBezTo>
                    <a:pt x="94" y="55"/>
                    <a:pt x="189" y="42"/>
                    <a:pt x="282" y="42"/>
                  </a:cubicBezTo>
                  <a:cubicBezTo>
                    <a:pt x="299" y="42"/>
                    <a:pt x="316" y="42"/>
                    <a:pt x="332" y="43"/>
                  </a:cubicBezTo>
                  <a:cubicBezTo>
                    <a:pt x="506" y="44"/>
                    <a:pt x="648" y="147"/>
                    <a:pt x="775" y="258"/>
                  </a:cubicBezTo>
                  <a:cubicBezTo>
                    <a:pt x="840" y="312"/>
                    <a:pt x="906" y="369"/>
                    <a:pt x="985" y="405"/>
                  </a:cubicBezTo>
                  <a:cubicBezTo>
                    <a:pt x="1039" y="434"/>
                    <a:pt x="1099" y="446"/>
                    <a:pt x="1159" y="446"/>
                  </a:cubicBezTo>
                  <a:cubicBezTo>
                    <a:pt x="1186" y="446"/>
                    <a:pt x="1214" y="443"/>
                    <a:pt x="1241" y="438"/>
                  </a:cubicBezTo>
                  <a:cubicBezTo>
                    <a:pt x="1274" y="435"/>
                    <a:pt x="1308" y="428"/>
                    <a:pt x="1341" y="422"/>
                  </a:cubicBezTo>
                  <a:cubicBezTo>
                    <a:pt x="1365" y="558"/>
                    <a:pt x="1388" y="683"/>
                    <a:pt x="1409" y="808"/>
                  </a:cubicBezTo>
                  <a:cubicBezTo>
                    <a:pt x="1442" y="1013"/>
                    <a:pt x="1464" y="1224"/>
                    <a:pt x="1450" y="1429"/>
                  </a:cubicBezTo>
                  <a:cubicBezTo>
                    <a:pt x="1445" y="1580"/>
                    <a:pt x="1390" y="1719"/>
                    <a:pt x="1314" y="1844"/>
                  </a:cubicBezTo>
                  <a:cubicBezTo>
                    <a:pt x="1272" y="1824"/>
                    <a:pt x="1229" y="1806"/>
                    <a:pt x="1182" y="1790"/>
                  </a:cubicBezTo>
                  <a:cubicBezTo>
                    <a:pt x="1033" y="1740"/>
                    <a:pt x="874" y="1713"/>
                    <a:pt x="716" y="1702"/>
                  </a:cubicBezTo>
                  <a:cubicBezTo>
                    <a:pt x="678" y="1700"/>
                    <a:pt x="640" y="1699"/>
                    <a:pt x="601" y="1699"/>
                  </a:cubicBezTo>
                  <a:cubicBezTo>
                    <a:pt x="523" y="1699"/>
                    <a:pt x="444" y="1704"/>
                    <a:pt x="366" y="1721"/>
                  </a:cubicBezTo>
                  <a:cubicBezTo>
                    <a:pt x="418" y="1719"/>
                    <a:pt x="469" y="1715"/>
                    <a:pt x="519" y="1715"/>
                  </a:cubicBezTo>
                  <a:cubicBezTo>
                    <a:pt x="675" y="1717"/>
                    <a:pt x="830" y="1732"/>
                    <a:pt x="983" y="1758"/>
                  </a:cubicBezTo>
                  <a:cubicBezTo>
                    <a:pt x="1094" y="1778"/>
                    <a:pt x="1206" y="1805"/>
                    <a:pt x="1313" y="1844"/>
                  </a:cubicBezTo>
                  <a:cubicBezTo>
                    <a:pt x="1283" y="1894"/>
                    <a:pt x="1248" y="1943"/>
                    <a:pt x="1210" y="1991"/>
                  </a:cubicBezTo>
                  <a:cubicBezTo>
                    <a:pt x="1021" y="2233"/>
                    <a:pt x="771" y="2435"/>
                    <a:pt x="638" y="2718"/>
                  </a:cubicBezTo>
                  <a:cubicBezTo>
                    <a:pt x="703" y="2600"/>
                    <a:pt x="787" y="2491"/>
                    <a:pt x="879" y="2389"/>
                  </a:cubicBezTo>
                  <a:cubicBezTo>
                    <a:pt x="1016" y="2236"/>
                    <a:pt x="1169" y="2095"/>
                    <a:pt x="1290" y="1923"/>
                  </a:cubicBezTo>
                  <a:cubicBezTo>
                    <a:pt x="1350" y="1838"/>
                    <a:pt x="1401" y="1746"/>
                    <a:pt x="1435" y="1647"/>
                  </a:cubicBezTo>
                  <a:cubicBezTo>
                    <a:pt x="1466" y="1545"/>
                    <a:pt x="1475" y="1440"/>
                    <a:pt x="1476" y="1337"/>
                  </a:cubicBezTo>
                  <a:cubicBezTo>
                    <a:pt x="1475" y="1025"/>
                    <a:pt x="1409" y="722"/>
                    <a:pt x="1344" y="420"/>
                  </a:cubicBezTo>
                  <a:cubicBezTo>
                    <a:pt x="1437" y="404"/>
                    <a:pt x="1530" y="386"/>
                    <a:pt x="1625" y="373"/>
                  </a:cubicBezTo>
                  <a:cubicBezTo>
                    <a:pt x="1690" y="364"/>
                    <a:pt x="1757" y="357"/>
                    <a:pt x="1823" y="357"/>
                  </a:cubicBezTo>
                  <a:cubicBezTo>
                    <a:pt x="1877" y="357"/>
                    <a:pt x="1932" y="362"/>
                    <a:pt x="1985" y="376"/>
                  </a:cubicBezTo>
                  <a:lnTo>
                    <a:pt x="1985" y="376"/>
                  </a:lnTo>
                  <a:cubicBezTo>
                    <a:pt x="1921" y="356"/>
                    <a:pt x="1854" y="349"/>
                    <a:pt x="1787" y="349"/>
                  </a:cubicBezTo>
                  <a:cubicBezTo>
                    <a:pt x="1748" y="349"/>
                    <a:pt x="1710" y="352"/>
                    <a:pt x="1672" y="355"/>
                  </a:cubicBezTo>
                  <a:cubicBezTo>
                    <a:pt x="1500" y="367"/>
                    <a:pt x="1332" y="413"/>
                    <a:pt x="1163" y="422"/>
                  </a:cubicBezTo>
                  <a:cubicBezTo>
                    <a:pt x="1162" y="422"/>
                    <a:pt x="1161" y="422"/>
                    <a:pt x="1160" y="422"/>
                  </a:cubicBezTo>
                  <a:cubicBezTo>
                    <a:pt x="989" y="422"/>
                    <a:pt x="858" y="291"/>
                    <a:pt x="727" y="187"/>
                  </a:cubicBezTo>
                  <a:cubicBezTo>
                    <a:pt x="629" y="107"/>
                    <a:pt x="509" y="39"/>
                    <a:pt x="380" y="31"/>
                  </a:cubicBezTo>
                  <a:cubicBezTo>
                    <a:pt x="356" y="29"/>
                    <a:pt x="333" y="28"/>
                    <a:pt x="310" y="28"/>
                  </a:cubicBezTo>
                  <a:close/>
                  <a:moveTo>
                    <a:pt x="1812" y="0"/>
                  </a:moveTo>
                  <a:lnTo>
                    <a:pt x="1812" y="0"/>
                  </a:lnTo>
                  <a:cubicBezTo>
                    <a:pt x="1882" y="124"/>
                    <a:pt x="1940" y="251"/>
                    <a:pt x="1998" y="379"/>
                  </a:cubicBezTo>
                  <a:lnTo>
                    <a:pt x="1998" y="379"/>
                  </a:lnTo>
                  <a:cubicBezTo>
                    <a:pt x="1994" y="378"/>
                    <a:pt x="1990" y="377"/>
                    <a:pt x="1985" y="376"/>
                  </a:cubicBezTo>
                  <a:lnTo>
                    <a:pt x="1985" y="376"/>
                  </a:lnTo>
                  <a:cubicBezTo>
                    <a:pt x="1990" y="377"/>
                    <a:pt x="1994" y="378"/>
                    <a:pt x="1998" y="380"/>
                  </a:cubicBezTo>
                  <a:cubicBezTo>
                    <a:pt x="1998" y="379"/>
                    <a:pt x="1998" y="379"/>
                    <a:pt x="1998" y="379"/>
                  </a:cubicBezTo>
                  <a:lnTo>
                    <a:pt x="1998" y="379"/>
                  </a:lnTo>
                  <a:cubicBezTo>
                    <a:pt x="1999" y="379"/>
                    <a:pt x="2000" y="379"/>
                    <a:pt x="2001" y="380"/>
                  </a:cubicBezTo>
                  <a:cubicBezTo>
                    <a:pt x="2036" y="459"/>
                    <a:pt x="2072" y="539"/>
                    <a:pt x="2103" y="621"/>
                  </a:cubicBezTo>
                  <a:cubicBezTo>
                    <a:pt x="2227" y="936"/>
                    <a:pt x="2332" y="1257"/>
                    <a:pt x="2447" y="1576"/>
                  </a:cubicBezTo>
                  <a:cubicBezTo>
                    <a:pt x="2398" y="1665"/>
                    <a:pt x="2355" y="1743"/>
                    <a:pt x="2313" y="1819"/>
                  </a:cubicBezTo>
                  <a:cubicBezTo>
                    <a:pt x="2239" y="1954"/>
                    <a:pt x="2171" y="2081"/>
                    <a:pt x="2102" y="2208"/>
                  </a:cubicBezTo>
                  <a:cubicBezTo>
                    <a:pt x="2036" y="2339"/>
                    <a:pt x="1949" y="2462"/>
                    <a:pt x="1913" y="2611"/>
                  </a:cubicBezTo>
                  <a:cubicBezTo>
                    <a:pt x="1883" y="2718"/>
                    <a:pt x="1904" y="2832"/>
                    <a:pt x="1922" y="2937"/>
                  </a:cubicBezTo>
                  <a:cubicBezTo>
                    <a:pt x="1939" y="3041"/>
                    <a:pt x="1955" y="3161"/>
                    <a:pt x="1884" y="3249"/>
                  </a:cubicBezTo>
                  <a:cubicBezTo>
                    <a:pt x="1953" y="3177"/>
                    <a:pt x="1955" y="3067"/>
                    <a:pt x="1943" y="2974"/>
                  </a:cubicBezTo>
                  <a:cubicBezTo>
                    <a:pt x="1922" y="2831"/>
                    <a:pt x="1895" y="2684"/>
                    <a:pt x="1953" y="2547"/>
                  </a:cubicBezTo>
                  <a:cubicBezTo>
                    <a:pt x="2006" y="2413"/>
                    <a:pt x="2085" y="2289"/>
                    <a:pt x="2149" y="2159"/>
                  </a:cubicBezTo>
                  <a:cubicBezTo>
                    <a:pt x="2243" y="1976"/>
                    <a:pt x="2332" y="1802"/>
                    <a:pt x="2448" y="1578"/>
                  </a:cubicBezTo>
                  <a:cubicBezTo>
                    <a:pt x="2453" y="1588"/>
                    <a:pt x="2457" y="1600"/>
                    <a:pt x="2461" y="1611"/>
                  </a:cubicBezTo>
                  <a:cubicBezTo>
                    <a:pt x="2580" y="1942"/>
                    <a:pt x="2720" y="2266"/>
                    <a:pt x="2894" y="2572"/>
                  </a:cubicBezTo>
                  <a:cubicBezTo>
                    <a:pt x="2952" y="2678"/>
                    <a:pt x="3011" y="2781"/>
                    <a:pt x="3070" y="2887"/>
                  </a:cubicBezTo>
                  <a:cubicBezTo>
                    <a:pt x="3069" y="2888"/>
                    <a:pt x="3069" y="2888"/>
                    <a:pt x="3068" y="2889"/>
                  </a:cubicBezTo>
                  <a:lnTo>
                    <a:pt x="3068" y="2889"/>
                  </a:lnTo>
                  <a:cubicBezTo>
                    <a:pt x="3068" y="2888"/>
                    <a:pt x="3068" y="2888"/>
                    <a:pt x="3067" y="2887"/>
                  </a:cubicBezTo>
                  <a:cubicBezTo>
                    <a:pt x="3061" y="2895"/>
                    <a:pt x="3055" y="2902"/>
                    <a:pt x="3050" y="2910"/>
                  </a:cubicBezTo>
                  <a:lnTo>
                    <a:pt x="3050" y="2910"/>
                  </a:lnTo>
                  <a:cubicBezTo>
                    <a:pt x="3056" y="2903"/>
                    <a:pt x="3062" y="2896"/>
                    <a:pt x="3068" y="2889"/>
                  </a:cubicBezTo>
                  <a:lnTo>
                    <a:pt x="3068" y="2889"/>
                  </a:lnTo>
                  <a:cubicBezTo>
                    <a:pt x="3135" y="3009"/>
                    <a:pt x="3198" y="3131"/>
                    <a:pt x="3257" y="3257"/>
                  </a:cubicBezTo>
                  <a:cubicBezTo>
                    <a:pt x="3365" y="3491"/>
                    <a:pt x="3444" y="3742"/>
                    <a:pt x="3462" y="4000"/>
                  </a:cubicBezTo>
                  <a:cubicBezTo>
                    <a:pt x="3453" y="3773"/>
                    <a:pt x="3391" y="3548"/>
                    <a:pt x="3303" y="3336"/>
                  </a:cubicBezTo>
                  <a:cubicBezTo>
                    <a:pt x="3175" y="3028"/>
                    <a:pt x="3000" y="2742"/>
                    <a:pt x="2843" y="2448"/>
                  </a:cubicBezTo>
                  <a:lnTo>
                    <a:pt x="2843" y="2448"/>
                  </a:lnTo>
                  <a:cubicBezTo>
                    <a:pt x="2891" y="2462"/>
                    <a:pt x="2940" y="2476"/>
                    <a:pt x="2987" y="2492"/>
                  </a:cubicBezTo>
                  <a:cubicBezTo>
                    <a:pt x="3144" y="2550"/>
                    <a:pt x="3296" y="2621"/>
                    <a:pt x="3438" y="2710"/>
                  </a:cubicBezTo>
                  <a:cubicBezTo>
                    <a:pt x="3542" y="2776"/>
                    <a:pt x="3642" y="2851"/>
                    <a:pt x="3727" y="2939"/>
                  </a:cubicBezTo>
                  <a:cubicBezTo>
                    <a:pt x="3694" y="2896"/>
                    <a:pt x="3657" y="2855"/>
                    <a:pt x="3615" y="2820"/>
                  </a:cubicBezTo>
                  <a:cubicBezTo>
                    <a:pt x="3492" y="2707"/>
                    <a:pt x="3345" y="2624"/>
                    <a:pt x="3193" y="2558"/>
                  </a:cubicBezTo>
                  <a:cubicBezTo>
                    <a:pt x="3082" y="2509"/>
                    <a:pt x="2965" y="2471"/>
                    <a:pt x="2845" y="2448"/>
                  </a:cubicBezTo>
                  <a:cubicBezTo>
                    <a:pt x="2839" y="2437"/>
                    <a:pt x="2832" y="2427"/>
                    <a:pt x="2826" y="2415"/>
                  </a:cubicBezTo>
                  <a:cubicBezTo>
                    <a:pt x="2665" y="2109"/>
                    <a:pt x="2538" y="1785"/>
                    <a:pt x="2421" y="1458"/>
                  </a:cubicBezTo>
                  <a:cubicBezTo>
                    <a:pt x="2371" y="1317"/>
                    <a:pt x="2320" y="1175"/>
                    <a:pt x="2269" y="1033"/>
                  </a:cubicBezTo>
                  <a:lnTo>
                    <a:pt x="2269" y="1033"/>
                  </a:lnTo>
                  <a:cubicBezTo>
                    <a:pt x="2320" y="1050"/>
                    <a:pt x="2360" y="1065"/>
                    <a:pt x="2397" y="1078"/>
                  </a:cubicBezTo>
                  <a:cubicBezTo>
                    <a:pt x="2538" y="1127"/>
                    <a:pt x="2680" y="1175"/>
                    <a:pt x="2821" y="1217"/>
                  </a:cubicBezTo>
                  <a:cubicBezTo>
                    <a:pt x="2925" y="1248"/>
                    <a:pt x="3039" y="1273"/>
                    <a:pt x="3106" y="1362"/>
                  </a:cubicBezTo>
                  <a:cubicBezTo>
                    <a:pt x="3083" y="1319"/>
                    <a:pt x="3044" y="1286"/>
                    <a:pt x="3001" y="1263"/>
                  </a:cubicBezTo>
                  <a:cubicBezTo>
                    <a:pt x="2935" y="1226"/>
                    <a:pt x="2862" y="1209"/>
                    <a:pt x="2793" y="1187"/>
                  </a:cubicBezTo>
                  <a:cubicBezTo>
                    <a:pt x="2722" y="1165"/>
                    <a:pt x="2655" y="1144"/>
                    <a:pt x="2582" y="1121"/>
                  </a:cubicBezTo>
                  <a:cubicBezTo>
                    <a:pt x="2478" y="1090"/>
                    <a:pt x="2373" y="1060"/>
                    <a:pt x="2267" y="1032"/>
                  </a:cubicBezTo>
                  <a:cubicBezTo>
                    <a:pt x="2139" y="677"/>
                    <a:pt x="2001" y="327"/>
                    <a:pt x="1812" y="0"/>
                  </a:cubicBezTo>
                  <a:close/>
                  <a:moveTo>
                    <a:pt x="3050" y="2910"/>
                  </a:moveTo>
                  <a:lnTo>
                    <a:pt x="3050" y="2910"/>
                  </a:lnTo>
                  <a:cubicBezTo>
                    <a:pt x="3013" y="2952"/>
                    <a:pt x="2977" y="2995"/>
                    <a:pt x="2947" y="3043"/>
                  </a:cubicBezTo>
                  <a:cubicBezTo>
                    <a:pt x="2831" y="3221"/>
                    <a:pt x="2759" y="3427"/>
                    <a:pt x="2714" y="3633"/>
                  </a:cubicBezTo>
                  <a:cubicBezTo>
                    <a:pt x="2680" y="3786"/>
                    <a:pt x="2660" y="3943"/>
                    <a:pt x="2655" y="4099"/>
                  </a:cubicBezTo>
                  <a:cubicBezTo>
                    <a:pt x="2665" y="4031"/>
                    <a:pt x="2672" y="3964"/>
                    <a:pt x="2684" y="3894"/>
                  </a:cubicBezTo>
                  <a:cubicBezTo>
                    <a:pt x="2714" y="3690"/>
                    <a:pt x="2763" y="3487"/>
                    <a:pt x="2837" y="3292"/>
                  </a:cubicBezTo>
                  <a:cubicBezTo>
                    <a:pt x="2890" y="3155"/>
                    <a:pt x="2960" y="3026"/>
                    <a:pt x="3050" y="291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9" name="Google Shape;729;p6"/>
            <p:cNvSpPr/>
            <p:nvPr/>
          </p:nvSpPr>
          <p:spPr>
            <a:xfrm>
              <a:off x="3772625" y="1198975"/>
              <a:ext cx="41600" cy="55425"/>
            </a:xfrm>
            <a:custGeom>
              <a:avLst/>
              <a:gdLst/>
              <a:ahLst/>
              <a:cxnLst/>
              <a:rect l="l" t="t" r="r" b="b"/>
              <a:pathLst>
                <a:path w="1664" h="2217" extrusionOk="0">
                  <a:moveTo>
                    <a:pt x="1" y="1"/>
                  </a:moveTo>
                  <a:lnTo>
                    <a:pt x="1" y="1"/>
                  </a:lnTo>
                  <a:cubicBezTo>
                    <a:pt x="140" y="27"/>
                    <a:pt x="260" y="112"/>
                    <a:pt x="350" y="217"/>
                  </a:cubicBezTo>
                  <a:cubicBezTo>
                    <a:pt x="490" y="381"/>
                    <a:pt x="555" y="593"/>
                    <a:pt x="613" y="798"/>
                  </a:cubicBezTo>
                  <a:cubicBezTo>
                    <a:pt x="670" y="1006"/>
                    <a:pt x="740" y="1212"/>
                    <a:pt x="830" y="1408"/>
                  </a:cubicBezTo>
                  <a:cubicBezTo>
                    <a:pt x="961" y="1698"/>
                    <a:pt x="1131" y="1972"/>
                    <a:pt x="1334" y="2216"/>
                  </a:cubicBezTo>
                  <a:cubicBezTo>
                    <a:pt x="1251" y="2105"/>
                    <a:pt x="1173" y="1989"/>
                    <a:pt x="1099" y="1869"/>
                  </a:cubicBezTo>
                  <a:cubicBezTo>
                    <a:pt x="989" y="1689"/>
                    <a:pt x="891" y="1499"/>
                    <a:pt x="811" y="1304"/>
                  </a:cubicBezTo>
                  <a:cubicBezTo>
                    <a:pt x="753" y="1170"/>
                    <a:pt x="708" y="1033"/>
                    <a:pt x="665" y="895"/>
                  </a:cubicBezTo>
                  <a:cubicBezTo>
                    <a:pt x="715" y="887"/>
                    <a:pt x="765" y="880"/>
                    <a:pt x="817" y="874"/>
                  </a:cubicBezTo>
                  <a:cubicBezTo>
                    <a:pt x="866" y="869"/>
                    <a:pt x="917" y="866"/>
                    <a:pt x="967" y="866"/>
                  </a:cubicBezTo>
                  <a:cubicBezTo>
                    <a:pt x="1001" y="866"/>
                    <a:pt x="1036" y="868"/>
                    <a:pt x="1070" y="871"/>
                  </a:cubicBezTo>
                  <a:cubicBezTo>
                    <a:pt x="1154" y="877"/>
                    <a:pt x="1234" y="901"/>
                    <a:pt x="1312" y="938"/>
                  </a:cubicBezTo>
                  <a:cubicBezTo>
                    <a:pt x="1425" y="988"/>
                    <a:pt x="1539" y="1053"/>
                    <a:pt x="1663" y="1072"/>
                  </a:cubicBezTo>
                  <a:cubicBezTo>
                    <a:pt x="1609" y="1058"/>
                    <a:pt x="1559" y="1037"/>
                    <a:pt x="1509" y="1013"/>
                  </a:cubicBezTo>
                  <a:cubicBezTo>
                    <a:pt x="1432" y="978"/>
                    <a:pt x="1361" y="937"/>
                    <a:pt x="1283" y="902"/>
                  </a:cubicBezTo>
                  <a:cubicBezTo>
                    <a:pt x="1205" y="865"/>
                    <a:pt x="1119" y="847"/>
                    <a:pt x="1033" y="847"/>
                  </a:cubicBezTo>
                  <a:cubicBezTo>
                    <a:pt x="1026" y="847"/>
                    <a:pt x="1018" y="847"/>
                    <a:pt x="1011" y="847"/>
                  </a:cubicBezTo>
                  <a:cubicBezTo>
                    <a:pt x="894" y="847"/>
                    <a:pt x="777" y="865"/>
                    <a:pt x="665" y="893"/>
                  </a:cubicBezTo>
                  <a:lnTo>
                    <a:pt x="605" y="699"/>
                  </a:lnTo>
                  <a:cubicBezTo>
                    <a:pt x="556" y="545"/>
                    <a:pt x="499" y="391"/>
                    <a:pt x="398" y="260"/>
                  </a:cubicBezTo>
                  <a:cubicBezTo>
                    <a:pt x="301" y="132"/>
                    <a:pt x="162" y="25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0" name="Google Shape;730;p6"/>
            <p:cNvSpPr/>
            <p:nvPr/>
          </p:nvSpPr>
          <p:spPr>
            <a:xfrm>
              <a:off x="3755300" y="1151225"/>
              <a:ext cx="45425" cy="33000"/>
            </a:xfrm>
            <a:custGeom>
              <a:avLst/>
              <a:gdLst/>
              <a:ahLst/>
              <a:cxnLst/>
              <a:rect l="l" t="t" r="r" b="b"/>
              <a:pathLst>
                <a:path w="1817" h="1320" extrusionOk="0">
                  <a:moveTo>
                    <a:pt x="843" y="0"/>
                  </a:moveTo>
                  <a:cubicBezTo>
                    <a:pt x="857" y="42"/>
                    <a:pt x="871" y="83"/>
                    <a:pt x="887" y="123"/>
                  </a:cubicBezTo>
                  <a:cubicBezTo>
                    <a:pt x="939" y="244"/>
                    <a:pt x="997" y="361"/>
                    <a:pt x="1063" y="476"/>
                  </a:cubicBezTo>
                  <a:cubicBezTo>
                    <a:pt x="1109" y="559"/>
                    <a:pt x="1158" y="642"/>
                    <a:pt x="1213" y="720"/>
                  </a:cubicBezTo>
                  <a:lnTo>
                    <a:pt x="1213" y="720"/>
                  </a:lnTo>
                  <a:cubicBezTo>
                    <a:pt x="1192" y="680"/>
                    <a:pt x="1175" y="647"/>
                    <a:pt x="1159" y="620"/>
                  </a:cubicBezTo>
                  <a:cubicBezTo>
                    <a:pt x="1084" y="475"/>
                    <a:pt x="1036" y="383"/>
                    <a:pt x="975" y="266"/>
                  </a:cubicBezTo>
                  <a:cubicBezTo>
                    <a:pt x="941" y="193"/>
                    <a:pt x="908" y="132"/>
                    <a:pt x="843" y="0"/>
                  </a:cubicBezTo>
                  <a:close/>
                  <a:moveTo>
                    <a:pt x="1213" y="720"/>
                  </a:moveTo>
                  <a:lnTo>
                    <a:pt x="1213" y="720"/>
                  </a:lnTo>
                  <a:cubicBezTo>
                    <a:pt x="1214" y="722"/>
                    <a:pt x="1215" y="723"/>
                    <a:pt x="1216" y="725"/>
                  </a:cubicBezTo>
                  <a:lnTo>
                    <a:pt x="1216" y="725"/>
                  </a:lnTo>
                  <a:cubicBezTo>
                    <a:pt x="1216" y="725"/>
                    <a:pt x="1216" y="724"/>
                    <a:pt x="1216" y="724"/>
                  </a:cubicBezTo>
                  <a:cubicBezTo>
                    <a:pt x="1215" y="723"/>
                    <a:pt x="1214" y="722"/>
                    <a:pt x="1213" y="720"/>
                  </a:cubicBezTo>
                  <a:close/>
                  <a:moveTo>
                    <a:pt x="1712" y="434"/>
                  </a:moveTo>
                  <a:cubicBezTo>
                    <a:pt x="1636" y="434"/>
                    <a:pt x="1559" y="457"/>
                    <a:pt x="1491" y="493"/>
                  </a:cubicBezTo>
                  <a:cubicBezTo>
                    <a:pt x="1381" y="548"/>
                    <a:pt x="1296" y="634"/>
                    <a:pt x="1216" y="726"/>
                  </a:cubicBezTo>
                  <a:cubicBezTo>
                    <a:pt x="1216" y="725"/>
                    <a:pt x="1216" y="725"/>
                    <a:pt x="1216" y="725"/>
                  </a:cubicBezTo>
                  <a:lnTo>
                    <a:pt x="1216" y="725"/>
                  </a:lnTo>
                  <a:cubicBezTo>
                    <a:pt x="1183" y="761"/>
                    <a:pt x="1151" y="799"/>
                    <a:pt x="1121" y="837"/>
                  </a:cubicBezTo>
                  <a:cubicBezTo>
                    <a:pt x="1016" y="969"/>
                    <a:pt x="893" y="1085"/>
                    <a:pt x="743" y="1163"/>
                  </a:cubicBezTo>
                  <a:cubicBezTo>
                    <a:pt x="552" y="1265"/>
                    <a:pt x="334" y="1313"/>
                    <a:pt x="115" y="1313"/>
                  </a:cubicBezTo>
                  <a:cubicBezTo>
                    <a:pt x="77" y="1313"/>
                    <a:pt x="38" y="1312"/>
                    <a:pt x="0" y="1309"/>
                  </a:cubicBezTo>
                  <a:lnTo>
                    <a:pt x="0" y="1309"/>
                  </a:lnTo>
                  <a:cubicBezTo>
                    <a:pt x="55" y="1316"/>
                    <a:pt x="111" y="1319"/>
                    <a:pt x="167" y="1319"/>
                  </a:cubicBezTo>
                  <a:cubicBezTo>
                    <a:pt x="222" y="1319"/>
                    <a:pt x="278" y="1316"/>
                    <a:pt x="333" y="1309"/>
                  </a:cubicBezTo>
                  <a:cubicBezTo>
                    <a:pt x="503" y="1288"/>
                    <a:pt x="672" y="1234"/>
                    <a:pt x="820" y="1144"/>
                  </a:cubicBezTo>
                  <a:cubicBezTo>
                    <a:pt x="969" y="1056"/>
                    <a:pt x="1084" y="921"/>
                    <a:pt x="1189" y="788"/>
                  </a:cubicBezTo>
                  <a:cubicBezTo>
                    <a:pt x="1269" y="690"/>
                    <a:pt x="1352" y="593"/>
                    <a:pt x="1458" y="526"/>
                  </a:cubicBezTo>
                  <a:cubicBezTo>
                    <a:pt x="1538" y="475"/>
                    <a:pt x="1633" y="439"/>
                    <a:pt x="1728" y="439"/>
                  </a:cubicBezTo>
                  <a:cubicBezTo>
                    <a:pt x="1758" y="439"/>
                    <a:pt x="1787" y="443"/>
                    <a:pt x="1817" y="450"/>
                  </a:cubicBezTo>
                  <a:cubicBezTo>
                    <a:pt x="1783" y="439"/>
                    <a:pt x="1747" y="434"/>
                    <a:pt x="1712" y="434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noFill/>
        <a:effectLst/>
      </p:bgPr>
    </p:bg>
    <p:spTree>
      <p:nvGrpSpPr>
        <p:cNvPr id="1" name="Shape 1099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BLANK_1">
    <p:spTree>
      <p:nvGrpSpPr>
        <p:cNvPr id="1" name="Shape 1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01" name="Google Shape;1101;p1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25"/>
            <a:ext cx="9143949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102" name="Google Shape;1102;p13"/>
          <p:cNvSpPr/>
          <p:nvPr/>
        </p:nvSpPr>
        <p:spPr>
          <a:xfrm>
            <a:off x="260025" y="277225"/>
            <a:ext cx="8624100" cy="4589100"/>
          </a:xfrm>
          <a:prstGeom prst="plus">
            <a:avLst>
              <a:gd name="adj" fmla="val 1975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103" name="Google Shape;1103;p13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 flipH="1">
            <a:off x="260025" y="277175"/>
            <a:ext cx="8624100" cy="4589100"/>
          </a:xfrm>
          <a:prstGeom prst="plus">
            <a:avLst>
              <a:gd name="adj" fmla="val 1939"/>
            </a:avLst>
          </a:prstGeom>
          <a:noFill/>
          <a:ln>
            <a:noFill/>
          </a:ln>
        </p:spPr>
      </p:pic>
      <p:sp>
        <p:nvSpPr>
          <p:cNvPr id="1104" name="Google Shape;1104;p13"/>
          <p:cNvSpPr/>
          <p:nvPr/>
        </p:nvSpPr>
        <p:spPr>
          <a:xfrm>
            <a:off x="316775" y="335575"/>
            <a:ext cx="8510400" cy="4472400"/>
          </a:xfrm>
          <a:prstGeom prst="plus">
            <a:avLst>
              <a:gd name="adj" fmla="val 1975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5" name="Google Shape;1105;p13"/>
          <p:cNvSpPr/>
          <p:nvPr/>
        </p:nvSpPr>
        <p:spPr>
          <a:xfrm>
            <a:off x="260025" y="277175"/>
            <a:ext cx="8624100" cy="4589100"/>
          </a:xfrm>
          <a:prstGeom prst="plus">
            <a:avLst>
              <a:gd name="adj" fmla="val 1975"/>
            </a:avLst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6" name="Google Shape;1106;p13"/>
          <p:cNvSpPr txBox="1">
            <a:spLocks noGrp="1"/>
          </p:cNvSpPr>
          <p:nvPr>
            <p:ph type="title" hasCustomPrompt="1"/>
          </p:nvPr>
        </p:nvSpPr>
        <p:spPr>
          <a:xfrm rot="1858">
            <a:off x="1610675" y="1352474"/>
            <a:ext cx="555000" cy="452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107" name="Google Shape;1107;p13"/>
          <p:cNvSpPr txBox="1">
            <a:spLocks noGrp="1"/>
          </p:cNvSpPr>
          <p:nvPr>
            <p:ph type="title" idx="2"/>
          </p:nvPr>
        </p:nvSpPr>
        <p:spPr>
          <a:xfrm>
            <a:off x="720000" y="1955071"/>
            <a:ext cx="2336400" cy="31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0" rIns="91425" bIns="0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1108" name="Google Shape;1108;p13"/>
          <p:cNvSpPr txBox="1">
            <a:spLocks noGrp="1"/>
          </p:cNvSpPr>
          <p:nvPr>
            <p:ph type="subTitle" idx="1"/>
          </p:nvPr>
        </p:nvSpPr>
        <p:spPr>
          <a:xfrm>
            <a:off x="720000" y="2270379"/>
            <a:ext cx="2336400" cy="60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09" name="Google Shape;1109;p13"/>
          <p:cNvSpPr txBox="1">
            <a:spLocks noGrp="1"/>
          </p:cNvSpPr>
          <p:nvPr>
            <p:ph type="title" idx="3" hasCustomPrompt="1"/>
          </p:nvPr>
        </p:nvSpPr>
        <p:spPr>
          <a:xfrm rot="3716">
            <a:off x="1610675" y="3083048"/>
            <a:ext cx="555000" cy="45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solidFill>
                  <a:schemeClr val="accen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110" name="Google Shape;1110;p13"/>
          <p:cNvSpPr txBox="1">
            <a:spLocks noGrp="1"/>
          </p:cNvSpPr>
          <p:nvPr>
            <p:ph type="title" idx="4"/>
          </p:nvPr>
        </p:nvSpPr>
        <p:spPr>
          <a:xfrm>
            <a:off x="720000" y="3685495"/>
            <a:ext cx="2336400" cy="31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0" rIns="91425" bIns="0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1111" name="Google Shape;1111;p13"/>
          <p:cNvSpPr txBox="1">
            <a:spLocks noGrp="1"/>
          </p:cNvSpPr>
          <p:nvPr>
            <p:ph type="subTitle" idx="5"/>
          </p:nvPr>
        </p:nvSpPr>
        <p:spPr>
          <a:xfrm>
            <a:off x="720000" y="4000803"/>
            <a:ext cx="2336400" cy="60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12" name="Google Shape;1112;p13"/>
          <p:cNvSpPr txBox="1">
            <a:spLocks noGrp="1"/>
          </p:cNvSpPr>
          <p:nvPr>
            <p:ph type="title" idx="6" hasCustomPrompt="1"/>
          </p:nvPr>
        </p:nvSpPr>
        <p:spPr>
          <a:xfrm rot="1858">
            <a:off x="4294500" y="1352474"/>
            <a:ext cx="555000" cy="452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113" name="Google Shape;1113;p13"/>
          <p:cNvSpPr txBox="1">
            <a:spLocks noGrp="1"/>
          </p:cNvSpPr>
          <p:nvPr>
            <p:ph type="title" idx="7"/>
          </p:nvPr>
        </p:nvSpPr>
        <p:spPr>
          <a:xfrm>
            <a:off x="3403800" y="1955071"/>
            <a:ext cx="2336400" cy="31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0" rIns="91425" bIns="0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1114" name="Google Shape;1114;p13"/>
          <p:cNvSpPr txBox="1">
            <a:spLocks noGrp="1"/>
          </p:cNvSpPr>
          <p:nvPr>
            <p:ph type="subTitle" idx="8"/>
          </p:nvPr>
        </p:nvSpPr>
        <p:spPr>
          <a:xfrm>
            <a:off x="3403800" y="2270379"/>
            <a:ext cx="2336400" cy="60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15" name="Google Shape;1115;p13"/>
          <p:cNvSpPr txBox="1">
            <a:spLocks noGrp="1"/>
          </p:cNvSpPr>
          <p:nvPr>
            <p:ph type="title" idx="9" hasCustomPrompt="1"/>
          </p:nvPr>
        </p:nvSpPr>
        <p:spPr>
          <a:xfrm rot="3716">
            <a:off x="4294500" y="3083048"/>
            <a:ext cx="555000" cy="45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116" name="Google Shape;1116;p13"/>
          <p:cNvSpPr txBox="1">
            <a:spLocks noGrp="1"/>
          </p:cNvSpPr>
          <p:nvPr>
            <p:ph type="title" idx="13"/>
          </p:nvPr>
        </p:nvSpPr>
        <p:spPr>
          <a:xfrm>
            <a:off x="3403800" y="3685495"/>
            <a:ext cx="2336400" cy="31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0" rIns="91425" bIns="0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1117" name="Google Shape;1117;p13"/>
          <p:cNvSpPr txBox="1">
            <a:spLocks noGrp="1"/>
          </p:cNvSpPr>
          <p:nvPr>
            <p:ph type="subTitle" idx="14"/>
          </p:nvPr>
        </p:nvSpPr>
        <p:spPr>
          <a:xfrm>
            <a:off x="3403800" y="4000803"/>
            <a:ext cx="2336400" cy="60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18" name="Google Shape;1118;p13"/>
          <p:cNvSpPr txBox="1">
            <a:spLocks noGrp="1"/>
          </p:cNvSpPr>
          <p:nvPr>
            <p:ph type="title" idx="15" hasCustomPrompt="1"/>
          </p:nvPr>
        </p:nvSpPr>
        <p:spPr>
          <a:xfrm rot="1858">
            <a:off x="6978300" y="1352474"/>
            <a:ext cx="555000" cy="452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solidFill>
                  <a:schemeClr val="accen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119" name="Google Shape;1119;p13"/>
          <p:cNvSpPr txBox="1">
            <a:spLocks noGrp="1"/>
          </p:cNvSpPr>
          <p:nvPr>
            <p:ph type="title" idx="16"/>
          </p:nvPr>
        </p:nvSpPr>
        <p:spPr>
          <a:xfrm>
            <a:off x="6087600" y="1955071"/>
            <a:ext cx="2336400" cy="31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0" rIns="91425" bIns="0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1120" name="Google Shape;1120;p13"/>
          <p:cNvSpPr txBox="1">
            <a:spLocks noGrp="1"/>
          </p:cNvSpPr>
          <p:nvPr>
            <p:ph type="subTitle" idx="17"/>
          </p:nvPr>
        </p:nvSpPr>
        <p:spPr>
          <a:xfrm>
            <a:off x="6087600" y="2270379"/>
            <a:ext cx="2336400" cy="60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21" name="Google Shape;1121;p13"/>
          <p:cNvSpPr txBox="1">
            <a:spLocks noGrp="1"/>
          </p:cNvSpPr>
          <p:nvPr>
            <p:ph type="title" idx="18" hasCustomPrompt="1"/>
          </p:nvPr>
        </p:nvSpPr>
        <p:spPr>
          <a:xfrm rot="3716">
            <a:off x="6978300" y="3083048"/>
            <a:ext cx="555000" cy="45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122" name="Google Shape;1122;p13"/>
          <p:cNvSpPr txBox="1">
            <a:spLocks noGrp="1"/>
          </p:cNvSpPr>
          <p:nvPr>
            <p:ph type="title" idx="19"/>
          </p:nvPr>
        </p:nvSpPr>
        <p:spPr>
          <a:xfrm>
            <a:off x="6087600" y="3685495"/>
            <a:ext cx="2336400" cy="31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0" rIns="91425" bIns="0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1123" name="Google Shape;1123;p13"/>
          <p:cNvSpPr txBox="1">
            <a:spLocks noGrp="1"/>
          </p:cNvSpPr>
          <p:nvPr>
            <p:ph type="subTitle" idx="20"/>
          </p:nvPr>
        </p:nvSpPr>
        <p:spPr>
          <a:xfrm>
            <a:off x="6087600" y="4000803"/>
            <a:ext cx="2336400" cy="60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24" name="Google Shape;1124;p13"/>
          <p:cNvSpPr txBox="1">
            <a:spLocks noGrp="1"/>
          </p:cNvSpPr>
          <p:nvPr>
            <p:ph type="title" idx="21"/>
          </p:nvPr>
        </p:nvSpPr>
        <p:spPr>
          <a:xfrm>
            <a:off x="720000" y="540000"/>
            <a:ext cx="7704000" cy="563100"/>
          </a:xfrm>
          <a:prstGeom prst="rect">
            <a:avLst/>
          </a:prstGeom>
        </p:spPr>
        <p:txBody>
          <a:bodyPr spcFirstLastPara="1" wrap="square" lIns="91425" tIns="0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9pPr>
          </a:lstStyle>
          <a:p>
            <a:endParaRPr/>
          </a:p>
        </p:txBody>
      </p:sp>
      <p:grpSp>
        <p:nvGrpSpPr>
          <p:cNvPr id="1125" name="Google Shape;1125;p13"/>
          <p:cNvGrpSpPr/>
          <p:nvPr/>
        </p:nvGrpSpPr>
        <p:grpSpPr>
          <a:xfrm>
            <a:off x="720275" y="540016"/>
            <a:ext cx="7704000" cy="563119"/>
            <a:chOff x="720275" y="540000"/>
            <a:chExt cx="7704000" cy="634500"/>
          </a:xfrm>
        </p:grpSpPr>
        <p:cxnSp>
          <p:nvCxnSpPr>
            <p:cNvPr id="1126" name="Google Shape;1126;p13"/>
            <p:cNvCxnSpPr/>
            <p:nvPr/>
          </p:nvCxnSpPr>
          <p:spPr>
            <a:xfrm>
              <a:off x="720275" y="540000"/>
              <a:ext cx="7704000" cy="0"/>
            </a:xfrm>
            <a:prstGeom prst="straightConnector1">
              <a:avLst/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27" name="Google Shape;1127;p13"/>
            <p:cNvCxnSpPr/>
            <p:nvPr/>
          </p:nvCxnSpPr>
          <p:spPr>
            <a:xfrm>
              <a:off x="720275" y="1174500"/>
              <a:ext cx="7704000" cy="0"/>
            </a:xfrm>
            <a:prstGeom prst="straightConnector1">
              <a:avLst/>
            </a:prstGeom>
            <a:noFill/>
            <a:ln w="28575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grpSp>
        <p:nvGrpSpPr>
          <p:cNvPr id="1128" name="Google Shape;1128;p13"/>
          <p:cNvGrpSpPr/>
          <p:nvPr/>
        </p:nvGrpSpPr>
        <p:grpSpPr>
          <a:xfrm rot="1657836">
            <a:off x="2908961" y="4588906"/>
            <a:ext cx="759949" cy="948583"/>
            <a:chOff x="3403138" y="1738725"/>
            <a:chExt cx="473775" cy="591375"/>
          </a:xfrm>
        </p:grpSpPr>
        <p:sp>
          <p:nvSpPr>
            <p:cNvPr id="1129" name="Google Shape;1129;p13"/>
            <p:cNvSpPr/>
            <p:nvPr/>
          </p:nvSpPr>
          <p:spPr>
            <a:xfrm>
              <a:off x="3403138" y="1738725"/>
              <a:ext cx="473775" cy="591375"/>
            </a:xfrm>
            <a:custGeom>
              <a:avLst/>
              <a:gdLst/>
              <a:ahLst/>
              <a:cxnLst/>
              <a:rect l="l" t="t" r="r" b="b"/>
              <a:pathLst>
                <a:path w="18951" h="23655" extrusionOk="0">
                  <a:moveTo>
                    <a:pt x="9734" y="1"/>
                  </a:moveTo>
                  <a:cubicBezTo>
                    <a:pt x="9718" y="1"/>
                    <a:pt x="9701" y="9"/>
                    <a:pt x="9691" y="24"/>
                  </a:cubicBezTo>
                  <a:cubicBezTo>
                    <a:pt x="9288" y="619"/>
                    <a:pt x="8888" y="1215"/>
                    <a:pt x="8489" y="1816"/>
                  </a:cubicBezTo>
                  <a:cubicBezTo>
                    <a:pt x="8478" y="1831"/>
                    <a:pt x="8462" y="1839"/>
                    <a:pt x="8445" y="1839"/>
                  </a:cubicBezTo>
                  <a:cubicBezTo>
                    <a:pt x="8430" y="1839"/>
                    <a:pt x="8416" y="1833"/>
                    <a:pt x="8405" y="1820"/>
                  </a:cubicBezTo>
                  <a:cubicBezTo>
                    <a:pt x="8302" y="1698"/>
                    <a:pt x="8202" y="1574"/>
                    <a:pt x="8099" y="1451"/>
                  </a:cubicBezTo>
                  <a:cubicBezTo>
                    <a:pt x="8088" y="1437"/>
                    <a:pt x="8074" y="1431"/>
                    <a:pt x="8059" y="1431"/>
                  </a:cubicBezTo>
                  <a:cubicBezTo>
                    <a:pt x="8036" y="1431"/>
                    <a:pt x="8013" y="1448"/>
                    <a:pt x="8007" y="1476"/>
                  </a:cubicBezTo>
                  <a:cubicBezTo>
                    <a:pt x="7933" y="1869"/>
                    <a:pt x="7859" y="2263"/>
                    <a:pt x="7786" y="2656"/>
                  </a:cubicBezTo>
                  <a:cubicBezTo>
                    <a:pt x="7780" y="2683"/>
                    <a:pt x="7756" y="2700"/>
                    <a:pt x="7732" y="2700"/>
                  </a:cubicBezTo>
                  <a:cubicBezTo>
                    <a:pt x="7722" y="2700"/>
                    <a:pt x="7712" y="2698"/>
                    <a:pt x="7703" y="2691"/>
                  </a:cubicBezTo>
                  <a:cubicBezTo>
                    <a:pt x="7549" y="2575"/>
                    <a:pt x="7395" y="2456"/>
                    <a:pt x="7239" y="2340"/>
                  </a:cubicBezTo>
                  <a:cubicBezTo>
                    <a:pt x="7230" y="2333"/>
                    <a:pt x="7219" y="2329"/>
                    <a:pt x="7209" y="2329"/>
                  </a:cubicBezTo>
                  <a:cubicBezTo>
                    <a:pt x="7185" y="2329"/>
                    <a:pt x="7162" y="2348"/>
                    <a:pt x="7157" y="2377"/>
                  </a:cubicBezTo>
                  <a:cubicBezTo>
                    <a:pt x="7101" y="2752"/>
                    <a:pt x="7044" y="3127"/>
                    <a:pt x="6991" y="3501"/>
                  </a:cubicBezTo>
                  <a:cubicBezTo>
                    <a:pt x="6986" y="3530"/>
                    <a:pt x="6963" y="3548"/>
                    <a:pt x="6938" y="3548"/>
                  </a:cubicBezTo>
                  <a:cubicBezTo>
                    <a:pt x="6930" y="3548"/>
                    <a:pt x="6922" y="3547"/>
                    <a:pt x="6914" y="3542"/>
                  </a:cubicBezTo>
                  <a:cubicBezTo>
                    <a:pt x="6658" y="3402"/>
                    <a:pt x="6401" y="3261"/>
                    <a:pt x="6147" y="3119"/>
                  </a:cubicBezTo>
                  <a:cubicBezTo>
                    <a:pt x="6139" y="3115"/>
                    <a:pt x="6131" y="3113"/>
                    <a:pt x="6122" y="3113"/>
                  </a:cubicBezTo>
                  <a:cubicBezTo>
                    <a:pt x="6098" y="3113"/>
                    <a:pt x="6075" y="3130"/>
                    <a:pt x="6070" y="3157"/>
                  </a:cubicBezTo>
                  <a:cubicBezTo>
                    <a:pt x="5965" y="3667"/>
                    <a:pt x="5859" y="4179"/>
                    <a:pt x="5757" y="4689"/>
                  </a:cubicBezTo>
                  <a:cubicBezTo>
                    <a:pt x="5752" y="4717"/>
                    <a:pt x="5728" y="4734"/>
                    <a:pt x="5704" y="4734"/>
                  </a:cubicBezTo>
                  <a:cubicBezTo>
                    <a:pt x="5693" y="4734"/>
                    <a:pt x="5681" y="4730"/>
                    <a:pt x="5671" y="4722"/>
                  </a:cubicBezTo>
                  <a:cubicBezTo>
                    <a:pt x="5364" y="4453"/>
                    <a:pt x="5058" y="4183"/>
                    <a:pt x="4750" y="3912"/>
                  </a:cubicBezTo>
                  <a:cubicBezTo>
                    <a:pt x="4740" y="3903"/>
                    <a:pt x="4728" y="3900"/>
                    <a:pt x="4717" y="3900"/>
                  </a:cubicBezTo>
                  <a:cubicBezTo>
                    <a:pt x="4692" y="3900"/>
                    <a:pt x="4668" y="3918"/>
                    <a:pt x="4664" y="3947"/>
                  </a:cubicBezTo>
                  <a:cubicBezTo>
                    <a:pt x="4677" y="4536"/>
                    <a:pt x="4692" y="5127"/>
                    <a:pt x="4710" y="5715"/>
                  </a:cubicBezTo>
                  <a:cubicBezTo>
                    <a:pt x="4706" y="5745"/>
                    <a:pt x="4682" y="5764"/>
                    <a:pt x="4657" y="5764"/>
                  </a:cubicBezTo>
                  <a:cubicBezTo>
                    <a:pt x="4644" y="5764"/>
                    <a:pt x="4630" y="5758"/>
                    <a:pt x="4619" y="5746"/>
                  </a:cubicBezTo>
                  <a:lnTo>
                    <a:pt x="4018" y="5323"/>
                  </a:lnTo>
                  <a:cubicBezTo>
                    <a:pt x="4007" y="5311"/>
                    <a:pt x="3993" y="5306"/>
                    <a:pt x="3980" y="5306"/>
                  </a:cubicBezTo>
                  <a:cubicBezTo>
                    <a:pt x="3948" y="5306"/>
                    <a:pt x="3918" y="5337"/>
                    <a:pt x="3928" y="5377"/>
                  </a:cubicBezTo>
                  <a:cubicBezTo>
                    <a:pt x="4093" y="6049"/>
                    <a:pt x="4259" y="6718"/>
                    <a:pt x="4429" y="7386"/>
                  </a:cubicBezTo>
                  <a:cubicBezTo>
                    <a:pt x="4439" y="7425"/>
                    <a:pt x="4410" y="7457"/>
                    <a:pt x="4378" y="7457"/>
                  </a:cubicBezTo>
                  <a:cubicBezTo>
                    <a:pt x="4367" y="7457"/>
                    <a:pt x="4355" y="7453"/>
                    <a:pt x="4345" y="7445"/>
                  </a:cubicBezTo>
                  <a:cubicBezTo>
                    <a:pt x="3935" y="7103"/>
                    <a:pt x="3527" y="6761"/>
                    <a:pt x="3119" y="6416"/>
                  </a:cubicBezTo>
                  <a:cubicBezTo>
                    <a:pt x="3109" y="6407"/>
                    <a:pt x="3098" y="6403"/>
                    <a:pt x="3086" y="6403"/>
                  </a:cubicBezTo>
                  <a:cubicBezTo>
                    <a:pt x="3065" y="6403"/>
                    <a:pt x="3044" y="6418"/>
                    <a:pt x="3036" y="6442"/>
                  </a:cubicBezTo>
                  <a:cubicBezTo>
                    <a:pt x="2988" y="6588"/>
                    <a:pt x="2942" y="6735"/>
                    <a:pt x="2894" y="6883"/>
                  </a:cubicBezTo>
                  <a:cubicBezTo>
                    <a:pt x="2886" y="6907"/>
                    <a:pt x="2865" y="6922"/>
                    <a:pt x="2843" y="6922"/>
                  </a:cubicBezTo>
                  <a:cubicBezTo>
                    <a:pt x="2834" y="6922"/>
                    <a:pt x="2825" y="6919"/>
                    <a:pt x="2816" y="6914"/>
                  </a:cubicBezTo>
                  <a:cubicBezTo>
                    <a:pt x="2527" y="6725"/>
                    <a:pt x="2240" y="6536"/>
                    <a:pt x="1951" y="6346"/>
                  </a:cubicBezTo>
                  <a:cubicBezTo>
                    <a:pt x="1942" y="6341"/>
                    <a:pt x="1933" y="6338"/>
                    <a:pt x="1924" y="6338"/>
                  </a:cubicBezTo>
                  <a:cubicBezTo>
                    <a:pt x="1896" y="6338"/>
                    <a:pt x="1871" y="6361"/>
                    <a:pt x="1869" y="6394"/>
                  </a:cubicBezTo>
                  <a:lnTo>
                    <a:pt x="1861" y="6834"/>
                  </a:lnTo>
                  <a:cubicBezTo>
                    <a:pt x="1861" y="6865"/>
                    <a:pt x="1836" y="6890"/>
                    <a:pt x="1808" y="6890"/>
                  </a:cubicBezTo>
                  <a:cubicBezTo>
                    <a:pt x="1803" y="6890"/>
                    <a:pt x="1798" y="6890"/>
                    <a:pt x="1793" y="6888"/>
                  </a:cubicBezTo>
                  <a:cubicBezTo>
                    <a:pt x="1262" y="6663"/>
                    <a:pt x="734" y="6437"/>
                    <a:pt x="203" y="6209"/>
                  </a:cubicBezTo>
                  <a:cubicBezTo>
                    <a:pt x="198" y="6207"/>
                    <a:pt x="192" y="6207"/>
                    <a:pt x="187" y="6207"/>
                  </a:cubicBezTo>
                  <a:cubicBezTo>
                    <a:pt x="147" y="6207"/>
                    <a:pt x="120" y="6259"/>
                    <a:pt x="147" y="6297"/>
                  </a:cubicBezTo>
                  <a:cubicBezTo>
                    <a:pt x="346" y="6664"/>
                    <a:pt x="547" y="7030"/>
                    <a:pt x="749" y="7396"/>
                  </a:cubicBezTo>
                  <a:cubicBezTo>
                    <a:pt x="774" y="7434"/>
                    <a:pt x="750" y="7487"/>
                    <a:pt x="706" y="7487"/>
                  </a:cubicBezTo>
                  <a:cubicBezTo>
                    <a:pt x="588" y="7486"/>
                    <a:pt x="472" y="7483"/>
                    <a:pt x="355" y="7481"/>
                  </a:cubicBezTo>
                  <a:cubicBezTo>
                    <a:pt x="354" y="7481"/>
                    <a:pt x="354" y="7481"/>
                    <a:pt x="353" y="7481"/>
                  </a:cubicBezTo>
                  <a:cubicBezTo>
                    <a:pt x="307" y="7481"/>
                    <a:pt x="283" y="7544"/>
                    <a:pt x="316" y="7579"/>
                  </a:cubicBezTo>
                  <a:cubicBezTo>
                    <a:pt x="516" y="7787"/>
                    <a:pt x="716" y="7994"/>
                    <a:pt x="915" y="8199"/>
                  </a:cubicBezTo>
                  <a:cubicBezTo>
                    <a:pt x="944" y="8229"/>
                    <a:pt x="933" y="8281"/>
                    <a:pt x="895" y="8295"/>
                  </a:cubicBezTo>
                  <a:cubicBezTo>
                    <a:pt x="613" y="8395"/>
                    <a:pt x="330" y="8498"/>
                    <a:pt x="49" y="8599"/>
                  </a:cubicBezTo>
                  <a:cubicBezTo>
                    <a:pt x="10" y="8613"/>
                    <a:pt x="0" y="8668"/>
                    <a:pt x="31" y="8695"/>
                  </a:cubicBezTo>
                  <a:cubicBezTo>
                    <a:pt x="428" y="9070"/>
                    <a:pt x="826" y="9441"/>
                    <a:pt x="1224" y="9813"/>
                  </a:cubicBezTo>
                  <a:cubicBezTo>
                    <a:pt x="1255" y="9842"/>
                    <a:pt x="1245" y="9894"/>
                    <a:pt x="1207" y="9909"/>
                  </a:cubicBezTo>
                  <a:cubicBezTo>
                    <a:pt x="888" y="10034"/>
                    <a:pt x="566" y="10160"/>
                    <a:pt x="247" y="10287"/>
                  </a:cubicBezTo>
                  <a:cubicBezTo>
                    <a:pt x="210" y="10302"/>
                    <a:pt x="199" y="10352"/>
                    <a:pt x="229" y="10382"/>
                  </a:cubicBezTo>
                  <a:cubicBezTo>
                    <a:pt x="404" y="10557"/>
                    <a:pt x="877" y="11034"/>
                    <a:pt x="823" y="11034"/>
                  </a:cubicBezTo>
                  <a:cubicBezTo>
                    <a:pt x="773" y="11034"/>
                    <a:pt x="391" y="11196"/>
                    <a:pt x="210" y="11275"/>
                  </a:cubicBezTo>
                  <a:cubicBezTo>
                    <a:pt x="171" y="11292"/>
                    <a:pt x="166" y="11349"/>
                    <a:pt x="202" y="11376"/>
                  </a:cubicBezTo>
                  <a:cubicBezTo>
                    <a:pt x="546" y="11618"/>
                    <a:pt x="889" y="11861"/>
                    <a:pt x="1233" y="12103"/>
                  </a:cubicBezTo>
                  <a:cubicBezTo>
                    <a:pt x="1272" y="12128"/>
                    <a:pt x="1262" y="12191"/>
                    <a:pt x="1220" y="12204"/>
                  </a:cubicBezTo>
                  <a:cubicBezTo>
                    <a:pt x="919" y="12300"/>
                    <a:pt x="619" y="12396"/>
                    <a:pt x="318" y="12492"/>
                  </a:cubicBezTo>
                  <a:cubicBezTo>
                    <a:pt x="275" y="12505"/>
                    <a:pt x="265" y="12569"/>
                    <a:pt x="303" y="12595"/>
                  </a:cubicBezTo>
                  <a:cubicBezTo>
                    <a:pt x="887" y="12926"/>
                    <a:pt x="1469" y="13258"/>
                    <a:pt x="2053" y="13585"/>
                  </a:cubicBezTo>
                  <a:cubicBezTo>
                    <a:pt x="2095" y="13615"/>
                    <a:pt x="2081" y="13683"/>
                    <a:pt x="2031" y="13689"/>
                  </a:cubicBezTo>
                  <a:cubicBezTo>
                    <a:pt x="1569" y="13815"/>
                    <a:pt x="1108" y="13940"/>
                    <a:pt x="648" y="14067"/>
                  </a:cubicBezTo>
                  <a:cubicBezTo>
                    <a:pt x="606" y="14072"/>
                    <a:pt x="585" y="14126"/>
                    <a:pt x="614" y="14162"/>
                  </a:cubicBezTo>
                  <a:cubicBezTo>
                    <a:pt x="893" y="14498"/>
                    <a:pt x="1171" y="14834"/>
                    <a:pt x="1451" y="15169"/>
                  </a:cubicBezTo>
                  <a:cubicBezTo>
                    <a:pt x="1472" y="15195"/>
                    <a:pt x="1468" y="15236"/>
                    <a:pt x="1441" y="15254"/>
                  </a:cubicBezTo>
                  <a:cubicBezTo>
                    <a:pt x="1218" y="15417"/>
                    <a:pt x="995" y="15579"/>
                    <a:pt x="772" y="15743"/>
                  </a:cubicBezTo>
                  <a:cubicBezTo>
                    <a:pt x="734" y="15771"/>
                    <a:pt x="746" y="15836"/>
                    <a:pt x="791" y="15845"/>
                  </a:cubicBezTo>
                  <a:cubicBezTo>
                    <a:pt x="1213" y="15933"/>
                    <a:pt x="1636" y="16018"/>
                    <a:pt x="2058" y="16104"/>
                  </a:cubicBezTo>
                  <a:cubicBezTo>
                    <a:pt x="2088" y="16110"/>
                    <a:pt x="2106" y="16142"/>
                    <a:pt x="2099" y="16174"/>
                  </a:cubicBezTo>
                  <a:cubicBezTo>
                    <a:pt x="2027" y="16462"/>
                    <a:pt x="1955" y="16752"/>
                    <a:pt x="1885" y="17041"/>
                  </a:cubicBezTo>
                  <a:cubicBezTo>
                    <a:pt x="1875" y="17077"/>
                    <a:pt x="1900" y="17111"/>
                    <a:pt x="1935" y="17113"/>
                  </a:cubicBezTo>
                  <a:cubicBezTo>
                    <a:pt x="2400" y="17125"/>
                    <a:pt x="2864" y="17135"/>
                    <a:pt x="3328" y="17147"/>
                  </a:cubicBezTo>
                  <a:cubicBezTo>
                    <a:pt x="3366" y="17150"/>
                    <a:pt x="3392" y="17193"/>
                    <a:pt x="3374" y="17229"/>
                  </a:cubicBezTo>
                  <a:cubicBezTo>
                    <a:pt x="3286" y="17420"/>
                    <a:pt x="3195" y="17612"/>
                    <a:pt x="3107" y="17806"/>
                  </a:cubicBezTo>
                  <a:cubicBezTo>
                    <a:pt x="3089" y="17843"/>
                    <a:pt x="3115" y="17886"/>
                    <a:pt x="3154" y="17886"/>
                  </a:cubicBezTo>
                  <a:cubicBezTo>
                    <a:pt x="3155" y="17886"/>
                    <a:pt x="3155" y="17886"/>
                    <a:pt x="3156" y="17886"/>
                  </a:cubicBezTo>
                  <a:cubicBezTo>
                    <a:pt x="3727" y="17868"/>
                    <a:pt x="4297" y="17851"/>
                    <a:pt x="4870" y="17833"/>
                  </a:cubicBezTo>
                  <a:cubicBezTo>
                    <a:pt x="4870" y="17832"/>
                    <a:pt x="4871" y="17832"/>
                    <a:pt x="4871" y="17832"/>
                  </a:cubicBezTo>
                  <a:cubicBezTo>
                    <a:pt x="4925" y="17832"/>
                    <a:pt x="4945" y="17909"/>
                    <a:pt x="4897" y="17936"/>
                  </a:cubicBezTo>
                  <a:cubicBezTo>
                    <a:pt x="4489" y="18187"/>
                    <a:pt x="4081" y="18438"/>
                    <a:pt x="3673" y="18691"/>
                  </a:cubicBezTo>
                  <a:cubicBezTo>
                    <a:pt x="3634" y="18716"/>
                    <a:pt x="3640" y="18778"/>
                    <a:pt x="3683" y="18793"/>
                  </a:cubicBezTo>
                  <a:cubicBezTo>
                    <a:pt x="3873" y="18857"/>
                    <a:pt x="4293" y="18972"/>
                    <a:pt x="4828" y="18972"/>
                  </a:cubicBezTo>
                  <a:cubicBezTo>
                    <a:pt x="5267" y="18972"/>
                    <a:pt x="5784" y="18894"/>
                    <a:pt x="6313" y="18648"/>
                  </a:cubicBezTo>
                  <a:cubicBezTo>
                    <a:pt x="6321" y="18645"/>
                    <a:pt x="6328" y="18643"/>
                    <a:pt x="6335" y="18643"/>
                  </a:cubicBezTo>
                  <a:cubicBezTo>
                    <a:pt x="6373" y="18643"/>
                    <a:pt x="6402" y="18690"/>
                    <a:pt x="6377" y="18729"/>
                  </a:cubicBezTo>
                  <a:cubicBezTo>
                    <a:pt x="6235" y="18962"/>
                    <a:pt x="6094" y="19195"/>
                    <a:pt x="5952" y="19430"/>
                  </a:cubicBezTo>
                  <a:cubicBezTo>
                    <a:pt x="5929" y="19467"/>
                    <a:pt x="5955" y="19516"/>
                    <a:pt x="5996" y="19516"/>
                  </a:cubicBezTo>
                  <a:cubicBezTo>
                    <a:pt x="5998" y="19516"/>
                    <a:pt x="6000" y="19516"/>
                    <a:pt x="6003" y="19516"/>
                  </a:cubicBezTo>
                  <a:cubicBezTo>
                    <a:pt x="6371" y="19464"/>
                    <a:pt x="7561" y="19212"/>
                    <a:pt x="7976" y="18058"/>
                  </a:cubicBezTo>
                  <a:cubicBezTo>
                    <a:pt x="8467" y="16690"/>
                    <a:pt x="7379" y="14862"/>
                    <a:pt x="9474" y="14838"/>
                  </a:cubicBezTo>
                  <a:lnTo>
                    <a:pt x="9484" y="14838"/>
                  </a:lnTo>
                  <a:cubicBezTo>
                    <a:pt x="9457" y="16497"/>
                    <a:pt x="8799" y="17160"/>
                    <a:pt x="9359" y="19293"/>
                  </a:cubicBezTo>
                  <a:cubicBezTo>
                    <a:pt x="9844" y="21128"/>
                    <a:pt x="9331" y="21884"/>
                    <a:pt x="9294" y="23373"/>
                  </a:cubicBezTo>
                  <a:cubicBezTo>
                    <a:pt x="9292" y="23527"/>
                    <a:pt x="9411" y="23654"/>
                    <a:pt x="9559" y="23654"/>
                  </a:cubicBezTo>
                  <a:cubicBezTo>
                    <a:pt x="9563" y="23654"/>
                    <a:pt x="9566" y="23654"/>
                    <a:pt x="9570" y="23654"/>
                  </a:cubicBezTo>
                  <a:cubicBezTo>
                    <a:pt x="9709" y="23648"/>
                    <a:pt x="9818" y="23529"/>
                    <a:pt x="9818" y="23385"/>
                  </a:cubicBezTo>
                  <a:cubicBezTo>
                    <a:pt x="9823" y="21966"/>
                    <a:pt x="10328" y="21091"/>
                    <a:pt x="9771" y="19174"/>
                  </a:cubicBezTo>
                  <a:cubicBezTo>
                    <a:pt x="9196" y="17157"/>
                    <a:pt x="9823" y="16579"/>
                    <a:pt x="9814" y="14853"/>
                  </a:cubicBezTo>
                  <a:lnTo>
                    <a:pt x="9814" y="14853"/>
                  </a:lnTo>
                  <a:cubicBezTo>
                    <a:pt x="11447" y="15029"/>
                    <a:pt x="10559" y="16728"/>
                    <a:pt x="11090" y="17982"/>
                  </a:cubicBezTo>
                  <a:cubicBezTo>
                    <a:pt x="11563" y="19101"/>
                    <a:pt x="12771" y="19272"/>
                    <a:pt x="13139" y="19299"/>
                  </a:cubicBezTo>
                  <a:cubicBezTo>
                    <a:pt x="13140" y="19299"/>
                    <a:pt x="13142" y="19299"/>
                    <a:pt x="13143" y="19299"/>
                  </a:cubicBezTo>
                  <a:cubicBezTo>
                    <a:pt x="13185" y="19299"/>
                    <a:pt x="13210" y="19249"/>
                    <a:pt x="13184" y="19214"/>
                  </a:cubicBezTo>
                  <a:cubicBezTo>
                    <a:pt x="13030" y="18995"/>
                    <a:pt x="12876" y="18777"/>
                    <a:pt x="12722" y="18557"/>
                  </a:cubicBezTo>
                  <a:cubicBezTo>
                    <a:pt x="12695" y="18519"/>
                    <a:pt x="12724" y="18470"/>
                    <a:pt x="12765" y="18470"/>
                  </a:cubicBezTo>
                  <a:cubicBezTo>
                    <a:pt x="12770" y="18470"/>
                    <a:pt x="12777" y="18471"/>
                    <a:pt x="12783" y="18473"/>
                  </a:cubicBezTo>
                  <a:cubicBezTo>
                    <a:pt x="13241" y="18651"/>
                    <a:pt x="13684" y="18712"/>
                    <a:pt x="14074" y="18712"/>
                  </a:cubicBezTo>
                  <a:cubicBezTo>
                    <a:pt x="14709" y="18712"/>
                    <a:pt x="15207" y="18552"/>
                    <a:pt x="15417" y="18473"/>
                  </a:cubicBezTo>
                  <a:cubicBezTo>
                    <a:pt x="15459" y="18456"/>
                    <a:pt x="15463" y="18398"/>
                    <a:pt x="15422" y="18376"/>
                  </a:cubicBezTo>
                  <a:cubicBezTo>
                    <a:pt x="15001" y="18157"/>
                    <a:pt x="14582" y="17936"/>
                    <a:pt x="14163" y="17715"/>
                  </a:cubicBezTo>
                  <a:cubicBezTo>
                    <a:pt x="14114" y="17689"/>
                    <a:pt x="14131" y="17615"/>
                    <a:pt x="14186" y="17612"/>
                  </a:cubicBezTo>
                  <a:cubicBezTo>
                    <a:pt x="14759" y="17604"/>
                    <a:pt x="15329" y="17595"/>
                    <a:pt x="15900" y="17585"/>
                  </a:cubicBezTo>
                  <a:cubicBezTo>
                    <a:pt x="15940" y="17585"/>
                    <a:pt x="15965" y="17541"/>
                    <a:pt x="15946" y="17506"/>
                  </a:cubicBezTo>
                  <a:cubicBezTo>
                    <a:pt x="15848" y="17327"/>
                    <a:pt x="15751" y="17150"/>
                    <a:pt x="15654" y="16970"/>
                  </a:cubicBezTo>
                  <a:cubicBezTo>
                    <a:pt x="15636" y="16936"/>
                    <a:pt x="15659" y="16894"/>
                    <a:pt x="15697" y="16892"/>
                  </a:cubicBezTo>
                  <a:cubicBezTo>
                    <a:pt x="16160" y="16862"/>
                    <a:pt x="16624" y="16832"/>
                    <a:pt x="17086" y="16803"/>
                  </a:cubicBezTo>
                  <a:cubicBezTo>
                    <a:pt x="17121" y="16801"/>
                    <a:pt x="17144" y="16767"/>
                    <a:pt x="17134" y="16734"/>
                  </a:cubicBezTo>
                  <a:cubicBezTo>
                    <a:pt x="17052" y="16465"/>
                    <a:pt x="16970" y="16196"/>
                    <a:pt x="16889" y="15925"/>
                  </a:cubicBezTo>
                  <a:cubicBezTo>
                    <a:pt x="16881" y="15896"/>
                    <a:pt x="16899" y="15864"/>
                    <a:pt x="16930" y="15858"/>
                  </a:cubicBezTo>
                  <a:cubicBezTo>
                    <a:pt x="17348" y="15763"/>
                    <a:pt x="17768" y="15670"/>
                    <a:pt x="18187" y="15577"/>
                  </a:cubicBezTo>
                  <a:cubicBezTo>
                    <a:pt x="18234" y="15566"/>
                    <a:pt x="18245" y="15506"/>
                    <a:pt x="18204" y="15480"/>
                  </a:cubicBezTo>
                  <a:cubicBezTo>
                    <a:pt x="17977" y="15333"/>
                    <a:pt x="17749" y="15188"/>
                    <a:pt x="17521" y="15040"/>
                  </a:cubicBezTo>
                  <a:cubicBezTo>
                    <a:pt x="17494" y="15023"/>
                    <a:pt x="17489" y="14985"/>
                    <a:pt x="17508" y="14960"/>
                  </a:cubicBezTo>
                  <a:cubicBezTo>
                    <a:pt x="17780" y="14639"/>
                    <a:pt x="18052" y="14319"/>
                    <a:pt x="18324" y="14001"/>
                  </a:cubicBezTo>
                  <a:cubicBezTo>
                    <a:pt x="18351" y="13969"/>
                    <a:pt x="18332" y="13917"/>
                    <a:pt x="18289" y="13914"/>
                  </a:cubicBezTo>
                  <a:cubicBezTo>
                    <a:pt x="17825" y="13804"/>
                    <a:pt x="17364" y="13693"/>
                    <a:pt x="16900" y="13580"/>
                  </a:cubicBezTo>
                  <a:cubicBezTo>
                    <a:pt x="16850" y="13577"/>
                    <a:pt x="16834" y="13511"/>
                    <a:pt x="16876" y="13483"/>
                  </a:cubicBezTo>
                  <a:cubicBezTo>
                    <a:pt x="17456" y="13167"/>
                    <a:pt x="18034" y="12851"/>
                    <a:pt x="18614" y="12539"/>
                  </a:cubicBezTo>
                  <a:cubicBezTo>
                    <a:pt x="18652" y="12515"/>
                    <a:pt x="18644" y="12458"/>
                    <a:pt x="18601" y="12445"/>
                  </a:cubicBezTo>
                  <a:cubicBezTo>
                    <a:pt x="18300" y="12357"/>
                    <a:pt x="17998" y="12269"/>
                    <a:pt x="17697" y="12180"/>
                  </a:cubicBezTo>
                  <a:cubicBezTo>
                    <a:pt x="17654" y="12168"/>
                    <a:pt x="17645" y="12110"/>
                    <a:pt x="17683" y="12086"/>
                  </a:cubicBezTo>
                  <a:cubicBezTo>
                    <a:pt x="18027" y="11859"/>
                    <a:pt x="18371" y="11633"/>
                    <a:pt x="18716" y="11408"/>
                  </a:cubicBezTo>
                  <a:cubicBezTo>
                    <a:pt x="18750" y="11385"/>
                    <a:pt x="18746" y="11332"/>
                    <a:pt x="18707" y="11315"/>
                  </a:cubicBezTo>
                  <a:cubicBezTo>
                    <a:pt x="18529" y="11242"/>
                    <a:pt x="18147" y="11087"/>
                    <a:pt x="18096" y="11087"/>
                  </a:cubicBezTo>
                  <a:cubicBezTo>
                    <a:pt x="18043" y="11087"/>
                    <a:pt x="18520" y="10645"/>
                    <a:pt x="18697" y="10484"/>
                  </a:cubicBezTo>
                  <a:cubicBezTo>
                    <a:pt x="18726" y="10459"/>
                    <a:pt x="18717" y="10411"/>
                    <a:pt x="18680" y="10396"/>
                  </a:cubicBezTo>
                  <a:cubicBezTo>
                    <a:pt x="18362" y="10275"/>
                    <a:pt x="18043" y="10153"/>
                    <a:pt x="17725" y="10032"/>
                  </a:cubicBezTo>
                  <a:cubicBezTo>
                    <a:pt x="17686" y="10018"/>
                    <a:pt x="17678" y="9968"/>
                    <a:pt x="17709" y="9941"/>
                  </a:cubicBezTo>
                  <a:cubicBezTo>
                    <a:pt x="18109" y="9595"/>
                    <a:pt x="18514" y="9255"/>
                    <a:pt x="18919" y="8917"/>
                  </a:cubicBezTo>
                  <a:cubicBezTo>
                    <a:pt x="18951" y="8892"/>
                    <a:pt x="18942" y="8840"/>
                    <a:pt x="18904" y="8827"/>
                  </a:cubicBezTo>
                  <a:cubicBezTo>
                    <a:pt x="18624" y="8727"/>
                    <a:pt x="18344" y="8624"/>
                    <a:pt x="18064" y="8522"/>
                  </a:cubicBezTo>
                  <a:cubicBezTo>
                    <a:pt x="18027" y="8509"/>
                    <a:pt x="18017" y="8460"/>
                    <a:pt x="18048" y="8434"/>
                  </a:cubicBezTo>
                  <a:cubicBezTo>
                    <a:pt x="18252" y="8246"/>
                    <a:pt x="18459" y="8060"/>
                    <a:pt x="18664" y="7873"/>
                  </a:cubicBezTo>
                  <a:cubicBezTo>
                    <a:pt x="18700" y="7841"/>
                    <a:pt x="18679" y="7781"/>
                    <a:pt x="18630" y="7781"/>
                  </a:cubicBezTo>
                  <a:cubicBezTo>
                    <a:pt x="18512" y="7780"/>
                    <a:pt x="18395" y="7776"/>
                    <a:pt x="18278" y="7775"/>
                  </a:cubicBezTo>
                  <a:cubicBezTo>
                    <a:pt x="18234" y="7775"/>
                    <a:pt x="18211" y="7724"/>
                    <a:pt x="18239" y="7688"/>
                  </a:cubicBezTo>
                  <a:cubicBezTo>
                    <a:pt x="18453" y="7354"/>
                    <a:pt x="18667" y="7021"/>
                    <a:pt x="18881" y="6690"/>
                  </a:cubicBezTo>
                  <a:cubicBezTo>
                    <a:pt x="18910" y="6653"/>
                    <a:pt x="18882" y="6603"/>
                    <a:pt x="18840" y="6603"/>
                  </a:cubicBezTo>
                  <a:cubicBezTo>
                    <a:pt x="18836" y="6603"/>
                    <a:pt x="18832" y="6603"/>
                    <a:pt x="18827" y="6604"/>
                  </a:cubicBezTo>
                  <a:cubicBezTo>
                    <a:pt x="18289" y="6794"/>
                    <a:pt x="17751" y="6983"/>
                    <a:pt x="17211" y="7175"/>
                  </a:cubicBezTo>
                  <a:cubicBezTo>
                    <a:pt x="17206" y="7177"/>
                    <a:pt x="17202" y="7177"/>
                    <a:pt x="17197" y="7177"/>
                  </a:cubicBezTo>
                  <a:cubicBezTo>
                    <a:pt x="17169" y="7177"/>
                    <a:pt x="17145" y="7153"/>
                    <a:pt x="17145" y="7124"/>
                  </a:cubicBezTo>
                  <a:cubicBezTo>
                    <a:pt x="17148" y="6986"/>
                    <a:pt x="17151" y="6846"/>
                    <a:pt x="17152" y="6709"/>
                  </a:cubicBezTo>
                  <a:cubicBezTo>
                    <a:pt x="17153" y="6678"/>
                    <a:pt x="17128" y="6655"/>
                    <a:pt x="17100" y="6655"/>
                  </a:cubicBezTo>
                  <a:cubicBezTo>
                    <a:pt x="17091" y="6655"/>
                    <a:pt x="17082" y="6657"/>
                    <a:pt x="17074" y="6662"/>
                  </a:cubicBezTo>
                  <a:cubicBezTo>
                    <a:pt x="16779" y="6828"/>
                    <a:pt x="16483" y="6996"/>
                    <a:pt x="16187" y="7163"/>
                  </a:cubicBezTo>
                  <a:cubicBezTo>
                    <a:pt x="16179" y="7168"/>
                    <a:pt x="16171" y="7170"/>
                    <a:pt x="16162" y="7170"/>
                  </a:cubicBezTo>
                  <a:cubicBezTo>
                    <a:pt x="16140" y="7170"/>
                    <a:pt x="16118" y="7156"/>
                    <a:pt x="16111" y="7133"/>
                  </a:cubicBezTo>
                  <a:cubicBezTo>
                    <a:pt x="16070" y="6992"/>
                    <a:pt x="16027" y="6850"/>
                    <a:pt x="15985" y="6708"/>
                  </a:cubicBezTo>
                  <a:cubicBezTo>
                    <a:pt x="15979" y="6684"/>
                    <a:pt x="15958" y="6669"/>
                    <a:pt x="15936" y="6669"/>
                  </a:cubicBezTo>
                  <a:cubicBezTo>
                    <a:pt x="15925" y="6669"/>
                    <a:pt x="15914" y="6673"/>
                    <a:pt x="15905" y="6680"/>
                  </a:cubicBezTo>
                  <a:cubicBezTo>
                    <a:pt x="15483" y="6991"/>
                    <a:pt x="15062" y="7303"/>
                    <a:pt x="14642" y="7616"/>
                  </a:cubicBezTo>
                  <a:cubicBezTo>
                    <a:pt x="14632" y="7623"/>
                    <a:pt x="14622" y="7626"/>
                    <a:pt x="14611" y="7626"/>
                  </a:cubicBezTo>
                  <a:cubicBezTo>
                    <a:pt x="14578" y="7626"/>
                    <a:pt x="14549" y="7594"/>
                    <a:pt x="14560" y="7556"/>
                  </a:cubicBezTo>
                  <a:cubicBezTo>
                    <a:pt x="14754" y="6920"/>
                    <a:pt x="14949" y="6287"/>
                    <a:pt x="15146" y="5654"/>
                  </a:cubicBezTo>
                  <a:cubicBezTo>
                    <a:pt x="15159" y="5616"/>
                    <a:pt x="15128" y="5584"/>
                    <a:pt x="15095" y="5584"/>
                  </a:cubicBezTo>
                  <a:cubicBezTo>
                    <a:pt x="15083" y="5584"/>
                    <a:pt x="15070" y="5588"/>
                    <a:pt x="15059" y="5599"/>
                  </a:cubicBezTo>
                  <a:cubicBezTo>
                    <a:pt x="14853" y="5725"/>
                    <a:pt x="14645" y="5848"/>
                    <a:pt x="14438" y="5974"/>
                  </a:cubicBezTo>
                  <a:cubicBezTo>
                    <a:pt x="14428" y="5984"/>
                    <a:pt x="14415" y="5989"/>
                    <a:pt x="14402" y="5989"/>
                  </a:cubicBezTo>
                  <a:cubicBezTo>
                    <a:pt x="14377" y="5989"/>
                    <a:pt x="14352" y="5970"/>
                    <a:pt x="14350" y="5940"/>
                  </a:cubicBezTo>
                  <a:cubicBezTo>
                    <a:pt x="14394" y="5375"/>
                    <a:pt x="14442" y="4810"/>
                    <a:pt x="14489" y="4245"/>
                  </a:cubicBezTo>
                  <a:cubicBezTo>
                    <a:pt x="14487" y="4215"/>
                    <a:pt x="14462" y="4195"/>
                    <a:pt x="14437" y="4195"/>
                  </a:cubicBezTo>
                  <a:cubicBezTo>
                    <a:pt x="14426" y="4195"/>
                    <a:pt x="14415" y="4199"/>
                    <a:pt x="14405" y="4207"/>
                  </a:cubicBezTo>
                  <a:cubicBezTo>
                    <a:pt x="14082" y="4448"/>
                    <a:pt x="13762" y="4690"/>
                    <a:pt x="13440" y="4934"/>
                  </a:cubicBezTo>
                  <a:cubicBezTo>
                    <a:pt x="13430" y="4942"/>
                    <a:pt x="13420" y="4945"/>
                    <a:pt x="13409" y="4945"/>
                  </a:cubicBezTo>
                  <a:cubicBezTo>
                    <a:pt x="13384" y="4945"/>
                    <a:pt x="13360" y="4927"/>
                    <a:pt x="13355" y="4899"/>
                  </a:cubicBezTo>
                  <a:cubicBezTo>
                    <a:pt x="13281" y="4397"/>
                    <a:pt x="13207" y="3897"/>
                    <a:pt x="13138" y="3394"/>
                  </a:cubicBezTo>
                  <a:cubicBezTo>
                    <a:pt x="13134" y="3367"/>
                    <a:pt x="13111" y="3348"/>
                    <a:pt x="13086" y="3348"/>
                  </a:cubicBezTo>
                  <a:cubicBezTo>
                    <a:pt x="13079" y="3348"/>
                    <a:pt x="13071" y="3350"/>
                    <a:pt x="13064" y="3353"/>
                  </a:cubicBezTo>
                  <a:cubicBezTo>
                    <a:pt x="12799" y="3474"/>
                    <a:pt x="12535" y="3593"/>
                    <a:pt x="12270" y="3715"/>
                  </a:cubicBezTo>
                  <a:cubicBezTo>
                    <a:pt x="12263" y="3718"/>
                    <a:pt x="12255" y="3720"/>
                    <a:pt x="12248" y="3720"/>
                  </a:cubicBezTo>
                  <a:cubicBezTo>
                    <a:pt x="12222" y="3720"/>
                    <a:pt x="12199" y="3700"/>
                    <a:pt x="12197" y="3671"/>
                  </a:cubicBezTo>
                  <a:cubicBezTo>
                    <a:pt x="12166" y="3300"/>
                    <a:pt x="12137" y="2931"/>
                    <a:pt x="12108" y="2560"/>
                  </a:cubicBezTo>
                  <a:cubicBezTo>
                    <a:pt x="12106" y="2531"/>
                    <a:pt x="12082" y="2511"/>
                    <a:pt x="12056" y="2511"/>
                  </a:cubicBezTo>
                  <a:cubicBezTo>
                    <a:pt x="12046" y="2511"/>
                    <a:pt x="12036" y="2514"/>
                    <a:pt x="12027" y="2520"/>
                  </a:cubicBezTo>
                  <a:cubicBezTo>
                    <a:pt x="11866" y="2621"/>
                    <a:pt x="11702" y="2727"/>
                    <a:pt x="11539" y="2828"/>
                  </a:cubicBezTo>
                  <a:cubicBezTo>
                    <a:pt x="11530" y="2834"/>
                    <a:pt x="11520" y="2837"/>
                    <a:pt x="11511" y="2837"/>
                  </a:cubicBezTo>
                  <a:cubicBezTo>
                    <a:pt x="11486" y="2837"/>
                    <a:pt x="11463" y="2817"/>
                    <a:pt x="11459" y="2789"/>
                  </a:cubicBezTo>
                  <a:cubicBezTo>
                    <a:pt x="11415" y="2397"/>
                    <a:pt x="11371" y="2006"/>
                    <a:pt x="11329" y="1612"/>
                  </a:cubicBezTo>
                  <a:cubicBezTo>
                    <a:pt x="11325" y="1582"/>
                    <a:pt x="11301" y="1564"/>
                    <a:pt x="11276" y="1564"/>
                  </a:cubicBezTo>
                  <a:cubicBezTo>
                    <a:pt x="11263" y="1564"/>
                    <a:pt x="11249" y="1569"/>
                    <a:pt x="11238" y="1580"/>
                  </a:cubicBezTo>
                  <a:cubicBezTo>
                    <a:pt x="11127" y="1694"/>
                    <a:pt x="11015" y="1807"/>
                    <a:pt x="10905" y="1920"/>
                  </a:cubicBezTo>
                  <a:cubicBezTo>
                    <a:pt x="10895" y="1931"/>
                    <a:pt x="10881" y="1936"/>
                    <a:pt x="10868" y="1936"/>
                  </a:cubicBezTo>
                  <a:cubicBezTo>
                    <a:pt x="10850" y="1936"/>
                    <a:pt x="10832" y="1927"/>
                    <a:pt x="10822" y="1909"/>
                  </a:cubicBezTo>
                  <a:cubicBezTo>
                    <a:pt x="10472" y="1286"/>
                    <a:pt x="10125" y="658"/>
                    <a:pt x="9780" y="28"/>
                  </a:cubicBezTo>
                  <a:cubicBezTo>
                    <a:pt x="9770" y="12"/>
                    <a:pt x="9753" y="1"/>
                    <a:pt x="9737" y="1"/>
                  </a:cubicBezTo>
                  <a:cubicBezTo>
                    <a:pt x="9736" y="1"/>
                    <a:pt x="9735" y="1"/>
                    <a:pt x="97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0" name="Google Shape;1130;p13"/>
            <p:cNvSpPr/>
            <p:nvPr/>
          </p:nvSpPr>
          <p:spPr>
            <a:xfrm>
              <a:off x="3655538" y="1937275"/>
              <a:ext cx="184925" cy="150700"/>
            </a:xfrm>
            <a:custGeom>
              <a:avLst/>
              <a:gdLst/>
              <a:ahLst/>
              <a:cxnLst/>
              <a:rect l="l" t="t" r="r" b="b"/>
              <a:pathLst>
                <a:path w="7397" h="6028" extrusionOk="0">
                  <a:moveTo>
                    <a:pt x="7397" y="0"/>
                  </a:moveTo>
                  <a:lnTo>
                    <a:pt x="7397" y="0"/>
                  </a:lnTo>
                  <a:cubicBezTo>
                    <a:pt x="7165" y="98"/>
                    <a:pt x="6934" y="196"/>
                    <a:pt x="6705" y="297"/>
                  </a:cubicBezTo>
                  <a:cubicBezTo>
                    <a:pt x="6590" y="345"/>
                    <a:pt x="6474" y="396"/>
                    <a:pt x="6359" y="445"/>
                  </a:cubicBezTo>
                  <a:cubicBezTo>
                    <a:pt x="6248" y="495"/>
                    <a:pt x="6118" y="533"/>
                    <a:pt x="6033" y="628"/>
                  </a:cubicBezTo>
                  <a:cubicBezTo>
                    <a:pt x="5744" y="878"/>
                    <a:pt x="5453" y="1128"/>
                    <a:pt x="5165" y="1379"/>
                  </a:cubicBezTo>
                  <a:cubicBezTo>
                    <a:pt x="5096" y="1444"/>
                    <a:pt x="5020" y="1498"/>
                    <a:pt x="4940" y="1554"/>
                  </a:cubicBezTo>
                  <a:cubicBezTo>
                    <a:pt x="4863" y="1612"/>
                    <a:pt x="4786" y="1667"/>
                    <a:pt x="4708" y="1723"/>
                  </a:cubicBezTo>
                  <a:cubicBezTo>
                    <a:pt x="4554" y="1834"/>
                    <a:pt x="4398" y="1948"/>
                    <a:pt x="4243" y="2059"/>
                  </a:cubicBezTo>
                  <a:cubicBezTo>
                    <a:pt x="3618" y="2502"/>
                    <a:pt x="3023" y="2988"/>
                    <a:pt x="2417" y="3459"/>
                  </a:cubicBezTo>
                  <a:cubicBezTo>
                    <a:pt x="1979" y="3853"/>
                    <a:pt x="1563" y="4262"/>
                    <a:pt x="1136" y="4670"/>
                  </a:cubicBezTo>
                  <a:cubicBezTo>
                    <a:pt x="749" y="5116"/>
                    <a:pt x="378" y="5572"/>
                    <a:pt x="1" y="6027"/>
                  </a:cubicBezTo>
                  <a:cubicBezTo>
                    <a:pt x="333" y="5636"/>
                    <a:pt x="664" y="5249"/>
                    <a:pt x="998" y="4863"/>
                  </a:cubicBezTo>
                  <a:cubicBezTo>
                    <a:pt x="1115" y="4708"/>
                    <a:pt x="1262" y="4583"/>
                    <a:pt x="1404" y="4448"/>
                  </a:cubicBezTo>
                  <a:cubicBezTo>
                    <a:pt x="1546" y="4315"/>
                    <a:pt x="1689" y="4180"/>
                    <a:pt x="1831" y="4047"/>
                  </a:cubicBezTo>
                  <a:cubicBezTo>
                    <a:pt x="2118" y="3782"/>
                    <a:pt x="2390" y="3506"/>
                    <a:pt x="2707" y="3278"/>
                  </a:cubicBezTo>
                  <a:cubicBezTo>
                    <a:pt x="3012" y="3039"/>
                    <a:pt x="3319" y="2801"/>
                    <a:pt x="3628" y="2562"/>
                  </a:cubicBezTo>
                  <a:cubicBezTo>
                    <a:pt x="3936" y="2327"/>
                    <a:pt x="4252" y="2102"/>
                    <a:pt x="4562" y="1871"/>
                  </a:cubicBezTo>
                  <a:cubicBezTo>
                    <a:pt x="4680" y="1788"/>
                    <a:pt x="4793" y="1703"/>
                    <a:pt x="4910" y="1618"/>
                  </a:cubicBezTo>
                  <a:cubicBezTo>
                    <a:pt x="4968" y="1575"/>
                    <a:pt x="5026" y="1533"/>
                    <a:pt x="5082" y="1490"/>
                  </a:cubicBezTo>
                  <a:cubicBezTo>
                    <a:pt x="5141" y="1443"/>
                    <a:pt x="5191" y="1396"/>
                    <a:pt x="5246" y="1349"/>
                  </a:cubicBezTo>
                  <a:cubicBezTo>
                    <a:pt x="5460" y="1159"/>
                    <a:pt x="5677" y="969"/>
                    <a:pt x="5892" y="781"/>
                  </a:cubicBezTo>
                  <a:lnTo>
                    <a:pt x="6052" y="639"/>
                  </a:lnTo>
                  <a:cubicBezTo>
                    <a:pt x="6079" y="616"/>
                    <a:pt x="6106" y="591"/>
                    <a:pt x="6133" y="568"/>
                  </a:cubicBezTo>
                  <a:cubicBezTo>
                    <a:pt x="6156" y="551"/>
                    <a:pt x="6197" y="537"/>
                    <a:pt x="6227" y="524"/>
                  </a:cubicBezTo>
                  <a:lnTo>
                    <a:pt x="6616" y="349"/>
                  </a:lnTo>
                  <a:cubicBezTo>
                    <a:pt x="6877" y="233"/>
                    <a:pt x="7135" y="117"/>
                    <a:pt x="7397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1" name="Google Shape;1131;p13"/>
            <p:cNvSpPr/>
            <p:nvPr/>
          </p:nvSpPr>
          <p:spPr>
            <a:xfrm>
              <a:off x="3456513" y="1943425"/>
              <a:ext cx="150625" cy="148425"/>
            </a:xfrm>
            <a:custGeom>
              <a:avLst/>
              <a:gdLst/>
              <a:ahLst/>
              <a:cxnLst/>
              <a:rect l="l" t="t" r="r" b="b"/>
              <a:pathLst>
                <a:path w="6025" h="5937" extrusionOk="0">
                  <a:moveTo>
                    <a:pt x="1" y="0"/>
                  </a:moveTo>
                  <a:cubicBezTo>
                    <a:pt x="298" y="342"/>
                    <a:pt x="592" y="680"/>
                    <a:pt x="886" y="1017"/>
                  </a:cubicBezTo>
                  <a:cubicBezTo>
                    <a:pt x="941" y="1073"/>
                    <a:pt x="998" y="1137"/>
                    <a:pt x="1054" y="1202"/>
                  </a:cubicBezTo>
                  <a:cubicBezTo>
                    <a:pt x="1114" y="1263"/>
                    <a:pt x="1174" y="1323"/>
                    <a:pt x="1234" y="1384"/>
                  </a:cubicBezTo>
                  <a:cubicBezTo>
                    <a:pt x="1353" y="1504"/>
                    <a:pt x="1472" y="1625"/>
                    <a:pt x="1591" y="1745"/>
                  </a:cubicBezTo>
                  <a:cubicBezTo>
                    <a:pt x="1711" y="1866"/>
                    <a:pt x="1831" y="1984"/>
                    <a:pt x="1951" y="2106"/>
                  </a:cubicBezTo>
                  <a:cubicBezTo>
                    <a:pt x="2071" y="2222"/>
                    <a:pt x="2186" y="2353"/>
                    <a:pt x="2323" y="2454"/>
                  </a:cubicBezTo>
                  <a:cubicBezTo>
                    <a:pt x="2583" y="2667"/>
                    <a:pt x="2845" y="2879"/>
                    <a:pt x="3107" y="3090"/>
                  </a:cubicBezTo>
                  <a:cubicBezTo>
                    <a:pt x="3238" y="3195"/>
                    <a:pt x="3368" y="3301"/>
                    <a:pt x="3499" y="3407"/>
                  </a:cubicBezTo>
                  <a:cubicBezTo>
                    <a:pt x="3565" y="3458"/>
                    <a:pt x="3631" y="3512"/>
                    <a:pt x="3696" y="3564"/>
                  </a:cubicBezTo>
                  <a:cubicBezTo>
                    <a:pt x="3713" y="3578"/>
                    <a:pt x="3729" y="3591"/>
                    <a:pt x="3745" y="3604"/>
                  </a:cubicBezTo>
                  <a:cubicBezTo>
                    <a:pt x="3759" y="3613"/>
                    <a:pt x="3770" y="3631"/>
                    <a:pt x="3786" y="3648"/>
                  </a:cubicBezTo>
                  <a:cubicBezTo>
                    <a:pt x="3812" y="3682"/>
                    <a:pt x="3838" y="3714"/>
                    <a:pt x="3866" y="3747"/>
                  </a:cubicBezTo>
                  <a:lnTo>
                    <a:pt x="4357" y="4349"/>
                  </a:lnTo>
                  <a:cubicBezTo>
                    <a:pt x="4440" y="4448"/>
                    <a:pt x="4521" y="4547"/>
                    <a:pt x="4604" y="4649"/>
                  </a:cubicBezTo>
                  <a:cubicBezTo>
                    <a:pt x="4644" y="4699"/>
                    <a:pt x="4686" y="4748"/>
                    <a:pt x="4727" y="4798"/>
                  </a:cubicBezTo>
                  <a:cubicBezTo>
                    <a:pt x="4747" y="4822"/>
                    <a:pt x="4769" y="4847"/>
                    <a:pt x="4789" y="4873"/>
                  </a:cubicBezTo>
                  <a:lnTo>
                    <a:pt x="4862" y="4937"/>
                  </a:lnTo>
                  <a:cubicBezTo>
                    <a:pt x="5247" y="5270"/>
                    <a:pt x="5634" y="5603"/>
                    <a:pt x="6024" y="5937"/>
                  </a:cubicBezTo>
                  <a:cubicBezTo>
                    <a:pt x="5690" y="5642"/>
                    <a:pt x="5360" y="5348"/>
                    <a:pt x="5032" y="5055"/>
                  </a:cubicBezTo>
                  <a:cubicBezTo>
                    <a:pt x="4967" y="4999"/>
                    <a:pt x="4905" y="4942"/>
                    <a:pt x="4840" y="4885"/>
                  </a:cubicBezTo>
                  <a:cubicBezTo>
                    <a:pt x="4779" y="4832"/>
                    <a:pt x="4730" y="4755"/>
                    <a:pt x="4675" y="4693"/>
                  </a:cubicBezTo>
                  <a:cubicBezTo>
                    <a:pt x="4567" y="4559"/>
                    <a:pt x="4460" y="4425"/>
                    <a:pt x="4351" y="4292"/>
                  </a:cubicBezTo>
                  <a:cubicBezTo>
                    <a:pt x="4243" y="4159"/>
                    <a:pt x="4135" y="4025"/>
                    <a:pt x="4027" y="3890"/>
                  </a:cubicBezTo>
                  <a:cubicBezTo>
                    <a:pt x="3974" y="3823"/>
                    <a:pt x="3919" y="3756"/>
                    <a:pt x="3865" y="3690"/>
                  </a:cubicBezTo>
                  <a:cubicBezTo>
                    <a:pt x="3837" y="3655"/>
                    <a:pt x="3810" y="3621"/>
                    <a:pt x="3782" y="3587"/>
                  </a:cubicBezTo>
                  <a:cubicBezTo>
                    <a:pt x="3749" y="3560"/>
                    <a:pt x="3715" y="3533"/>
                    <a:pt x="3682" y="3506"/>
                  </a:cubicBezTo>
                  <a:cubicBezTo>
                    <a:pt x="3417" y="3293"/>
                    <a:pt x="3151" y="3079"/>
                    <a:pt x="2886" y="2864"/>
                  </a:cubicBezTo>
                  <a:cubicBezTo>
                    <a:pt x="2753" y="2756"/>
                    <a:pt x="2622" y="2650"/>
                    <a:pt x="2489" y="2542"/>
                  </a:cubicBezTo>
                  <a:cubicBezTo>
                    <a:pt x="2356" y="2432"/>
                    <a:pt x="2221" y="2334"/>
                    <a:pt x="2104" y="2210"/>
                  </a:cubicBezTo>
                  <a:cubicBezTo>
                    <a:pt x="1744" y="1851"/>
                    <a:pt x="1378" y="1500"/>
                    <a:pt x="1026" y="1134"/>
                  </a:cubicBezTo>
                  <a:cubicBezTo>
                    <a:pt x="685" y="760"/>
                    <a:pt x="343" y="382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2" name="Google Shape;1132;p13"/>
            <p:cNvSpPr/>
            <p:nvPr/>
          </p:nvSpPr>
          <p:spPr>
            <a:xfrm>
              <a:off x="3695463" y="2052375"/>
              <a:ext cx="126550" cy="7950"/>
            </a:xfrm>
            <a:custGeom>
              <a:avLst/>
              <a:gdLst/>
              <a:ahLst/>
              <a:cxnLst/>
              <a:rect l="l" t="t" r="r" b="b"/>
              <a:pathLst>
                <a:path w="5062" h="318" extrusionOk="0">
                  <a:moveTo>
                    <a:pt x="5062" y="1"/>
                  </a:moveTo>
                  <a:cubicBezTo>
                    <a:pt x="4793" y="47"/>
                    <a:pt x="4532" y="91"/>
                    <a:pt x="4270" y="135"/>
                  </a:cubicBezTo>
                  <a:cubicBezTo>
                    <a:pt x="4070" y="166"/>
                    <a:pt x="3869" y="203"/>
                    <a:pt x="3670" y="238"/>
                  </a:cubicBezTo>
                  <a:cubicBezTo>
                    <a:pt x="3570" y="255"/>
                    <a:pt x="3468" y="278"/>
                    <a:pt x="3371" y="288"/>
                  </a:cubicBezTo>
                  <a:cubicBezTo>
                    <a:pt x="3270" y="286"/>
                    <a:pt x="3168" y="282"/>
                    <a:pt x="3067" y="281"/>
                  </a:cubicBezTo>
                  <a:cubicBezTo>
                    <a:pt x="2661" y="272"/>
                    <a:pt x="2255" y="261"/>
                    <a:pt x="1847" y="252"/>
                  </a:cubicBezTo>
                  <a:cubicBezTo>
                    <a:pt x="1839" y="252"/>
                    <a:pt x="1831" y="252"/>
                    <a:pt x="1823" y="252"/>
                  </a:cubicBezTo>
                  <a:cubicBezTo>
                    <a:pt x="1676" y="252"/>
                    <a:pt x="1531" y="231"/>
                    <a:pt x="1385" y="219"/>
                  </a:cubicBezTo>
                  <a:cubicBezTo>
                    <a:pt x="1231" y="203"/>
                    <a:pt x="1078" y="188"/>
                    <a:pt x="924" y="172"/>
                  </a:cubicBezTo>
                  <a:cubicBezTo>
                    <a:pt x="619" y="144"/>
                    <a:pt x="313" y="113"/>
                    <a:pt x="0" y="83"/>
                  </a:cubicBezTo>
                  <a:lnTo>
                    <a:pt x="0" y="83"/>
                  </a:lnTo>
                  <a:cubicBezTo>
                    <a:pt x="270" y="113"/>
                    <a:pt x="535" y="144"/>
                    <a:pt x="798" y="175"/>
                  </a:cubicBezTo>
                  <a:cubicBezTo>
                    <a:pt x="1003" y="197"/>
                    <a:pt x="1207" y="220"/>
                    <a:pt x="1411" y="243"/>
                  </a:cubicBezTo>
                  <a:cubicBezTo>
                    <a:pt x="1513" y="254"/>
                    <a:pt x="1615" y="269"/>
                    <a:pt x="1719" y="275"/>
                  </a:cubicBezTo>
                  <a:cubicBezTo>
                    <a:pt x="1820" y="278"/>
                    <a:pt x="1924" y="281"/>
                    <a:pt x="2027" y="285"/>
                  </a:cubicBezTo>
                  <a:cubicBezTo>
                    <a:pt x="2438" y="294"/>
                    <a:pt x="2850" y="305"/>
                    <a:pt x="3263" y="315"/>
                  </a:cubicBezTo>
                  <a:cubicBezTo>
                    <a:pt x="3300" y="316"/>
                    <a:pt x="3340" y="316"/>
                    <a:pt x="3377" y="318"/>
                  </a:cubicBezTo>
                  <a:cubicBezTo>
                    <a:pt x="3420" y="315"/>
                    <a:pt x="3453" y="305"/>
                    <a:pt x="3492" y="299"/>
                  </a:cubicBezTo>
                  <a:lnTo>
                    <a:pt x="3716" y="258"/>
                  </a:lnTo>
                  <a:cubicBezTo>
                    <a:pt x="3867" y="231"/>
                    <a:pt x="4016" y="201"/>
                    <a:pt x="4166" y="175"/>
                  </a:cubicBezTo>
                  <a:cubicBezTo>
                    <a:pt x="4461" y="117"/>
                    <a:pt x="4760" y="60"/>
                    <a:pt x="5062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3" name="Google Shape;1133;p13"/>
            <p:cNvSpPr/>
            <p:nvPr/>
          </p:nvSpPr>
          <p:spPr>
            <a:xfrm>
              <a:off x="3657063" y="1830900"/>
              <a:ext cx="40925" cy="35025"/>
            </a:xfrm>
            <a:custGeom>
              <a:avLst/>
              <a:gdLst/>
              <a:ahLst/>
              <a:cxnLst/>
              <a:rect l="l" t="t" r="r" b="b"/>
              <a:pathLst>
                <a:path w="1637" h="1401" extrusionOk="0">
                  <a:moveTo>
                    <a:pt x="1636" y="1"/>
                  </a:moveTo>
                  <a:cubicBezTo>
                    <a:pt x="1542" y="79"/>
                    <a:pt x="1458" y="147"/>
                    <a:pt x="1375" y="215"/>
                  </a:cubicBezTo>
                  <a:cubicBezTo>
                    <a:pt x="1110" y="434"/>
                    <a:pt x="847" y="653"/>
                    <a:pt x="589" y="878"/>
                  </a:cubicBezTo>
                  <a:cubicBezTo>
                    <a:pt x="390" y="1051"/>
                    <a:pt x="193" y="1224"/>
                    <a:pt x="1" y="1400"/>
                  </a:cubicBezTo>
                  <a:cubicBezTo>
                    <a:pt x="95" y="1322"/>
                    <a:pt x="178" y="1252"/>
                    <a:pt x="261" y="1184"/>
                  </a:cubicBezTo>
                  <a:cubicBezTo>
                    <a:pt x="529" y="962"/>
                    <a:pt x="794" y="736"/>
                    <a:pt x="1057" y="509"/>
                  </a:cubicBezTo>
                  <a:cubicBezTo>
                    <a:pt x="1243" y="346"/>
                    <a:pt x="1417" y="192"/>
                    <a:pt x="1636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4" name="Google Shape;1134;p13"/>
            <p:cNvSpPr/>
            <p:nvPr/>
          </p:nvSpPr>
          <p:spPr>
            <a:xfrm>
              <a:off x="3597188" y="1823550"/>
              <a:ext cx="34400" cy="44400"/>
            </a:xfrm>
            <a:custGeom>
              <a:avLst/>
              <a:gdLst/>
              <a:ahLst/>
              <a:cxnLst/>
              <a:rect l="l" t="t" r="r" b="b"/>
              <a:pathLst>
                <a:path w="1376" h="1776" extrusionOk="0">
                  <a:moveTo>
                    <a:pt x="1" y="0"/>
                  </a:moveTo>
                  <a:cubicBezTo>
                    <a:pt x="78" y="104"/>
                    <a:pt x="143" y="193"/>
                    <a:pt x="210" y="285"/>
                  </a:cubicBezTo>
                  <a:cubicBezTo>
                    <a:pt x="428" y="578"/>
                    <a:pt x="648" y="865"/>
                    <a:pt x="873" y="1150"/>
                  </a:cubicBezTo>
                  <a:cubicBezTo>
                    <a:pt x="1038" y="1359"/>
                    <a:pt x="1204" y="1570"/>
                    <a:pt x="1376" y="1775"/>
                  </a:cubicBezTo>
                  <a:cubicBezTo>
                    <a:pt x="1299" y="1672"/>
                    <a:pt x="1231" y="1582"/>
                    <a:pt x="1164" y="1493"/>
                  </a:cubicBezTo>
                  <a:cubicBezTo>
                    <a:pt x="949" y="1206"/>
                    <a:pt x="730" y="921"/>
                    <a:pt x="510" y="640"/>
                  </a:cubicBezTo>
                  <a:cubicBezTo>
                    <a:pt x="342" y="426"/>
                    <a:pt x="173" y="211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5" name="Google Shape;1135;p13"/>
            <p:cNvSpPr/>
            <p:nvPr/>
          </p:nvSpPr>
          <p:spPr>
            <a:xfrm>
              <a:off x="3650563" y="1871900"/>
              <a:ext cx="61800" cy="67825"/>
            </a:xfrm>
            <a:custGeom>
              <a:avLst/>
              <a:gdLst/>
              <a:ahLst/>
              <a:cxnLst/>
              <a:rect l="l" t="t" r="r" b="b"/>
              <a:pathLst>
                <a:path w="2472" h="2713" extrusionOk="0">
                  <a:moveTo>
                    <a:pt x="2471" y="0"/>
                  </a:moveTo>
                  <a:lnTo>
                    <a:pt x="2471" y="0"/>
                  </a:lnTo>
                  <a:cubicBezTo>
                    <a:pt x="2356" y="167"/>
                    <a:pt x="2247" y="324"/>
                    <a:pt x="2140" y="483"/>
                  </a:cubicBezTo>
                  <a:cubicBezTo>
                    <a:pt x="1972" y="730"/>
                    <a:pt x="1807" y="978"/>
                    <a:pt x="1644" y="1223"/>
                  </a:cubicBezTo>
                  <a:cubicBezTo>
                    <a:pt x="1602" y="1286"/>
                    <a:pt x="1560" y="1347"/>
                    <a:pt x="1518" y="1409"/>
                  </a:cubicBezTo>
                  <a:cubicBezTo>
                    <a:pt x="1499" y="1440"/>
                    <a:pt x="1478" y="1471"/>
                    <a:pt x="1457" y="1504"/>
                  </a:cubicBezTo>
                  <a:cubicBezTo>
                    <a:pt x="1444" y="1519"/>
                    <a:pt x="1443" y="1534"/>
                    <a:pt x="1425" y="1543"/>
                  </a:cubicBezTo>
                  <a:cubicBezTo>
                    <a:pt x="1412" y="1555"/>
                    <a:pt x="1396" y="1566"/>
                    <a:pt x="1383" y="1578"/>
                  </a:cubicBezTo>
                  <a:cubicBezTo>
                    <a:pt x="1268" y="1670"/>
                    <a:pt x="1153" y="1763"/>
                    <a:pt x="1039" y="1855"/>
                  </a:cubicBezTo>
                  <a:cubicBezTo>
                    <a:pt x="690" y="2136"/>
                    <a:pt x="343" y="2422"/>
                    <a:pt x="0" y="2712"/>
                  </a:cubicBezTo>
                  <a:cubicBezTo>
                    <a:pt x="158" y="2589"/>
                    <a:pt x="307" y="2470"/>
                    <a:pt x="458" y="2351"/>
                  </a:cubicBezTo>
                  <a:cubicBezTo>
                    <a:pt x="643" y="2203"/>
                    <a:pt x="826" y="2056"/>
                    <a:pt x="1010" y="1911"/>
                  </a:cubicBezTo>
                  <a:cubicBezTo>
                    <a:pt x="1035" y="1950"/>
                    <a:pt x="1057" y="1978"/>
                    <a:pt x="1077" y="2006"/>
                  </a:cubicBezTo>
                  <a:cubicBezTo>
                    <a:pt x="1158" y="2119"/>
                    <a:pt x="1242" y="2233"/>
                    <a:pt x="1329" y="2341"/>
                  </a:cubicBezTo>
                  <a:cubicBezTo>
                    <a:pt x="1394" y="2422"/>
                    <a:pt x="1457" y="2502"/>
                    <a:pt x="1529" y="2576"/>
                  </a:cubicBezTo>
                  <a:cubicBezTo>
                    <a:pt x="1505" y="2538"/>
                    <a:pt x="1479" y="2502"/>
                    <a:pt x="1451" y="2464"/>
                  </a:cubicBezTo>
                  <a:cubicBezTo>
                    <a:pt x="1370" y="2351"/>
                    <a:pt x="1286" y="2241"/>
                    <a:pt x="1200" y="2135"/>
                  </a:cubicBezTo>
                  <a:cubicBezTo>
                    <a:pt x="1139" y="2058"/>
                    <a:pt x="1077" y="1983"/>
                    <a:pt x="1013" y="1908"/>
                  </a:cubicBezTo>
                  <a:cubicBezTo>
                    <a:pt x="1061" y="1871"/>
                    <a:pt x="1110" y="1830"/>
                    <a:pt x="1158" y="1792"/>
                  </a:cubicBezTo>
                  <a:cubicBezTo>
                    <a:pt x="1216" y="1745"/>
                    <a:pt x="1274" y="1699"/>
                    <a:pt x="1332" y="1652"/>
                  </a:cubicBezTo>
                  <a:cubicBezTo>
                    <a:pt x="1361" y="1628"/>
                    <a:pt x="1390" y="1604"/>
                    <a:pt x="1419" y="1581"/>
                  </a:cubicBezTo>
                  <a:cubicBezTo>
                    <a:pt x="1434" y="1567"/>
                    <a:pt x="1449" y="1562"/>
                    <a:pt x="1463" y="1540"/>
                  </a:cubicBezTo>
                  <a:cubicBezTo>
                    <a:pt x="1474" y="1524"/>
                    <a:pt x="1483" y="1507"/>
                    <a:pt x="1494" y="1493"/>
                  </a:cubicBezTo>
                  <a:cubicBezTo>
                    <a:pt x="1577" y="1367"/>
                    <a:pt x="1659" y="1241"/>
                    <a:pt x="1742" y="1115"/>
                  </a:cubicBezTo>
                  <a:cubicBezTo>
                    <a:pt x="1987" y="743"/>
                    <a:pt x="2233" y="373"/>
                    <a:pt x="247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6" name="Google Shape;1136;p13"/>
            <p:cNvSpPr/>
            <p:nvPr/>
          </p:nvSpPr>
          <p:spPr>
            <a:xfrm>
              <a:off x="3558613" y="1856100"/>
              <a:ext cx="69800" cy="78775"/>
            </a:xfrm>
            <a:custGeom>
              <a:avLst/>
              <a:gdLst/>
              <a:ahLst/>
              <a:cxnLst/>
              <a:rect l="l" t="t" r="r" b="b"/>
              <a:pathLst>
                <a:path w="2792" h="3151" extrusionOk="0">
                  <a:moveTo>
                    <a:pt x="1091" y="1"/>
                  </a:moveTo>
                  <a:cubicBezTo>
                    <a:pt x="1084" y="105"/>
                    <a:pt x="1079" y="191"/>
                    <a:pt x="1073" y="277"/>
                  </a:cubicBezTo>
                  <a:cubicBezTo>
                    <a:pt x="1058" y="558"/>
                    <a:pt x="1048" y="836"/>
                    <a:pt x="1043" y="1117"/>
                  </a:cubicBezTo>
                  <a:cubicBezTo>
                    <a:pt x="1041" y="1306"/>
                    <a:pt x="1041" y="1497"/>
                    <a:pt x="1041" y="1687"/>
                  </a:cubicBezTo>
                  <a:cubicBezTo>
                    <a:pt x="1029" y="1672"/>
                    <a:pt x="1017" y="1656"/>
                    <a:pt x="1003" y="1641"/>
                  </a:cubicBezTo>
                  <a:cubicBezTo>
                    <a:pt x="673" y="1343"/>
                    <a:pt x="350" y="1049"/>
                    <a:pt x="0" y="730"/>
                  </a:cubicBezTo>
                  <a:lnTo>
                    <a:pt x="0" y="730"/>
                  </a:lnTo>
                  <a:cubicBezTo>
                    <a:pt x="147" y="869"/>
                    <a:pt x="285" y="1002"/>
                    <a:pt x="426" y="1135"/>
                  </a:cubicBezTo>
                  <a:cubicBezTo>
                    <a:pt x="538" y="1238"/>
                    <a:pt x="646" y="1342"/>
                    <a:pt x="756" y="1444"/>
                  </a:cubicBezTo>
                  <a:cubicBezTo>
                    <a:pt x="811" y="1496"/>
                    <a:pt x="866" y="1546"/>
                    <a:pt x="921" y="1599"/>
                  </a:cubicBezTo>
                  <a:cubicBezTo>
                    <a:pt x="948" y="1624"/>
                    <a:pt x="979" y="1650"/>
                    <a:pt x="1003" y="1674"/>
                  </a:cubicBezTo>
                  <a:cubicBezTo>
                    <a:pt x="1017" y="1691"/>
                    <a:pt x="1030" y="1709"/>
                    <a:pt x="1043" y="1727"/>
                  </a:cubicBezTo>
                  <a:lnTo>
                    <a:pt x="1043" y="1758"/>
                  </a:lnTo>
                  <a:cubicBezTo>
                    <a:pt x="1043" y="1747"/>
                    <a:pt x="1046" y="1739"/>
                    <a:pt x="1046" y="1728"/>
                  </a:cubicBezTo>
                  <a:cubicBezTo>
                    <a:pt x="1054" y="1740"/>
                    <a:pt x="1064" y="1753"/>
                    <a:pt x="1074" y="1764"/>
                  </a:cubicBezTo>
                  <a:lnTo>
                    <a:pt x="1359" y="2117"/>
                  </a:lnTo>
                  <a:cubicBezTo>
                    <a:pt x="1408" y="2176"/>
                    <a:pt x="1451" y="2233"/>
                    <a:pt x="1506" y="2295"/>
                  </a:cubicBezTo>
                  <a:cubicBezTo>
                    <a:pt x="1567" y="2335"/>
                    <a:pt x="1629" y="2378"/>
                    <a:pt x="1691" y="2419"/>
                  </a:cubicBezTo>
                  <a:cubicBezTo>
                    <a:pt x="2056" y="2668"/>
                    <a:pt x="2422" y="2914"/>
                    <a:pt x="2792" y="3151"/>
                  </a:cubicBezTo>
                  <a:cubicBezTo>
                    <a:pt x="2626" y="3036"/>
                    <a:pt x="2472" y="2926"/>
                    <a:pt x="2314" y="2817"/>
                  </a:cubicBezTo>
                  <a:cubicBezTo>
                    <a:pt x="2070" y="2649"/>
                    <a:pt x="1829" y="2482"/>
                    <a:pt x="1587" y="2315"/>
                  </a:cubicBezTo>
                  <a:cubicBezTo>
                    <a:pt x="1560" y="2295"/>
                    <a:pt x="1518" y="2276"/>
                    <a:pt x="1502" y="2249"/>
                  </a:cubicBezTo>
                  <a:cubicBezTo>
                    <a:pt x="1480" y="2221"/>
                    <a:pt x="1456" y="2192"/>
                    <a:pt x="1432" y="2162"/>
                  </a:cubicBezTo>
                  <a:cubicBezTo>
                    <a:pt x="1385" y="2105"/>
                    <a:pt x="1337" y="2046"/>
                    <a:pt x="1292" y="1989"/>
                  </a:cubicBezTo>
                  <a:cubicBezTo>
                    <a:pt x="1209" y="1888"/>
                    <a:pt x="1129" y="1789"/>
                    <a:pt x="1047" y="1690"/>
                  </a:cubicBezTo>
                  <a:cubicBezTo>
                    <a:pt x="1052" y="1616"/>
                    <a:pt x="1054" y="1546"/>
                    <a:pt x="1058" y="1479"/>
                  </a:cubicBezTo>
                  <a:cubicBezTo>
                    <a:pt x="1072" y="1196"/>
                    <a:pt x="1084" y="912"/>
                    <a:pt x="1089" y="628"/>
                  </a:cubicBezTo>
                  <a:cubicBezTo>
                    <a:pt x="1092" y="419"/>
                    <a:pt x="1096" y="210"/>
                    <a:pt x="109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7" name="Google Shape;1137;p13"/>
            <p:cNvSpPr/>
            <p:nvPr/>
          </p:nvSpPr>
          <p:spPr>
            <a:xfrm>
              <a:off x="3649163" y="1907725"/>
              <a:ext cx="91875" cy="107575"/>
            </a:xfrm>
            <a:custGeom>
              <a:avLst/>
              <a:gdLst/>
              <a:ahLst/>
              <a:cxnLst/>
              <a:rect l="l" t="t" r="r" b="b"/>
              <a:pathLst>
                <a:path w="3675" h="4303" extrusionOk="0">
                  <a:moveTo>
                    <a:pt x="3675" y="1"/>
                  </a:moveTo>
                  <a:cubicBezTo>
                    <a:pt x="3486" y="237"/>
                    <a:pt x="3302" y="468"/>
                    <a:pt x="3118" y="701"/>
                  </a:cubicBezTo>
                  <a:cubicBezTo>
                    <a:pt x="2977" y="879"/>
                    <a:pt x="2838" y="1056"/>
                    <a:pt x="2699" y="1235"/>
                  </a:cubicBezTo>
                  <a:cubicBezTo>
                    <a:pt x="2564" y="1419"/>
                    <a:pt x="2440" y="1608"/>
                    <a:pt x="2312" y="1797"/>
                  </a:cubicBezTo>
                  <a:cubicBezTo>
                    <a:pt x="2184" y="1985"/>
                    <a:pt x="2056" y="2172"/>
                    <a:pt x="1929" y="2360"/>
                  </a:cubicBezTo>
                  <a:cubicBezTo>
                    <a:pt x="1866" y="2452"/>
                    <a:pt x="1803" y="2555"/>
                    <a:pt x="1740" y="2639"/>
                  </a:cubicBezTo>
                  <a:cubicBezTo>
                    <a:pt x="1658" y="2715"/>
                    <a:pt x="1573" y="2792"/>
                    <a:pt x="1491" y="2868"/>
                  </a:cubicBezTo>
                  <a:cubicBezTo>
                    <a:pt x="1238" y="3102"/>
                    <a:pt x="981" y="3333"/>
                    <a:pt x="735" y="3575"/>
                  </a:cubicBezTo>
                  <a:cubicBezTo>
                    <a:pt x="492" y="3815"/>
                    <a:pt x="247" y="4056"/>
                    <a:pt x="0" y="4303"/>
                  </a:cubicBezTo>
                  <a:cubicBezTo>
                    <a:pt x="219" y="4093"/>
                    <a:pt x="434" y="3890"/>
                    <a:pt x="650" y="3685"/>
                  </a:cubicBezTo>
                  <a:cubicBezTo>
                    <a:pt x="975" y="3367"/>
                    <a:pt x="1320" y="3064"/>
                    <a:pt x="1656" y="2753"/>
                  </a:cubicBezTo>
                  <a:cubicBezTo>
                    <a:pt x="1697" y="2713"/>
                    <a:pt x="1742" y="2683"/>
                    <a:pt x="1781" y="2631"/>
                  </a:cubicBezTo>
                  <a:cubicBezTo>
                    <a:pt x="1813" y="2583"/>
                    <a:pt x="1846" y="2534"/>
                    <a:pt x="1878" y="2488"/>
                  </a:cubicBezTo>
                  <a:cubicBezTo>
                    <a:pt x="1941" y="2391"/>
                    <a:pt x="2006" y="2297"/>
                    <a:pt x="2070" y="2201"/>
                  </a:cubicBezTo>
                  <a:cubicBezTo>
                    <a:pt x="2198" y="2011"/>
                    <a:pt x="2327" y="1820"/>
                    <a:pt x="2455" y="1630"/>
                  </a:cubicBezTo>
                  <a:cubicBezTo>
                    <a:pt x="2553" y="1491"/>
                    <a:pt x="2641" y="1344"/>
                    <a:pt x="2746" y="1211"/>
                  </a:cubicBezTo>
                  <a:cubicBezTo>
                    <a:pt x="2850" y="1076"/>
                    <a:pt x="2953" y="941"/>
                    <a:pt x="3057" y="807"/>
                  </a:cubicBezTo>
                  <a:cubicBezTo>
                    <a:pt x="3260" y="539"/>
                    <a:pt x="3464" y="274"/>
                    <a:pt x="3675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8" name="Google Shape;1138;p13"/>
            <p:cNvSpPr/>
            <p:nvPr/>
          </p:nvSpPr>
          <p:spPr>
            <a:xfrm>
              <a:off x="3526638" y="1931975"/>
              <a:ext cx="101900" cy="83175"/>
            </a:xfrm>
            <a:custGeom>
              <a:avLst/>
              <a:gdLst/>
              <a:ahLst/>
              <a:cxnLst/>
              <a:rect l="l" t="t" r="r" b="b"/>
              <a:pathLst>
                <a:path w="4076" h="3327" extrusionOk="0">
                  <a:moveTo>
                    <a:pt x="1" y="1"/>
                  </a:moveTo>
                  <a:lnTo>
                    <a:pt x="1" y="1"/>
                  </a:lnTo>
                  <a:cubicBezTo>
                    <a:pt x="228" y="167"/>
                    <a:pt x="450" y="330"/>
                    <a:pt x="674" y="490"/>
                  </a:cubicBezTo>
                  <a:cubicBezTo>
                    <a:pt x="846" y="615"/>
                    <a:pt x="1018" y="740"/>
                    <a:pt x="1191" y="863"/>
                  </a:cubicBezTo>
                  <a:cubicBezTo>
                    <a:pt x="1285" y="918"/>
                    <a:pt x="1348" y="1000"/>
                    <a:pt x="1422" y="1082"/>
                  </a:cubicBezTo>
                  <a:cubicBezTo>
                    <a:pt x="1494" y="1162"/>
                    <a:pt x="1568" y="1241"/>
                    <a:pt x="1640" y="1321"/>
                  </a:cubicBezTo>
                  <a:cubicBezTo>
                    <a:pt x="1784" y="1480"/>
                    <a:pt x="1930" y="1636"/>
                    <a:pt x="2075" y="1794"/>
                  </a:cubicBezTo>
                  <a:cubicBezTo>
                    <a:pt x="2222" y="1946"/>
                    <a:pt x="2358" y="2126"/>
                    <a:pt x="2540" y="2236"/>
                  </a:cubicBezTo>
                  <a:cubicBezTo>
                    <a:pt x="3049" y="2605"/>
                    <a:pt x="3560" y="2972"/>
                    <a:pt x="4075" y="3327"/>
                  </a:cubicBezTo>
                  <a:cubicBezTo>
                    <a:pt x="3849" y="3159"/>
                    <a:pt x="3629" y="2998"/>
                    <a:pt x="3409" y="2834"/>
                  </a:cubicBezTo>
                  <a:cubicBezTo>
                    <a:pt x="3067" y="2587"/>
                    <a:pt x="2730" y="2338"/>
                    <a:pt x="2392" y="2091"/>
                  </a:cubicBezTo>
                  <a:cubicBezTo>
                    <a:pt x="2102" y="1782"/>
                    <a:pt x="1817" y="1471"/>
                    <a:pt x="1530" y="1159"/>
                  </a:cubicBezTo>
                  <a:cubicBezTo>
                    <a:pt x="1475" y="1101"/>
                    <a:pt x="1420" y="1042"/>
                    <a:pt x="1365" y="982"/>
                  </a:cubicBezTo>
                  <a:cubicBezTo>
                    <a:pt x="1335" y="954"/>
                    <a:pt x="1316" y="921"/>
                    <a:pt x="1277" y="895"/>
                  </a:cubicBezTo>
                  <a:cubicBezTo>
                    <a:pt x="1245" y="872"/>
                    <a:pt x="1212" y="850"/>
                    <a:pt x="1179" y="827"/>
                  </a:cubicBezTo>
                  <a:cubicBezTo>
                    <a:pt x="1048" y="735"/>
                    <a:pt x="918" y="643"/>
                    <a:pt x="786" y="551"/>
                  </a:cubicBezTo>
                  <a:cubicBezTo>
                    <a:pt x="527" y="370"/>
                    <a:pt x="266" y="187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9" name="Google Shape;1139;p13"/>
            <p:cNvSpPr/>
            <p:nvPr/>
          </p:nvSpPr>
          <p:spPr>
            <a:xfrm>
              <a:off x="3505263" y="1947500"/>
              <a:ext cx="5875" cy="40800"/>
            </a:xfrm>
            <a:custGeom>
              <a:avLst/>
              <a:gdLst/>
              <a:ahLst/>
              <a:cxnLst/>
              <a:rect l="l" t="t" r="r" b="b"/>
              <a:pathLst>
                <a:path w="235" h="1632" extrusionOk="0">
                  <a:moveTo>
                    <a:pt x="234" y="0"/>
                  </a:moveTo>
                  <a:lnTo>
                    <a:pt x="234" y="0"/>
                  </a:lnTo>
                  <a:cubicBezTo>
                    <a:pt x="216" y="97"/>
                    <a:pt x="203" y="176"/>
                    <a:pt x="187" y="256"/>
                  </a:cubicBezTo>
                  <a:cubicBezTo>
                    <a:pt x="141" y="514"/>
                    <a:pt x="103" y="776"/>
                    <a:pt x="69" y="1036"/>
                  </a:cubicBezTo>
                  <a:cubicBezTo>
                    <a:pt x="43" y="1234"/>
                    <a:pt x="20" y="1434"/>
                    <a:pt x="1" y="1632"/>
                  </a:cubicBezTo>
                  <a:cubicBezTo>
                    <a:pt x="18" y="1534"/>
                    <a:pt x="31" y="1454"/>
                    <a:pt x="45" y="1375"/>
                  </a:cubicBezTo>
                  <a:cubicBezTo>
                    <a:pt x="89" y="1116"/>
                    <a:pt x="130" y="851"/>
                    <a:pt x="166" y="587"/>
                  </a:cubicBezTo>
                  <a:cubicBezTo>
                    <a:pt x="192" y="391"/>
                    <a:pt x="216" y="198"/>
                    <a:pt x="234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0" name="Google Shape;1140;p13"/>
            <p:cNvSpPr/>
            <p:nvPr/>
          </p:nvSpPr>
          <p:spPr>
            <a:xfrm>
              <a:off x="3450213" y="1984775"/>
              <a:ext cx="40775" cy="5800"/>
            </a:xfrm>
            <a:custGeom>
              <a:avLst/>
              <a:gdLst/>
              <a:ahLst/>
              <a:cxnLst/>
              <a:rect l="l" t="t" r="r" b="b"/>
              <a:pathLst>
                <a:path w="1631" h="232" extrusionOk="0">
                  <a:moveTo>
                    <a:pt x="1" y="0"/>
                  </a:moveTo>
                  <a:cubicBezTo>
                    <a:pt x="97" y="17"/>
                    <a:pt x="177" y="31"/>
                    <a:pt x="258" y="44"/>
                  </a:cubicBezTo>
                  <a:cubicBezTo>
                    <a:pt x="521" y="87"/>
                    <a:pt x="784" y="129"/>
                    <a:pt x="1047" y="164"/>
                  </a:cubicBezTo>
                  <a:cubicBezTo>
                    <a:pt x="1241" y="189"/>
                    <a:pt x="1434" y="214"/>
                    <a:pt x="1630" y="231"/>
                  </a:cubicBezTo>
                  <a:cubicBezTo>
                    <a:pt x="1535" y="214"/>
                    <a:pt x="1455" y="201"/>
                    <a:pt x="1376" y="187"/>
                  </a:cubicBezTo>
                  <a:cubicBezTo>
                    <a:pt x="1116" y="145"/>
                    <a:pt x="856" y="105"/>
                    <a:pt x="595" y="72"/>
                  </a:cubicBezTo>
                  <a:cubicBezTo>
                    <a:pt x="397" y="47"/>
                    <a:pt x="199" y="22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1" name="Google Shape;1141;p13"/>
            <p:cNvSpPr/>
            <p:nvPr/>
          </p:nvSpPr>
          <p:spPr>
            <a:xfrm>
              <a:off x="3469938" y="2015500"/>
              <a:ext cx="60575" cy="3450"/>
            </a:xfrm>
            <a:custGeom>
              <a:avLst/>
              <a:gdLst/>
              <a:ahLst/>
              <a:cxnLst/>
              <a:rect l="l" t="t" r="r" b="b"/>
              <a:pathLst>
                <a:path w="2423" h="138" extrusionOk="0">
                  <a:moveTo>
                    <a:pt x="1200" y="0"/>
                  </a:moveTo>
                  <a:cubicBezTo>
                    <a:pt x="1191" y="0"/>
                    <a:pt x="1182" y="0"/>
                    <a:pt x="1173" y="1"/>
                  </a:cubicBezTo>
                  <a:cubicBezTo>
                    <a:pt x="1077" y="7"/>
                    <a:pt x="981" y="13"/>
                    <a:pt x="883" y="19"/>
                  </a:cubicBezTo>
                  <a:cubicBezTo>
                    <a:pt x="598" y="40"/>
                    <a:pt x="325" y="61"/>
                    <a:pt x="1" y="85"/>
                  </a:cubicBezTo>
                  <a:cubicBezTo>
                    <a:pt x="137" y="79"/>
                    <a:pt x="260" y="74"/>
                    <a:pt x="382" y="69"/>
                  </a:cubicBezTo>
                  <a:cubicBezTo>
                    <a:pt x="583" y="61"/>
                    <a:pt x="778" y="51"/>
                    <a:pt x="970" y="42"/>
                  </a:cubicBezTo>
                  <a:cubicBezTo>
                    <a:pt x="1044" y="42"/>
                    <a:pt x="1120" y="32"/>
                    <a:pt x="1193" y="32"/>
                  </a:cubicBezTo>
                  <a:cubicBezTo>
                    <a:pt x="1216" y="32"/>
                    <a:pt x="1239" y="33"/>
                    <a:pt x="1262" y="36"/>
                  </a:cubicBezTo>
                  <a:cubicBezTo>
                    <a:pt x="1360" y="45"/>
                    <a:pt x="1456" y="56"/>
                    <a:pt x="1556" y="64"/>
                  </a:cubicBezTo>
                  <a:cubicBezTo>
                    <a:pt x="1844" y="92"/>
                    <a:pt x="2134" y="119"/>
                    <a:pt x="2423" y="138"/>
                  </a:cubicBezTo>
                  <a:cubicBezTo>
                    <a:pt x="2287" y="122"/>
                    <a:pt x="2166" y="106"/>
                    <a:pt x="2044" y="89"/>
                  </a:cubicBezTo>
                  <a:cubicBezTo>
                    <a:pt x="1847" y="67"/>
                    <a:pt x="1655" y="45"/>
                    <a:pt x="1465" y="24"/>
                  </a:cubicBezTo>
                  <a:cubicBezTo>
                    <a:pt x="1376" y="16"/>
                    <a:pt x="1291" y="0"/>
                    <a:pt x="120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2" name="Google Shape;1142;p13"/>
            <p:cNvSpPr/>
            <p:nvPr/>
          </p:nvSpPr>
          <p:spPr>
            <a:xfrm>
              <a:off x="3538613" y="1968800"/>
              <a:ext cx="2875" cy="44250"/>
            </a:xfrm>
            <a:custGeom>
              <a:avLst/>
              <a:gdLst/>
              <a:ahLst/>
              <a:cxnLst/>
              <a:rect l="l" t="t" r="r" b="b"/>
              <a:pathLst>
                <a:path w="115" h="1770" extrusionOk="0">
                  <a:moveTo>
                    <a:pt x="115" y="1"/>
                  </a:moveTo>
                  <a:lnTo>
                    <a:pt x="115" y="1"/>
                  </a:lnTo>
                  <a:cubicBezTo>
                    <a:pt x="105" y="105"/>
                    <a:pt x="97" y="191"/>
                    <a:pt x="88" y="278"/>
                  </a:cubicBezTo>
                  <a:cubicBezTo>
                    <a:pt x="64" y="560"/>
                    <a:pt x="42" y="842"/>
                    <a:pt x="27" y="1124"/>
                  </a:cubicBezTo>
                  <a:cubicBezTo>
                    <a:pt x="15" y="1340"/>
                    <a:pt x="7" y="1555"/>
                    <a:pt x="0" y="1769"/>
                  </a:cubicBezTo>
                  <a:cubicBezTo>
                    <a:pt x="9" y="1666"/>
                    <a:pt x="17" y="1579"/>
                    <a:pt x="24" y="1491"/>
                  </a:cubicBezTo>
                  <a:cubicBezTo>
                    <a:pt x="49" y="1207"/>
                    <a:pt x="70" y="921"/>
                    <a:pt x="86" y="634"/>
                  </a:cubicBezTo>
                  <a:cubicBezTo>
                    <a:pt x="97" y="424"/>
                    <a:pt x="106" y="211"/>
                    <a:pt x="115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3" name="Google Shape;1143;p13"/>
            <p:cNvSpPr/>
            <p:nvPr/>
          </p:nvSpPr>
          <p:spPr>
            <a:xfrm>
              <a:off x="3502938" y="2047800"/>
              <a:ext cx="51925" cy="1425"/>
            </a:xfrm>
            <a:custGeom>
              <a:avLst/>
              <a:gdLst/>
              <a:ahLst/>
              <a:cxnLst/>
              <a:rect l="l" t="t" r="r" b="b"/>
              <a:pathLst>
                <a:path w="2077" h="57" extrusionOk="0">
                  <a:moveTo>
                    <a:pt x="1" y="0"/>
                  </a:moveTo>
                  <a:lnTo>
                    <a:pt x="1" y="0"/>
                  </a:lnTo>
                  <a:cubicBezTo>
                    <a:pt x="119" y="6"/>
                    <a:pt x="223" y="11"/>
                    <a:pt x="327" y="16"/>
                  </a:cubicBezTo>
                  <a:cubicBezTo>
                    <a:pt x="662" y="30"/>
                    <a:pt x="998" y="43"/>
                    <a:pt x="1332" y="49"/>
                  </a:cubicBezTo>
                  <a:cubicBezTo>
                    <a:pt x="1520" y="53"/>
                    <a:pt x="1708" y="57"/>
                    <a:pt x="1895" y="57"/>
                  </a:cubicBezTo>
                  <a:cubicBezTo>
                    <a:pt x="1956" y="57"/>
                    <a:pt x="2016" y="56"/>
                    <a:pt x="2077" y="55"/>
                  </a:cubicBezTo>
                  <a:cubicBezTo>
                    <a:pt x="1958" y="49"/>
                    <a:pt x="1854" y="43"/>
                    <a:pt x="1750" y="37"/>
                  </a:cubicBezTo>
                  <a:cubicBezTo>
                    <a:pt x="1420" y="22"/>
                    <a:pt x="1087" y="13"/>
                    <a:pt x="755" y="9"/>
                  </a:cubicBezTo>
                  <a:cubicBezTo>
                    <a:pt x="516" y="5"/>
                    <a:pt x="286" y="4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4" name="Google Shape;1144;p13"/>
            <p:cNvSpPr/>
            <p:nvPr/>
          </p:nvSpPr>
          <p:spPr>
            <a:xfrm>
              <a:off x="3563638" y="2008475"/>
              <a:ext cx="4250" cy="33650"/>
            </a:xfrm>
            <a:custGeom>
              <a:avLst/>
              <a:gdLst/>
              <a:ahLst/>
              <a:cxnLst/>
              <a:rect l="l" t="t" r="r" b="b"/>
              <a:pathLst>
                <a:path w="170" h="1346" extrusionOk="0">
                  <a:moveTo>
                    <a:pt x="170" y="0"/>
                  </a:moveTo>
                  <a:cubicBezTo>
                    <a:pt x="156" y="82"/>
                    <a:pt x="145" y="147"/>
                    <a:pt x="133" y="211"/>
                  </a:cubicBezTo>
                  <a:cubicBezTo>
                    <a:pt x="100" y="425"/>
                    <a:pt x="71" y="639"/>
                    <a:pt x="46" y="853"/>
                  </a:cubicBezTo>
                  <a:cubicBezTo>
                    <a:pt x="31" y="1019"/>
                    <a:pt x="13" y="1182"/>
                    <a:pt x="1" y="1346"/>
                  </a:cubicBezTo>
                  <a:cubicBezTo>
                    <a:pt x="14" y="1264"/>
                    <a:pt x="23" y="1199"/>
                    <a:pt x="34" y="1134"/>
                  </a:cubicBezTo>
                  <a:cubicBezTo>
                    <a:pt x="68" y="919"/>
                    <a:pt x="99" y="702"/>
                    <a:pt x="123" y="483"/>
                  </a:cubicBezTo>
                  <a:cubicBezTo>
                    <a:pt x="142" y="323"/>
                    <a:pt x="160" y="162"/>
                    <a:pt x="17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5" name="Google Shape;1145;p13"/>
            <p:cNvSpPr/>
            <p:nvPr/>
          </p:nvSpPr>
          <p:spPr>
            <a:xfrm>
              <a:off x="3464588" y="2101800"/>
              <a:ext cx="155500" cy="17125"/>
            </a:xfrm>
            <a:custGeom>
              <a:avLst/>
              <a:gdLst/>
              <a:ahLst/>
              <a:cxnLst/>
              <a:rect l="l" t="t" r="r" b="b"/>
              <a:pathLst>
                <a:path w="6220" h="685" extrusionOk="0">
                  <a:moveTo>
                    <a:pt x="6220" y="1"/>
                  </a:moveTo>
                  <a:lnTo>
                    <a:pt x="6220" y="1"/>
                  </a:lnTo>
                  <a:cubicBezTo>
                    <a:pt x="5901" y="113"/>
                    <a:pt x="5587" y="224"/>
                    <a:pt x="5274" y="335"/>
                  </a:cubicBezTo>
                  <a:cubicBezTo>
                    <a:pt x="5156" y="376"/>
                    <a:pt x="5036" y="419"/>
                    <a:pt x="4917" y="463"/>
                  </a:cubicBezTo>
                  <a:lnTo>
                    <a:pt x="4737" y="528"/>
                  </a:lnTo>
                  <a:cubicBezTo>
                    <a:pt x="4686" y="552"/>
                    <a:pt x="4615" y="544"/>
                    <a:pt x="4554" y="555"/>
                  </a:cubicBezTo>
                  <a:cubicBezTo>
                    <a:pt x="4302" y="579"/>
                    <a:pt x="4051" y="602"/>
                    <a:pt x="3799" y="627"/>
                  </a:cubicBezTo>
                  <a:cubicBezTo>
                    <a:pt x="3671" y="646"/>
                    <a:pt x="3543" y="650"/>
                    <a:pt x="3415" y="650"/>
                  </a:cubicBezTo>
                  <a:cubicBezTo>
                    <a:pt x="3315" y="650"/>
                    <a:pt x="3215" y="647"/>
                    <a:pt x="3115" y="647"/>
                  </a:cubicBezTo>
                  <a:cubicBezTo>
                    <a:pt x="3091" y="647"/>
                    <a:pt x="3067" y="647"/>
                    <a:pt x="3043" y="648"/>
                  </a:cubicBezTo>
                  <a:lnTo>
                    <a:pt x="1853" y="648"/>
                  </a:lnTo>
                  <a:cubicBezTo>
                    <a:pt x="1805" y="640"/>
                    <a:pt x="1757" y="633"/>
                    <a:pt x="1710" y="623"/>
                  </a:cubicBezTo>
                  <a:cubicBezTo>
                    <a:pt x="1520" y="591"/>
                    <a:pt x="1329" y="561"/>
                    <a:pt x="1140" y="529"/>
                  </a:cubicBezTo>
                  <a:cubicBezTo>
                    <a:pt x="762" y="465"/>
                    <a:pt x="385" y="404"/>
                    <a:pt x="1" y="341"/>
                  </a:cubicBezTo>
                  <a:lnTo>
                    <a:pt x="1" y="341"/>
                  </a:lnTo>
                  <a:cubicBezTo>
                    <a:pt x="332" y="402"/>
                    <a:pt x="660" y="462"/>
                    <a:pt x="985" y="519"/>
                  </a:cubicBezTo>
                  <a:cubicBezTo>
                    <a:pt x="1237" y="566"/>
                    <a:pt x="1489" y="610"/>
                    <a:pt x="1743" y="655"/>
                  </a:cubicBezTo>
                  <a:cubicBezTo>
                    <a:pt x="1774" y="661"/>
                    <a:pt x="1805" y="666"/>
                    <a:pt x="1837" y="672"/>
                  </a:cubicBezTo>
                  <a:cubicBezTo>
                    <a:pt x="1855" y="675"/>
                    <a:pt x="1871" y="675"/>
                    <a:pt x="1887" y="675"/>
                  </a:cubicBezTo>
                  <a:cubicBezTo>
                    <a:pt x="1893" y="675"/>
                    <a:pt x="1898" y="675"/>
                    <a:pt x="1903" y="675"/>
                  </a:cubicBezTo>
                  <a:cubicBezTo>
                    <a:pt x="1914" y="675"/>
                    <a:pt x="1924" y="675"/>
                    <a:pt x="1935" y="676"/>
                  </a:cubicBezTo>
                  <a:cubicBezTo>
                    <a:pt x="2000" y="676"/>
                    <a:pt x="2063" y="677"/>
                    <a:pt x="2128" y="677"/>
                  </a:cubicBezTo>
                  <a:cubicBezTo>
                    <a:pt x="2256" y="678"/>
                    <a:pt x="2382" y="678"/>
                    <a:pt x="2511" y="680"/>
                  </a:cubicBezTo>
                  <a:cubicBezTo>
                    <a:pt x="2767" y="682"/>
                    <a:pt x="3023" y="683"/>
                    <a:pt x="3279" y="683"/>
                  </a:cubicBezTo>
                  <a:cubicBezTo>
                    <a:pt x="3295" y="683"/>
                    <a:pt x="3310" y="683"/>
                    <a:pt x="3326" y="683"/>
                  </a:cubicBezTo>
                  <a:cubicBezTo>
                    <a:pt x="3382" y="683"/>
                    <a:pt x="3438" y="685"/>
                    <a:pt x="3494" y="685"/>
                  </a:cubicBezTo>
                  <a:cubicBezTo>
                    <a:pt x="3551" y="685"/>
                    <a:pt x="3607" y="683"/>
                    <a:pt x="3664" y="673"/>
                  </a:cubicBezTo>
                  <a:cubicBezTo>
                    <a:pt x="3792" y="661"/>
                    <a:pt x="3920" y="648"/>
                    <a:pt x="4046" y="635"/>
                  </a:cubicBezTo>
                  <a:cubicBezTo>
                    <a:pt x="4234" y="617"/>
                    <a:pt x="4423" y="598"/>
                    <a:pt x="4611" y="579"/>
                  </a:cubicBezTo>
                  <a:cubicBezTo>
                    <a:pt x="4612" y="579"/>
                    <a:pt x="4614" y="579"/>
                    <a:pt x="4615" y="579"/>
                  </a:cubicBezTo>
                  <a:cubicBezTo>
                    <a:pt x="4709" y="579"/>
                    <a:pt x="4801" y="531"/>
                    <a:pt x="4886" y="502"/>
                  </a:cubicBezTo>
                  <a:cubicBezTo>
                    <a:pt x="4975" y="469"/>
                    <a:pt x="5064" y="435"/>
                    <a:pt x="5153" y="403"/>
                  </a:cubicBezTo>
                  <a:cubicBezTo>
                    <a:pt x="5507" y="268"/>
                    <a:pt x="5860" y="135"/>
                    <a:pt x="622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6" name="Google Shape;1146;p13"/>
            <p:cNvSpPr/>
            <p:nvPr/>
          </p:nvSpPr>
          <p:spPr>
            <a:xfrm>
              <a:off x="3486063" y="2081250"/>
              <a:ext cx="23625" cy="31400"/>
            </a:xfrm>
            <a:custGeom>
              <a:avLst/>
              <a:gdLst/>
              <a:ahLst/>
              <a:cxnLst/>
              <a:rect l="l" t="t" r="r" b="b"/>
              <a:pathLst>
                <a:path w="945" h="1256" extrusionOk="0">
                  <a:moveTo>
                    <a:pt x="0" y="1"/>
                  </a:moveTo>
                  <a:lnTo>
                    <a:pt x="0" y="1"/>
                  </a:lnTo>
                  <a:cubicBezTo>
                    <a:pt x="54" y="79"/>
                    <a:pt x="98" y="141"/>
                    <a:pt x="141" y="205"/>
                  </a:cubicBezTo>
                  <a:cubicBezTo>
                    <a:pt x="287" y="409"/>
                    <a:pt x="434" y="612"/>
                    <a:pt x="588" y="809"/>
                  </a:cubicBezTo>
                  <a:cubicBezTo>
                    <a:pt x="704" y="961"/>
                    <a:pt x="824" y="1109"/>
                    <a:pt x="945" y="1256"/>
                  </a:cubicBezTo>
                  <a:cubicBezTo>
                    <a:pt x="890" y="1177"/>
                    <a:pt x="847" y="1115"/>
                    <a:pt x="802" y="1053"/>
                  </a:cubicBezTo>
                  <a:cubicBezTo>
                    <a:pt x="655" y="845"/>
                    <a:pt x="506" y="642"/>
                    <a:pt x="349" y="441"/>
                  </a:cubicBezTo>
                  <a:cubicBezTo>
                    <a:pt x="235" y="293"/>
                    <a:pt x="120" y="145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7" name="Google Shape;1147;p13"/>
            <p:cNvSpPr/>
            <p:nvPr/>
          </p:nvSpPr>
          <p:spPr>
            <a:xfrm>
              <a:off x="3514863" y="2075100"/>
              <a:ext cx="33000" cy="35375"/>
            </a:xfrm>
            <a:custGeom>
              <a:avLst/>
              <a:gdLst/>
              <a:ahLst/>
              <a:cxnLst/>
              <a:rect l="l" t="t" r="r" b="b"/>
              <a:pathLst>
                <a:path w="1320" h="1415" extrusionOk="0">
                  <a:moveTo>
                    <a:pt x="1" y="1"/>
                  </a:moveTo>
                  <a:lnTo>
                    <a:pt x="1" y="1"/>
                  </a:lnTo>
                  <a:cubicBezTo>
                    <a:pt x="74" y="86"/>
                    <a:pt x="137" y="160"/>
                    <a:pt x="199" y="233"/>
                  </a:cubicBezTo>
                  <a:cubicBezTo>
                    <a:pt x="403" y="466"/>
                    <a:pt x="606" y="699"/>
                    <a:pt x="823" y="918"/>
                  </a:cubicBezTo>
                  <a:cubicBezTo>
                    <a:pt x="987" y="1085"/>
                    <a:pt x="1153" y="1251"/>
                    <a:pt x="1319" y="1415"/>
                  </a:cubicBezTo>
                  <a:cubicBezTo>
                    <a:pt x="1244" y="1333"/>
                    <a:pt x="1179" y="1262"/>
                    <a:pt x="1114" y="1190"/>
                  </a:cubicBezTo>
                  <a:cubicBezTo>
                    <a:pt x="1005" y="1072"/>
                    <a:pt x="900" y="960"/>
                    <a:pt x="793" y="847"/>
                  </a:cubicBezTo>
                  <a:cubicBezTo>
                    <a:pt x="686" y="736"/>
                    <a:pt x="583" y="616"/>
                    <a:pt x="475" y="503"/>
                  </a:cubicBezTo>
                  <a:cubicBezTo>
                    <a:pt x="320" y="333"/>
                    <a:pt x="162" y="165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8" name="Google Shape;1148;p13"/>
            <p:cNvSpPr/>
            <p:nvPr/>
          </p:nvSpPr>
          <p:spPr>
            <a:xfrm>
              <a:off x="3551438" y="2078125"/>
              <a:ext cx="20575" cy="33125"/>
            </a:xfrm>
            <a:custGeom>
              <a:avLst/>
              <a:gdLst/>
              <a:ahLst/>
              <a:cxnLst/>
              <a:rect l="l" t="t" r="r" b="b"/>
              <a:pathLst>
                <a:path w="823" h="1325" extrusionOk="0">
                  <a:moveTo>
                    <a:pt x="1" y="1"/>
                  </a:moveTo>
                  <a:cubicBezTo>
                    <a:pt x="46" y="83"/>
                    <a:pt x="85" y="149"/>
                    <a:pt x="121" y="215"/>
                  </a:cubicBezTo>
                  <a:cubicBezTo>
                    <a:pt x="245" y="431"/>
                    <a:pt x="376" y="642"/>
                    <a:pt x="511" y="852"/>
                  </a:cubicBezTo>
                  <a:cubicBezTo>
                    <a:pt x="614" y="1011"/>
                    <a:pt x="716" y="1170"/>
                    <a:pt x="823" y="1324"/>
                  </a:cubicBezTo>
                  <a:cubicBezTo>
                    <a:pt x="775" y="1244"/>
                    <a:pt x="737" y="1178"/>
                    <a:pt x="699" y="1112"/>
                  </a:cubicBezTo>
                  <a:cubicBezTo>
                    <a:pt x="571" y="896"/>
                    <a:pt x="441" y="680"/>
                    <a:pt x="307" y="467"/>
                  </a:cubicBezTo>
                  <a:cubicBezTo>
                    <a:pt x="208" y="309"/>
                    <a:pt x="106" y="154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9" name="Google Shape;1149;p13"/>
            <p:cNvSpPr/>
            <p:nvPr/>
          </p:nvSpPr>
          <p:spPr>
            <a:xfrm>
              <a:off x="3490888" y="2128625"/>
              <a:ext cx="19425" cy="26100"/>
            </a:xfrm>
            <a:custGeom>
              <a:avLst/>
              <a:gdLst/>
              <a:ahLst/>
              <a:cxnLst/>
              <a:rect l="l" t="t" r="r" b="b"/>
              <a:pathLst>
                <a:path w="777" h="1044" extrusionOk="0">
                  <a:moveTo>
                    <a:pt x="776" y="0"/>
                  </a:moveTo>
                  <a:cubicBezTo>
                    <a:pt x="725" y="63"/>
                    <a:pt x="687" y="112"/>
                    <a:pt x="648" y="159"/>
                  </a:cubicBezTo>
                  <a:cubicBezTo>
                    <a:pt x="521" y="323"/>
                    <a:pt x="393" y="487"/>
                    <a:pt x="272" y="656"/>
                  </a:cubicBezTo>
                  <a:cubicBezTo>
                    <a:pt x="179" y="785"/>
                    <a:pt x="88" y="913"/>
                    <a:pt x="1" y="1044"/>
                  </a:cubicBezTo>
                  <a:cubicBezTo>
                    <a:pt x="51" y="981"/>
                    <a:pt x="89" y="933"/>
                    <a:pt x="128" y="884"/>
                  </a:cubicBezTo>
                  <a:cubicBezTo>
                    <a:pt x="256" y="718"/>
                    <a:pt x="385" y="552"/>
                    <a:pt x="507" y="381"/>
                  </a:cubicBezTo>
                  <a:cubicBezTo>
                    <a:pt x="599" y="256"/>
                    <a:pt x="688" y="129"/>
                    <a:pt x="77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0" name="Google Shape;1150;p13"/>
            <p:cNvSpPr/>
            <p:nvPr/>
          </p:nvSpPr>
          <p:spPr>
            <a:xfrm>
              <a:off x="3513138" y="2131550"/>
              <a:ext cx="31275" cy="36725"/>
            </a:xfrm>
            <a:custGeom>
              <a:avLst/>
              <a:gdLst/>
              <a:ahLst/>
              <a:cxnLst/>
              <a:rect l="l" t="t" r="r" b="b"/>
              <a:pathLst>
                <a:path w="1251" h="1469" extrusionOk="0">
                  <a:moveTo>
                    <a:pt x="1250" y="1"/>
                  </a:moveTo>
                  <a:cubicBezTo>
                    <a:pt x="1174" y="83"/>
                    <a:pt x="1111" y="154"/>
                    <a:pt x="1046" y="226"/>
                  </a:cubicBezTo>
                  <a:cubicBezTo>
                    <a:pt x="837" y="455"/>
                    <a:pt x="634" y="691"/>
                    <a:pt x="434" y="931"/>
                  </a:cubicBezTo>
                  <a:cubicBezTo>
                    <a:pt x="288" y="1108"/>
                    <a:pt x="140" y="1285"/>
                    <a:pt x="0" y="1469"/>
                  </a:cubicBezTo>
                  <a:cubicBezTo>
                    <a:pt x="76" y="1387"/>
                    <a:pt x="140" y="1315"/>
                    <a:pt x="204" y="1244"/>
                  </a:cubicBezTo>
                  <a:cubicBezTo>
                    <a:pt x="407" y="1015"/>
                    <a:pt x="609" y="781"/>
                    <a:pt x="805" y="545"/>
                  </a:cubicBezTo>
                  <a:cubicBezTo>
                    <a:pt x="954" y="365"/>
                    <a:pt x="1105" y="184"/>
                    <a:pt x="125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1" name="Google Shape;1151;p13"/>
            <p:cNvSpPr/>
            <p:nvPr/>
          </p:nvSpPr>
          <p:spPr>
            <a:xfrm>
              <a:off x="3545763" y="2135775"/>
              <a:ext cx="23625" cy="62100"/>
            </a:xfrm>
            <a:custGeom>
              <a:avLst/>
              <a:gdLst/>
              <a:ahLst/>
              <a:cxnLst/>
              <a:rect l="l" t="t" r="r" b="b"/>
              <a:pathLst>
                <a:path w="945" h="2484" extrusionOk="0">
                  <a:moveTo>
                    <a:pt x="945" y="1"/>
                  </a:moveTo>
                  <a:cubicBezTo>
                    <a:pt x="902" y="144"/>
                    <a:pt x="863" y="272"/>
                    <a:pt x="824" y="404"/>
                  </a:cubicBezTo>
                  <a:cubicBezTo>
                    <a:pt x="760" y="612"/>
                    <a:pt x="700" y="818"/>
                    <a:pt x="640" y="1023"/>
                  </a:cubicBezTo>
                  <a:cubicBezTo>
                    <a:pt x="625" y="1075"/>
                    <a:pt x="612" y="1127"/>
                    <a:pt x="596" y="1179"/>
                  </a:cubicBezTo>
                  <a:cubicBezTo>
                    <a:pt x="579" y="1232"/>
                    <a:pt x="572" y="1281"/>
                    <a:pt x="545" y="1329"/>
                  </a:cubicBezTo>
                  <a:cubicBezTo>
                    <a:pt x="497" y="1426"/>
                    <a:pt x="450" y="1521"/>
                    <a:pt x="404" y="1619"/>
                  </a:cubicBezTo>
                  <a:cubicBezTo>
                    <a:pt x="266" y="1905"/>
                    <a:pt x="130" y="2193"/>
                    <a:pt x="0" y="2484"/>
                  </a:cubicBezTo>
                  <a:cubicBezTo>
                    <a:pt x="68" y="2351"/>
                    <a:pt x="129" y="2231"/>
                    <a:pt x="190" y="2111"/>
                  </a:cubicBezTo>
                  <a:cubicBezTo>
                    <a:pt x="285" y="1916"/>
                    <a:pt x="379" y="1728"/>
                    <a:pt x="472" y="1539"/>
                  </a:cubicBezTo>
                  <a:cubicBezTo>
                    <a:pt x="516" y="1442"/>
                    <a:pt x="572" y="1355"/>
                    <a:pt x="607" y="1250"/>
                  </a:cubicBezTo>
                  <a:cubicBezTo>
                    <a:pt x="634" y="1147"/>
                    <a:pt x="663" y="1044"/>
                    <a:pt x="691" y="940"/>
                  </a:cubicBezTo>
                  <a:cubicBezTo>
                    <a:pt x="772" y="637"/>
                    <a:pt x="852" y="343"/>
                    <a:pt x="945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2" name="Google Shape;1152;p13"/>
            <p:cNvSpPr/>
            <p:nvPr/>
          </p:nvSpPr>
          <p:spPr>
            <a:xfrm>
              <a:off x="3592088" y="2036300"/>
              <a:ext cx="3175" cy="31100"/>
            </a:xfrm>
            <a:custGeom>
              <a:avLst/>
              <a:gdLst/>
              <a:ahLst/>
              <a:cxnLst/>
              <a:rect l="l" t="t" r="r" b="b"/>
              <a:pathLst>
                <a:path w="127" h="1244" extrusionOk="0">
                  <a:moveTo>
                    <a:pt x="126" y="0"/>
                  </a:moveTo>
                  <a:lnTo>
                    <a:pt x="126" y="0"/>
                  </a:lnTo>
                  <a:cubicBezTo>
                    <a:pt x="115" y="79"/>
                    <a:pt x="107" y="136"/>
                    <a:pt x="100" y="195"/>
                  </a:cubicBezTo>
                  <a:cubicBezTo>
                    <a:pt x="71" y="392"/>
                    <a:pt x="51" y="590"/>
                    <a:pt x="32" y="789"/>
                  </a:cubicBezTo>
                  <a:cubicBezTo>
                    <a:pt x="21" y="941"/>
                    <a:pt x="9" y="1092"/>
                    <a:pt x="0" y="1243"/>
                  </a:cubicBezTo>
                  <a:cubicBezTo>
                    <a:pt x="10" y="1166"/>
                    <a:pt x="19" y="1107"/>
                    <a:pt x="26" y="1047"/>
                  </a:cubicBezTo>
                  <a:cubicBezTo>
                    <a:pt x="52" y="847"/>
                    <a:pt x="75" y="647"/>
                    <a:pt x="93" y="447"/>
                  </a:cubicBezTo>
                  <a:cubicBezTo>
                    <a:pt x="107" y="299"/>
                    <a:pt x="119" y="151"/>
                    <a:pt x="12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3" name="Google Shape;1153;p13"/>
            <p:cNvSpPr/>
            <p:nvPr/>
          </p:nvSpPr>
          <p:spPr>
            <a:xfrm>
              <a:off x="3527613" y="1955225"/>
              <a:ext cx="22200" cy="5050"/>
            </a:xfrm>
            <a:custGeom>
              <a:avLst/>
              <a:gdLst/>
              <a:ahLst/>
              <a:cxnLst/>
              <a:rect l="l" t="t" r="r" b="b"/>
              <a:pathLst>
                <a:path w="888" h="202" extrusionOk="0">
                  <a:moveTo>
                    <a:pt x="1" y="1"/>
                  </a:moveTo>
                  <a:cubicBezTo>
                    <a:pt x="60" y="15"/>
                    <a:pt x="100" y="27"/>
                    <a:pt x="140" y="38"/>
                  </a:cubicBezTo>
                  <a:cubicBezTo>
                    <a:pt x="282" y="76"/>
                    <a:pt x="424" y="112"/>
                    <a:pt x="568" y="141"/>
                  </a:cubicBezTo>
                  <a:cubicBezTo>
                    <a:pt x="674" y="164"/>
                    <a:pt x="779" y="186"/>
                    <a:pt x="888" y="201"/>
                  </a:cubicBezTo>
                  <a:cubicBezTo>
                    <a:pt x="830" y="184"/>
                    <a:pt x="790" y="173"/>
                    <a:pt x="751" y="161"/>
                  </a:cubicBezTo>
                  <a:cubicBezTo>
                    <a:pt x="610" y="124"/>
                    <a:pt x="469" y="90"/>
                    <a:pt x="326" y="62"/>
                  </a:cubicBezTo>
                  <a:cubicBezTo>
                    <a:pt x="219" y="40"/>
                    <a:pt x="110" y="18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4" name="Google Shape;1154;p13"/>
            <p:cNvSpPr/>
            <p:nvPr/>
          </p:nvSpPr>
          <p:spPr>
            <a:xfrm>
              <a:off x="3558213" y="1912250"/>
              <a:ext cx="3100" cy="40425"/>
            </a:xfrm>
            <a:custGeom>
              <a:avLst/>
              <a:gdLst/>
              <a:ahLst/>
              <a:cxnLst/>
              <a:rect l="l" t="t" r="r" b="b"/>
              <a:pathLst>
                <a:path w="124" h="1617" extrusionOk="0">
                  <a:moveTo>
                    <a:pt x="124" y="1"/>
                  </a:moveTo>
                  <a:cubicBezTo>
                    <a:pt x="114" y="97"/>
                    <a:pt x="104" y="177"/>
                    <a:pt x="96" y="254"/>
                  </a:cubicBezTo>
                  <a:cubicBezTo>
                    <a:pt x="69" y="511"/>
                    <a:pt x="47" y="770"/>
                    <a:pt x="31" y="1028"/>
                  </a:cubicBezTo>
                  <a:cubicBezTo>
                    <a:pt x="18" y="1224"/>
                    <a:pt x="6" y="1421"/>
                    <a:pt x="0" y="1617"/>
                  </a:cubicBezTo>
                  <a:cubicBezTo>
                    <a:pt x="11" y="1520"/>
                    <a:pt x="18" y="1441"/>
                    <a:pt x="26" y="1362"/>
                  </a:cubicBezTo>
                  <a:cubicBezTo>
                    <a:pt x="53" y="1103"/>
                    <a:pt x="75" y="841"/>
                    <a:pt x="92" y="579"/>
                  </a:cubicBezTo>
                  <a:cubicBezTo>
                    <a:pt x="104" y="387"/>
                    <a:pt x="118" y="193"/>
                    <a:pt x="124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5" name="Google Shape;1155;p13"/>
            <p:cNvSpPr/>
            <p:nvPr/>
          </p:nvSpPr>
          <p:spPr>
            <a:xfrm>
              <a:off x="3581413" y="1933525"/>
              <a:ext cx="2900" cy="38075"/>
            </a:xfrm>
            <a:custGeom>
              <a:avLst/>
              <a:gdLst/>
              <a:ahLst/>
              <a:cxnLst/>
              <a:rect l="l" t="t" r="r" b="b"/>
              <a:pathLst>
                <a:path w="116" h="1523" extrusionOk="0">
                  <a:moveTo>
                    <a:pt x="116" y="0"/>
                  </a:moveTo>
                  <a:cubicBezTo>
                    <a:pt x="105" y="92"/>
                    <a:pt x="95" y="165"/>
                    <a:pt x="87" y="239"/>
                  </a:cubicBezTo>
                  <a:cubicBezTo>
                    <a:pt x="62" y="480"/>
                    <a:pt x="42" y="723"/>
                    <a:pt x="27" y="966"/>
                  </a:cubicBezTo>
                  <a:cubicBezTo>
                    <a:pt x="15" y="1151"/>
                    <a:pt x="7" y="1336"/>
                    <a:pt x="1" y="1523"/>
                  </a:cubicBezTo>
                  <a:cubicBezTo>
                    <a:pt x="9" y="1431"/>
                    <a:pt x="18" y="1358"/>
                    <a:pt x="25" y="1283"/>
                  </a:cubicBezTo>
                  <a:cubicBezTo>
                    <a:pt x="50" y="1039"/>
                    <a:pt x="73" y="791"/>
                    <a:pt x="87" y="546"/>
                  </a:cubicBezTo>
                  <a:cubicBezTo>
                    <a:pt x="100" y="363"/>
                    <a:pt x="111" y="182"/>
                    <a:pt x="11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6" name="Google Shape;1156;p13"/>
            <p:cNvSpPr/>
            <p:nvPr/>
          </p:nvSpPr>
          <p:spPr>
            <a:xfrm>
              <a:off x="3603238" y="1949900"/>
              <a:ext cx="1800" cy="39175"/>
            </a:xfrm>
            <a:custGeom>
              <a:avLst/>
              <a:gdLst/>
              <a:ahLst/>
              <a:cxnLst/>
              <a:rect l="l" t="t" r="r" b="b"/>
              <a:pathLst>
                <a:path w="72" h="1567" extrusionOk="0">
                  <a:moveTo>
                    <a:pt x="72" y="1"/>
                  </a:moveTo>
                  <a:cubicBezTo>
                    <a:pt x="65" y="95"/>
                    <a:pt x="58" y="171"/>
                    <a:pt x="51" y="247"/>
                  </a:cubicBezTo>
                  <a:cubicBezTo>
                    <a:pt x="33" y="496"/>
                    <a:pt x="21" y="746"/>
                    <a:pt x="13" y="996"/>
                  </a:cubicBezTo>
                  <a:cubicBezTo>
                    <a:pt x="5" y="1187"/>
                    <a:pt x="1" y="1377"/>
                    <a:pt x="1" y="1566"/>
                  </a:cubicBezTo>
                  <a:cubicBezTo>
                    <a:pt x="7" y="1472"/>
                    <a:pt x="13" y="1396"/>
                    <a:pt x="19" y="1321"/>
                  </a:cubicBezTo>
                  <a:cubicBezTo>
                    <a:pt x="38" y="1067"/>
                    <a:pt x="51" y="815"/>
                    <a:pt x="60" y="562"/>
                  </a:cubicBezTo>
                  <a:cubicBezTo>
                    <a:pt x="66" y="375"/>
                    <a:pt x="72" y="187"/>
                    <a:pt x="72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7" name="Google Shape;1157;p13"/>
            <p:cNvSpPr/>
            <p:nvPr/>
          </p:nvSpPr>
          <p:spPr>
            <a:xfrm>
              <a:off x="3678263" y="2107025"/>
              <a:ext cx="137925" cy="11850"/>
            </a:xfrm>
            <a:custGeom>
              <a:avLst/>
              <a:gdLst/>
              <a:ahLst/>
              <a:cxnLst/>
              <a:rect l="l" t="t" r="r" b="b"/>
              <a:pathLst>
                <a:path w="5517" h="474" extrusionOk="0">
                  <a:moveTo>
                    <a:pt x="5516" y="1"/>
                  </a:moveTo>
                  <a:lnTo>
                    <a:pt x="5516" y="1"/>
                  </a:lnTo>
                  <a:cubicBezTo>
                    <a:pt x="5234" y="94"/>
                    <a:pt x="4956" y="187"/>
                    <a:pt x="4680" y="278"/>
                  </a:cubicBezTo>
                  <a:cubicBezTo>
                    <a:pt x="4578" y="314"/>
                    <a:pt x="4470" y="349"/>
                    <a:pt x="4365" y="386"/>
                  </a:cubicBezTo>
                  <a:cubicBezTo>
                    <a:pt x="4311" y="403"/>
                    <a:pt x="4260" y="422"/>
                    <a:pt x="4206" y="439"/>
                  </a:cubicBezTo>
                  <a:cubicBezTo>
                    <a:pt x="4188" y="443"/>
                    <a:pt x="4166" y="444"/>
                    <a:pt x="4143" y="444"/>
                  </a:cubicBezTo>
                  <a:cubicBezTo>
                    <a:pt x="4115" y="444"/>
                    <a:pt x="4085" y="442"/>
                    <a:pt x="4057" y="442"/>
                  </a:cubicBezTo>
                  <a:cubicBezTo>
                    <a:pt x="4052" y="442"/>
                    <a:pt x="4048" y="442"/>
                    <a:pt x="4043" y="442"/>
                  </a:cubicBezTo>
                  <a:cubicBezTo>
                    <a:pt x="3821" y="439"/>
                    <a:pt x="3597" y="436"/>
                    <a:pt x="3374" y="434"/>
                  </a:cubicBezTo>
                  <a:cubicBezTo>
                    <a:pt x="3151" y="430"/>
                    <a:pt x="2928" y="434"/>
                    <a:pt x="2704" y="424"/>
                  </a:cubicBezTo>
                  <a:cubicBezTo>
                    <a:pt x="2481" y="411"/>
                    <a:pt x="2260" y="396"/>
                    <a:pt x="2036" y="381"/>
                  </a:cubicBezTo>
                  <a:cubicBezTo>
                    <a:pt x="1705" y="360"/>
                    <a:pt x="1374" y="335"/>
                    <a:pt x="1043" y="335"/>
                  </a:cubicBezTo>
                  <a:cubicBezTo>
                    <a:pt x="1035" y="335"/>
                    <a:pt x="1027" y="335"/>
                    <a:pt x="1020" y="335"/>
                  </a:cubicBezTo>
                  <a:cubicBezTo>
                    <a:pt x="683" y="330"/>
                    <a:pt x="346" y="325"/>
                    <a:pt x="1" y="320"/>
                  </a:cubicBezTo>
                  <a:lnTo>
                    <a:pt x="1" y="320"/>
                  </a:lnTo>
                  <a:cubicBezTo>
                    <a:pt x="299" y="329"/>
                    <a:pt x="591" y="338"/>
                    <a:pt x="881" y="347"/>
                  </a:cubicBezTo>
                  <a:cubicBezTo>
                    <a:pt x="1333" y="353"/>
                    <a:pt x="1784" y="391"/>
                    <a:pt x="2236" y="422"/>
                  </a:cubicBezTo>
                  <a:cubicBezTo>
                    <a:pt x="2459" y="434"/>
                    <a:pt x="2686" y="461"/>
                    <a:pt x="2911" y="462"/>
                  </a:cubicBezTo>
                  <a:cubicBezTo>
                    <a:pt x="3137" y="463"/>
                    <a:pt x="3362" y="467"/>
                    <a:pt x="3588" y="468"/>
                  </a:cubicBezTo>
                  <a:cubicBezTo>
                    <a:pt x="3755" y="469"/>
                    <a:pt x="3921" y="471"/>
                    <a:pt x="4090" y="473"/>
                  </a:cubicBezTo>
                  <a:cubicBezTo>
                    <a:pt x="4096" y="472"/>
                    <a:pt x="4102" y="472"/>
                    <a:pt x="4108" y="472"/>
                  </a:cubicBezTo>
                  <a:cubicBezTo>
                    <a:pt x="4126" y="472"/>
                    <a:pt x="4142" y="474"/>
                    <a:pt x="4160" y="474"/>
                  </a:cubicBezTo>
                  <a:cubicBezTo>
                    <a:pt x="4178" y="474"/>
                    <a:pt x="4197" y="472"/>
                    <a:pt x="4218" y="464"/>
                  </a:cubicBezTo>
                  <a:cubicBezTo>
                    <a:pt x="4258" y="451"/>
                    <a:pt x="4298" y="437"/>
                    <a:pt x="4336" y="424"/>
                  </a:cubicBezTo>
                  <a:cubicBezTo>
                    <a:pt x="4415" y="396"/>
                    <a:pt x="4494" y="368"/>
                    <a:pt x="4573" y="340"/>
                  </a:cubicBezTo>
                  <a:cubicBezTo>
                    <a:pt x="4885" y="227"/>
                    <a:pt x="5197" y="115"/>
                    <a:pt x="5516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8" name="Google Shape;1158;p13"/>
            <p:cNvSpPr/>
            <p:nvPr/>
          </p:nvSpPr>
          <p:spPr>
            <a:xfrm>
              <a:off x="3559263" y="1986400"/>
              <a:ext cx="23150" cy="1575"/>
            </a:xfrm>
            <a:custGeom>
              <a:avLst/>
              <a:gdLst/>
              <a:ahLst/>
              <a:cxnLst/>
              <a:rect l="l" t="t" r="r" b="b"/>
              <a:pathLst>
                <a:path w="926" h="63" extrusionOk="0">
                  <a:moveTo>
                    <a:pt x="1" y="0"/>
                  </a:moveTo>
                  <a:cubicBezTo>
                    <a:pt x="62" y="7"/>
                    <a:pt x="105" y="12"/>
                    <a:pt x="147" y="16"/>
                  </a:cubicBezTo>
                  <a:cubicBezTo>
                    <a:pt x="295" y="33"/>
                    <a:pt x="445" y="45"/>
                    <a:pt x="593" y="55"/>
                  </a:cubicBezTo>
                  <a:cubicBezTo>
                    <a:pt x="692" y="58"/>
                    <a:pt x="792" y="63"/>
                    <a:pt x="890" y="63"/>
                  </a:cubicBezTo>
                  <a:cubicBezTo>
                    <a:pt x="902" y="63"/>
                    <a:pt x="914" y="63"/>
                    <a:pt x="926" y="62"/>
                  </a:cubicBezTo>
                  <a:cubicBezTo>
                    <a:pt x="879" y="55"/>
                    <a:pt x="830" y="49"/>
                    <a:pt x="781" y="44"/>
                  </a:cubicBezTo>
                  <a:cubicBezTo>
                    <a:pt x="635" y="27"/>
                    <a:pt x="485" y="16"/>
                    <a:pt x="339" y="10"/>
                  </a:cubicBezTo>
                  <a:cubicBezTo>
                    <a:pt x="227" y="4"/>
                    <a:pt x="115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9" name="Google Shape;1159;p13"/>
            <p:cNvSpPr/>
            <p:nvPr/>
          </p:nvSpPr>
          <p:spPr>
            <a:xfrm>
              <a:off x="3587738" y="2007575"/>
              <a:ext cx="26475" cy="5750"/>
            </a:xfrm>
            <a:custGeom>
              <a:avLst/>
              <a:gdLst/>
              <a:ahLst/>
              <a:cxnLst/>
              <a:rect l="l" t="t" r="r" b="b"/>
              <a:pathLst>
                <a:path w="1059" h="230" extrusionOk="0">
                  <a:moveTo>
                    <a:pt x="1" y="1"/>
                  </a:moveTo>
                  <a:lnTo>
                    <a:pt x="166" y="42"/>
                  </a:lnTo>
                  <a:cubicBezTo>
                    <a:pt x="336" y="84"/>
                    <a:pt x="506" y="126"/>
                    <a:pt x="677" y="160"/>
                  </a:cubicBezTo>
                  <a:cubicBezTo>
                    <a:pt x="806" y="187"/>
                    <a:pt x="933" y="212"/>
                    <a:pt x="1059" y="229"/>
                  </a:cubicBezTo>
                  <a:cubicBezTo>
                    <a:pt x="1004" y="212"/>
                    <a:pt x="949" y="199"/>
                    <a:pt x="894" y="184"/>
                  </a:cubicBezTo>
                  <a:cubicBezTo>
                    <a:pt x="727" y="144"/>
                    <a:pt x="557" y="105"/>
                    <a:pt x="389" y="73"/>
                  </a:cubicBezTo>
                  <a:cubicBezTo>
                    <a:pt x="276" y="53"/>
                    <a:pt x="176" y="34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0" name="Google Shape;1160;p13"/>
            <p:cNvSpPr/>
            <p:nvPr/>
          </p:nvSpPr>
          <p:spPr>
            <a:xfrm>
              <a:off x="3654263" y="1969975"/>
              <a:ext cx="10675" cy="33300"/>
            </a:xfrm>
            <a:custGeom>
              <a:avLst/>
              <a:gdLst/>
              <a:ahLst/>
              <a:cxnLst/>
              <a:rect l="l" t="t" r="r" b="b"/>
              <a:pathLst>
                <a:path w="427" h="1332" extrusionOk="0">
                  <a:moveTo>
                    <a:pt x="426" y="0"/>
                  </a:moveTo>
                  <a:cubicBezTo>
                    <a:pt x="397" y="82"/>
                    <a:pt x="373" y="144"/>
                    <a:pt x="349" y="207"/>
                  </a:cubicBezTo>
                  <a:cubicBezTo>
                    <a:pt x="274" y="416"/>
                    <a:pt x="206" y="629"/>
                    <a:pt x="141" y="842"/>
                  </a:cubicBezTo>
                  <a:cubicBezTo>
                    <a:pt x="92" y="1003"/>
                    <a:pt x="46" y="1167"/>
                    <a:pt x="0" y="1331"/>
                  </a:cubicBezTo>
                  <a:cubicBezTo>
                    <a:pt x="30" y="1250"/>
                    <a:pt x="52" y="1187"/>
                    <a:pt x="74" y="1123"/>
                  </a:cubicBezTo>
                  <a:cubicBezTo>
                    <a:pt x="150" y="910"/>
                    <a:pt x="219" y="696"/>
                    <a:pt x="287" y="481"/>
                  </a:cubicBezTo>
                  <a:cubicBezTo>
                    <a:pt x="336" y="322"/>
                    <a:pt x="384" y="162"/>
                    <a:pt x="42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1" name="Google Shape;1161;p13"/>
            <p:cNvSpPr/>
            <p:nvPr/>
          </p:nvSpPr>
          <p:spPr>
            <a:xfrm>
              <a:off x="3661563" y="2002975"/>
              <a:ext cx="48200" cy="7375"/>
            </a:xfrm>
            <a:custGeom>
              <a:avLst/>
              <a:gdLst/>
              <a:ahLst/>
              <a:cxnLst/>
              <a:rect l="l" t="t" r="r" b="b"/>
              <a:pathLst>
                <a:path w="1928" h="295" extrusionOk="0">
                  <a:moveTo>
                    <a:pt x="1927" y="0"/>
                  </a:moveTo>
                  <a:cubicBezTo>
                    <a:pt x="1817" y="26"/>
                    <a:pt x="1723" y="49"/>
                    <a:pt x="1626" y="72"/>
                  </a:cubicBezTo>
                  <a:cubicBezTo>
                    <a:pt x="1469" y="111"/>
                    <a:pt x="1319" y="150"/>
                    <a:pt x="1170" y="188"/>
                  </a:cubicBezTo>
                  <a:cubicBezTo>
                    <a:pt x="1094" y="208"/>
                    <a:pt x="1020" y="230"/>
                    <a:pt x="944" y="250"/>
                  </a:cubicBezTo>
                  <a:cubicBezTo>
                    <a:pt x="926" y="254"/>
                    <a:pt x="910" y="258"/>
                    <a:pt x="891" y="264"/>
                  </a:cubicBezTo>
                  <a:cubicBezTo>
                    <a:pt x="870" y="264"/>
                    <a:pt x="851" y="267"/>
                    <a:pt x="833" y="267"/>
                  </a:cubicBezTo>
                  <a:cubicBezTo>
                    <a:pt x="792" y="268"/>
                    <a:pt x="754" y="269"/>
                    <a:pt x="715" y="269"/>
                  </a:cubicBezTo>
                  <a:cubicBezTo>
                    <a:pt x="489" y="276"/>
                    <a:pt x="275" y="286"/>
                    <a:pt x="1" y="295"/>
                  </a:cubicBezTo>
                  <a:lnTo>
                    <a:pt x="310" y="295"/>
                  </a:lnTo>
                  <a:cubicBezTo>
                    <a:pt x="473" y="294"/>
                    <a:pt x="629" y="292"/>
                    <a:pt x="785" y="292"/>
                  </a:cubicBezTo>
                  <a:cubicBezTo>
                    <a:pt x="826" y="291"/>
                    <a:pt x="862" y="294"/>
                    <a:pt x="906" y="287"/>
                  </a:cubicBezTo>
                  <a:cubicBezTo>
                    <a:pt x="944" y="276"/>
                    <a:pt x="983" y="268"/>
                    <a:pt x="1021" y="257"/>
                  </a:cubicBezTo>
                  <a:cubicBezTo>
                    <a:pt x="1097" y="236"/>
                    <a:pt x="1174" y="215"/>
                    <a:pt x="1250" y="195"/>
                  </a:cubicBezTo>
                  <a:cubicBezTo>
                    <a:pt x="1478" y="131"/>
                    <a:pt x="1705" y="69"/>
                    <a:pt x="1927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2" name="Google Shape;1162;p13"/>
            <p:cNvSpPr/>
            <p:nvPr/>
          </p:nvSpPr>
          <p:spPr>
            <a:xfrm>
              <a:off x="3676863" y="1949750"/>
              <a:ext cx="7150" cy="34125"/>
            </a:xfrm>
            <a:custGeom>
              <a:avLst/>
              <a:gdLst/>
              <a:ahLst/>
              <a:cxnLst/>
              <a:rect l="l" t="t" r="r" b="b"/>
              <a:pathLst>
                <a:path w="286" h="1365" extrusionOk="0">
                  <a:moveTo>
                    <a:pt x="285" y="1"/>
                  </a:moveTo>
                  <a:cubicBezTo>
                    <a:pt x="265" y="83"/>
                    <a:pt x="249" y="149"/>
                    <a:pt x="233" y="213"/>
                  </a:cubicBezTo>
                  <a:cubicBezTo>
                    <a:pt x="181" y="430"/>
                    <a:pt x="134" y="648"/>
                    <a:pt x="92" y="867"/>
                  </a:cubicBezTo>
                  <a:cubicBezTo>
                    <a:pt x="60" y="1033"/>
                    <a:pt x="28" y="1198"/>
                    <a:pt x="0" y="1364"/>
                  </a:cubicBezTo>
                  <a:cubicBezTo>
                    <a:pt x="20" y="1283"/>
                    <a:pt x="36" y="1216"/>
                    <a:pt x="51" y="1150"/>
                  </a:cubicBezTo>
                  <a:cubicBezTo>
                    <a:pt x="102" y="931"/>
                    <a:pt x="148" y="711"/>
                    <a:pt x="194" y="491"/>
                  </a:cubicBezTo>
                  <a:cubicBezTo>
                    <a:pt x="225" y="328"/>
                    <a:pt x="257" y="166"/>
                    <a:pt x="285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3" name="Google Shape;1163;p13"/>
            <p:cNvSpPr/>
            <p:nvPr/>
          </p:nvSpPr>
          <p:spPr>
            <a:xfrm>
              <a:off x="3702588" y="1918425"/>
              <a:ext cx="5225" cy="25975"/>
            </a:xfrm>
            <a:custGeom>
              <a:avLst/>
              <a:gdLst/>
              <a:ahLst/>
              <a:cxnLst/>
              <a:rect l="l" t="t" r="r" b="b"/>
              <a:pathLst>
                <a:path w="209" h="1039" extrusionOk="0">
                  <a:moveTo>
                    <a:pt x="208" y="1"/>
                  </a:moveTo>
                  <a:cubicBezTo>
                    <a:pt x="191" y="67"/>
                    <a:pt x="180" y="116"/>
                    <a:pt x="169" y="164"/>
                  </a:cubicBezTo>
                  <a:cubicBezTo>
                    <a:pt x="129" y="330"/>
                    <a:pt x="92" y="496"/>
                    <a:pt x="61" y="664"/>
                  </a:cubicBezTo>
                  <a:cubicBezTo>
                    <a:pt x="39" y="788"/>
                    <a:pt x="16" y="912"/>
                    <a:pt x="0" y="1038"/>
                  </a:cubicBezTo>
                  <a:cubicBezTo>
                    <a:pt x="17" y="972"/>
                    <a:pt x="29" y="923"/>
                    <a:pt x="42" y="876"/>
                  </a:cubicBezTo>
                  <a:cubicBezTo>
                    <a:pt x="82" y="713"/>
                    <a:pt x="115" y="547"/>
                    <a:pt x="144" y="380"/>
                  </a:cubicBezTo>
                  <a:cubicBezTo>
                    <a:pt x="168" y="255"/>
                    <a:pt x="190" y="128"/>
                    <a:pt x="208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4" name="Google Shape;1164;p13"/>
            <p:cNvSpPr/>
            <p:nvPr/>
          </p:nvSpPr>
          <p:spPr>
            <a:xfrm>
              <a:off x="3707138" y="1963050"/>
              <a:ext cx="45100" cy="3200"/>
            </a:xfrm>
            <a:custGeom>
              <a:avLst/>
              <a:gdLst/>
              <a:ahLst/>
              <a:cxnLst/>
              <a:rect l="l" t="t" r="r" b="b"/>
              <a:pathLst>
                <a:path w="1804" h="128" extrusionOk="0">
                  <a:moveTo>
                    <a:pt x="1803" y="1"/>
                  </a:moveTo>
                  <a:lnTo>
                    <a:pt x="1803" y="1"/>
                  </a:lnTo>
                  <a:cubicBezTo>
                    <a:pt x="1698" y="6"/>
                    <a:pt x="1609" y="8"/>
                    <a:pt x="1518" y="12"/>
                  </a:cubicBezTo>
                  <a:cubicBezTo>
                    <a:pt x="1231" y="25"/>
                    <a:pt x="942" y="45"/>
                    <a:pt x="656" y="68"/>
                  </a:cubicBezTo>
                  <a:cubicBezTo>
                    <a:pt x="451" y="86"/>
                    <a:pt x="256" y="105"/>
                    <a:pt x="0" y="128"/>
                  </a:cubicBezTo>
                  <a:cubicBezTo>
                    <a:pt x="106" y="123"/>
                    <a:pt x="196" y="118"/>
                    <a:pt x="285" y="114"/>
                  </a:cubicBezTo>
                  <a:cubicBezTo>
                    <a:pt x="577" y="100"/>
                    <a:pt x="868" y="84"/>
                    <a:pt x="1158" y="61"/>
                  </a:cubicBezTo>
                  <a:cubicBezTo>
                    <a:pt x="1374" y="43"/>
                    <a:pt x="1588" y="26"/>
                    <a:pt x="1803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5" name="Google Shape;1165;p13"/>
            <p:cNvSpPr/>
            <p:nvPr/>
          </p:nvSpPr>
          <p:spPr>
            <a:xfrm>
              <a:off x="3703588" y="1985475"/>
              <a:ext cx="18750" cy="900"/>
            </a:xfrm>
            <a:custGeom>
              <a:avLst/>
              <a:gdLst/>
              <a:ahLst/>
              <a:cxnLst/>
              <a:rect l="l" t="t" r="r" b="b"/>
              <a:pathLst>
                <a:path w="750" h="36" extrusionOk="0">
                  <a:moveTo>
                    <a:pt x="632" y="0"/>
                  </a:moveTo>
                  <a:cubicBezTo>
                    <a:pt x="513" y="0"/>
                    <a:pt x="392" y="4"/>
                    <a:pt x="272" y="14"/>
                  </a:cubicBezTo>
                  <a:cubicBezTo>
                    <a:pt x="183" y="20"/>
                    <a:pt x="91" y="26"/>
                    <a:pt x="0" y="36"/>
                  </a:cubicBezTo>
                  <a:lnTo>
                    <a:pt x="118" y="36"/>
                  </a:lnTo>
                  <a:cubicBezTo>
                    <a:pt x="239" y="36"/>
                    <a:pt x="361" y="33"/>
                    <a:pt x="482" y="26"/>
                  </a:cubicBezTo>
                  <a:cubicBezTo>
                    <a:pt x="572" y="20"/>
                    <a:pt x="661" y="14"/>
                    <a:pt x="749" y="2"/>
                  </a:cubicBezTo>
                  <a:cubicBezTo>
                    <a:pt x="710" y="0"/>
                    <a:pt x="670" y="0"/>
                    <a:pt x="632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6" name="Google Shape;1166;p13"/>
            <p:cNvSpPr/>
            <p:nvPr/>
          </p:nvSpPr>
          <p:spPr>
            <a:xfrm>
              <a:off x="3655338" y="2033575"/>
              <a:ext cx="9900" cy="41550"/>
            </a:xfrm>
            <a:custGeom>
              <a:avLst/>
              <a:gdLst/>
              <a:ahLst/>
              <a:cxnLst/>
              <a:rect l="l" t="t" r="r" b="b"/>
              <a:pathLst>
                <a:path w="396" h="1662" extrusionOk="0">
                  <a:moveTo>
                    <a:pt x="395" y="1"/>
                  </a:moveTo>
                  <a:cubicBezTo>
                    <a:pt x="367" y="98"/>
                    <a:pt x="346" y="178"/>
                    <a:pt x="323" y="259"/>
                  </a:cubicBezTo>
                  <a:cubicBezTo>
                    <a:pt x="253" y="522"/>
                    <a:pt x="187" y="787"/>
                    <a:pt x="129" y="1053"/>
                  </a:cubicBezTo>
                  <a:cubicBezTo>
                    <a:pt x="83" y="1254"/>
                    <a:pt x="41" y="1457"/>
                    <a:pt x="0" y="1662"/>
                  </a:cubicBezTo>
                  <a:cubicBezTo>
                    <a:pt x="27" y="1564"/>
                    <a:pt x="48" y="1482"/>
                    <a:pt x="70" y="1401"/>
                  </a:cubicBezTo>
                  <a:cubicBezTo>
                    <a:pt x="138" y="1134"/>
                    <a:pt x="206" y="868"/>
                    <a:pt x="267" y="599"/>
                  </a:cubicBezTo>
                  <a:cubicBezTo>
                    <a:pt x="311" y="401"/>
                    <a:pt x="357" y="201"/>
                    <a:pt x="395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7" name="Google Shape;1167;p13"/>
            <p:cNvSpPr/>
            <p:nvPr/>
          </p:nvSpPr>
          <p:spPr>
            <a:xfrm>
              <a:off x="3677713" y="2019425"/>
              <a:ext cx="13850" cy="29275"/>
            </a:xfrm>
            <a:custGeom>
              <a:avLst/>
              <a:gdLst/>
              <a:ahLst/>
              <a:cxnLst/>
              <a:rect l="l" t="t" r="r" b="b"/>
              <a:pathLst>
                <a:path w="554" h="1171" extrusionOk="0">
                  <a:moveTo>
                    <a:pt x="554" y="0"/>
                  </a:moveTo>
                  <a:cubicBezTo>
                    <a:pt x="516" y="70"/>
                    <a:pt x="487" y="125"/>
                    <a:pt x="459" y="180"/>
                  </a:cubicBezTo>
                  <a:cubicBezTo>
                    <a:pt x="364" y="363"/>
                    <a:pt x="276" y="551"/>
                    <a:pt x="189" y="738"/>
                  </a:cubicBezTo>
                  <a:cubicBezTo>
                    <a:pt x="125" y="882"/>
                    <a:pt x="62" y="1025"/>
                    <a:pt x="1" y="1171"/>
                  </a:cubicBezTo>
                  <a:cubicBezTo>
                    <a:pt x="36" y="1099"/>
                    <a:pt x="64" y="1044"/>
                    <a:pt x="94" y="989"/>
                  </a:cubicBezTo>
                  <a:cubicBezTo>
                    <a:pt x="188" y="803"/>
                    <a:pt x="280" y="614"/>
                    <a:pt x="368" y="425"/>
                  </a:cubicBezTo>
                  <a:cubicBezTo>
                    <a:pt x="431" y="284"/>
                    <a:pt x="495" y="143"/>
                    <a:pt x="554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8" name="Google Shape;1168;p13"/>
            <p:cNvSpPr/>
            <p:nvPr/>
          </p:nvSpPr>
          <p:spPr>
            <a:xfrm>
              <a:off x="3720838" y="1975600"/>
              <a:ext cx="18575" cy="35650"/>
            </a:xfrm>
            <a:custGeom>
              <a:avLst/>
              <a:gdLst/>
              <a:ahLst/>
              <a:cxnLst/>
              <a:rect l="l" t="t" r="r" b="b"/>
              <a:pathLst>
                <a:path w="743" h="1426" extrusionOk="0">
                  <a:moveTo>
                    <a:pt x="743" y="0"/>
                  </a:moveTo>
                  <a:lnTo>
                    <a:pt x="743" y="0"/>
                  </a:lnTo>
                  <a:cubicBezTo>
                    <a:pt x="695" y="85"/>
                    <a:pt x="657" y="152"/>
                    <a:pt x="618" y="220"/>
                  </a:cubicBezTo>
                  <a:cubicBezTo>
                    <a:pt x="492" y="444"/>
                    <a:pt x="373" y="669"/>
                    <a:pt x="259" y="899"/>
                  </a:cubicBezTo>
                  <a:cubicBezTo>
                    <a:pt x="179" y="1061"/>
                    <a:pt x="104" y="1212"/>
                    <a:pt x="0" y="1425"/>
                  </a:cubicBezTo>
                  <a:cubicBezTo>
                    <a:pt x="46" y="1341"/>
                    <a:pt x="84" y="1272"/>
                    <a:pt x="123" y="1204"/>
                  </a:cubicBezTo>
                  <a:cubicBezTo>
                    <a:pt x="249" y="976"/>
                    <a:pt x="371" y="748"/>
                    <a:pt x="490" y="518"/>
                  </a:cubicBezTo>
                  <a:cubicBezTo>
                    <a:pt x="577" y="346"/>
                    <a:pt x="663" y="175"/>
                    <a:pt x="743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9" name="Google Shape;1169;p13"/>
            <p:cNvSpPr/>
            <p:nvPr/>
          </p:nvSpPr>
          <p:spPr>
            <a:xfrm>
              <a:off x="3757563" y="1941150"/>
              <a:ext cx="31250" cy="47950"/>
            </a:xfrm>
            <a:custGeom>
              <a:avLst/>
              <a:gdLst/>
              <a:ahLst/>
              <a:cxnLst/>
              <a:rect l="l" t="t" r="r" b="b"/>
              <a:pathLst>
                <a:path w="1250" h="1918" extrusionOk="0">
                  <a:moveTo>
                    <a:pt x="1249" y="1"/>
                  </a:moveTo>
                  <a:cubicBezTo>
                    <a:pt x="1176" y="107"/>
                    <a:pt x="1110" y="201"/>
                    <a:pt x="1045" y="297"/>
                  </a:cubicBezTo>
                  <a:cubicBezTo>
                    <a:pt x="840" y="599"/>
                    <a:pt x="638" y="902"/>
                    <a:pt x="443" y="1212"/>
                  </a:cubicBezTo>
                  <a:cubicBezTo>
                    <a:pt x="301" y="1438"/>
                    <a:pt x="166" y="1655"/>
                    <a:pt x="1" y="1918"/>
                  </a:cubicBezTo>
                  <a:cubicBezTo>
                    <a:pt x="73" y="1809"/>
                    <a:pt x="136" y="1715"/>
                    <a:pt x="202" y="1618"/>
                  </a:cubicBezTo>
                  <a:cubicBezTo>
                    <a:pt x="407" y="1310"/>
                    <a:pt x="613" y="1003"/>
                    <a:pt x="813" y="692"/>
                  </a:cubicBezTo>
                  <a:cubicBezTo>
                    <a:pt x="961" y="462"/>
                    <a:pt x="1109" y="233"/>
                    <a:pt x="1249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0" name="Google Shape;1170;p13"/>
            <p:cNvSpPr/>
            <p:nvPr/>
          </p:nvSpPr>
          <p:spPr>
            <a:xfrm>
              <a:off x="3775263" y="1961950"/>
              <a:ext cx="50025" cy="21325"/>
            </a:xfrm>
            <a:custGeom>
              <a:avLst/>
              <a:gdLst/>
              <a:ahLst/>
              <a:cxnLst/>
              <a:rect l="l" t="t" r="r" b="b"/>
              <a:pathLst>
                <a:path w="2001" h="853" extrusionOk="0">
                  <a:moveTo>
                    <a:pt x="2001" y="1"/>
                  </a:moveTo>
                  <a:cubicBezTo>
                    <a:pt x="1883" y="45"/>
                    <a:pt x="1783" y="85"/>
                    <a:pt x="1680" y="124"/>
                  </a:cubicBezTo>
                  <a:cubicBezTo>
                    <a:pt x="1360" y="253"/>
                    <a:pt x="1038" y="386"/>
                    <a:pt x="723" y="527"/>
                  </a:cubicBezTo>
                  <a:cubicBezTo>
                    <a:pt x="491" y="631"/>
                    <a:pt x="271" y="730"/>
                    <a:pt x="1" y="852"/>
                  </a:cubicBezTo>
                  <a:cubicBezTo>
                    <a:pt x="115" y="807"/>
                    <a:pt x="217" y="765"/>
                    <a:pt x="319" y="724"/>
                  </a:cubicBezTo>
                  <a:cubicBezTo>
                    <a:pt x="644" y="593"/>
                    <a:pt x="968" y="458"/>
                    <a:pt x="1291" y="317"/>
                  </a:cubicBezTo>
                  <a:cubicBezTo>
                    <a:pt x="1527" y="216"/>
                    <a:pt x="1765" y="112"/>
                    <a:pt x="200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1" name="Google Shape;1171;p13"/>
            <p:cNvSpPr/>
            <p:nvPr/>
          </p:nvSpPr>
          <p:spPr>
            <a:xfrm>
              <a:off x="3730813" y="1996400"/>
              <a:ext cx="104300" cy="28025"/>
            </a:xfrm>
            <a:custGeom>
              <a:avLst/>
              <a:gdLst/>
              <a:ahLst/>
              <a:cxnLst/>
              <a:rect l="l" t="t" r="r" b="b"/>
              <a:pathLst>
                <a:path w="4172" h="1121" extrusionOk="0">
                  <a:moveTo>
                    <a:pt x="3938" y="0"/>
                  </a:moveTo>
                  <a:lnTo>
                    <a:pt x="3938" y="0"/>
                  </a:lnTo>
                  <a:cubicBezTo>
                    <a:pt x="3871" y="56"/>
                    <a:pt x="3817" y="102"/>
                    <a:pt x="3763" y="146"/>
                  </a:cubicBezTo>
                  <a:cubicBezTo>
                    <a:pt x="3589" y="295"/>
                    <a:pt x="3419" y="450"/>
                    <a:pt x="3250" y="606"/>
                  </a:cubicBezTo>
                  <a:cubicBezTo>
                    <a:pt x="3159" y="691"/>
                    <a:pt x="3069" y="778"/>
                    <a:pt x="2979" y="866"/>
                  </a:cubicBezTo>
                  <a:cubicBezTo>
                    <a:pt x="2920" y="886"/>
                    <a:pt x="2863" y="904"/>
                    <a:pt x="2804" y="924"/>
                  </a:cubicBezTo>
                  <a:cubicBezTo>
                    <a:pt x="2765" y="941"/>
                    <a:pt x="2728" y="942"/>
                    <a:pt x="2682" y="947"/>
                  </a:cubicBezTo>
                  <a:cubicBezTo>
                    <a:pt x="2639" y="952"/>
                    <a:pt x="2598" y="955"/>
                    <a:pt x="2556" y="960"/>
                  </a:cubicBezTo>
                  <a:cubicBezTo>
                    <a:pt x="2217" y="997"/>
                    <a:pt x="1880" y="1034"/>
                    <a:pt x="1543" y="1070"/>
                  </a:cubicBezTo>
                  <a:cubicBezTo>
                    <a:pt x="1453" y="1088"/>
                    <a:pt x="1364" y="1094"/>
                    <a:pt x="1275" y="1094"/>
                  </a:cubicBezTo>
                  <a:cubicBezTo>
                    <a:pt x="1108" y="1094"/>
                    <a:pt x="942" y="1073"/>
                    <a:pt x="772" y="1063"/>
                  </a:cubicBezTo>
                  <a:cubicBezTo>
                    <a:pt x="519" y="1045"/>
                    <a:pt x="263" y="1028"/>
                    <a:pt x="0" y="1009"/>
                  </a:cubicBezTo>
                  <a:lnTo>
                    <a:pt x="0" y="1009"/>
                  </a:lnTo>
                  <a:cubicBezTo>
                    <a:pt x="228" y="1031"/>
                    <a:pt x="448" y="1051"/>
                    <a:pt x="668" y="1070"/>
                  </a:cubicBezTo>
                  <a:cubicBezTo>
                    <a:pt x="839" y="1086"/>
                    <a:pt x="1011" y="1101"/>
                    <a:pt x="1182" y="1114"/>
                  </a:cubicBezTo>
                  <a:cubicBezTo>
                    <a:pt x="1210" y="1119"/>
                    <a:pt x="1239" y="1121"/>
                    <a:pt x="1268" y="1121"/>
                  </a:cubicBezTo>
                  <a:cubicBezTo>
                    <a:pt x="1326" y="1121"/>
                    <a:pt x="1384" y="1114"/>
                    <a:pt x="1440" y="1107"/>
                  </a:cubicBezTo>
                  <a:cubicBezTo>
                    <a:pt x="1526" y="1097"/>
                    <a:pt x="1611" y="1089"/>
                    <a:pt x="1697" y="1081"/>
                  </a:cubicBezTo>
                  <a:cubicBezTo>
                    <a:pt x="2039" y="1045"/>
                    <a:pt x="2381" y="1008"/>
                    <a:pt x="2723" y="973"/>
                  </a:cubicBezTo>
                  <a:cubicBezTo>
                    <a:pt x="2795" y="954"/>
                    <a:pt x="2865" y="932"/>
                    <a:pt x="2936" y="910"/>
                  </a:cubicBezTo>
                  <a:lnTo>
                    <a:pt x="2936" y="910"/>
                  </a:lnTo>
                  <a:cubicBezTo>
                    <a:pt x="2914" y="931"/>
                    <a:pt x="2892" y="951"/>
                    <a:pt x="2871" y="971"/>
                  </a:cubicBezTo>
                  <a:cubicBezTo>
                    <a:pt x="2899" y="947"/>
                    <a:pt x="2924" y="927"/>
                    <a:pt x="2948" y="905"/>
                  </a:cubicBezTo>
                  <a:cubicBezTo>
                    <a:pt x="3118" y="850"/>
                    <a:pt x="3283" y="789"/>
                    <a:pt x="3451" y="735"/>
                  </a:cubicBezTo>
                  <a:cubicBezTo>
                    <a:pt x="3688" y="653"/>
                    <a:pt x="3926" y="570"/>
                    <a:pt x="4171" y="486"/>
                  </a:cubicBezTo>
                  <a:lnTo>
                    <a:pt x="4171" y="486"/>
                  </a:lnTo>
                  <a:cubicBezTo>
                    <a:pt x="3953" y="555"/>
                    <a:pt x="3742" y="623"/>
                    <a:pt x="3532" y="688"/>
                  </a:cubicBezTo>
                  <a:cubicBezTo>
                    <a:pt x="3367" y="738"/>
                    <a:pt x="3206" y="790"/>
                    <a:pt x="3046" y="843"/>
                  </a:cubicBezTo>
                  <a:cubicBezTo>
                    <a:pt x="3029" y="849"/>
                    <a:pt x="3014" y="853"/>
                    <a:pt x="2997" y="860"/>
                  </a:cubicBezTo>
                  <a:cubicBezTo>
                    <a:pt x="3012" y="848"/>
                    <a:pt x="3028" y="833"/>
                    <a:pt x="3042" y="821"/>
                  </a:cubicBezTo>
                  <a:cubicBezTo>
                    <a:pt x="3219" y="668"/>
                    <a:pt x="3393" y="514"/>
                    <a:pt x="3565" y="356"/>
                  </a:cubicBezTo>
                  <a:cubicBezTo>
                    <a:pt x="3691" y="240"/>
                    <a:pt x="3817" y="122"/>
                    <a:pt x="3938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2" name="Google Shape;1172;p13"/>
            <p:cNvSpPr/>
            <p:nvPr/>
          </p:nvSpPr>
          <p:spPr>
            <a:xfrm>
              <a:off x="3718713" y="2041750"/>
              <a:ext cx="25425" cy="12425"/>
            </a:xfrm>
            <a:custGeom>
              <a:avLst/>
              <a:gdLst/>
              <a:ahLst/>
              <a:cxnLst/>
              <a:rect l="l" t="t" r="r" b="b"/>
              <a:pathLst>
                <a:path w="1017" h="497" extrusionOk="0">
                  <a:moveTo>
                    <a:pt x="1016" y="0"/>
                  </a:moveTo>
                  <a:cubicBezTo>
                    <a:pt x="950" y="27"/>
                    <a:pt x="901" y="48"/>
                    <a:pt x="852" y="70"/>
                  </a:cubicBezTo>
                  <a:cubicBezTo>
                    <a:pt x="687" y="143"/>
                    <a:pt x="526" y="222"/>
                    <a:pt x="364" y="303"/>
                  </a:cubicBezTo>
                  <a:cubicBezTo>
                    <a:pt x="242" y="367"/>
                    <a:pt x="120" y="431"/>
                    <a:pt x="1" y="497"/>
                  </a:cubicBezTo>
                  <a:cubicBezTo>
                    <a:pt x="65" y="466"/>
                    <a:pt x="114" y="444"/>
                    <a:pt x="162" y="423"/>
                  </a:cubicBezTo>
                  <a:cubicBezTo>
                    <a:pt x="330" y="350"/>
                    <a:pt x="495" y="270"/>
                    <a:pt x="658" y="189"/>
                  </a:cubicBezTo>
                  <a:cubicBezTo>
                    <a:pt x="779" y="127"/>
                    <a:pt x="900" y="66"/>
                    <a:pt x="101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3" name="Google Shape;1173;p13"/>
            <p:cNvSpPr/>
            <p:nvPr/>
          </p:nvSpPr>
          <p:spPr>
            <a:xfrm>
              <a:off x="3754363" y="2006300"/>
              <a:ext cx="32900" cy="15800"/>
            </a:xfrm>
            <a:custGeom>
              <a:avLst/>
              <a:gdLst/>
              <a:ahLst/>
              <a:cxnLst/>
              <a:rect l="l" t="t" r="r" b="b"/>
              <a:pathLst>
                <a:path w="1316" h="632" extrusionOk="0">
                  <a:moveTo>
                    <a:pt x="1315" y="0"/>
                  </a:moveTo>
                  <a:lnTo>
                    <a:pt x="1315" y="0"/>
                  </a:lnTo>
                  <a:cubicBezTo>
                    <a:pt x="1233" y="35"/>
                    <a:pt x="1168" y="63"/>
                    <a:pt x="1103" y="90"/>
                  </a:cubicBezTo>
                  <a:cubicBezTo>
                    <a:pt x="893" y="185"/>
                    <a:pt x="681" y="284"/>
                    <a:pt x="473" y="388"/>
                  </a:cubicBezTo>
                  <a:cubicBezTo>
                    <a:pt x="330" y="462"/>
                    <a:pt x="196" y="531"/>
                    <a:pt x="0" y="632"/>
                  </a:cubicBezTo>
                  <a:cubicBezTo>
                    <a:pt x="81" y="595"/>
                    <a:pt x="146" y="566"/>
                    <a:pt x="209" y="539"/>
                  </a:cubicBezTo>
                  <a:cubicBezTo>
                    <a:pt x="425" y="442"/>
                    <a:pt x="639" y="343"/>
                    <a:pt x="850" y="239"/>
                  </a:cubicBezTo>
                  <a:cubicBezTo>
                    <a:pt x="1006" y="162"/>
                    <a:pt x="1162" y="84"/>
                    <a:pt x="1315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4" name="Google Shape;1174;p13"/>
            <p:cNvSpPr/>
            <p:nvPr/>
          </p:nvSpPr>
          <p:spPr>
            <a:xfrm>
              <a:off x="3759388" y="2040300"/>
              <a:ext cx="18650" cy="15875"/>
            </a:xfrm>
            <a:custGeom>
              <a:avLst/>
              <a:gdLst/>
              <a:ahLst/>
              <a:cxnLst/>
              <a:rect l="l" t="t" r="r" b="b"/>
              <a:pathLst>
                <a:path w="746" h="635" extrusionOk="0">
                  <a:moveTo>
                    <a:pt x="746" y="1"/>
                  </a:moveTo>
                  <a:lnTo>
                    <a:pt x="746" y="1"/>
                  </a:lnTo>
                  <a:cubicBezTo>
                    <a:pt x="704" y="30"/>
                    <a:pt x="663" y="62"/>
                    <a:pt x="621" y="92"/>
                  </a:cubicBezTo>
                  <a:cubicBezTo>
                    <a:pt x="499" y="189"/>
                    <a:pt x="380" y="289"/>
                    <a:pt x="264" y="395"/>
                  </a:cubicBezTo>
                  <a:cubicBezTo>
                    <a:pt x="175" y="473"/>
                    <a:pt x="87" y="552"/>
                    <a:pt x="1" y="634"/>
                  </a:cubicBezTo>
                  <a:cubicBezTo>
                    <a:pt x="51" y="594"/>
                    <a:pt x="87" y="567"/>
                    <a:pt x="122" y="539"/>
                  </a:cubicBezTo>
                  <a:cubicBezTo>
                    <a:pt x="246" y="441"/>
                    <a:pt x="368" y="342"/>
                    <a:pt x="487" y="238"/>
                  </a:cubicBezTo>
                  <a:cubicBezTo>
                    <a:pt x="575" y="162"/>
                    <a:pt x="663" y="85"/>
                    <a:pt x="746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5" name="Google Shape;1175;p13"/>
            <p:cNvSpPr/>
            <p:nvPr/>
          </p:nvSpPr>
          <p:spPr>
            <a:xfrm>
              <a:off x="3798388" y="2028500"/>
              <a:ext cx="18550" cy="20300"/>
            </a:xfrm>
            <a:custGeom>
              <a:avLst/>
              <a:gdLst/>
              <a:ahLst/>
              <a:cxnLst/>
              <a:rect l="l" t="t" r="r" b="b"/>
              <a:pathLst>
                <a:path w="742" h="812" extrusionOk="0">
                  <a:moveTo>
                    <a:pt x="742" y="0"/>
                  </a:moveTo>
                  <a:cubicBezTo>
                    <a:pt x="692" y="49"/>
                    <a:pt x="656" y="86"/>
                    <a:pt x="620" y="123"/>
                  </a:cubicBezTo>
                  <a:cubicBezTo>
                    <a:pt x="497" y="249"/>
                    <a:pt x="379" y="377"/>
                    <a:pt x="262" y="508"/>
                  </a:cubicBezTo>
                  <a:cubicBezTo>
                    <a:pt x="173" y="607"/>
                    <a:pt x="85" y="709"/>
                    <a:pt x="1" y="811"/>
                  </a:cubicBezTo>
                  <a:cubicBezTo>
                    <a:pt x="49" y="760"/>
                    <a:pt x="86" y="723"/>
                    <a:pt x="122" y="687"/>
                  </a:cubicBezTo>
                  <a:cubicBezTo>
                    <a:pt x="245" y="561"/>
                    <a:pt x="366" y="430"/>
                    <a:pt x="484" y="299"/>
                  </a:cubicBezTo>
                  <a:cubicBezTo>
                    <a:pt x="574" y="201"/>
                    <a:pt x="661" y="103"/>
                    <a:pt x="742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6" name="Google Shape;1176;p13"/>
            <p:cNvSpPr/>
            <p:nvPr/>
          </p:nvSpPr>
          <p:spPr>
            <a:xfrm>
              <a:off x="3714288" y="2070400"/>
              <a:ext cx="25675" cy="12100"/>
            </a:xfrm>
            <a:custGeom>
              <a:avLst/>
              <a:gdLst/>
              <a:ahLst/>
              <a:cxnLst/>
              <a:rect l="l" t="t" r="r" b="b"/>
              <a:pathLst>
                <a:path w="1027" h="484" extrusionOk="0">
                  <a:moveTo>
                    <a:pt x="1" y="0"/>
                  </a:moveTo>
                  <a:cubicBezTo>
                    <a:pt x="64" y="33"/>
                    <a:pt x="112" y="59"/>
                    <a:pt x="160" y="82"/>
                  </a:cubicBezTo>
                  <a:cubicBezTo>
                    <a:pt x="324" y="165"/>
                    <a:pt x="486" y="247"/>
                    <a:pt x="654" y="323"/>
                  </a:cubicBezTo>
                  <a:cubicBezTo>
                    <a:pt x="777" y="380"/>
                    <a:pt x="900" y="435"/>
                    <a:pt x="1027" y="484"/>
                  </a:cubicBezTo>
                  <a:cubicBezTo>
                    <a:pt x="974" y="454"/>
                    <a:pt x="921" y="427"/>
                    <a:pt x="869" y="399"/>
                  </a:cubicBezTo>
                  <a:cubicBezTo>
                    <a:pt x="706" y="317"/>
                    <a:pt x="544" y="239"/>
                    <a:pt x="379" y="165"/>
                  </a:cubicBezTo>
                  <a:cubicBezTo>
                    <a:pt x="253" y="109"/>
                    <a:pt x="128" y="53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7" name="Google Shape;1177;p13"/>
            <p:cNvSpPr/>
            <p:nvPr/>
          </p:nvSpPr>
          <p:spPr>
            <a:xfrm>
              <a:off x="3750988" y="2066325"/>
              <a:ext cx="34125" cy="15750"/>
            </a:xfrm>
            <a:custGeom>
              <a:avLst/>
              <a:gdLst/>
              <a:ahLst/>
              <a:cxnLst/>
              <a:rect l="l" t="t" r="r" b="b"/>
              <a:pathLst>
                <a:path w="1365" h="630" extrusionOk="0">
                  <a:moveTo>
                    <a:pt x="1" y="1"/>
                  </a:moveTo>
                  <a:lnTo>
                    <a:pt x="1" y="1"/>
                  </a:lnTo>
                  <a:cubicBezTo>
                    <a:pt x="81" y="41"/>
                    <a:pt x="147" y="74"/>
                    <a:pt x="212" y="107"/>
                  </a:cubicBezTo>
                  <a:cubicBezTo>
                    <a:pt x="430" y="213"/>
                    <a:pt x="649" y="321"/>
                    <a:pt x="870" y="419"/>
                  </a:cubicBezTo>
                  <a:cubicBezTo>
                    <a:pt x="1034" y="492"/>
                    <a:pt x="1197" y="566"/>
                    <a:pt x="1364" y="629"/>
                  </a:cubicBezTo>
                  <a:cubicBezTo>
                    <a:pt x="1282" y="588"/>
                    <a:pt x="1219" y="556"/>
                    <a:pt x="1153" y="523"/>
                  </a:cubicBezTo>
                  <a:cubicBezTo>
                    <a:pt x="939" y="419"/>
                    <a:pt x="722" y="316"/>
                    <a:pt x="502" y="220"/>
                  </a:cubicBezTo>
                  <a:cubicBezTo>
                    <a:pt x="349" y="152"/>
                    <a:pt x="205" y="91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8" name="Google Shape;1178;p13"/>
            <p:cNvSpPr/>
            <p:nvPr/>
          </p:nvSpPr>
          <p:spPr>
            <a:xfrm>
              <a:off x="3798263" y="2060725"/>
              <a:ext cx="16625" cy="15475"/>
            </a:xfrm>
            <a:custGeom>
              <a:avLst/>
              <a:gdLst/>
              <a:ahLst/>
              <a:cxnLst/>
              <a:rect l="l" t="t" r="r" b="b"/>
              <a:pathLst>
                <a:path w="665" h="619" extrusionOk="0">
                  <a:moveTo>
                    <a:pt x="1" y="1"/>
                  </a:moveTo>
                  <a:cubicBezTo>
                    <a:pt x="43" y="44"/>
                    <a:pt x="73" y="74"/>
                    <a:pt x="102" y="104"/>
                  </a:cubicBezTo>
                  <a:cubicBezTo>
                    <a:pt x="206" y="207"/>
                    <a:pt x="310" y="309"/>
                    <a:pt x="418" y="409"/>
                  </a:cubicBezTo>
                  <a:cubicBezTo>
                    <a:pt x="496" y="480"/>
                    <a:pt x="577" y="552"/>
                    <a:pt x="665" y="619"/>
                  </a:cubicBezTo>
                  <a:cubicBezTo>
                    <a:pt x="632" y="583"/>
                    <a:pt x="599" y="548"/>
                    <a:pt x="567" y="515"/>
                  </a:cubicBezTo>
                  <a:cubicBezTo>
                    <a:pt x="464" y="412"/>
                    <a:pt x="359" y="313"/>
                    <a:pt x="250" y="217"/>
                  </a:cubicBezTo>
                  <a:cubicBezTo>
                    <a:pt x="182" y="159"/>
                    <a:pt x="121" y="105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9" name="Google Shape;1179;p13"/>
            <p:cNvSpPr/>
            <p:nvPr/>
          </p:nvSpPr>
          <p:spPr>
            <a:xfrm>
              <a:off x="3693038" y="2090550"/>
              <a:ext cx="18350" cy="19750"/>
            </a:xfrm>
            <a:custGeom>
              <a:avLst/>
              <a:gdLst/>
              <a:ahLst/>
              <a:cxnLst/>
              <a:rect l="l" t="t" r="r" b="b"/>
              <a:pathLst>
                <a:path w="734" h="790" extrusionOk="0">
                  <a:moveTo>
                    <a:pt x="733" y="0"/>
                  </a:moveTo>
                  <a:lnTo>
                    <a:pt x="733" y="0"/>
                  </a:lnTo>
                  <a:cubicBezTo>
                    <a:pt x="692" y="38"/>
                    <a:pt x="650" y="79"/>
                    <a:pt x="611" y="118"/>
                  </a:cubicBezTo>
                  <a:cubicBezTo>
                    <a:pt x="490" y="239"/>
                    <a:pt x="371" y="364"/>
                    <a:pt x="257" y="492"/>
                  </a:cubicBezTo>
                  <a:cubicBezTo>
                    <a:pt x="170" y="590"/>
                    <a:pt x="84" y="688"/>
                    <a:pt x="0" y="789"/>
                  </a:cubicBezTo>
                  <a:lnTo>
                    <a:pt x="119" y="670"/>
                  </a:lnTo>
                  <a:cubicBezTo>
                    <a:pt x="241" y="547"/>
                    <a:pt x="363" y="422"/>
                    <a:pt x="479" y="294"/>
                  </a:cubicBezTo>
                  <a:cubicBezTo>
                    <a:pt x="566" y="196"/>
                    <a:pt x="654" y="101"/>
                    <a:pt x="733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0" name="Google Shape;1180;p13"/>
            <p:cNvSpPr/>
            <p:nvPr/>
          </p:nvSpPr>
          <p:spPr>
            <a:xfrm>
              <a:off x="3689888" y="2120025"/>
              <a:ext cx="24575" cy="57725"/>
            </a:xfrm>
            <a:custGeom>
              <a:avLst/>
              <a:gdLst/>
              <a:ahLst/>
              <a:cxnLst/>
              <a:rect l="l" t="t" r="r" b="b"/>
              <a:pathLst>
                <a:path w="983" h="2309" extrusionOk="0">
                  <a:moveTo>
                    <a:pt x="0" y="1"/>
                  </a:moveTo>
                  <a:cubicBezTo>
                    <a:pt x="76" y="121"/>
                    <a:pt x="144" y="231"/>
                    <a:pt x="211" y="341"/>
                  </a:cubicBezTo>
                  <a:cubicBezTo>
                    <a:pt x="321" y="518"/>
                    <a:pt x="429" y="692"/>
                    <a:pt x="536" y="863"/>
                  </a:cubicBezTo>
                  <a:cubicBezTo>
                    <a:pt x="563" y="906"/>
                    <a:pt x="591" y="949"/>
                    <a:pt x="618" y="993"/>
                  </a:cubicBezTo>
                  <a:lnTo>
                    <a:pt x="660" y="1056"/>
                  </a:lnTo>
                  <a:cubicBezTo>
                    <a:pt x="663" y="1062"/>
                    <a:pt x="667" y="1067"/>
                    <a:pt x="671" y="1073"/>
                  </a:cubicBezTo>
                  <a:cubicBezTo>
                    <a:pt x="672" y="1075"/>
                    <a:pt x="672" y="1077"/>
                    <a:pt x="673" y="1078"/>
                  </a:cubicBezTo>
                  <a:cubicBezTo>
                    <a:pt x="673" y="1081"/>
                    <a:pt x="676" y="1084"/>
                    <a:pt x="676" y="1087"/>
                  </a:cubicBezTo>
                  <a:cubicBezTo>
                    <a:pt x="678" y="1099"/>
                    <a:pt x="681" y="1111"/>
                    <a:pt x="684" y="1126"/>
                  </a:cubicBezTo>
                  <a:cubicBezTo>
                    <a:pt x="709" y="1225"/>
                    <a:pt x="732" y="1325"/>
                    <a:pt x="756" y="1426"/>
                  </a:cubicBezTo>
                  <a:cubicBezTo>
                    <a:pt x="829" y="1721"/>
                    <a:pt x="902" y="2015"/>
                    <a:pt x="983" y="2309"/>
                  </a:cubicBezTo>
                  <a:cubicBezTo>
                    <a:pt x="952" y="2169"/>
                    <a:pt x="924" y="2043"/>
                    <a:pt x="897" y="1916"/>
                  </a:cubicBezTo>
                  <a:cubicBezTo>
                    <a:pt x="851" y="1713"/>
                    <a:pt x="807" y="1515"/>
                    <a:pt x="763" y="1319"/>
                  </a:cubicBezTo>
                  <a:cubicBezTo>
                    <a:pt x="750" y="1270"/>
                    <a:pt x="739" y="1220"/>
                    <a:pt x="727" y="1171"/>
                  </a:cubicBezTo>
                  <a:cubicBezTo>
                    <a:pt x="721" y="1147"/>
                    <a:pt x="715" y="1122"/>
                    <a:pt x="709" y="1097"/>
                  </a:cubicBezTo>
                  <a:cubicBezTo>
                    <a:pt x="704" y="1083"/>
                    <a:pt x="708" y="1077"/>
                    <a:pt x="695" y="1055"/>
                  </a:cubicBezTo>
                  <a:cubicBezTo>
                    <a:pt x="689" y="1044"/>
                    <a:pt x="682" y="1034"/>
                    <a:pt x="676" y="1023"/>
                  </a:cubicBezTo>
                  <a:cubicBezTo>
                    <a:pt x="621" y="939"/>
                    <a:pt x="566" y="854"/>
                    <a:pt x="511" y="769"/>
                  </a:cubicBezTo>
                  <a:cubicBezTo>
                    <a:pt x="345" y="522"/>
                    <a:pt x="188" y="282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1" name="Google Shape;1181;p13"/>
            <p:cNvSpPr/>
            <p:nvPr/>
          </p:nvSpPr>
          <p:spPr>
            <a:xfrm>
              <a:off x="3726188" y="2131100"/>
              <a:ext cx="25875" cy="28950"/>
            </a:xfrm>
            <a:custGeom>
              <a:avLst/>
              <a:gdLst/>
              <a:ahLst/>
              <a:cxnLst/>
              <a:rect l="l" t="t" r="r" b="b"/>
              <a:pathLst>
                <a:path w="1035" h="1158" extrusionOk="0">
                  <a:moveTo>
                    <a:pt x="0" y="0"/>
                  </a:moveTo>
                  <a:lnTo>
                    <a:pt x="0" y="0"/>
                  </a:lnTo>
                  <a:cubicBezTo>
                    <a:pt x="59" y="73"/>
                    <a:pt x="108" y="130"/>
                    <a:pt x="157" y="189"/>
                  </a:cubicBezTo>
                  <a:cubicBezTo>
                    <a:pt x="320" y="380"/>
                    <a:pt x="481" y="571"/>
                    <a:pt x="651" y="756"/>
                  </a:cubicBezTo>
                  <a:cubicBezTo>
                    <a:pt x="777" y="892"/>
                    <a:pt x="901" y="1028"/>
                    <a:pt x="1034" y="1158"/>
                  </a:cubicBezTo>
                  <a:cubicBezTo>
                    <a:pt x="974" y="1087"/>
                    <a:pt x="926" y="1028"/>
                    <a:pt x="878" y="971"/>
                  </a:cubicBezTo>
                  <a:cubicBezTo>
                    <a:pt x="717" y="778"/>
                    <a:pt x="553" y="594"/>
                    <a:pt x="386" y="414"/>
                  </a:cubicBezTo>
                  <a:cubicBezTo>
                    <a:pt x="267" y="287"/>
                    <a:pt x="156" y="169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2" name="Google Shape;1182;p13"/>
            <p:cNvSpPr/>
            <p:nvPr/>
          </p:nvSpPr>
          <p:spPr>
            <a:xfrm>
              <a:off x="3756713" y="2125325"/>
              <a:ext cx="50150" cy="16600"/>
            </a:xfrm>
            <a:custGeom>
              <a:avLst/>
              <a:gdLst/>
              <a:ahLst/>
              <a:cxnLst/>
              <a:rect l="l" t="t" r="r" b="b"/>
              <a:pathLst>
                <a:path w="2006" h="664" extrusionOk="0">
                  <a:moveTo>
                    <a:pt x="0" y="0"/>
                  </a:moveTo>
                  <a:lnTo>
                    <a:pt x="0" y="0"/>
                  </a:lnTo>
                  <a:cubicBezTo>
                    <a:pt x="114" y="42"/>
                    <a:pt x="214" y="77"/>
                    <a:pt x="315" y="113"/>
                  </a:cubicBezTo>
                  <a:cubicBezTo>
                    <a:pt x="635" y="227"/>
                    <a:pt x="958" y="339"/>
                    <a:pt x="1282" y="444"/>
                  </a:cubicBezTo>
                  <a:cubicBezTo>
                    <a:pt x="1522" y="520"/>
                    <a:pt x="1762" y="597"/>
                    <a:pt x="2005" y="663"/>
                  </a:cubicBezTo>
                  <a:cubicBezTo>
                    <a:pt x="1893" y="622"/>
                    <a:pt x="1792" y="585"/>
                    <a:pt x="1693" y="548"/>
                  </a:cubicBezTo>
                  <a:cubicBezTo>
                    <a:pt x="1376" y="433"/>
                    <a:pt x="1056" y="329"/>
                    <a:pt x="734" y="229"/>
                  </a:cubicBezTo>
                  <a:cubicBezTo>
                    <a:pt x="501" y="157"/>
                    <a:pt x="278" y="86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3" name="Google Shape;1183;p13"/>
            <p:cNvSpPr/>
            <p:nvPr/>
          </p:nvSpPr>
          <p:spPr>
            <a:xfrm>
              <a:off x="3728663" y="2090850"/>
              <a:ext cx="26600" cy="23700"/>
            </a:xfrm>
            <a:custGeom>
              <a:avLst/>
              <a:gdLst/>
              <a:ahLst/>
              <a:cxnLst/>
              <a:rect l="l" t="t" r="r" b="b"/>
              <a:pathLst>
                <a:path w="1064" h="948" extrusionOk="0">
                  <a:moveTo>
                    <a:pt x="1064" y="1"/>
                  </a:moveTo>
                  <a:lnTo>
                    <a:pt x="1064" y="1"/>
                  </a:lnTo>
                  <a:cubicBezTo>
                    <a:pt x="996" y="56"/>
                    <a:pt x="942" y="99"/>
                    <a:pt x="889" y="141"/>
                  </a:cubicBezTo>
                  <a:cubicBezTo>
                    <a:pt x="712" y="286"/>
                    <a:pt x="544" y="437"/>
                    <a:pt x="376" y="590"/>
                  </a:cubicBezTo>
                  <a:cubicBezTo>
                    <a:pt x="250" y="709"/>
                    <a:pt x="123" y="826"/>
                    <a:pt x="1" y="947"/>
                  </a:cubicBezTo>
                  <a:cubicBezTo>
                    <a:pt x="67" y="892"/>
                    <a:pt x="119" y="847"/>
                    <a:pt x="173" y="803"/>
                  </a:cubicBezTo>
                  <a:cubicBezTo>
                    <a:pt x="349" y="655"/>
                    <a:pt x="523" y="505"/>
                    <a:pt x="693" y="351"/>
                  </a:cubicBezTo>
                  <a:cubicBezTo>
                    <a:pt x="819" y="236"/>
                    <a:pt x="944" y="122"/>
                    <a:pt x="1064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4" name="Google Shape;1184;p13"/>
            <p:cNvSpPr/>
            <p:nvPr/>
          </p:nvSpPr>
          <p:spPr>
            <a:xfrm>
              <a:off x="3775363" y="2092525"/>
              <a:ext cx="27175" cy="24225"/>
            </a:xfrm>
            <a:custGeom>
              <a:avLst/>
              <a:gdLst/>
              <a:ahLst/>
              <a:cxnLst/>
              <a:rect l="l" t="t" r="r" b="b"/>
              <a:pathLst>
                <a:path w="1087" h="969" extrusionOk="0">
                  <a:moveTo>
                    <a:pt x="1087" y="1"/>
                  </a:moveTo>
                  <a:lnTo>
                    <a:pt x="1087" y="1"/>
                  </a:lnTo>
                  <a:cubicBezTo>
                    <a:pt x="1018" y="56"/>
                    <a:pt x="964" y="100"/>
                    <a:pt x="909" y="144"/>
                  </a:cubicBezTo>
                  <a:cubicBezTo>
                    <a:pt x="732" y="295"/>
                    <a:pt x="556" y="447"/>
                    <a:pt x="386" y="605"/>
                  </a:cubicBezTo>
                  <a:cubicBezTo>
                    <a:pt x="256" y="724"/>
                    <a:pt x="128" y="846"/>
                    <a:pt x="0" y="969"/>
                  </a:cubicBezTo>
                  <a:cubicBezTo>
                    <a:pt x="68" y="912"/>
                    <a:pt x="123" y="866"/>
                    <a:pt x="177" y="822"/>
                  </a:cubicBezTo>
                  <a:cubicBezTo>
                    <a:pt x="358" y="670"/>
                    <a:pt x="535" y="517"/>
                    <a:pt x="707" y="358"/>
                  </a:cubicBezTo>
                  <a:cubicBezTo>
                    <a:pt x="836" y="241"/>
                    <a:pt x="964" y="125"/>
                    <a:pt x="1087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5" name="Google Shape;1185;p13"/>
            <p:cNvSpPr/>
            <p:nvPr/>
          </p:nvSpPr>
          <p:spPr>
            <a:xfrm>
              <a:off x="3556338" y="1895550"/>
              <a:ext cx="22475" cy="12900"/>
            </a:xfrm>
            <a:custGeom>
              <a:avLst/>
              <a:gdLst/>
              <a:ahLst/>
              <a:cxnLst/>
              <a:rect l="l" t="t" r="r" b="b"/>
              <a:pathLst>
                <a:path w="899" h="516" extrusionOk="0">
                  <a:moveTo>
                    <a:pt x="1" y="1"/>
                  </a:moveTo>
                  <a:lnTo>
                    <a:pt x="1" y="1"/>
                  </a:lnTo>
                  <a:cubicBezTo>
                    <a:pt x="57" y="35"/>
                    <a:pt x="98" y="62"/>
                    <a:pt x="138" y="88"/>
                  </a:cubicBezTo>
                  <a:cubicBezTo>
                    <a:pt x="281" y="177"/>
                    <a:pt x="424" y="265"/>
                    <a:pt x="569" y="346"/>
                  </a:cubicBezTo>
                  <a:cubicBezTo>
                    <a:pt x="678" y="406"/>
                    <a:pt x="785" y="466"/>
                    <a:pt x="898" y="516"/>
                  </a:cubicBezTo>
                  <a:cubicBezTo>
                    <a:pt x="853" y="485"/>
                    <a:pt x="808" y="455"/>
                    <a:pt x="761" y="425"/>
                  </a:cubicBezTo>
                  <a:cubicBezTo>
                    <a:pt x="623" y="337"/>
                    <a:pt x="479" y="255"/>
                    <a:pt x="333" y="176"/>
                  </a:cubicBezTo>
                  <a:cubicBezTo>
                    <a:pt x="239" y="126"/>
                    <a:pt x="155" y="82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6" name="Google Shape;1186;p13"/>
            <p:cNvSpPr/>
            <p:nvPr/>
          </p:nvSpPr>
          <p:spPr>
            <a:xfrm>
              <a:off x="3573338" y="1921500"/>
              <a:ext cx="28650" cy="925"/>
            </a:xfrm>
            <a:custGeom>
              <a:avLst/>
              <a:gdLst/>
              <a:ahLst/>
              <a:cxnLst/>
              <a:rect l="l" t="t" r="r" b="b"/>
              <a:pathLst>
                <a:path w="1146" h="37" extrusionOk="0">
                  <a:moveTo>
                    <a:pt x="418" y="0"/>
                  </a:moveTo>
                  <a:cubicBezTo>
                    <a:pt x="280" y="0"/>
                    <a:pt x="140" y="0"/>
                    <a:pt x="1" y="5"/>
                  </a:cubicBezTo>
                  <a:cubicBezTo>
                    <a:pt x="73" y="10"/>
                    <a:pt x="128" y="13"/>
                    <a:pt x="182" y="16"/>
                  </a:cubicBezTo>
                  <a:cubicBezTo>
                    <a:pt x="366" y="26"/>
                    <a:pt x="551" y="35"/>
                    <a:pt x="736" y="36"/>
                  </a:cubicBezTo>
                  <a:cubicBezTo>
                    <a:pt x="776" y="36"/>
                    <a:pt x="815" y="36"/>
                    <a:pt x="855" y="36"/>
                  </a:cubicBezTo>
                  <a:cubicBezTo>
                    <a:pt x="952" y="36"/>
                    <a:pt x="1049" y="35"/>
                    <a:pt x="1146" y="30"/>
                  </a:cubicBezTo>
                  <a:cubicBezTo>
                    <a:pt x="1084" y="25"/>
                    <a:pt x="1026" y="21"/>
                    <a:pt x="966" y="17"/>
                  </a:cubicBezTo>
                  <a:cubicBezTo>
                    <a:pt x="784" y="6"/>
                    <a:pt x="600" y="3"/>
                    <a:pt x="418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7" name="Google Shape;1187;p13"/>
            <p:cNvSpPr/>
            <p:nvPr/>
          </p:nvSpPr>
          <p:spPr>
            <a:xfrm>
              <a:off x="3602088" y="1860950"/>
              <a:ext cx="7200" cy="52125"/>
            </a:xfrm>
            <a:custGeom>
              <a:avLst/>
              <a:gdLst/>
              <a:ahLst/>
              <a:cxnLst/>
              <a:rect l="l" t="t" r="r" b="b"/>
              <a:pathLst>
                <a:path w="288" h="2085" extrusionOk="0">
                  <a:moveTo>
                    <a:pt x="288" y="0"/>
                  </a:moveTo>
                  <a:lnTo>
                    <a:pt x="288" y="0"/>
                  </a:lnTo>
                  <a:cubicBezTo>
                    <a:pt x="268" y="120"/>
                    <a:pt x="250" y="224"/>
                    <a:pt x="232" y="328"/>
                  </a:cubicBezTo>
                  <a:cubicBezTo>
                    <a:pt x="178" y="658"/>
                    <a:pt x="130" y="991"/>
                    <a:pt x="90" y="1325"/>
                  </a:cubicBezTo>
                  <a:cubicBezTo>
                    <a:pt x="57" y="1577"/>
                    <a:pt x="26" y="1831"/>
                    <a:pt x="1" y="2085"/>
                  </a:cubicBezTo>
                  <a:cubicBezTo>
                    <a:pt x="19" y="1966"/>
                    <a:pt x="36" y="1862"/>
                    <a:pt x="53" y="1758"/>
                  </a:cubicBezTo>
                  <a:cubicBezTo>
                    <a:pt x="104" y="1423"/>
                    <a:pt x="155" y="1086"/>
                    <a:pt x="197" y="749"/>
                  </a:cubicBezTo>
                  <a:cubicBezTo>
                    <a:pt x="230" y="499"/>
                    <a:pt x="264" y="250"/>
                    <a:pt x="288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8" name="Google Shape;1188;p13"/>
            <p:cNvSpPr/>
            <p:nvPr/>
          </p:nvSpPr>
          <p:spPr>
            <a:xfrm>
              <a:off x="3618113" y="1883475"/>
              <a:ext cx="3725" cy="36825"/>
            </a:xfrm>
            <a:custGeom>
              <a:avLst/>
              <a:gdLst/>
              <a:ahLst/>
              <a:cxnLst/>
              <a:rect l="l" t="t" r="r" b="b"/>
              <a:pathLst>
                <a:path w="149" h="1473" extrusionOk="0">
                  <a:moveTo>
                    <a:pt x="0" y="1"/>
                  </a:moveTo>
                  <a:lnTo>
                    <a:pt x="0" y="1"/>
                  </a:lnTo>
                  <a:cubicBezTo>
                    <a:pt x="7" y="90"/>
                    <a:pt x="13" y="162"/>
                    <a:pt x="18" y="232"/>
                  </a:cubicBezTo>
                  <a:cubicBezTo>
                    <a:pt x="37" y="472"/>
                    <a:pt x="58" y="709"/>
                    <a:pt x="84" y="946"/>
                  </a:cubicBezTo>
                  <a:cubicBezTo>
                    <a:pt x="104" y="1122"/>
                    <a:pt x="123" y="1299"/>
                    <a:pt x="149" y="1472"/>
                  </a:cubicBezTo>
                  <a:cubicBezTo>
                    <a:pt x="142" y="1383"/>
                    <a:pt x="136" y="1312"/>
                    <a:pt x="131" y="1240"/>
                  </a:cubicBezTo>
                  <a:cubicBezTo>
                    <a:pt x="112" y="1005"/>
                    <a:pt x="89" y="769"/>
                    <a:pt x="63" y="535"/>
                  </a:cubicBezTo>
                  <a:cubicBezTo>
                    <a:pt x="43" y="357"/>
                    <a:pt x="23" y="178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9" name="Google Shape;1189;p13"/>
            <p:cNvSpPr/>
            <p:nvPr/>
          </p:nvSpPr>
          <p:spPr>
            <a:xfrm>
              <a:off x="3584038" y="1844175"/>
              <a:ext cx="26125" cy="7275"/>
            </a:xfrm>
            <a:custGeom>
              <a:avLst/>
              <a:gdLst/>
              <a:ahLst/>
              <a:cxnLst/>
              <a:rect l="l" t="t" r="r" b="b"/>
              <a:pathLst>
                <a:path w="1045" h="291" extrusionOk="0">
                  <a:moveTo>
                    <a:pt x="1" y="1"/>
                  </a:moveTo>
                  <a:cubicBezTo>
                    <a:pt x="67" y="22"/>
                    <a:pt x="116" y="38"/>
                    <a:pt x="163" y="52"/>
                  </a:cubicBezTo>
                  <a:cubicBezTo>
                    <a:pt x="331" y="105"/>
                    <a:pt x="500" y="154"/>
                    <a:pt x="667" y="198"/>
                  </a:cubicBezTo>
                  <a:cubicBezTo>
                    <a:pt x="793" y="231"/>
                    <a:pt x="917" y="265"/>
                    <a:pt x="1044" y="291"/>
                  </a:cubicBezTo>
                  <a:cubicBezTo>
                    <a:pt x="990" y="271"/>
                    <a:pt x="935" y="254"/>
                    <a:pt x="882" y="237"/>
                  </a:cubicBezTo>
                  <a:cubicBezTo>
                    <a:pt x="716" y="187"/>
                    <a:pt x="550" y="139"/>
                    <a:pt x="384" y="95"/>
                  </a:cubicBezTo>
                  <a:cubicBezTo>
                    <a:pt x="256" y="62"/>
                    <a:pt x="129" y="28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0" name="Google Shape;1190;p13"/>
            <p:cNvSpPr/>
            <p:nvPr/>
          </p:nvSpPr>
          <p:spPr>
            <a:xfrm>
              <a:off x="3613438" y="1798475"/>
              <a:ext cx="14400" cy="44825"/>
            </a:xfrm>
            <a:custGeom>
              <a:avLst/>
              <a:gdLst/>
              <a:ahLst/>
              <a:cxnLst/>
              <a:rect l="l" t="t" r="r" b="b"/>
              <a:pathLst>
                <a:path w="576" h="1793" extrusionOk="0">
                  <a:moveTo>
                    <a:pt x="575" y="0"/>
                  </a:moveTo>
                  <a:cubicBezTo>
                    <a:pt x="537" y="104"/>
                    <a:pt x="507" y="191"/>
                    <a:pt x="475" y="278"/>
                  </a:cubicBezTo>
                  <a:cubicBezTo>
                    <a:pt x="376" y="560"/>
                    <a:pt x="282" y="847"/>
                    <a:pt x="195" y="1134"/>
                  </a:cubicBezTo>
                  <a:cubicBezTo>
                    <a:pt x="128" y="1353"/>
                    <a:pt x="61" y="1572"/>
                    <a:pt x="0" y="1792"/>
                  </a:cubicBezTo>
                  <a:cubicBezTo>
                    <a:pt x="37" y="1688"/>
                    <a:pt x="68" y="1599"/>
                    <a:pt x="98" y="1512"/>
                  </a:cubicBezTo>
                  <a:cubicBezTo>
                    <a:pt x="196" y="1225"/>
                    <a:pt x="293" y="936"/>
                    <a:pt x="383" y="645"/>
                  </a:cubicBezTo>
                  <a:cubicBezTo>
                    <a:pt x="450" y="431"/>
                    <a:pt x="517" y="215"/>
                    <a:pt x="575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1" name="Google Shape;1191;p13"/>
            <p:cNvSpPr/>
            <p:nvPr/>
          </p:nvSpPr>
          <p:spPr>
            <a:xfrm>
              <a:off x="3625813" y="1825175"/>
              <a:ext cx="4000" cy="25175"/>
            </a:xfrm>
            <a:custGeom>
              <a:avLst/>
              <a:gdLst/>
              <a:ahLst/>
              <a:cxnLst/>
              <a:rect l="l" t="t" r="r" b="b"/>
              <a:pathLst>
                <a:path w="160" h="1007" extrusionOk="0">
                  <a:moveTo>
                    <a:pt x="160" y="0"/>
                  </a:moveTo>
                  <a:cubicBezTo>
                    <a:pt x="146" y="65"/>
                    <a:pt x="135" y="113"/>
                    <a:pt x="127" y="158"/>
                  </a:cubicBezTo>
                  <a:cubicBezTo>
                    <a:pt x="94" y="317"/>
                    <a:pt x="68" y="477"/>
                    <a:pt x="47" y="639"/>
                  </a:cubicBezTo>
                  <a:cubicBezTo>
                    <a:pt x="29" y="761"/>
                    <a:pt x="13" y="884"/>
                    <a:pt x="1" y="1007"/>
                  </a:cubicBezTo>
                  <a:cubicBezTo>
                    <a:pt x="13" y="941"/>
                    <a:pt x="24" y="895"/>
                    <a:pt x="34" y="849"/>
                  </a:cubicBezTo>
                  <a:cubicBezTo>
                    <a:pt x="64" y="687"/>
                    <a:pt x="92" y="526"/>
                    <a:pt x="116" y="362"/>
                  </a:cubicBezTo>
                  <a:cubicBezTo>
                    <a:pt x="133" y="242"/>
                    <a:pt x="151" y="122"/>
                    <a:pt x="16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2" name="Google Shape;1192;p13"/>
            <p:cNvSpPr/>
            <p:nvPr/>
          </p:nvSpPr>
          <p:spPr>
            <a:xfrm>
              <a:off x="3637838" y="1796075"/>
              <a:ext cx="27550" cy="287100"/>
            </a:xfrm>
            <a:custGeom>
              <a:avLst/>
              <a:gdLst/>
              <a:ahLst/>
              <a:cxnLst/>
              <a:rect l="l" t="t" r="r" b="b"/>
              <a:pathLst>
                <a:path w="1102" h="11484" extrusionOk="0">
                  <a:moveTo>
                    <a:pt x="456" y="1"/>
                  </a:moveTo>
                  <a:lnTo>
                    <a:pt x="456" y="1"/>
                  </a:lnTo>
                  <a:cubicBezTo>
                    <a:pt x="427" y="302"/>
                    <a:pt x="399" y="601"/>
                    <a:pt x="372" y="901"/>
                  </a:cubicBezTo>
                  <a:cubicBezTo>
                    <a:pt x="358" y="1051"/>
                    <a:pt x="344" y="1203"/>
                    <a:pt x="331" y="1352"/>
                  </a:cubicBezTo>
                  <a:cubicBezTo>
                    <a:pt x="325" y="1427"/>
                    <a:pt x="317" y="1504"/>
                    <a:pt x="311" y="1579"/>
                  </a:cubicBezTo>
                  <a:cubicBezTo>
                    <a:pt x="309" y="1653"/>
                    <a:pt x="308" y="1730"/>
                    <a:pt x="306" y="1805"/>
                  </a:cubicBezTo>
                  <a:cubicBezTo>
                    <a:pt x="297" y="2264"/>
                    <a:pt x="289" y="2721"/>
                    <a:pt x="283" y="3180"/>
                  </a:cubicBezTo>
                  <a:cubicBezTo>
                    <a:pt x="255" y="3636"/>
                    <a:pt x="229" y="4094"/>
                    <a:pt x="205" y="4552"/>
                  </a:cubicBezTo>
                  <a:cubicBezTo>
                    <a:pt x="178" y="5010"/>
                    <a:pt x="168" y="5469"/>
                    <a:pt x="119" y="5926"/>
                  </a:cubicBezTo>
                  <a:cubicBezTo>
                    <a:pt x="100" y="6154"/>
                    <a:pt x="80" y="6384"/>
                    <a:pt x="59" y="6611"/>
                  </a:cubicBezTo>
                  <a:cubicBezTo>
                    <a:pt x="51" y="6726"/>
                    <a:pt x="40" y="6839"/>
                    <a:pt x="31" y="6954"/>
                  </a:cubicBezTo>
                  <a:cubicBezTo>
                    <a:pt x="25" y="7069"/>
                    <a:pt x="25" y="7182"/>
                    <a:pt x="21" y="7297"/>
                  </a:cubicBezTo>
                  <a:cubicBezTo>
                    <a:pt x="14" y="7646"/>
                    <a:pt x="8" y="7996"/>
                    <a:pt x="2" y="8345"/>
                  </a:cubicBezTo>
                  <a:cubicBezTo>
                    <a:pt x="0" y="8693"/>
                    <a:pt x="26" y="9042"/>
                    <a:pt x="37" y="9393"/>
                  </a:cubicBezTo>
                  <a:cubicBezTo>
                    <a:pt x="45" y="9567"/>
                    <a:pt x="52" y="9741"/>
                    <a:pt x="62" y="9915"/>
                  </a:cubicBezTo>
                  <a:cubicBezTo>
                    <a:pt x="68" y="10089"/>
                    <a:pt x="64" y="10264"/>
                    <a:pt x="68" y="10439"/>
                  </a:cubicBezTo>
                  <a:cubicBezTo>
                    <a:pt x="69" y="10787"/>
                    <a:pt x="71" y="11136"/>
                    <a:pt x="76" y="11483"/>
                  </a:cubicBezTo>
                  <a:cubicBezTo>
                    <a:pt x="76" y="11181"/>
                    <a:pt x="79" y="10880"/>
                    <a:pt x="80" y="10577"/>
                  </a:cubicBezTo>
                  <a:cubicBezTo>
                    <a:pt x="80" y="10275"/>
                    <a:pt x="89" y="9973"/>
                    <a:pt x="71" y="9671"/>
                  </a:cubicBezTo>
                  <a:cubicBezTo>
                    <a:pt x="63" y="9438"/>
                    <a:pt x="56" y="9207"/>
                    <a:pt x="47" y="8975"/>
                  </a:cubicBezTo>
                  <a:cubicBezTo>
                    <a:pt x="43" y="8742"/>
                    <a:pt x="25" y="8511"/>
                    <a:pt x="35" y="8278"/>
                  </a:cubicBezTo>
                  <a:cubicBezTo>
                    <a:pt x="47" y="7816"/>
                    <a:pt x="51" y="7351"/>
                    <a:pt x="74" y="6888"/>
                  </a:cubicBezTo>
                  <a:cubicBezTo>
                    <a:pt x="113" y="6424"/>
                    <a:pt x="153" y="5963"/>
                    <a:pt x="196" y="5500"/>
                  </a:cubicBezTo>
                  <a:cubicBezTo>
                    <a:pt x="217" y="5037"/>
                    <a:pt x="240" y="4572"/>
                    <a:pt x="265" y="4110"/>
                  </a:cubicBezTo>
                  <a:cubicBezTo>
                    <a:pt x="282" y="3767"/>
                    <a:pt x="303" y="3425"/>
                    <a:pt x="315" y="3082"/>
                  </a:cubicBezTo>
                  <a:cubicBezTo>
                    <a:pt x="316" y="2740"/>
                    <a:pt x="320" y="2395"/>
                    <a:pt x="322" y="2052"/>
                  </a:cubicBezTo>
                  <a:cubicBezTo>
                    <a:pt x="325" y="1991"/>
                    <a:pt x="325" y="1930"/>
                    <a:pt x="325" y="1869"/>
                  </a:cubicBezTo>
                  <a:cubicBezTo>
                    <a:pt x="372" y="1805"/>
                    <a:pt x="411" y="1752"/>
                    <a:pt x="449" y="1702"/>
                  </a:cubicBezTo>
                  <a:cubicBezTo>
                    <a:pt x="580" y="1525"/>
                    <a:pt x="709" y="1346"/>
                    <a:pt x="832" y="1164"/>
                  </a:cubicBezTo>
                  <a:cubicBezTo>
                    <a:pt x="924" y="1029"/>
                    <a:pt x="1016" y="895"/>
                    <a:pt x="1101" y="754"/>
                  </a:cubicBezTo>
                  <a:lnTo>
                    <a:pt x="1101" y="754"/>
                  </a:lnTo>
                  <a:cubicBezTo>
                    <a:pt x="1051" y="822"/>
                    <a:pt x="1010" y="872"/>
                    <a:pt x="969" y="924"/>
                  </a:cubicBezTo>
                  <a:cubicBezTo>
                    <a:pt x="840" y="1098"/>
                    <a:pt x="715" y="1278"/>
                    <a:pt x="593" y="1458"/>
                  </a:cubicBezTo>
                  <a:cubicBezTo>
                    <a:pt x="501" y="1595"/>
                    <a:pt x="410" y="1730"/>
                    <a:pt x="325" y="1867"/>
                  </a:cubicBezTo>
                  <a:cubicBezTo>
                    <a:pt x="325" y="1757"/>
                    <a:pt x="326" y="1647"/>
                    <a:pt x="331" y="1537"/>
                  </a:cubicBezTo>
                  <a:cubicBezTo>
                    <a:pt x="344" y="1366"/>
                    <a:pt x="358" y="1195"/>
                    <a:pt x="372" y="1026"/>
                  </a:cubicBezTo>
                  <a:cubicBezTo>
                    <a:pt x="399" y="685"/>
                    <a:pt x="427" y="343"/>
                    <a:pt x="456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3" name="Google Shape;1193;p13"/>
            <p:cNvSpPr/>
            <p:nvPr/>
          </p:nvSpPr>
          <p:spPr>
            <a:xfrm>
              <a:off x="3664288" y="1821125"/>
              <a:ext cx="15225" cy="31525"/>
            </a:xfrm>
            <a:custGeom>
              <a:avLst/>
              <a:gdLst/>
              <a:ahLst/>
              <a:cxnLst/>
              <a:rect l="l" t="t" r="r" b="b"/>
              <a:pathLst>
                <a:path w="609" h="1261" extrusionOk="0">
                  <a:moveTo>
                    <a:pt x="609" y="1"/>
                  </a:moveTo>
                  <a:lnTo>
                    <a:pt x="609" y="1"/>
                  </a:lnTo>
                  <a:cubicBezTo>
                    <a:pt x="572" y="64"/>
                    <a:pt x="538" y="129"/>
                    <a:pt x="503" y="193"/>
                  </a:cubicBezTo>
                  <a:cubicBezTo>
                    <a:pt x="399" y="391"/>
                    <a:pt x="302" y="590"/>
                    <a:pt x="209" y="794"/>
                  </a:cubicBezTo>
                  <a:cubicBezTo>
                    <a:pt x="136" y="949"/>
                    <a:pt x="67" y="1103"/>
                    <a:pt x="1" y="1261"/>
                  </a:cubicBezTo>
                  <a:cubicBezTo>
                    <a:pt x="40" y="1183"/>
                    <a:pt x="73" y="1125"/>
                    <a:pt x="103" y="1065"/>
                  </a:cubicBezTo>
                  <a:cubicBezTo>
                    <a:pt x="207" y="864"/>
                    <a:pt x="308" y="662"/>
                    <a:pt x="404" y="458"/>
                  </a:cubicBezTo>
                  <a:cubicBezTo>
                    <a:pt x="476" y="306"/>
                    <a:pt x="546" y="155"/>
                    <a:pt x="609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4" name="Google Shape;1194;p13"/>
            <p:cNvSpPr/>
            <p:nvPr/>
          </p:nvSpPr>
          <p:spPr>
            <a:xfrm>
              <a:off x="3678513" y="1853125"/>
              <a:ext cx="25250" cy="3925"/>
            </a:xfrm>
            <a:custGeom>
              <a:avLst/>
              <a:gdLst/>
              <a:ahLst/>
              <a:cxnLst/>
              <a:rect l="l" t="t" r="r" b="b"/>
              <a:pathLst>
                <a:path w="1010" h="157" extrusionOk="0">
                  <a:moveTo>
                    <a:pt x="0" y="0"/>
                  </a:moveTo>
                  <a:lnTo>
                    <a:pt x="0" y="0"/>
                  </a:lnTo>
                  <a:cubicBezTo>
                    <a:pt x="64" y="12"/>
                    <a:pt x="112" y="23"/>
                    <a:pt x="158" y="32"/>
                  </a:cubicBezTo>
                  <a:cubicBezTo>
                    <a:pt x="320" y="62"/>
                    <a:pt x="484" y="92"/>
                    <a:pt x="645" y="115"/>
                  </a:cubicBezTo>
                  <a:cubicBezTo>
                    <a:pt x="766" y="132"/>
                    <a:pt x="887" y="148"/>
                    <a:pt x="1010" y="157"/>
                  </a:cubicBezTo>
                  <a:cubicBezTo>
                    <a:pt x="957" y="144"/>
                    <a:pt x="904" y="133"/>
                    <a:pt x="852" y="122"/>
                  </a:cubicBezTo>
                  <a:cubicBezTo>
                    <a:pt x="692" y="91"/>
                    <a:pt x="531" y="66"/>
                    <a:pt x="369" y="44"/>
                  </a:cubicBezTo>
                  <a:cubicBezTo>
                    <a:pt x="246" y="28"/>
                    <a:pt x="123" y="12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5" name="Google Shape;1195;p13"/>
            <p:cNvSpPr/>
            <p:nvPr/>
          </p:nvSpPr>
          <p:spPr>
            <a:xfrm>
              <a:off x="3663838" y="1883425"/>
              <a:ext cx="5500" cy="42275"/>
            </a:xfrm>
            <a:custGeom>
              <a:avLst/>
              <a:gdLst/>
              <a:ahLst/>
              <a:cxnLst/>
              <a:rect l="l" t="t" r="r" b="b"/>
              <a:pathLst>
                <a:path w="220" h="1691" extrusionOk="0">
                  <a:moveTo>
                    <a:pt x="219" y="0"/>
                  </a:moveTo>
                  <a:cubicBezTo>
                    <a:pt x="202" y="88"/>
                    <a:pt x="186" y="176"/>
                    <a:pt x="172" y="266"/>
                  </a:cubicBezTo>
                  <a:cubicBezTo>
                    <a:pt x="127" y="532"/>
                    <a:pt x="92" y="802"/>
                    <a:pt x="61" y="1073"/>
                  </a:cubicBezTo>
                  <a:cubicBezTo>
                    <a:pt x="38" y="1277"/>
                    <a:pt x="15" y="1484"/>
                    <a:pt x="0" y="1691"/>
                  </a:cubicBezTo>
                  <a:cubicBezTo>
                    <a:pt x="17" y="1591"/>
                    <a:pt x="28" y="1509"/>
                    <a:pt x="43" y="1425"/>
                  </a:cubicBezTo>
                  <a:cubicBezTo>
                    <a:pt x="86" y="1154"/>
                    <a:pt x="124" y="881"/>
                    <a:pt x="156" y="610"/>
                  </a:cubicBezTo>
                  <a:cubicBezTo>
                    <a:pt x="180" y="404"/>
                    <a:pt x="205" y="202"/>
                    <a:pt x="219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6" name="Google Shape;1196;p13"/>
            <p:cNvSpPr/>
            <p:nvPr/>
          </p:nvSpPr>
          <p:spPr>
            <a:xfrm>
              <a:off x="3697063" y="1889425"/>
              <a:ext cx="35475" cy="14400"/>
            </a:xfrm>
            <a:custGeom>
              <a:avLst/>
              <a:gdLst/>
              <a:ahLst/>
              <a:cxnLst/>
              <a:rect l="l" t="t" r="r" b="b"/>
              <a:pathLst>
                <a:path w="1419" h="576" extrusionOk="0">
                  <a:moveTo>
                    <a:pt x="1419" y="0"/>
                  </a:moveTo>
                  <a:lnTo>
                    <a:pt x="1419" y="0"/>
                  </a:lnTo>
                  <a:cubicBezTo>
                    <a:pt x="1332" y="31"/>
                    <a:pt x="1263" y="55"/>
                    <a:pt x="1192" y="82"/>
                  </a:cubicBezTo>
                  <a:cubicBezTo>
                    <a:pt x="965" y="165"/>
                    <a:pt x="737" y="257"/>
                    <a:pt x="512" y="352"/>
                  </a:cubicBezTo>
                  <a:cubicBezTo>
                    <a:pt x="341" y="425"/>
                    <a:pt x="170" y="498"/>
                    <a:pt x="1" y="575"/>
                  </a:cubicBezTo>
                  <a:cubicBezTo>
                    <a:pt x="87" y="543"/>
                    <a:pt x="158" y="518"/>
                    <a:pt x="227" y="492"/>
                  </a:cubicBezTo>
                  <a:cubicBezTo>
                    <a:pt x="458" y="405"/>
                    <a:pt x="690" y="316"/>
                    <a:pt x="917" y="219"/>
                  </a:cubicBezTo>
                  <a:cubicBezTo>
                    <a:pt x="1086" y="149"/>
                    <a:pt x="1254" y="78"/>
                    <a:pt x="1419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7" name="Google Shape;1197;p13"/>
            <p:cNvSpPr/>
            <p:nvPr/>
          </p:nvSpPr>
          <p:spPr>
            <a:xfrm>
              <a:off x="3632363" y="2087850"/>
              <a:ext cx="16650" cy="12775"/>
            </a:xfrm>
            <a:custGeom>
              <a:avLst/>
              <a:gdLst/>
              <a:ahLst/>
              <a:cxnLst/>
              <a:rect l="l" t="t" r="r" b="b"/>
              <a:pathLst>
                <a:path w="666" h="511" extrusionOk="0">
                  <a:moveTo>
                    <a:pt x="663" y="230"/>
                  </a:moveTo>
                  <a:lnTo>
                    <a:pt x="663" y="230"/>
                  </a:lnTo>
                  <a:cubicBezTo>
                    <a:pt x="664" y="232"/>
                    <a:pt x="665" y="233"/>
                    <a:pt x="666" y="233"/>
                  </a:cubicBezTo>
                  <a:cubicBezTo>
                    <a:pt x="666" y="233"/>
                    <a:pt x="666" y="233"/>
                    <a:pt x="666" y="233"/>
                  </a:cubicBezTo>
                  <a:cubicBezTo>
                    <a:pt x="666" y="233"/>
                    <a:pt x="665" y="232"/>
                    <a:pt x="663" y="230"/>
                  </a:cubicBezTo>
                  <a:close/>
                  <a:moveTo>
                    <a:pt x="330" y="0"/>
                  </a:moveTo>
                  <a:cubicBezTo>
                    <a:pt x="132" y="0"/>
                    <a:pt x="1" y="195"/>
                    <a:pt x="57" y="422"/>
                  </a:cubicBezTo>
                  <a:cubicBezTo>
                    <a:pt x="61" y="441"/>
                    <a:pt x="94" y="497"/>
                    <a:pt x="101" y="509"/>
                  </a:cubicBezTo>
                  <a:lnTo>
                    <a:pt x="101" y="509"/>
                  </a:lnTo>
                  <a:cubicBezTo>
                    <a:pt x="96" y="495"/>
                    <a:pt x="79" y="426"/>
                    <a:pt x="79" y="415"/>
                  </a:cubicBezTo>
                  <a:cubicBezTo>
                    <a:pt x="74" y="184"/>
                    <a:pt x="201" y="60"/>
                    <a:pt x="354" y="60"/>
                  </a:cubicBezTo>
                  <a:cubicBezTo>
                    <a:pt x="446" y="60"/>
                    <a:pt x="548" y="105"/>
                    <a:pt x="637" y="199"/>
                  </a:cubicBezTo>
                  <a:cubicBezTo>
                    <a:pt x="649" y="214"/>
                    <a:pt x="659" y="225"/>
                    <a:pt x="663" y="230"/>
                  </a:cubicBezTo>
                  <a:lnTo>
                    <a:pt x="663" y="230"/>
                  </a:lnTo>
                  <a:cubicBezTo>
                    <a:pt x="656" y="216"/>
                    <a:pt x="637" y="158"/>
                    <a:pt x="575" y="91"/>
                  </a:cubicBezTo>
                  <a:cubicBezTo>
                    <a:pt x="489" y="28"/>
                    <a:pt x="405" y="0"/>
                    <a:pt x="330" y="0"/>
                  </a:cubicBezTo>
                  <a:close/>
                  <a:moveTo>
                    <a:pt x="101" y="509"/>
                  </a:moveTo>
                  <a:cubicBezTo>
                    <a:pt x="101" y="510"/>
                    <a:pt x="102" y="511"/>
                    <a:pt x="102" y="511"/>
                  </a:cubicBezTo>
                  <a:cubicBezTo>
                    <a:pt x="102" y="511"/>
                    <a:pt x="102" y="511"/>
                    <a:pt x="102" y="511"/>
                  </a:cubicBezTo>
                  <a:cubicBezTo>
                    <a:pt x="102" y="511"/>
                    <a:pt x="102" y="510"/>
                    <a:pt x="101" y="509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98" name="Google Shape;1198;p13"/>
          <p:cNvGrpSpPr/>
          <p:nvPr/>
        </p:nvGrpSpPr>
        <p:grpSpPr>
          <a:xfrm rot="-2900903">
            <a:off x="7697995" y="-54783"/>
            <a:ext cx="768919" cy="785887"/>
            <a:chOff x="7393200" y="2244929"/>
            <a:chExt cx="768918" cy="785886"/>
          </a:xfrm>
        </p:grpSpPr>
        <p:sp>
          <p:nvSpPr>
            <p:cNvPr id="1199" name="Google Shape;1199;p13"/>
            <p:cNvSpPr/>
            <p:nvPr/>
          </p:nvSpPr>
          <p:spPr>
            <a:xfrm>
              <a:off x="7393200" y="2244929"/>
              <a:ext cx="768918" cy="785886"/>
            </a:xfrm>
            <a:custGeom>
              <a:avLst/>
              <a:gdLst/>
              <a:ahLst/>
              <a:cxnLst/>
              <a:rect l="l" t="t" r="r" b="b"/>
              <a:pathLst>
                <a:path w="14637" h="14960" extrusionOk="0">
                  <a:moveTo>
                    <a:pt x="6002" y="0"/>
                  </a:moveTo>
                  <a:cubicBezTo>
                    <a:pt x="5981" y="0"/>
                    <a:pt x="5962" y="17"/>
                    <a:pt x="5962" y="42"/>
                  </a:cubicBezTo>
                  <a:cubicBezTo>
                    <a:pt x="5968" y="241"/>
                    <a:pt x="5973" y="442"/>
                    <a:pt x="5978" y="643"/>
                  </a:cubicBezTo>
                  <a:cubicBezTo>
                    <a:pt x="5978" y="666"/>
                    <a:pt x="5960" y="684"/>
                    <a:pt x="5937" y="684"/>
                  </a:cubicBezTo>
                  <a:cubicBezTo>
                    <a:pt x="5936" y="684"/>
                    <a:pt x="5934" y="684"/>
                    <a:pt x="5933" y="684"/>
                  </a:cubicBezTo>
                  <a:cubicBezTo>
                    <a:pt x="5625" y="651"/>
                    <a:pt x="5314" y="618"/>
                    <a:pt x="5006" y="584"/>
                  </a:cubicBezTo>
                  <a:cubicBezTo>
                    <a:pt x="5005" y="583"/>
                    <a:pt x="5003" y="583"/>
                    <a:pt x="5002" y="583"/>
                  </a:cubicBezTo>
                  <a:cubicBezTo>
                    <a:pt x="4971" y="583"/>
                    <a:pt x="4952" y="615"/>
                    <a:pt x="4967" y="642"/>
                  </a:cubicBezTo>
                  <a:cubicBezTo>
                    <a:pt x="5093" y="971"/>
                    <a:pt x="5217" y="1302"/>
                    <a:pt x="5342" y="1632"/>
                  </a:cubicBezTo>
                  <a:cubicBezTo>
                    <a:pt x="5358" y="1659"/>
                    <a:pt x="5335" y="1690"/>
                    <a:pt x="5307" y="1690"/>
                  </a:cubicBezTo>
                  <a:cubicBezTo>
                    <a:pt x="5302" y="1690"/>
                    <a:pt x="5296" y="1689"/>
                    <a:pt x="5291" y="1687"/>
                  </a:cubicBezTo>
                  <a:cubicBezTo>
                    <a:pt x="4855" y="1463"/>
                    <a:pt x="4421" y="1240"/>
                    <a:pt x="3987" y="1015"/>
                  </a:cubicBezTo>
                  <a:cubicBezTo>
                    <a:pt x="3982" y="1013"/>
                    <a:pt x="3977" y="1013"/>
                    <a:pt x="3972" y="1013"/>
                  </a:cubicBezTo>
                  <a:cubicBezTo>
                    <a:pt x="3947" y="1013"/>
                    <a:pt x="3926" y="1038"/>
                    <a:pt x="3935" y="1064"/>
                  </a:cubicBezTo>
                  <a:cubicBezTo>
                    <a:pt x="4006" y="1286"/>
                    <a:pt x="4079" y="1506"/>
                    <a:pt x="4149" y="1727"/>
                  </a:cubicBezTo>
                  <a:cubicBezTo>
                    <a:pt x="4158" y="1755"/>
                    <a:pt x="4137" y="1779"/>
                    <a:pt x="4112" y="1779"/>
                  </a:cubicBezTo>
                  <a:cubicBezTo>
                    <a:pt x="4107" y="1779"/>
                    <a:pt x="4102" y="1778"/>
                    <a:pt x="4097" y="1776"/>
                  </a:cubicBezTo>
                  <a:cubicBezTo>
                    <a:pt x="3814" y="1660"/>
                    <a:pt x="3533" y="1544"/>
                    <a:pt x="3252" y="1426"/>
                  </a:cubicBezTo>
                  <a:cubicBezTo>
                    <a:pt x="3246" y="1424"/>
                    <a:pt x="3241" y="1423"/>
                    <a:pt x="3236" y="1423"/>
                  </a:cubicBezTo>
                  <a:cubicBezTo>
                    <a:pt x="3212" y="1423"/>
                    <a:pt x="3193" y="1444"/>
                    <a:pt x="3198" y="1470"/>
                  </a:cubicBezTo>
                  <a:cubicBezTo>
                    <a:pt x="3228" y="1611"/>
                    <a:pt x="3293" y="1910"/>
                    <a:pt x="3313" y="1941"/>
                  </a:cubicBezTo>
                  <a:cubicBezTo>
                    <a:pt x="3316" y="1946"/>
                    <a:pt x="3310" y="1948"/>
                    <a:pt x="3298" y="1948"/>
                  </a:cubicBezTo>
                  <a:cubicBezTo>
                    <a:pt x="3216" y="1948"/>
                    <a:pt x="2842" y="1861"/>
                    <a:pt x="2694" y="1825"/>
                  </a:cubicBezTo>
                  <a:cubicBezTo>
                    <a:pt x="2691" y="1825"/>
                    <a:pt x="2688" y="1824"/>
                    <a:pt x="2685" y="1824"/>
                  </a:cubicBezTo>
                  <a:cubicBezTo>
                    <a:pt x="2660" y="1824"/>
                    <a:pt x="2641" y="1847"/>
                    <a:pt x="2646" y="1873"/>
                  </a:cubicBezTo>
                  <a:cubicBezTo>
                    <a:pt x="2704" y="2119"/>
                    <a:pt x="2764" y="2363"/>
                    <a:pt x="2822" y="2610"/>
                  </a:cubicBezTo>
                  <a:cubicBezTo>
                    <a:pt x="2829" y="2635"/>
                    <a:pt x="2808" y="2659"/>
                    <a:pt x="2784" y="2659"/>
                  </a:cubicBezTo>
                  <a:cubicBezTo>
                    <a:pt x="2781" y="2659"/>
                    <a:pt x="2777" y="2658"/>
                    <a:pt x="2773" y="2657"/>
                  </a:cubicBezTo>
                  <a:cubicBezTo>
                    <a:pt x="2392" y="2544"/>
                    <a:pt x="2015" y="2437"/>
                    <a:pt x="1638" y="2330"/>
                  </a:cubicBezTo>
                  <a:cubicBezTo>
                    <a:pt x="1635" y="2329"/>
                    <a:pt x="1631" y="2329"/>
                    <a:pt x="1628" y="2329"/>
                  </a:cubicBezTo>
                  <a:cubicBezTo>
                    <a:pt x="1603" y="2329"/>
                    <a:pt x="1583" y="2352"/>
                    <a:pt x="1589" y="2378"/>
                  </a:cubicBezTo>
                  <a:cubicBezTo>
                    <a:pt x="1644" y="2592"/>
                    <a:pt x="1698" y="2806"/>
                    <a:pt x="1753" y="3020"/>
                  </a:cubicBezTo>
                  <a:cubicBezTo>
                    <a:pt x="1760" y="3045"/>
                    <a:pt x="1741" y="3068"/>
                    <a:pt x="1717" y="3068"/>
                  </a:cubicBezTo>
                  <a:cubicBezTo>
                    <a:pt x="1713" y="3068"/>
                    <a:pt x="1709" y="3068"/>
                    <a:pt x="1705" y="3067"/>
                  </a:cubicBezTo>
                  <a:cubicBezTo>
                    <a:pt x="1505" y="3020"/>
                    <a:pt x="1305" y="2971"/>
                    <a:pt x="1105" y="2924"/>
                  </a:cubicBezTo>
                  <a:cubicBezTo>
                    <a:pt x="1102" y="2923"/>
                    <a:pt x="1099" y="2923"/>
                    <a:pt x="1096" y="2923"/>
                  </a:cubicBezTo>
                  <a:cubicBezTo>
                    <a:pt x="1065" y="2923"/>
                    <a:pt x="1045" y="2957"/>
                    <a:pt x="1062" y="2984"/>
                  </a:cubicBezTo>
                  <a:cubicBezTo>
                    <a:pt x="1110" y="3057"/>
                    <a:pt x="1156" y="3128"/>
                    <a:pt x="1205" y="3201"/>
                  </a:cubicBezTo>
                  <a:cubicBezTo>
                    <a:pt x="1223" y="3229"/>
                    <a:pt x="1204" y="3263"/>
                    <a:pt x="1172" y="3263"/>
                  </a:cubicBezTo>
                  <a:cubicBezTo>
                    <a:pt x="1171" y="3263"/>
                    <a:pt x="1170" y="3263"/>
                    <a:pt x="1168" y="3262"/>
                  </a:cubicBezTo>
                  <a:cubicBezTo>
                    <a:pt x="875" y="3272"/>
                    <a:pt x="581" y="3280"/>
                    <a:pt x="290" y="3286"/>
                  </a:cubicBezTo>
                  <a:cubicBezTo>
                    <a:pt x="289" y="3286"/>
                    <a:pt x="288" y="3286"/>
                    <a:pt x="287" y="3286"/>
                  </a:cubicBezTo>
                  <a:cubicBezTo>
                    <a:pt x="250" y="3286"/>
                    <a:pt x="232" y="3329"/>
                    <a:pt x="261" y="3354"/>
                  </a:cubicBezTo>
                  <a:cubicBezTo>
                    <a:pt x="602" y="3605"/>
                    <a:pt x="942" y="3856"/>
                    <a:pt x="1285" y="4105"/>
                  </a:cubicBezTo>
                  <a:cubicBezTo>
                    <a:pt x="1305" y="4122"/>
                    <a:pt x="1302" y="4153"/>
                    <a:pt x="1281" y="4168"/>
                  </a:cubicBezTo>
                  <a:cubicBezTo>
                    <a:pt x="1195" y="4225"/>
                    <a:pt x="1110" y="4280"/>
                    <a:pt x="1024" y="4336"/>
                  </a:cubicBezTo>
                  <a:cubicBezTo>
                    <a:pt x="997" y="4354"/>
                    <a:pt x="1001" y="4392"/>
                    <a:pt x="1027" y="4405"/>
                  </a:cubicBezTo>
                  <a:cubicBezTo>
                    <a:pt x="1253" y="4516"/>
                    <a:pt x="1478" y="4629"/>
                    <a:pt x="1704" y="4739"/>
                  </a:cubicBezTo>
                  <a:cubicBezTo>
                    <a:pt x="1727" y="4749"/>
                    <a:pt x="1732" y="4778"/>
                    <a:pt x="1716" y="4798"/>
                  </a:cubicBezTo>
                  <a:cubicBezTo>
                    <a:pt x="1648" y="4882"/>
                    <a:pt x="1577" y="4968"/>
                    <a:pt x="1508" y="5052"/>
                  </a:cubicBezTo>
                  <a:cubicBezTo>
                    <a:pt x="1491" y="5073"/>
                    <a:pt x="1499" y="5103"/>
                    <a:pt x="1526" y="5113"/>
                  </a:cubicBezTo>
                  <a:cubicBezTo>
                    <a:pt x="1890" y="5242"/>
                    <a:pt x="2257" y="5370"/>
                    <a:pt x="2627" y="5497"/>
                  </a:cubicBezTo>
                  <a:cubicBezTo>
                    <a:pt x="2661" y="5510"/>
                    <a:pt x="2661" y="5560"/>
                    <a:pt x="2624" y="5572"/>
                  </a:cubicBezTo>
                  <a:cubicBezTo>
                    <a:pt x="2156" y="5719"/>
                    <a:pt x="1686" y="5864"/>
                    <a:pt x="1215" y="6006"/>
                  </a:cubicBezTo>
                  <a:cubicBezTo>
                    <a:pt x="1175" y="6018"/>
                    <a:pt x="1177" y="6074"/>
                    <a:pt x="1217" y="6082"/>
                  </a:cubicBezTo>
                  <a:cubicBezTo>
                    <a:pt x="1380" y="6158"/>
                    <a:pt x="1544" y="6233"/>
                    <a:pt x="1707" y="6306"/>
                  </a:cubicBezTo>
                  <a:cubicBezTo>
                    <a:pt x="1740" y="6312"/>
                    <a:pt x="1749" y="6354"/>
                    <a:pt x="1724" y="6374"/>
                  </a:cubicBezTo>
                  <a:cubicBezTo>
                    <a:pt x="1358" y="6582"/>
                    <a:pt x="993" y="6790"/>
                    <a:pt x="628" y="6997"/>
                  </a:cubicBezTo>
                  <a:cubicBezTo>
                    <a:pt x="603" y="7017"/>
                    <a:pt x="609" y="7055"/>
                    <a:pt x="639" y="7064"/>
                  </a:cubicBezTo>
                  <a:cubicBezTo>
                    <a:pt x="921" y="7161"/>
                    <a:pt x="1203" y="7256"/>
                    <a:pt x="1486" y="7352"/>
                  </a:cubicBezTo>
                  <a:cubicBezTo>
                    <a:pt x="1515" y="7360"/>
                    <a:pt x="1522" y="7397"/>
                    <a:pt x="1501" y="7418"/>
                  </a:cubicBezTo>
                  <a:cubicBezTo>
                    <a:pt x="1226" y="7671"/>
                    <a:pt x="948" y="7927"/>
                    <a:pt x="671" y="8179"/>
                  </a:cubicBezTo>
                  <a:cubicBezTo>
                    <a:pt x="650" y="8197"/>
                    <a:pt x="653" y="8228"/>
                    <a:pt x="675" y="8241"/>
                  </a:cubicBezTo>
                  <a:cubicBezTo>
                    <a:pt x="859" y="8354"/>
                    <a:pt x="1044" y="8465"/>
                    <a:pt x="1227" y="8576"/>
                  </a:cubicBezTo>
                  <a:cubicBezTo>
                    <a:pt x="1250" y="8590"/>
                    <a:pt x="1252" y="8624"/>
                    <a:pt x="1230" y="8641"/>
                  </a:cubicBezTo>
                  <a:cubicBezTo>
                    <a:pt x="1016" y="8814"/>
                    <a:pt x="801" y="8986"/>
                    <a:pt x="587" y="9157"/>
                  </a:cubicBezTo>
                  <a:cubicBezTo>
                    <a:pt x="565" y="9176"/>
                    <a:pt x="568" y="9212"/>
                    <a:pt x="596" y="9225"/>
                  </a:cubicBezTo>
                  <a:cubicBezTo>
                    <a:pt x="727" y="9281"/>
                    <a:pt x="856" y="9338"/>
                    <a:pt x="989" y="9395"/>
                  </a:cubicBezTo>
                  <a:cubicBezTo>
                    <a:pt x="1014" y="9406"/>
                    <a:pt x="1020" y="9440"/>
                    <a:pt x="997" y="9461"/>
                  </a:cubicBezTo>
                  <a:cubicBezTo>
                    <a:pt x="776" y="9652"/>
                    <a:pt x="554" y="9841"/>
                    <a:pt x="333" y="10031"/>
                  </a:cubicBezTo>
                  <a:cubicBezTo>
                    <a:pt x="306" y="10052"/>
                    <a:pt x="317" y="10093"/>
                    <a:pt x="349" y="10099"/>
                  </a:cubicBezTo>
                  <a:cubicBezTo>
                    <a:pt x="465" y="10121"/>
                    <a:pt x="580" y="10141"/>
                    <a:pt x="696" y="10162"/>
                  </a:cubicBezTo>
                  <a:cubicBezTo>
                    <a:pt x="722" y="10167"/>
                    <a:pt x="737" y="10195"/>
                    <a:pt x="724" y="10217"/>
                  </a:cubicBezTo>
                  <a:cubicBezTo>
                    <a:pt x="487" y="10691"/>
                    <a:pt x="249" y="11167"/>
                    <a:pt x="6" y="11641"/>
                  </a:cubicBezTo>
                  <a:cubicBezTo>
                    <a:pt x="0" y="11654"/>
                    <a:pt x="0" y="11669"/>
                    <a:pt x="9" y="11678"/>
                  </a:cubicBezTo>
                  <a:cubicBezTo>
                    <a:pt x="15" y="11689"/>
                    <a:pt x="27" y="11697"/>
                    <a:pt x="42" y="11697"/>
                  </a:cubicBezTo>
                  <a:cubicBezTo>
                    <a:pt x="574" y="11696"/>
                    <a:pt x="1107" y="11693"/>
                    <a:pt x="1642" y="11687"/>
                  </a:cubicBezTo>
                  <a:cubicBezTo>
                    <a:pt x="1668" y="11687"/>
                    <a:pt x="1686" y="11712"/>
                    <a:pt x="1680" y="11736"/>
                  </a:cubicBezTo>
                  <a:cubicBezTo>
                    <a:pt x="1648" y="11849"/>
                    <a:pt x="1614" y="11963"/>
                    <a:pt x="1581" y="12076"/>
                  </a:cubicBezTo>
                  <a:cubicBezTo>
                    <a:pt x="1573" y="12103"/>
                    <a:pt x="1593" y="12126"/>
                    <a:pt x="1617" y="12126"/>
                  </a:cubicBezTo>
                  <a:cubicBezTo>
                    <a:pt x="1622" y="12126"/>
                    <a:pt x="1628" y="12125"/>
                    <a:pt x="1633" y="12123"/>
                  </a:cubicBezTo>
                  <a:cubicBezTo>
                    <a:pt x="1906" y="12005"/>
                    <a:pt x="2176" y="11885"/>
                    <a:pt x="2449" y="11767"/>
                  </a:cubicBezTo>
                  <a:cubicBezTo>
                    <a:pt x="2455" y="11764"/>
                    <a:pt x="2460" y="11763"/>
                    <a:pt x="2466" y="11763"/>
                  </a:cubicBezTo>
                  <a:cubicBezTo>
                    <a:pt x="2487" y="11763"/>
                    <a:pt x="2505" y="11780"/>
                    <a:pt x="2504" y="11803"/>
                  </a:cubicBezTo>
                  <a:cubicBezTo>
                    <a:pt x="2496" y="11946"/>
                    <a:pt x="2490" y="12091"/>
                    <a:pt x="2482" y="12233"/>
                  </a:cubicBezTo>
                  <a:cubicBezTo>
                    <a:pt x="2481" y="12255"/>
                    <a:pt x="2500" y="12272"/>
                    <a:pt x="2520" y="12272"/>
                  </a:cubicBezTo>
                  <a:cubicBezTo>
                    <a:pt x="2526" y="12272"/>
                    <a:pt x="2533" y="12271"/>
                    <a:pt x="2538" y="12268"/>
                  </a:cubicBezTo>
                  <a:cubicBezTo>
                    <a:pt x="2792" y="12147"/>
                    <a:pt x="3045" y="12025"/>
                    <a:pt x="3297" y="11902"/>
                  </a:cubicBezTo>
                  <a:cubicBezTo>
                    <a:pt x="3303" y="11899"/>
                    <a:pt x="3310" y="11898"/>
                    <a:pt x="3316" y="11898"/>
                  </a:cubicBezTo>
                  <a:cubicBezTo>
                    <a:pt x="3336" y="11898"/>
                    <a:pt x="3353" y="11912"/>
                    <a:pt x="3354" y="11933"/>
                  </a:cubicBezTo>
                  <a:cubicBezTo>
                    <a:pt x="3374" y="12148"/>
                    <a:pt x="3395" y="12364"/>
                    <a:pt x="3416" y="12580"/>
                  </a:cubicBezTo>
                  <a:cubicBezTo>
                    <a:pt x="3417" y="12600"/>
                    <a:pt x="3434" y="12614"/>
                    <a:pt x="3454" y="12614"/>
                  </a:cubicBezTo>
                  <a:cubicBezTo>
                    <a:pt x="3459" y="12614"/>
                    <a:pt x="3465" y="12613"/>
                    <a:pt x="3471" y="12611"/>
                  </a:cubicBezTo>
                  <a:cubicBezTo>
                    <a:pt x="3827" y="12461"/>
                    <a:pt x="4183" y="12313"/>
                    <a:pt x="4538" y="12164"/>
                  </a:cubicBezTo>
                  <a:cubicBezTo>
                    <a:pt x="4544" y="12162"/>
                    <a:pt x="4550" y="12161"/>
                    <a:pt x="4556" y="12161"/>
                  </a:cubicBezTo>
                  <a:cubicBezTo>
                    <a:pt x="4578" y="12161"/>
                    <a:pt x="4596" y="12179"/>
                    <a:pt x="4594" y="12203"/>
                  </a:cubicBezTo>
                  <a:cubicBezTo>
                    <a:pt x="4557" y="12503"/>
                    <a:pt x="4520" y="12804"/>
                    <a:pt x="4482" y="13104"/>
                  </a:cubicBezTo>
                  <a:cubicBezTo>
                    <a:pt x="4478" y="13128"/>
                    <a:pt x="4499" y="13147"/>
                    <a:pt x="4523" y="13147"/>
                  </a:cubicBezTo>
                  <a:cubicBezTo>
                    <a:pt x="4529" y="13147"/>
                    <a:pt x="4535" y="13145"/>
                    <a:pt x="4541" y="13143"/>
                  </a:cubicBezTo>
                  <a:cubicBezTo>
                    <a:pt x="4897" y="12888"/>
                    <a:pt x="5252" y="12633"/>
                    <a:pt x="5605" y="12378"/>
                  </a:cubicBezTo>
                  <a:cubicBezTo>
                    <a:pt x="5612" y="12375"/>
                    <a:pt x="5618" y="12373"/>
                    <a:pt x="5625" y="12373"/>
                  </a:cubicBezTo>
                  <a:cubicBezTo>
                    <a:pt x="5648" y="12373"/>
                    <a:pt x="5668" y="12394"/>
                    <a:pt x="5661" y="12421"/>
                  </a:cubicBezTo>
                  <a:cubicBezTo>
                    <a:pt x="5658" y="12602"/>
                    <a:pt x="5657" y="12783"/>
                    <a:pt x="5654" y="12965"/>
                  </a:cubicBezTo>
                  <a:cubicBezTo>
                    <a:pt x="5647" y="12993"/>
                    <a:pt x="5668" y="13012"/>
                    <a:pt x="5691" y="13012"/>
                  </a:cubicBezTo>
                  <a:cubicBezTo>
                    <a:pt x="5702" y="13012"/>
                    <a:pt x="5714" y="13007"/>
                    <a:pt x="5724" y="12997"/>
                  </a:cubicBezTo>
                  <a:cubicBezTo>
                    <a:pt x="6066" y="12617"/>
                    <a:pt x="6408" y="12234"/>
                    <a:pt x="6745" y="11852"/>
                  </a:cubicBezTo>
                  <a:cubicBezTo>
                    <a:pt x="6754" y="11842"/>
                    <a:pt x="6766" y="11837"/>
                    <a:pt x="6777" y="11837"/>
                  </a:cubicBezTo>
                  <a:cubicBezTo>
                    <a:pt x="6799" y="11837"/>
                    <a:pt x="6819" y="11854"/>
                    <a:pt x="6816" y="11879"/>
                  </a:cubicBezTo>
                  <a:cubicBezTo>
                    <a:pt x="6777" y="12272"/>
                    <a:pt x="6738" y="12666"/>
                    <a:pt x="6696" y="13060"/>
                  </a:cubicBezTo>
                  <a:cubicBezTo>
                    <a:pt x="6694" y="13084"/>
                    <a:pt x="6713" y="13101"/>
                    <a:pt x="6735" y="13101"/>
                  </a:cubicBezTo>
                  <a:cubicBezTo>
                    <a:pt x="6739" y="13101"/>
                    <a:pt x="6743" y="13101"/>
                    <a:pt x="6746" y="13100"/>
                  </a:cubicBezTo>
                  <a:lnTo>
                    <a:pt x="7077" y="13003"/>
                  </a:lnTo>
                  <a:cubicBezTo>
                    <a:pt x="7081" y="13002"/>
                    <a:pt x="7086" y="13001"/>
                    <a:pt x="7090" y="13001"/>
                  </a:cubicBezTo>
                  <a:cubicBezTo>
                    <a:pt x="7111" y="13001"/>
                    <a:pt x="7128" y="13016"/>
                    <a:pt x="7128" y="13039"/>
                  </a:cubicBezTo>
                  <a:cubicBezTo>
                    <a:pt x="7132" y="13293"/>
                    <a:pt x="7137" y="13549"/>
                    <a:pt x="7142" y="13806"/>
                  </a:cubicBezTo>
                  <a:cubicBezTo>
                    <a:pt x="7142" y="13828"/>
                    <a:pt x="7160" y="13843"/>
                    <a:pt x="7180" y="13843"/>
                  </a:cubicBezTo>
                  <a:cubicBezTo>
                    <a:pt x="7188" y="13843"/>
                    <a:pt x="7196" y="13840"/>
                    <a:pt x="7204" y="13835"/>
                  </a:cubicBezTo>
                  <a:cubicBezTo>
                    <a:pt x="7296" y="13775"/>
                    <a:pt x="7386" y="13715"/>
                    <a:pt x="7478" y="13656"/>
                  </a:cubicBezTo>
                  <a:cubicBezTo>
                    <a:pt x="7486" y="13651"/>
                    <a:pt x="7494" y="13649"/>
                    <a:pt x="7502" y="13649"/>
                  </a:cubicBezTo>
                  <a:cubicBezTo>
                    <a:pt x="7519" y="13649"/>
                    <a:pt x="7534" y="13659"/>
                    <a:pt x="7539" y="13676"/>
                  </a:cubicBezTo>
                  <a:lnTo>
                    <a:pt x="7786" y="14932"/>
                  </a:lnTo>
                  <a:cubicBezTo>
                    <a:pt x="7792" y="14950"/>
                    <a:pt x="7807" y="14959"/>
                    <a:pt x="7824" y="14959"/>
                  </a:cubicBezTo>
                  <a:cubicBezTo>
                    <a:pt x="7840" y="14959"/>
                    <a:pt x="7858" y="14950"/>
                    <a:pt x="7865" y="14931"/>
                  </a:cubicBezTo>
                  <a:cubicBezTo>
                    <a:pt x="8005" y="14656"/>
                    <a:pt x="8146" y="14381"/>
                    <a:pt x="8287" y="14104"/>
                  </a:cubicBezTo>
                  <a:cubicBezTo>
                    <a:pt x="8294" y="14086"/>
                    <a:pt x="8312" y="14075"/>
                    <a:pt x="8329" y="14075"/>
                  </a:cubicBezTo>
                  <a:cubicBezTo>
                    <a:pt x="8341" y="14075"/>
                    <a:pt x="8353" y="14080"/>
                    <a:pt x="8360" y="14092"/>
                  </a:cubicBezTo>
                  <a:cubicBezTo>
                    <a:pt x="8408" y="14165"/>
                    <a:pt x="8455" y="14238"/>
                    <a:pt x="8504" y="14311"/>
                  </a:cubicBezTo>
                  <a:cubicBezTo>
                    <a:pt x="8512" y="14322"/>
                    <a:pt x="8524" y="14327"/>
                    <a:pt x="8537" y="14327"/>
                  </a:cubicBezTo>
                  <a:cubicBezTo>
                    <a:pt x="8556" y="14327"/>
                    <a:pt x="8576" y="14315"/>
                    <a:pt x="8580" y="14293"/>
                  </a:cubicBezTo>
                  <a:cubicBezTo>
                    <a:pt x="8624" y="14082"/>
                    <a:pt x="8667" y="13874"/>
                    <a:pt x="8710" y="13665"/>
                  </a:cubicBezTo>
                  <a:cubicBezTo>
                    <a:pt x="8714" y="13644"/>
                    <a:pt x="8733" y="13631"/>
                    <a:pt x="8753" y="13631"/>
                  </a:cubicBezTo>
                  <a:cubicBezTo>
                    <a:pt x="8761" y="13631"/>
                    <a:pt x="8770" y="13633"/>
                    <a:pt x="8777" y="13638"/>
                  </a:cubicBezTo>
                  <a:cubicBezTo>
                    <a:pt x="8958" y="13769"/>
                    <a:pt x="9137" y="13899"/>
                    <a:pt x="9318" y="14030"/>
                  </a:cubicBezTo>
                  <a:cubicBezTo>
                    <a:pt x="9325" y="14035"/>
                    <a:pt x="9333" y="14037"/>
                    <a:pt x="9341" y="14037"/>
                  </a:cubicBezTo>
                  <a:cubicBezTo>
                    <a:pt x="9361" y="14037"/>
                    <a:pt x="9382" y="14022"/>
                    <a:pt x="9385" y="14000"/>
                  </a:cubicBezTo>
                  <a:cubicBezTo>
                    <a:pt x="9449" y="13601"/>
                    <a:pt x="9510" y="13201"/>
                    <a:pt x="9571" y="12803"/>
                  </a:cubicBezTo>
                  <a:cubicBezTo>
                    <a:pt x="9575" y="12780"/>
                    <a:pt x="9595" y="12765"/>
                    <a:pt x="9615" y="12765"/>
                  </a:cubicBezTo>
                  <a:cubicBezTo>
                    <a:pt x="9623" y="12765"/>
                    <a:pt x="9630" y="12767"/>
                    <a:pt x="9637" y="12772"/>
                  </a:cubicBezTo>
                  <a:cubicBezTo>
                    <a:pt x="9847" y="12916"/>
                    <a:pt x="10058" y="13060"/>
                    <a:pt x="10268" y="13204"/>
                  </a:cubicBezTo>
                  <a:cubicBezTo>
                    <a:pt x="10275" y="13208"/>
                    <a:pt x="10283" y="13210"/>
                    <a:pt x="10290" y="13210"/>
                  </a:cubicBezTo>
                  <a:cubicBezTo>
                    <a:pt x="10310" y="13210"/>
                    <a:pt x="10330" y="13197"/>
                    <a:pt x="10334" y="13176"/>
                  </a:cubicBezTo>
                  <a:cubicBezTo>
                    <a:pt x="10369" y="13003"/>
                    <a:pt x="10457" y="12538"/>
                    <a:pt x="10483" y="12538"/>
                  </a:cubicBezTo>
                  <a:cubicBezTo>
                    <a:pt x="10484" y="12538"/>
                    <a:pt x="10485" y="12539"/>
                    <a:pt x="10486" y="12540"/>
                  </a:cubicBezTo>
                  <a:cubicBezTo>
                    <a:pt x="10507" y="12570"/>
                    <a:pt x="10767" y="12737"/>
                    <a:pt x="10890" y="12815"/>
                  </a:cubicBezTo>
                  <a:cubicBezTo>
                    <a:pt x="10896" y="12819"/>
                    <a:pt x="10903" y="12821"/>
                    <a:pt x="10910" y="12821"/>
                  </a:cubicBezTo>
                  <a:cubicBezTo>
                    <a:pt x="10932" y="12821"/>
                    <a:pt x="10953" y="12802"/>
                    <a:pt x="10953" y="12778"/>
                  </a:cubicBezTo>
                  <a:cubicBezTo>
                    <a:pt x="10959" y="12466"/>
                    <a:pt x="10964" y="12154"/>
                    <a:pt x="10969" y="11842"/>
                  </a:cubicBezTo>
                  <a:cubicBezTo>
                    <a:pt x="10969" y="11819"/>
                    <a:pt x="10990" y="11801"/>
                    <a:pt x="11012" y="11801"/>
                  </a:cubicBezTo>
                  <a:cubicBezTo>
                    <a:pt x="11021" y="11801"/>
                    <a:pt x="11030" y="11803"/>
                    <a:pt x="11038" y="11809"/>
                  </a:cubicBezTo>
                  <a:cubicBezTo>
                    <a:pt x="11221" y="11952"/>
                    <a:pt x="11406" y="12098"/>
                    <a:pt x="11589" y="12241"/>
                  </a:cubicBezTo>
                  <a:cubicBezTo>
                    <a:pt x="11596" y="12247"/>
                    <a:pt x="11605" y="12250"/>
                    <a:pt x="11613" y="12250"/>
                  </a:cubicBezTo>
                  <a:cubicBezTo>
                    <a:pt x="11635" y="12250"/>
                    <a:pt x="11658" y="12232"/>
                    <a:pt x="11658" y="12207"/>
                  </a:cubicBezTo>
                  <a:cubicBezTo>
                    <a:pt x="11619" y="11712"/>
                    <a:pt x="11578" y="11216"/>
                    <a:pt x="11535" y="10722"/>
                  </a:cubicBezTo>
                  <a:cubicBezTo>
                    <a:pt x="11535" y="10696"/>
                    <a:pt x="11558" y="10679"/>
                    <a:pt x="11580" y="10679"/>
                  </a:cubicBezTo>
                  <a:cubicBezTo>
                    <a:pt x="11590" y="10679"/>
                    <a:pt x="11601" y="10683"/>
                    <a:pt x="11609" y="10693"/>
                  </a:cubicBezTo>
                  <a:cubicBezTo>
                    <a:pt x="11878" y="10923"/>
                    <a:pt x="12147" y="11152"/>
                    <a:pt x="12419" y="11382"/>
                  </a:cubicBezTo>
                  <a:cubicBezTo>
                    <a:pt x="12426" y="11392"/>
                    <a:pt x="12437" y="11396"/>
                    <a:pt x="12448" y="11396"/>
                  </a:cubicBezTo>
                  <a:cubicBezTo>
                    <a:pt x="12466" y="11396"/>
                    <a:pt x="12484" y="11384"/>
                    <a:pt x="12490" y="11364"/>
                  </a:cubicBezTo>
                  <a:cubicBezTo>
                    <a:pt x="12580" y="11053"/>
                    <a:pt x="12669" y="10741"/>
                    <a:pt x="12758" y="10431"/>
                  </a:cubicBezTo>
                  <a:cubicBezTo>
                    <a:pt x="12762" y="10412"/>
                    <a:pt x="12780" y="10399"/>
                    <a:pt x="12798" y="10399"/>
                  </a:cubicBezTo>
                  <a:cubicBezTo>
                    <a:pt x="12804" y="10399"/>
                    <a:pt x="12809" y="10400"/>
                    <a:pt x="12814" y="10403"/>
                  </a:cubicBezTo>
                  <a:cubicBezTo>
                    <a:pt x="13007" y="10471"/>
                    <a:pt x="13202" y="10540"/>
                    <a:pt x="13394" y="10608"/>
                  </a:cubicBezTo>
                  <a:cubicBezTo>
                    <a:pt x="13398" y="10610"/>
                    <a:pt x="13403" y="10611"/>
                    <a:pt x="13408" y="10611"/>
                  </a:cubicBezTo>
                  <a:cubicBezTo>
                    <a:pt x="13437" y="10611"/>
                    <a:pt x="13460" y="10581"/>
                    <a:pt x="13449" y="10553"/>
                  </a:cubicBezTo>
                  <a:cubicBezTo>
                    <a:pt x="13326" y="10258"/>
                    <a:pt x="13203" y="9963"/>
                    <a:pt x="13079" y="9670"/>
                  </a:cubicBezTo>
                  <a:cubicBezTo>
                    <a:pt x="13069" y="9648"/>
                    <a:pt x="13082" y="9623"/>
                    <a:pt x="13105" y="9615"/>
                  </a:cubicBezTo>
                  <a:cubicBezTo>
                    <a:pt x="13312" y="9538"/>
                    <a:pt x="13520" y="9462"/>
                    <a:pt x="13725" y="9384"/>
                  </a:cubicBezTo>
                  <a:cubicBezTo>
                    <a:pt x="13752" y="9375"/>
                    <a:pt x="13762" y="9345"/>
                    <a:pt x="13748" y="9324"/>
                  </a:cubicBezTo>
                  <a:cubicBezTo>
                    <a:pt x="13562" y="9035"/>
                    <a:pt x="13375" y="8746"/>
                    <a:pt x="13189" y="8455"/>
                  </a:cubicBezTo>
                  <a:cubicBezTo>
                    <a:pt x="13173" y="8431"/>
                    <a:pt x="13191" y="8398"/>
                    <a:pt x="13220" y="8393"/>
                  </a:cubicBezTo>
                  <a:cubicBezTo>
                    <a:pt x="13374" y="8368"/>
                    <a:pt x="13528" y="8343"/>
                    <a:pt x="13685" y="8317"/>
                  </a:cubicBezTo>
                  <a:cubicBezTo>
                    <a:pt x="13715" y="8312"/>
                    <a:pt x="13731" y="8277"/>
                    <a:pt x="13713" y="8252"/>
                  </a:cubicBezTo>
                  <a:lnTo>
                    <a:pt x="12965" y="7225"/>
                  </a:lnTo>
                  <a:cubicBezTo>
                    <a:pt x="12945" y="7197"/>
                    <a:pt x="12971" y="7160"/>
                    <a:pt x="13001" y="7160"/>
                  </a:cubicBezTo>
                  <a:cubicBezTo>
                    <a:pt x="13007" y="7160"/>
                    <a:pt x="13013" y="7161"/>
                    <a:pt x="13018" y="7163"/>
                  </a:cubicBezTo>
                  <a:cubicBezTo>
                    <a:pt x="13342" y="7309"/>
                    <a:pt x="13664" y="7455"/>
                    <a:pt x="13991" y="7599"/>
                  </a:cubicBezTo>
                  <a:cubicBezTo>
                    <a:pt x="13996" y="7602"/>
                    <a:pt x="14002" y="7603"/>
                    <a:pt x="14008" y="7603"/>
                  </a:cubicBezTo>
                  <a:cubicBezTo>
                    <a:pt x="14034" y="7603"/>
                    <a:pt x="14056" y="7578"/>
                    <a:pt x="14048" y="7550"/>
                  </a:cubicBezTo>
                  <a:cubicBezTo>
                    <a:pt x="13975" y="7291"/>
                    <a:pt x="13687" y="6492"/>
                    <a:pt x="12862" y="6000"/>
                  </a:cubicBezTo>
                  <a:cubicBezTo>
                    <a:pt x="12828" y="5981"/>
                    <a:pt x="12844" y="5928"/>
                    <a:pt x="12885" y="5927"/>
                  </a:cubicBezTo>
                  <a:lnTo>
                    <a:pt x="13490" y="5895"/>
                  </a:lnTo>
                  <a:cubicBezTo>
                    <a:pt x="13526" y="5892"/>
                    <a:pt x="13544" y="5853"/>
                    <a:pt x="13521" y="5828"/>
                  </a:cubicBezTo>
                  <a:cubicBezTo>
                    <a:pt x="13364" y="5653"/>
                    <a:pt x="12870" y="5177"/>
                    <a:pt x="12185" y="5177"/>
                  </a:cubicBezTo>
                  <a:cubicBezTo>
                    <a:pt x="12064" y="5177"/>
                    <a:pt x="11937" y="5192"/>
                    <a:pt x="11805" y="5226"/>
                  </a:cubicBezTo>
                  <a:cubicBezTo>
                    <a:pt x="11074" y="5414"/>
                    <a:pt x="10528" y="6172"/>
                    <a:pt x="9962" y="6172"/>
                  </a:cubicBezTo>
                  <a:cubicBezTo>
                    <a:pt x="9720" y="6172"/>
                    <a:pt x="9474" y="6033"/>
                    <a:pt x="9208" y="5653"/>
                  </a:cubicBezTo>
                  <a:cubicBezTo>
                    <a:pt x="9205" y="5651"/>
                    <a:pt x="9204" y="5648"/>
                    <a:pt x="9203" y="5647"/>
                  </a:cubicBezTo>
                  <a:cubicBezTo>
                    <a:pt x="10230" y="4971"/>
                    <a:pt x="10910" y="5097"/>
                    <a:pt x="11986" y="3866"/>
                  </a:cubicBezTo>
                  <a:cubicBezTo>
                    <a:pt x="12908" y="2803"/>
                    <a:pt x="13584" y="2801"/>
                    <a:pt x="14512" y="2203"/>
                  </a:cubicBezTo>
                  <a:cubicBezTo>
                    <a:pt x="14610" y="2140"/>
                    <a:pt x="14636" y="2007"/>
                    <a:pt x="14569" y="1917"/>
                  </a:cubicBezTo>
                  <a:cubicBezTo>
                    <a:pt x="14533" y="1868"/>
                    <a:pt x="14475" y="1842"/>
                    <a:pt x="14416" y="1842"/>
                  </a:cubicBezTo>
                  <a:cubicBezTo>
                    <a:pt x="14377" y="1842"/>
                    <a:pt x="14336" y="1854"/>
                    <a:pt x="14300" y="1878"/>
                  </a:cubicBezTo>
                  <a:cubicBezTo>
                    <a:pt x="13429" y="2466"/>
                    <a:pt x="12683" y="2521"/>
                    <a:pt x="11740" y="3662"/>
                  </a:cubicBezTo>
                  <a:cubicBezTo>
                    <a:pt x="10744" y="4855"/>
                    <a:pt x="10128" y="4714"/>
                    <a:pt x="9074" y="5439"/>
                  </a:cubicBezTo>
                  <a:cubicBezTo>
                    <a:pt x="8501" y="4366"/>
                    <a:pt x="9912" y="4201"/>
                    <a:pt x="10459" y="3353"/>
                  </a:cubicBezTo>
                  <a:cubicBezTo>
                    <a:pt x="10947" y="2596"/>
                    <a:pt x="10550" y="1786"/>
                    <a:pt x="10413" y="1547"/>
                  </a:cubicBezTo>
                  <a:cubicBezTo>
                    <a:pt x="10405" y="1534"/>
                    <a:pt x="10392" y="1528"/>
                    <a:pt x="10379" y="1528"/>
                  </a:cubicBezTo>
                  <a:cubicBezTo>
                    <a:pt x="10363" y="1528"/>
                    <a:pt x="10347" y="1538"/>
                    <a:pt x="10340" y="1555"/>
                  </a:cubicBezTo>
                  <a:cubicBezTo>
                    <a:pt x="10272" y="1742"/>
                    <a:pt x="10201" y="1927"/>
                    <a:pt x="10131" y="2113"/>
                  </a:cubicBezTo>
                  <a:cubicBezTo>
                    <a:pt x="10124" y="2131"/>
                    <a:pt x="10108" y="2139"/>
                    <a:pt x="10092" y="2139"/>
                  </a:cubicBezTo>
                  <a:cubicBezTo>
                    <a:pt x="10075" y="2139"/>
                    <a:pt x="10059" y="2130"/>
                    <a:pt x="10054" y="2110"/>
                  </a:cubicBezTo>
                  <a:cubicBezTo>
                    <a:pt x="9839" y="1179"/>
                    <a:pt x="9175" y="651"/>
                    <a:pt x="8957" y="497"/>
                  </a:cubicBezTo>
                  <a:cubicBezTo>
                    <a:pt x="8950" y="492"/>
                    <a:pt x="8942" y="490"/>
                    <a:pt x="8935" y="490"/>
                  </a:cubicBezTo>
                  <a:cubicBezTo>
                    <a:pt x="8913" y="490"/>
                    <a:pt x="8892" y="510"/>
                    <a:pt x="8896" y="535"/>
                  </a:cubicBezTo>
                  <a:cubicBezTo>
                    <a:pt x="8936" y="883"/>
                    <a:pt x="8976" y="1232"/>
                    <a:pt x="9016" y="1583"/>
                  </a:cubicBezTo>
                  <a:cubicBezTo>
                    <a:pt x="9019" y="1609"/>
                    <a:pt x="8997" y="1627"/>
                    <a:pt x="8976" y="1627"/>
                  </a:cubicBezTo>
                  <a:cubicBezTo>
                    <a:pt x="8964" y="1627"/>
                    <a:pt x="8952" y="1622"/>
                    <a:pt x="8945" y="1610"/>
                  </a:cubicBezTo>
                  <a:cubicBezTo>
                    <a:pt x="8700" y="1265"/>
                    <a:pt x="8457" y="917"/>
                    <a:pt x="8212" y="571"/>
                  </a:cubicBezTo>
                  <a:cubicBezTo>
                    <a:pt x="8204" y="560"/>
                    <a:pt x="8192" y="555"/>
                    <a:pt x="8181" y="555"/>
                  </a:cubicBezTo>
                  <a:cubicBezTo>
                    <a:pt x="8166" y="555"/>
                    <a:pt x="8152" y="563"/>
                    <a:pt x="8145" y="577"/>
                  </a:cubicBezTo>
                  <a:cubicBezTo>
                    <a:pt x="8076" y="712"/>
                    <a:pt x="8006" y="845"/>
                    <a:pt x="7938" y="980"/>
                  </a:cubicBezTo>
                  <a:cubicBezTo>
                    <a:pt x="7931" y="994"/>
                    <a:pt x="7916" y="1001"/>
                    <a:pt x="7902" y="1001"/>
                  </a:cubicBezTo>
                  <a:cubicBezTo>
                    <a:pt x="7891" y="1001"/>
                    <a:pt x="7880" y="996"/>
                    <a:pt x="7872" y="986"/>
                  </a:cubicBezTo>
                  <a:cubicBezTo>
                    <a:pt x="7661" y="714"/>
                    <a:pt x="7449" y="443"/>
                    <a:pt x="7238" y="171"/>
                  </a:cubicBezTo>
                  <a:cubicBezTo>
                    <a:pt x="7230" y="162"/>
                    <a:pt x="7219" y="157"/>
                    <a:pt x="7207" y="157"/>
                  </a:cubicBezTo>
                  <a:cubicBezTo>
                    <a:pt x="7196" y="157"/>
                    <a:pt x="7184" y="162"/>
                    <a:pt x="7177" y="171"/>
                  </a:cubicBezTo>
                  <a:cubicBezTo>
                    <a:pt x="7046" y="333"/>
                    <a:pt x="6915" y="497"/>
                    <a:pt x="6783" y="659"/>
                  </a:cubicBezTo>
                  <a:cubicBezTo>
                    <a:pt x="6776" y="669"/>
                    <a:pt x="6765" y="674"/>
                    <a:pt x="6754" y="674"/>
                  </a:cubicBezTo>
                  <a:cubicBezTo>
                    <a:pt x="6744" y="674"/>
                    <a:pt x="6734" y="670"/>
                    <a:pt x="6726" y="663"/>
                  </a:cubicBezTo>
                  <a:cubicBezTo>
                    <a:pt x="6493" y="447"/>
                    <a:pt x="6261" y="228"/>
                    <a:pt x="6028" y="11"/>
                  </a:cubicBezTo>
                  <a:cubicBezTo>
                    <a:pt x="6020" y="4"/>
                    <a:pt x="6011" y="0"/>
                    <a:pt x="60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0" name="Google Shape;1200;p13"/>
            <p:cNvSpPr/>
            <p:nvPr/>
          </p:nvSpPr>
          <p:spPr>
            <a:xfrm>
              <a:off x="7459495" y="2535694"/>
              <a:ext cx="392260" cy="290295"/>
            </a:xfrm>
            <a:custGeom>
              <a:avLst/>
              <a:gdLst/>
              <a:ahLst/>
              <a:cxnLst/>
              <a:rect l="l" t="t" r="r" b="b"/>
              <a:pathLst>
                <a:path w="7467" h="5526" extrusionOk="0">
                  <a:moveTo>
                    <a:pt x="7466" y="0"/>
                  </a:moveTo>
                  <a:lnTo>
                    <a:pt x="7466" y="0"/>
                  </a:lnTo>
                  <a:cubicBezTo>
                    <a:pt x="7075" y="299"/>
                    <a:pt x="6688" y="592"/>
                    <a:pt x="6302" y="887"/>
                  </a:cubicBezTo>
                  <a:cubicBezTo>
                    <a:pt x="5124" y="1789"/>
                    <a:pt x="3942" y="2687"/>
                    <a:pt x="2773" y="3598"/>
                  </a:cubicBezTo>
                  <a:cubicBezTo>
                    <a:pt x="2326" y="3942"/>
                    <a:pt x="1882" y="4294"/>
                    <a:pt x="1429" y="4629"/>
                  </a:cubicBezTo>
                  <a:cubicBezTo>
                    <a:pt x="977" y="4963"/>
                    <a:pt x="506" y="5279"/>
                    <a:pt x="1" y="5526"/>
                  </a:cubicBezTo>
                  <a:cubicBezTo>
                    <a:pt x="443" y="5323"/>
                    <a:pt x="863" y="5066"/>
                    <a:pt x="1263" y="4784"/>
                  </a:cubicBezTo>
                  <a:cubicBezTo>
                    <a:pt x="1878" y="4354"/>
                    <a:pt x="2463" y="3883"/>
                    <a:pt x="3061" y="3428"/>
                  </a:cubicBezTo>
                  <a:lnTo>
                    <a:pt x="4842" y="2049"/>
                  </a:lnTo>
                  <a:cubicBezTo>
                    <a:pt x="5714" y="1369"/>
                    <a:pt x="6583" y="691"/>
                    <a:pt x="746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1" name="Google Shape;1201;p13"/>
            <p:cNvSpPr/>
            <p:nvPr/>
          </p:nvSpPr>
          <p:spPr>
            <a:xfrm>
              <a:off x="7587516" y="2417130"/>
              <a:ext cx="218167" cy="104487"/>
            </a:xfrm>
            <a:custGeom>
              <a:avLst/>
              <a:gdLst/>
              <a:ahLst/>
              <a:cxnLst/>
              <a:rect l="l" t="t" r="r" b="b"/>
              <a:pathLst>
                <a:path w="4153" h="1989" extrusionOk="0">
                  <a:moveTo>
                    <a:pt x="365" y="1"/>
                  </a:moveTo>
                  <a:cubicBezTo>
                    <a:pt x="243" y="1"/>
                    <a:pt x="120" y="13"/>
                    <a:pt x="0" y="38"/>
                  </a:cubicBezTo>
                  <a:cubicBezTo>
                    <a:pt x="101" y="20"/>
                    <a:pt x="203" y="12"/>
                    <a:pt x="304" y="12"/>
                  </a:cubicBezTo>
                  <a:cubicBezTo>
                    <a:pt x="453" y="12"/>
                    <a:pt x="603" y="30"/>
                    <a:pt x="750" y="60"/>
                  </a:cubicBezTo>
                  <a:cubicBezTo>
                    <a:pt x="1126" y="141"/>
                    <a:pt x="1480" y="296"/>
                    <a:pt x="1825" y="468"/>
                  </a:cubicBezTo>
                  <a:cubicBezTo>
                    <a:pt x="1999" y="556"/>
                    <a:pt x="2165" y="651"/>
                    <a:pt x="2312" y="772"/>
                  </a:cubicBezTo>
                  <a:cubicBezTo>
                    <a:pt x="2459" y="892"/>
                    <a:pt x="2578" y="1041"/>
                    <a:pt x="2698" y="1194"/>
                  </a:cubicBezTo>
                  <a:cubicBezTo>
                    <a:pt x="2869" y="1421"/>
                    <a:pt x="3065" y="1648"/>
                    <a:pt x="3323" y="1786"/>
                  </a:cubicBezTo>
                  <a:cubicBezTo>
                    <a:pt x="3555" y="1917"/>
                    <a:pt x="3820" y="1989"/>
                    <a:pt x="4084" y="1989"/>
                  </a:cubicBezTo>
                  <a:cubicBezTo>
                    <a:pt x="4107" y="1989"/>
                    <a:pt x="4129" y="1988"/>
                    <a:pt x="4152" y="1987"/>
                  </a:cubicBezTo>
                  <a:cubicBezTo>
                    <a:pt x="3901" y="1977"/>
                    <a:pt x="3653" y="1914"/>
                    <a:pt x="3433" y="1799"/>
                  </a:cubicBezTo>
                  <a:cubicBezTo>
                    <a:pt x="3265" y="1712"/>
                    <a:pt x="3114" y="1597"/>
                    <a:pt x="2986" y="1457"/>
                  </a:cubicBezTo>
                  <a:cubicBezTo>
                    <a:pt x="2858" y="1320"/>
                    <a:pt x="2749" y="1162"/>
                    <a:pt x="2627" y="1014"/>
                  </a:cubicBezTo>
                  <a:cubicBezTo>
                    <a:pt x="2391" y="703"/>
                    <a:pt x="2038" y="504"/>
                    <a:pt x="1691" y="351"/>
                  </a:cubicBezTo>
                  <a:cubicBezTo>
                    <a:pt x="1425" y="233"/>
                    <a:pt x="1153" y="124"/>
                    <a:pt x="868" y="60"/>
                  </a:cubicBezTo>
                  <a:cubicBezTo>
                    <a:pt x="703" y="23"/>
                    <a:pt x="534" y="1"/>
                    <a:pt x="365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2" name="Google Shape;1202;p13"/>
            <p:cNvSpPr/>
            <p:nvPr/>
          </p:nvSpPr>
          <p:spPr>
            <a:xfrm>
              <a:off x="7513919" y="2547356"/>
              <a:ext cx="214385" cy="115309"/>
            </a:xfrm>
            <a:custGeom>
              <a:avLst/>
              <a:gdLst/>
              <a:ahLst/>
              <a:cxnLst/>
              <a:rect l="l" t="t" r="r" b="b"/>
              <a:pathLst>
                <a:path w="4081" h="2195" extrusionOk="0">
                  <a:moveTo>
                    <a:pt x="4080" y="1"/>
                  </a:moveTo>
                  <a:lnTo>
                    <a:pt x="4080" y="1"/>
                  </a:lnTo>
                  <a:cubicBezTo>
                    <a:pt x="3885" y="166"/>
                    <a:pt x="3658" y="291"/>
                    <a:pt x="3423" y="383"/>
                  </a:cubicBezTo>
                  <a:cubicBezTo>
                    <a:pt x="2703" y="665"/>
                    <a:pt x="1903" y="660"/>
                    <a:pt x="1169" y="948"/>
                  </a:cubicBezTo>
                  <a:cubicBezTo>
                    <a:pt x="892" y="1057"/>
                    <a:pt x="629" y="1212"/>
                    <a:pt x="418" y="1424"/>
                  </a:cubicBezTo>
                  <a:cubicBezTo>
                    <a:pt x="207" y="1633"/>
                    <a:pt x="47" y="1902"/>
                    <a:pt x="1" y="2194"/>
                  </a:cubicBezTo>
                  <a:cubicBezTo>
                    <a:pt x="55" y="1943"/>
                    <a:pt x="188" y="1717"/>
                    <a:pt x="362" y="1532"/>
                  </a:cubicBezTo>
                  <a:cubicBezTo>
                    <a:pt x="631" y="1247"/>
                    <a:pt x="984" y="1061"/>
                    <a:pt x="1354" y="945"/>
                  </a:cubicBezTo>
                  <a:cubicBezTo>
                    <a:pt x="1724" y="825"/>
                    <a:pt x="2112" y="764"/>
                    <a:pt x="2497" y="686"/>
                  </a:cubicBezTo>
                  <a:cubicBezTo>
                    <a:pt x="2782" y="630"/>
                    <a:pt x="3069" y="561"/>
                    <a:pt x="3340" y="456"/>
                  </a:cubicBezTo>
                  <a:cubicBezTo>
                    <a:pt x="3611" y="350"/>
                    <a:pt x="3872" y="205"/>
                    <a:pt x="408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3" name="Google Shape;1203;p13"/>
            <p:cNvSpPr/>
            <p:nvPr/>
          </p:nvSpPr>
          <p:spPr>
            <a:xfrm>
              <a:off x="7760294" y="2598155"/>
              <a:ext cx="14236" cy="220059"/>
            </a:xfrm>
            <a:custGeom>
              <a:avLst/>
              <a:gdLst/>
              <a:ahLst/>
              <a:cxnLst/>
              <a:rect l="l" t="t" r="r" b="b"/>
              <a:pathLst>
                <a:path w="271" h="4189" extrusionOk="0">
                  <a:moveTo>
                    <a:pt x="202" y="0"/>
                  </a:moveTo>
                  <a:cubicBezTo>
                    <a:pt x="122" y="208"/>
                    <a:pt x="91" y="435"/>
                    <a:pt x="67" y="658"/>
                  </a:cubicBezTo>
                  <a:cubicBezTo>
                    <a:pt x="31" y="1001"/>
                    <a:pt x="18" y="1346"/>
                    <a:pt x="19" y="1691"/>
                  </a:cubicBezTo>
                  <a:cubicBezTo>
                    <a:pt x="18" y="2035"/>
                    <a:pt x="43" y="2384"/>
                    <a:pt x="113" y="2721"/>
                  </a:cubicBezTo>
                  <a:cubicBezTo>
                    <a:pt x="160" y="2970"/>
                    <a:pt x="205" y="3220"/>
                    <a:pt x="201" y="3472"/>
                  </a:cubicBezTo>
                  <a:cubicBezTo>
                    <a:pt x="196" y="3721"/>
                    <a:pt x="144" y="3978"/>
                    <a:pt x="1" y="4189"/>
                  </a:cubicBezTo>
                  <a:cubicBezTo>
                    <a:pt x="141" y="4015"/>
                    <a:pt x="214" y="3789"/>
                    <a:pt x="234" y="3565"/>
                  </a:cubicBezTo>
                  <a:cubicBezTo>
                    <a:pt x="271" y="3221"/>
                    <a:pt x="196" y="2881"/>
                    <a:pt x="143" y="2548"/>
                  </a:cubicBezTo>
                  <a:cubicBezTo>
                    <a:pt x="83" y="2214"/>
                    <a:pt x="79" y="1877"/>
                    <a:pt x="73" y="1538"/>
                  </a:cubicBezTo>
                  <a:cubicBezTo>
                    <a:pt x="70" y="1279"/>
                    <a:pt x="74" y="1020"/>
                    <a:pt x="89" y="764"/>
                  </a:cubicBezTo>
                  <a:cubicBezTo>
                    <a:pt x="107" y="507"/>
                    <a:pt x="122" y="247"/>
                    <a:pt x="202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4" name="Google Shape;1204;p13"/>
            <p:cNvSpPr/>
            <p:nvPr/>
          </p:nvSpPr>
          <p:spPr>
            <a:xfrm>
              <a:off x="7818079" y="2561698"/>
              <a:ext cx="26214" cy="304216"/>
            </a:xfrm>
            <a:custGeom>
              <a:avLst/>
              <a:gdLst/>
              <a:ahLst/>
              <a:cxnLst/>
              <a:rect l="l" t="t" r="r" b="b"/>
              <a:pathLst>
                <a:path w="499" h="5791" extrusionOk="0">
                  <a:moveTo>
                    <a:pt x="0" y="1"/>
                  </a:moveTo>
                  <a:lnTo>
                    <a:pt x="0" y="1"/>
                  </a:lnTo>
                  <a:cubicBezTo>
                    <a:pt x="63" y="300"/>
                    <a:pt x="106" y="605"/>
                    <a:pt x="158" y="906"/>
                  </a:cubicBezTo>
                  <a:cubicBezTo>
                    <a:pt x="197" y="1137"/>
                    <a:pt x="236" y="1371"/>
                    <a:pt x="285" y="1599"/>
                  </a:cubicBezTo>
                  <a:cubicBezTo>
                    <a:pt x="326" y="1829"/>
                    <a:pt x="328" y="2064"/>
                    <a:pt x="321" y="2299"/>
                  </a:cubicBezTo>
                  <a:cubicBezTo>
                    <a:pt x="296" y="2766"/>
                    <a:pt x="284" y="3240"/>
                    <a:pt x="307" y="3711"/>
                  </a:cubicBezTo>
                  <a:cubicBezTo>
                    <a:pt x="338" y="4407"/>
                    <a:pt x="411" y="5102"/>
                    <a:pt x="498" y="5790"/>
                  </a:cubicBezTo>
                  <a:cubicBezTo>
                    <a:pt x="474" y="5480"/>
                    <a:pt x="451" y="5178"/>
                    <a:pt x="429" y="4875"/>
                  </a:cubicBezTo>
                  <a:cubicBezTo>
                    <a:pt x="394" y="4412"/>
                    <a:pt x="367" y="3948"/>
                    <a:pt x="359" y="3483"/>
                  </a:cubicBezTo>
                  <a:cubicBezTo>
                    <a:pt x="355" y="3251"/>
                    <a:pt x="356" y="3021"/>
                    <a:pt x="364" y="2789"/>
                  </a:cubicBezTo>
                  <a:cubicBezTo>
                    <a:pt x="370" y="2556"/>
                    <a:pt x="386" y="2324"/>
                    <a:pt x="381" y="2089"/>
                  </a:cubicBezTo>
                  <a:cubicBezTo>
                    <a:pt x="377" y="1911"/>
                    <a:pt x="362" y="1733"/>
                    <a:pt x="326" y="1557"/>
                  </a:cubicBezTo>
                  <a:cubicBezTo>
                    <a:pt x="283" y="1384"/>
                    <a:pt x="251" y="1213"/>
                    <a:pt x="216" y="1039"/>
                  </a:cubicBezTo>
                  <a:cubicBezTo>
                    <a:pt x="147" y="693"/>
                    <a:pt x="84" y="343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5" name="Google Shape;1205;p13"/>
            <p:cNvSpPr/>
            <p:nvPr/>
          </p:nvSpPr>
          <p:spPr>
            <a:xfrm>
              <a:off x="7770853" y="2330767"/>
              <a:ext cx="39032" cy="132592"/>
            </a:xfrm>
            <a:custGeom>
              <a:avLst/>
              <a:gdLst/>
              <a:ahLst/>
              <a:cxnLst/>
              <a:rect l="l" t="t" r="r" b="b"/>
              <a:pathLst>
                <a:path w="743" h="2524" extrusionOk="0">
                  <a:moveTo>
                    <a:pt x="0" y="0"/>
                  </a:moveTo>
                  <a:lnTo>
                    <a:pt x="0" y="0"/>
                  </a:lnTo>
                  <a:cubicBezTo>
                    <a:pt x="36" y="146"/>
                    <a:pt x="70" y="273"/>
                    <a:pt x="102" y="402"/>
                  </a:cubicBezTo>
                  <a:cubicBezTo>
                    <a:pt x="209" y="806"/>
                    <a:pt x="326" y="1210"/>
                    <a:pt x="450" y="1610"/>
                  </a:cubicBezTo>
                  <a:cubicBezTo>
                    <a:pt x="546" y="1916"/>
                    <a:pt x="640" y="2222"/>
                    <a:pt x="743" y="2524"/>
                  </a:cubicBezTo>
                  <a:cubicBezTo>
                    <a:pt x="705" y="2378"/>
                    <a:pt x="673" y="2250"/>
                    <a:pt x="638" y="2121"/>
                  </a:cubicBezTo>
                  <a:cubicBezTo>
                    <a:pt x="528" y="1712"/>
                    <a:pt x="413" y="1302"/>
                    <a:pt x="289" y="897"/>
                  </a:cubicBezTo>
                  <a:cubicBezTo>
                    <a:pt x="197" y="597"/>
                    <a:pt x="104" y="298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6" name="Google Shape;1206;p13"/>
            <p:cNvSpPr/>
            <p:nvPr/>
          </p:nvSpPr>
          <p:spPr>
            <a:xfrm>
              <a:off x="7583734" y="2447703"/>
              <a:ext cx="113260" cy="91827"/>
            </a:xfrm>
            <a:custGeom>
              <a:avLst/>
              <a:gdLst/>
              <a:ahLst/>
              <a:cxnLst/>
              <a:rect l="l" t="t" r="r" b="b"/>
              <a:pathLst>
                <a:path w="2156" h="1748" extrusionOk="0">
                  <a:moveTo>
                    <a:pt x="2156" y="1"/>
                  </a:moveTo>
                  <a:cubicBezTo>
                    <a:pt x="2030" y="96"/>
                    <a:pt x="1918" y="179"/>
                    <a:pt x="1806" y="264"/>
                  </a:cubicBezTo>
                  <a:cubicBezTo>
                    <a:pt x="1456" y="533"/>
                    <a:pt x="1111" y="812"/>
                    <a:pt x="771" y="1094"/>
                  </a:cubicBezTo>
                  <a:cubicBezTo>
                    <a:pt x="511" y="1308"/>
                    <a:pt x="255" y="1525"/>
                    <a:pt x="0" y="1747"/>
                  </a:cubicBezTo>
                  <a:cubicBezTo>
                    <a:pt x="126" y="1651"/>
                    <a:pt x="237" y="1566"/>
                    <a:pt x="349" y="1482"/>
                  </a:cubicBezTo>
                  <a:cubicBezTo>
                    <a:pt x="704" y="1209"/>
                    <a:pt x="1055" y="930"/>
                    <a:pt x="1400" y="644"/>
                  </a:cubicBezTo>
                  <a:cubicBezTo>
                    <a:pt x="1653" y="434"/>
                    <a:pt x="1908" y="222"/>
                    <a:pt x="2156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7" name="Google Shape;1207;p13"/>
            <p:cNvSpPr/>
            <p:nvPr/>
          </p:nvSpPr>
          <p:spPr>
            <a:xfrm>
              <a:off x="7633849" y="2750656"/>
              <a:ext cx="135586" cy="65561"/>
            </a:xfrm>
            <a:custGeom>
              <a:avLst/>
              <a:gdLst/>
              <a:ahLst/>
              <a:cxnLst/>
              <a:rect l="l" t="t" r="r" b="b"/>
              <a:pathLst>
                <a:path w="2581" h="1248" extrusionOk="0">
                  <a:moveTo>
                    <a:pt x="2580" y="0"/>
                  </a:moveTo>
                  <a:lnTo>
                    <a:pt x="2580" y="0"/>
                  </a:lnTo>
                  <a:cubicBezTo>
                    <a:pt x="2433" y="38"/>
                    <a:pt x="2288" y="80"/>
                    <a:pt x="2145" y="124"/>
                  </a:cubicBezTo>
                  <a:cubicBezTo>
                    <a:pt x="1699" y="266"/>
                    <a:pt x="1263" y="436"/>
                    <a:pt x="848" y="655"/>
                  </a:cubicBezTo>
                  <a:cubicBezTo>
                    <a:pt x="543" y="817"/>
                    <a:pt x="244" y="999"/>
                    <a:pt x="0" y="1248"/>
                  </a:cubicBezTo>
                  <a:cubicBezTo>
                    <a:pt x="120" y="1155"/>
                    <a:pt x="244" y="1067"/>
                    <a:pt x="372" y="990"/>
                  </a:cubicBezTo>
                  <a:cubicBezTo>
                    <a:pt x="764" y="752"/>
                    <a:pt x="1181" y="562"/>
                    <a:pt x="1602" y="378"/>
                  </a:cubicBezTo>
                  <a:cubicBezTo>
                    <a:pt x="1923" y="241"/>
                    <a:pt x="2250" y="115"/>
                    <a:pt x="258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8" name="Google Shape;1208;p13"/>
            <p:cNvSpPr/>
            <p:nvPr/>
          </p:nvSpPr>
          <p:spPr>
            <a:xfrm>
              <a:off x="7491803" y="2680840"/>
              <a:ext cx="171991" cy="69868"/>
            </a:xfrm>
            <a:custGeom>
              <a:avLst/>
              <a:gdLst/>
              <a:ahLst/>
              <a:cxnLst/>
              <a:rect l="l" t="t" r="r" b="b"/>
              <a:pathLst>
                <a:path w="3274" h="1330" extrusionOk="0">
                  <a:moveTo>
                    <a:pt x="3273" y="1"/>
                  </a:moveTo>
                  <a:cubicBezTo>
                    <a:pt x="3106" y="100"/>
                    <a:pt x="2912" y="139"/>
                    <a:pt x="2721" y="168"/>
                  </a:cubicBezTo>
                  <a:cubicBezTo>
                    <a:pt x="2429" y="210"/>
                    <a:pt x="2134" y="216"/>
                    <a:pt x="1839" y="235"/>
                  </a:cubicBezTo>
                  <a:cubicBezTo>
                    <a:pt x="1546" y="259"/>
                    <a:pt x="1241" y="271"/>
                    <a:pt x="961" y="392"/>
                  </a:cubicBezTo>
                  <a:cubicBezTo>
                    <a:pt x="752" y="486"/>
                    <a:pt x="573" y="633"/>
                    <a:pt x="419" y="798"/>
                  </a:cubicBezTo>
                  <a:cubicBezTo>
                    <a:pt x="264" y="963"/>
                    <a:pt x="132" y="1146"/>
                    <a:pt x="1" y="1329"/>
                  </a:cubicBezTo>
                  <a:cubicBezTo>
                    <a:pt x="122" y="1176"/>
                    <a:pt x="243" y="1023"/>
                    <a:pt x="378" y="881"/>
                  </a:cubicBezTo>
                  <a:cubicBezTo>
                    <a:pt x="581" y="665"/>
                    <a:pt x="820" y="474"/>
                    <a:pt x="1104" y="390"/>
                  </a:cubicBezTo>
                  <a:cubicBezTo>
                    <a:pt x="1387" y="313"/>
                    <a:pt x="1689" y="302"/>
                    <a:pt x="1986" y="278"/>
                  </a:cubicBezTo>
                  <a:cubicBezTo>
                    <a:pt x="2206" y="261"/>
                    <a:pt x="2428" y="248"/>
                    <a:pt x="2648" y="215"/>
                  </a:cubicBezTo>
                  <a:cubicBezTo>
                    <a:pt x="2866" y="179"/>
                    <a:pt x="3092" y="129"/>
                    <a:pt x="3273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9" name="Google Shape;1209;p13"/>
            <p:cNvSpPr/>
            <p:nvPr/>
          </p:nvSpPr>
          <p:spPr>
            <a:xfrm>
              <a:off x="7797592" y="2359292"/>
              <a:ext cx="59257" cy="64773"/>
            </a:xfrm>
            <a:custGeom>
              <a:avLst/>
              <a:gdLst/>
              <a:ahLst/>
              <a:cxnLst/>
              <a:rect l="l" t="t" r="r" b="b"/>
              <a:pathLst>
                <a:path w="1128" h="1233" extrusionOk="0">
                  <a:moveTo>
                    <a:pt x="1128" y="0"/>
                  </a:moveTo>
                  <a:lnTo>
                    <a:pt x="1128" y="0"/>
                  </a:lnTo>
                  <a:cubicBezTo>
                    <a:pt x="1064" y="59"/>
                    <a:pt x="1002" y="120"/>
                    <a:pt x="941" y="184"/>
                  </a:cubicBezTo>
                  <a:cubicBezTo>
                    <a:pt x="754" y="374"/>
                    <a:pt x="571" y="569"/>
                    <a:pt x="395" y="770"/>
                  </a:cubicBezTo>
                  <a:cubicBezTo>
                    <a:pt x="263" y="923"/>
                    <a:pt x="129" y="1076"/>
                    <a:pt x="0" y="1232"/>
                  </a:cubicBezTo>
                  <a:cubicBezTo>
                    <a:pt x="74" y="1161"/>
                    <a:pt x="130" y="1104"/>
                    <a:pt x="185" y="1046"/>
                  </a:cubicBezTo>
                  <a:cubicBezTo>
                    <a:pt x="373" y="854"/>
                    <a:pt x="562" y="659"/>
                    <a:pt x="740" y="457"/>
                  </a:cubicBezTo>
                  <a:cubicBezTo>
                    <a:pt x="874" y="309"/>
                    <a:pt x="1006" y="159"/>
                    <a:pt x="1128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0" name="Google Shape;1210;p13"/>
            <p:cNvSpPr/>
            <p:nvPr/>
          </p:nvSpPr>
          <p:spPr>
            <a:xfrm>
              <a:off x="7692213" y="2372792"/>
              <a:ext cx="97343" cy="24217"/>
            </a:xfrm>
            <a:custGeom>
              <a:avLst/>
              <a:gdLst/>
              <a:ahLst/>
              <a:cxnLst/>
              <a:rect l="l" t="t" r="r" b="b"/>
              <a:pathLst>
                <a:path w="1853" h="461" extrusionOk="0">
                  <a:moveTo>
                    <a:pt x="0" y="0"/>
                  </a:moveTo>
                  <a:lnTo>
                    <a:pt x="0" y="0"/>
                  </a:lnTo>
                  <a:cubicBezTo>
                    <a:pt x="100" y="11"/>
                    <a:pt x="201" y="25"/>
                    <a:pt x="298" y="39"/>
                  </a:cubicBezTo>
                  <a:cubicBezTo>
                    <a:pt x="602" y="95"/>
                    <a:pt x="900" y="174"/>
                    <a:pt x="1198" y="258"/>
                  </a:cubicBezTo>
                  <a:cubicBezTo>
                    <a:pt x="1415" y="321"/>
                    <a:pt x="1634" y="392"/>
                    <a:pt x="1852" y="460"/>
                  </a:cubicBezTo>
                  <a:cubicBezTo>
                    <a:pt x="1761" y="417"/>
                    <a:pt x="1669" y="380"/>
                    <a:pt x="1573" y="344"/>
                  </a:cubicBezTo>
                  <a:cubicBezTo>
                    <a:pt x="1287" y="235"/>
                    <a:pt x="992" y="150"/>
                    <a:pt x="692" y="86"/>
                  </a:cubicBezTo>
                  <a:cubicBezTo>
                    <a:pt x="465" y="38"/>
                    <a:pt x="232" y="2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1" name="Google Shape;1211;p13"/>
            <p:cNvSpPr/>
            <p:nvPr/>
          </p:nvSpPr>
          <p:spPr>
            <a:xfrm>
              <a:off x="7836360" y="2684728"/>
              <a:ext cx="40135" cy="56893"/>
            </a:xfrm>
            <a:custGeom>
              <a:avLst/>
              <a:gdLst/>
              <a:ahLst/>
              <a:cxnLst/>
              <a:rect l="l" t="t" r="r" b="b"/>
              <a:pathLst>
                <a:path w="764" h="1083" extrusionOk="0">
                  <a:moveTo>
                    <a:pt x="1" y="0"/>
                  </a:moveTo>
                  <a:cubicBezTo>
                    <a:pt x="46" y="51"/>
                    <a:pt x="93" y="105"/>
                    <a:pt x="137" y="159"/>
                  </a:cubicBezTo>
                  <a:cubicBezTo>
                    <a:pt x="270" y="327"/>
                    <a:pt x="394" y="502"/>
                    <a:pt x="512" y="679"/>
                  </a:cubicBezTo>
                  <a:cubicBezTo>
                    <a:pt x="602" y="810"/>
                    <a:pt x="684" y="944"/>
                    <a:pt x="763" y="1083"/>
                  </a:cubicBezTo>
                  <a:cubicBezTo>
                    <a:pt x="741" y="1015"/>
                    <a:pt x="713" y="950"/>
                    <a:pt x="681" y="888"/>
                  </a:cubicBezTo>
                  <a:cubicBezTo>
                    <a:pt x="586" y="697"/>
                    <a:pt x="468" y="517"/>
                    <a:pt x="335" y="351"/>
                  </a:cubicBezTo>
                  <a:cubicBezTo>
                    <a:pt x="233" y="226"/>
                    <a:pt x="125" y="104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2" name="Google Shape;1212;p13"/>
            <p:cNvSpPr/>
            <p:nvPr/>
          </p:nvSpPr>
          <p:spPr>
            <a:xfrm>
              <a:off x="7785930" y="2790422"/>
              <a:ext cx="51587" cy="90146"/>
            </a:xfrm>
            <a:custGeom>
              <a:avLst/>
              <a:gdLst/>
              <a:ahLst/>
              <a:cxnLst/>
              <a:rect l="l" t="t" r="r" b="b"/>
              <a:pathLst>
                <a:path w="982" h="1716" extrusionOk="0">
                  <a:moveTo>
                    <a:pt x="982" y="0"/>
                  </a:moveTo>
                  <a:lnTo>
                    <a:pt x="982" y="0"/>
                  </a:lnTo>
                  <a:cubicBezTo>
                    <a:pt x="927" y="90"/>
                    <a:pt x="859" y="172"/>
                    <a:pt x="792" y="251"/>
                  </a:cubicBezTo>
                  <a:cubicBezTo>
                    <a:pt x="583" y="490"/>
                    <a:pt x="363" y="729"/>
                    <a:pt x="207" y="1016"/>
                  </a:cubicBezTo>
                  <a:cubicBezTo>
                    <a:pt x="151" y="1123"/>
                    <a:pt x="96" y="1236"/>
                    <a:pt x="64" y="1354"/>
                  </a:cubicBezTo>
                  <a:cubicBezTo>
                    <a:pt x="26" y="1472"/>
                    <a:pt x="9" y="1594"/>
                    <a:pt x="1" y="1715"/>
                  </a:cubicBezTo>
                  <a:cubicBezTo>
                    <a:pt x="19" y="1611"/>
                    <a:pt x="44" y="1509"/>
                    <a:pt x="78" y="1409"/>
                  </a:cubicBezTo>
                  <a:cubicBezTo>
                    <a:pt x="183" y="1105"/>
                    <a:pt x="371" y="841"/>
                    <a:pt x="571" y="589"/>
                  </a:cubicBezTo>
                  <a:cubicBezTo>
                    <a:pt x="644" y="496"/>
                    <a:pt x="718" y="404"/>
                    <a:pt x="793" y="307"/>
                  </a:cubicBezTo>
                  <a:cubicBezTo>
                    <a:pt x="866" y="211"/>
                    <a:pt x="938" y="112"/>
                    <a:pt x="982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213" name="Google Shape;1213;p13"/>
          <p:cNvGrpSpPr/>
          <p:nvPr/>
        </p:nvGrpSpPr>
        <p:grpSpPr>
          <a:xfrm rot="-7009431">
            <a:off x="8594497" y="4232402"/>
            <a:ext cx="759932" cy="948561"/>
            <a:chOff x="3403138" y="1738725"/>
            <a:chExt cx="473775" cy="591375"/>
          </a:xfrm>
        </p:grpSpPr>
        <p:sp>
          <p:nvSpPr>
            <p:cNvPr id="1214" name="Google Shape;1214;p13"/>
            <p:cNvSpPr/>
            <p:nvPr/>
          </p:nvSpPr>
          <p:spPr>
            <a:xfrm>
              <a:off x="3403138" y="1738725"/>
              <a:ext cx="473775" cy="591375"/>
            </a:xfrm>
            <a:custGeom>
              <a:avLst/>
              <a:gdLst/>
              <a:ahLst/>
              <a:cxnLst/>
              <a:rect l="l" t="t" r="r" b="b"/>
              <a:pathLst>
                <a:path w="18951" h="23655" extrusionOk="0">
                  <a:moveTo>
                    <a:pt x="9734" y="1"/>
                  </a:moveTo>
                  <a:cubicBezTo>
                    <a:pt x="9718" y="1"/>
                    <a:pt x="9701" y="9"/>
                    <a:pt x="9691" y="24"/>
                  </a:cubicBezTo>
                  <a:cubicBezTo>
                    <a:pt x="9288" y="619"/>
                    <a:pt x="8888" y="1215"/>
                    <a:pt x="8489" y="1816"/>
                  </a:cubicBezTo>
                  <a:cubicBezTo>
                    <a:pt x="8478" y="1831"/>
                    <a:pt x="8462" y="1839"/>
                    <a:pt x="8445" y="1839"/>
                  </a:cubicBezTo>
                  <a:cubicBezTo>
                    <a:pt x="8430" y="1839"/>
                    <a:pt x="8416" y="1833"/>
                    <a:pt x="8405" y="1820"/>
                  </a:cubicBezTo>
                  <a:cubicBezTo>
                    <a:pt x="8302" y="1698"/>
                    <a:pt x="8202" y="1574"/>
                    <a:pt x="8099" y="1451"/>
                  </a:cubicBezTo>
                  <a:cubicBezTo>
                    <a:pt x="8088" y="1437"/>
                    <a:pt x="8074" y="1431"/>
                    <a:pt x="8059" y="1431"/>
                  </a:cubicBezTo>
                  <a:cubicBezTo>
                    <a:pt x="8036" y="1431"/>
                    <a:pt x="8013" y="1448"/>
                    <a:pt x="8007" y="1476"/>
                  </a:cubicBezTo>
                  <a:cubicBezTo>
                    <a:pt x="7933" y="1869"/>
                    <a:pt x="7859" y="2263"/>
                    <a:pt x="7786" y="2656"/>
                  </a:cubicBezTo>
                  <a:cubicBezTo>
                    <a:pt x="7780" y="2683"/>
                    <a:pt x="7756" y="2700"/>
                    <a:pt x="7732" y="2700"/>
                  </a:cubicBezTo>
                  <a:cubicBezTo>
                    <a:pt x="7722" y="2700"/>
                    <a:pt x="7712" y="2698"/>
                    <a:pt x="7703" y="2691"/>
                  </a:cubicBezTo>
                  <a:cubicBezTo>
                    <a:pt x="7549" y="2575"/>
                    <a:pt x="7395" y="2456"/>
                    <a:pt x="7239" y="2340"/>
                  </a:cubicBezTo>
                  <a:cubicBezTo>
                    <a:pt x="7230" y="2333"/>
                    <a:pt x="7219" y="2329"/>
                    <a:pt x="7209" y="2329"/>
                  </a:cubicBezTo>
                  <a:cubicBezTo>
                    <a:pt x="7185" y="2329"/>
                    <a:pt x="7162" y="2348"/>
                    <a:pt x="7157" y="2377"/>
                  </a:cubicBezTo>
                  <a:cubicBezTo>
                    <a:pt x="7101" y="2752"/>
                    <a:pt x="7044" y="3127"/>
                    <a:pt x="6991" y="3501"/>
                  </a:cubicBezTo>
                  <a:cubicBezTo>
                    <a:pt x="6986" y="3530"/>
                    <a:pt x="6963" y="3548"/>
                    <a:pt x="6938" y="3548"/>
                  </a:cubicBezTo>
                  <a:cubicBezTo>
                    <a:pt x="6930" y="3548"/>
                    <a:pt x="6922" y="3547"/>
                    <a:pt x="6914" y="3542"/>
                  </a:cubicBezTo>
                  <a:cubicBezTo>
                    <a:pt x="6658" y="3402"/>
                    <a:pt x="6401" y="3261"/>
                    <a:pt x="6147" y="3119"/>
                  </a:cubicBezTo>
                  <a:cubicBezTo>
                    <a:pt x="6139" y="3115"/>
                    <a:pt x="6131" y="3113"/>
                    <a:pt x="6122" y="3113"/>
                  </a:cubicBezTo>
                  <a:cubicBezTo>
                    <a:pt x="6098" y="3113"/>
                    <a:pt x="6075" y="3130"/>
                    <a:pt x="6070" y="3157"/>
                  </a:cubicBezTo>
                  <a:cubicBezTo>
                    <a:pt x="5965" y="3667"/>
                    <a:pt x="5859" y="4179"/>
                    <a:pt x="5757" y="4689"/>
                  </a:cubicBezTo>
                  <a:cubicBezTo>
                    <a:pt x="5752" y="4717"/>
                    <a:pt x="5728" y="4734"/>
                    <a:pt x="5704" y="4734"/>
                  </a:cubicBezTo>
                  <a:cubicBezTo>
                    <a:pt x="5693" y="4734"/>
                    <a:pt x="5681" y="4730"/>
                    <a:pt x="5671" y="4722"/>
                  </a:cubicBezTo>
                  <a:cubicBezTo>
                    <a:pt x="5364" y="4453"/>
                    <a:pt x="5058" y="4183"/>
                    <a:pt x="4750" y="3912"/>
                  </a:cubicBezTo>
                  <a:cubicBezTo>
                    <a:pt x="4740" y="3903"/>
                    <a:pt x="4728" y="3900"/>
                    <a:pt x="4717" y="3900"/>
                  </a:cubicBezTo>
                  <a:cubicBezTo>
                    <a:pt x="4692" y="3900"/>
                    <a:pt x="4668" y="3918"/>
                    <a:pt x="4664" y="3947"/>
                  </a:cubicBezTo>
                  <a:cubicBezTo>
                    <a:pt x="4677" y="4536"/>
                    <a:pt x="4692" y="5127"/>
                    <a:pt x="4710" y="5715"/>
                  </a:cubicBezTo>
                  <a:cubicBezTo>
                    <a:pt x="4706" y="5745"/>
                    <a:pt x="4682" y="5764"/>
                    <a:pt x="4657" y="5764"/>
                  </a:cubicBezTo>
                  <a:cubicBezTo>
                    <a:pt x="4644" y="5764"/>
                    <a:pt x="4630" y="5758"/>
                    <a:pt x="4619" y="5746"/>
                  </a:cubicBezTo>
                  <a:lnTo>
                    <a:pt x="4018" y="5323"/>
                  </a:lnTo>
                  <a:cubicBezTo>
                    <a:pt x="4007" y="5311"/>
                    <a:pt x="3993" y="5306"/>
                    <a:pt x="3980" y="5306"/>
                  </a:cubicBezTo>
                  <a:cubicBezTo>
                    <a:pt x="3948" y="5306"/>
                    <a:pt x="3918" y="5337"/>
                    <a:pt x="3928" y="5377"/>
                  </a:cubicBezTo>
                  <a:cubicBezTo>
                    <a:pt x="4093" y="6049"/>
                    <a:pt x="4259" y="6718"/>
                    <a:pt x="4429" y="7386"/>
                  </a:cubicBezTo>
                  <a:cubicBezTo>
                    <a:pt x="4439" y="7425"/>
                    <a:pt x="4410" y="7457"/>
                    <a:pt x="4378" y="7457"/>
                  </a:cubicBezTo>
                  <a:cubicBezTo>
                    <a:pt x="4367" y="7457"/>
                    <a:pt x="4355" y="7453"/>
                    <a:pt x="4345" y="7445"/>
                  </a:cubicBezTo>
                  <a:cubicBezTo>
                    <a:pt x="3935" y="7103"/>
                    <a:pt x="3527" y="6761"/>
                    <a:pt x="3119" y="6416"/>
                  </a:cubicBezTo>
                  <a:cubicBezTo>
                    <a:pt x="3109" y="6407"/>
                    <a:pt x="3098" y="6403"/>
                    <a:pt x="3086" y="6403"/>
                  </a:cubicBezTo>
                  <a:cubicBezTo>
                    <a:pt x="3065" y="6403"/>
                    <a:pt x="3044" y="6418"/>
                    <a:pt x="3036" y="6442"/>
                  </a:cubicBezTo>
                  <a:cubicBezTo>
                    <a:pt x="2988" y="6588"/>
                    <a:pt x="2942" y="6735"/>
                    <a:pt x="2894" y="6883"/>
                  </a:cubicBezTo>
                  <a:cubicBezTo>
                    <a:pt x="2886" y="6907"/>
                    <a:pt x="2865" y="6922"/>
                    <a:pt x="2843" y="6922"/>
                  </a:cubicBezTo>
                  <a:cubicBezTo>
                    <a:pt x="2834" y="6922"/>
                    <a:pt x="2825" y="6919"/>
                    <a:pt x="2816" y="6914"/>
                  </a:cubicBezTo>
                  <a:cubicBezTo>
                    <a:pt x="2527" y="6725"/>
                    <a:pt x="2240" y="6536"/>
                    <a:pt x="1951" y="6346"/>
                  </a:cubicBezTo>
                  <a:cubicBezTo>
                    <a:pt x="1942" y="6341"/>
                    <a:pt x="1933" y="6338"/>
                    <a:pt x="1924" y="6338"/>
                  </a:cubicBezTo>
                  <a:cubicBezTo>
                    <a:pt x="1896" y="6338"/>
                    <a:pt x="1871" y="6361"/>
                    <a:pt x="1869" y="6394"/>
                  </a:cubicBezTo>
                  <a:lnTo>
                    <a:pt x="1861" y="6834"/>
                  </a:lnTo>
                  <a:cubicBezTo>
                    <a:pt x="1861" y="6865"/>
                    <a:pt x="1836" y="6890"/>
                    <a:pt x="1808" y="6890"/>
                  </a:cubicBezTo>
                  <a:cubicBezTo>
                    <a:pt x="1803" y="6890"/>
                    <a:pt x="1798" y="6890"/>
                    <a:pt x="1793" y="6888"/>
                  </a:cubicBezTo>
                  <a:cubicBezTo>
                    <a:pt x="1262" y="6663"/>
                    <a:pt x="734" y="6437"/>
                    <a:pt x="203" y="6209"/>
                  </a:cubicBezTo>
                  <a:cubicBezTo>
                    <a:pt x="198" y="6207"/>
                    <a:pt x="192" y="6207"/>
                    <a:pt x="187" y="6207"/>
                  </a:cubicBezTo>
                  <a:cubicBezTo>
                    <a:pt x="147" y="6207"/>
                    <a:pt x="120" y="6259"/>
                    <a:pt x="147" y="6297"/>
                  </a:cubicBezTo>
                  <a:cubicBezTo>
                    <a:pt x="346" y="6664"/>
                    <a:pt x="547" y="7030"/>
                    <a:pt x="749" y="7396"/>
                  </a:cubicBezTo>
                  <a:cubicBezTo>
                    <a:pt x="774" y="7434"/>
                    <a:pt x="750" y="7487"/>
                    <a:pt x="706" y="7487"/>
                  </a:cubicBezTo>
                  <a:cubicBezTo>
                    <a:pt x="588" y="7486"/>
                    <a:pt x="472" y="7483"/>
                    <a:pt x="355" y="7481"/>
                  </a:cubicBezTo>
                  <a:cubicBezTo>
                    <a:pt x="354" y="7481"/>
                    <a:pt x="354" y="7481"/>
                    <a:pt x="353" y="7481"/>
                  </a:cubicBezTo>
                  <a:cubicBezTo>
                    <a:pt x="307" y="7481"/>
                    <a:pt x="283" y="7544"/>
                    <a:pt x="316" y="7579"/>
                  </a:cubicBezTo>
                  <a:cubicBezTo>
                    <a:pt x="516" y="7787"/>
                    <a:pt x="716" y="7994"/>
                    <a:pt x="915" y="8199"/>
                  </a:cubicBezTo>
                  <a:cubicBezTo>
                    <a:pt x="944" y="8229"/>
                    <a:pt x="933" y="8281"/>
                    <a:pt x="895" y="8295"/>
                  </a:cubicBezTo>
                  <a:cubicBezTo>
                    <a:pt x="613" y="8395"/>
                    <a:pt x="330" y="8498"/>
                    <a:pt x="49" y="8599"/>
                  </a:cubicBezTo>
                  <a:cubicBezTo>
                    <a:pt x="10" y="8613"/>
                    <a:pt x="0" y="8668"/>
                    <a:pt x="31" y="8695"/>
                  </a:cubicBezTo>
                  <a:cubicBezTo>
                    <a:pt x="428" y="9070"/>
                    <a:pt x="826" y="9441"/>
                    <a:pt x="1224" y="9813"/>
                  </a:cubicBezTo>
                  <a:cubicBezTo>
                    <a:pt x="1255" y="9842"/>
                    <a:pt x="1245" y="9894"/>
                    <a:pt x="1207" y="9909"/>
                  </a:cubicBezTo>
                  <a:cubicBezTo>
                    <a:pt x="888" y="10034"/>
                    <a:pt x="566" y="10160"/>
                    <a:pt x="247" y="10287"/>
                  </a:cubicBezTo>
                  <a:cubicBezTo>
                    <a:pt x="210" y="10302"/>
                    <a:pt x="199" y="10352"/>
                    <a:pt x="229" y="10382"/>
                  </a:cubicBezTo>
                  <a:cubicBezTo>
                    <a:pt x="404" y="10557"/>
                    <a:pt x="877" y="11034"/>
                    <a:pt x="823" y="11034"/>
                  </a:cubicBezTo>
                  <a:cubicBezTo>
                    <a:pt x="773" y="11034"/>
                    <a:pt x="391" y="11196"/>
                    <a:pt x="210" y="11275"/>
                  </a:cubicBezTo>
                  <a:cubicBezTo>
                    <a:pt x="171" y="11292"/>
                    <a:pt x="166" y="11349"/>
                    <a:pt x="202" y="11376"/>
                  </a:cubicBezTo>
                  <a:cubicBezTo>
                    <a:pt x="546" y="11618"/>
                    <a:pt x="889" y="11861"/>
                    <a:pt x="1233" y="12103"/>
                  </a:cubicBezTo>
                  <a:cubicBezTo>
                    <a:pt x="1272" y="12128"/>
                    <a:pt x="1262" y="12191"/>
                    <a:pt x="1220" y="12204"/>
                  </a:cubicBezTo>
                  <a:cubicBezTo>
                    <a:pt x="919" y="12300"/>
                    <a:pt x="619" y="12396"/>
                    <a:pt x="318" y="12492"/>
                  </a:cubicBezTo>
                  <a:cubicBezTo>
                    <a:pt x="275" y="12505"/>
                    <a:pt x="265" y="12569"/>
                    <a:pt x="303" y="12595"/>
                  </a:cubicBezTo>
                  <a:cubicBezTo>
                    <a:pt x="887" y="12926"/>
                    <a:pt x="1469" y="13258"/>
                    <a:pt x="2053" y="13585"/>
                  </a:cubicBezTo>
                  <a:cubicBezTo>
                    <a:pt x="2095" y="13615"/>
                    <a:pt x="2081" y="13683"/>
                    <a:pt x="2031" y="13689"/>
                  </a:cubicBezTo>
                  <a:cubicBezTo>
                    <a:pt x="1569" y="13815"/>
                    <a:pt x="1108" y="13940"/>
                    <a:pt x="648" y="14067"/>
                  </a:cubicBezTo>
                  <a:cubicBezTo>
                    <a:pt x="606" y="14072"/>
                    <a:pt x="585" y="14126"/>
                    <a:pt x="614" y="14162"/>
                  </a:cubicBezTo>
                  <a:cubicBezTo>
                    <a:pt x="893" y="14498"/>
                    <a:pt x="1171" y="14834"/>
                    <a:pt x="1451" y="15169"/>
                  </a:cubicBezTo>
                  <a:cubicBezTo>
                    <a:pt x="1472" y="15195"/>
                    <a:pt x="1468" y="15236"/>
                    <a:pt x="1441" y="15254"/>
                  </a:cubicBezTo>
                  <a:cubicBezTo>
                    <a:pt x="1218" y="15417"/>
                    <a:pt x="995" y="15579"/>
                    <a:pt x="772" y="15743"/>
                  </a:cubicBezTo>
                  <a:cubicBezTo>
                    <a:pt x="734" y="15771"/>
                    <a:pt x="746" y="15836"/>
                    <a:pt x="791" y="15845"/>
                  </a:cubicBezTo>
                  <a:cubicBezTo>
                    <a:pt x="1213" y="15933"/>
                    <a:pt x="1636" y="16018"/>
                    <a:pt x="2058" y="16104"/>
                  </a:cubicBezTo>
                  <a:cubicBezTo>
                    <a:pt x="2088" y="16110"/>
                    <a:pt x="2106" y="16142"/>
                    <a:pt x="2099" y="16174"/>
                  </a:cubicBezTo>
                  <a:cubicBezTo>
                    <a:pt x="2027" y="16462"/>
                    <a:pt x="1955" y="16752"/>
                    <a:pt x="1885" y="17041"/>
                  </a:cubicBezTo>
                  <a:cubicBezTo>
                    <a:pt x="1875" y="17077"/>
                    <a:pt x="1900" y="17111"/>
                    <a:pt x="1935" y="17113"/>
                  </a:cubicBezTo>
                  <a:cubicBezTo>
                    <a:pt x="2400" y="17125"/>
                    <a:pt x="2864" y="17135"/>
                    <a:pt x="3328" y="17147"/>
                  </a:cubicBezTo>
                  <a:cubicBezTo>
                    <a:pt x="3366" y="17150"/>
                    <a:pt x="3392" y="17193"/>
                    <a:pt x="3374" y="17229"/>
                  </a:cubicBezTo>
                  <a:cubicBezTo>
                    <a:pt x="3286" y="17420"/>
                    <a:pt x="3195" y="17612"/>
                    <a:pt x="3107" y="17806"/>
                  </a:cubicBezTo>
                  <a:cubicBezTo>
                    <a:pt x="3089" y="17843"/>
                    <a:pt x="3115" y="17886"/>
                    <a:pt x="3154" y="17886"/>
                  </a:cubicBezTo>
                  <a:cubicBezTo>
                    <a:pt x="3155" y="17886"/>
                    <a:pt x="3155" y="17886"/>
                    <a:pt x="3156" y="17886"/>
                  </a:cubicBezTo>
                  <a:cubicBezTo>
                    <a:pt x="3727" y="17868"/>
                    <a:pt x="4297" y="17851"/>
                    <a:pt x="4870" y="17833"/>
                  </a:cubicBezTo>
                  <a:cubicBezTo>
                    <a:pt x="4870" y="17832"/>
                    <a:pt x="4871" y="17832"/>
                    <a:pt x="4871" y="17832"/>
                  </a:cubicBezTo>
                  <a:cubicBezTo>
                    <a:pt x="4925" y="17832"/>
                    <a:pt x="4945" y="17909"/>
                    <a:pt x="4897" y="17936"/>
                  </a:cubicBezTo>
                  <a:cubicBezTo>
                    <a:pt x="4489" y="18187"/>
                    <a:pt x="4081" y="18438"/>
                    <a:pt x="3673" y="18691"/>
                  </a:cubicBezTo>
                  <a:cubicBezTo>
                    <a:pt x="3634" y="18716"/>
                    <a:pt x="3640" y="18778"/>
                    <a:pt x="3683" y="18793"/>
                  </a:cubicBezTo>
                  <a:cubicBezTo>
                    <a:pt x="3873" y="18857"/>
                    <a:pt x="4293" y="18972"/>
                    <a:pt x="4828" y="18972"/>
                  </a:cubicBezTo>
                  <a:cubicBezTo>
                    <a:pt x="5267" y="18972"/>
                    <a:pt x="5784" y="18894"/>
                    <a:pt x="6313" y="18648"/>
                  </a:cubicBezTo>
                  <a:cubicBezTo>
                    <a:pt x="6321" y="18645"/>
                    <a:pt x="6328" y="18643"/>
                    <a:pt x="6335" y="18643"/>
                  </a:cubicBezTo>
                  <a:cubicBezTo>
                    <a:pt x="6373" y="18643"/>
                    <a:pt x="6402" y="18690"/>
                    <a:pt x="6377" y="18729"/>
                  </a:cubicBezTo>
                  <a:cubicBezTo>
                    <a:pt x="6235" y="18962"/>
                    <a:pt x="6094" y="19195"/>
                    <a:pt x="5952" y="19430"/>
                  </a:cubicBezTo>
                  <a:cubicBezTo>
                    <a:pt x="5929" y="19467"/>
                    <a:pt x="5955" y="19516"/>
                    <a:pt x="5996" y="19516"/>
                  </a:cubicBezTo>
                  <a:cubicBezTo>
                    <a:pt x="5998" y="19516"/>
                    <a:pt x="6000" y="19516"/>
                    <a:pt x="6003" y="19516"/>
                  </a:cubicBezTo>
                  <a:cubicBezTo>
                    <a:pt x="6371" y="19464"/>
                    <a:pt x="7561" y="19212"/>
                    <a:pt x="7976" y="18058"/>
                  </a:cubicBezTo>
                  <a:cubicBezTo>
                    <a:pt x="8467" y="16690"/>
                    <a:pt x="7379" y="14862"/>
                    <a:pt x="9474" y="14838"/>
                  </a:cubicBezTo>
                  <a:lnTo>
                    <a:pt x="9484" y="14838"/>
                  </a:lnTo>
                  <a:cubicBezTo>
                    <a:pt x="9457" y="16497"/>
                    <a:pt x="8799" y="17160"/>
                    <a:pt x="9359" y="19293"/>
                  </a:cubicBezTo>
                  <a:cubicBezTo>
                    <a:pt x="9844" y="21128"/>
                    <a:pt x="9331" y="21884"/>
                    <a:pt x="9294" y="23373"/>
                  </a:cubicBezTo>
                  <a:cubicBezTo>
                    <a:pt x="9292" y="23527"/>
                    <a:pt x="9411" y="23654"/>
                    <a:pt x="9559" y="23654"/>
                  </a:cubicBezTo>
                  <a:cubicBezTo>
                    <a:pt x="9563" y="23654"/>
                    <a:pt x="9566" y="23654"/>
                    <a:pt x="9570" y="23654"/>
                  </a:cubicBezTo>
                  <a:cubicBezTo>
                    <a:pt x="9709" y="23648"/>
                    <a:pt x="9818" y="23529"/>
                    <a:pt x="9818" y="23385"/>
                  </a:cubicBezTo>
                  <a:cubicBezTo>
                    <a:pt x="9823" y="21966"/>
                    <a:pt x="10328" y="21091"/>
                    <a:pt x="9771" y="19174"/>
                  </a:cubicBezTo>
                  <a:cubicBezTo>
                    <a:pt x="9196" y="17157"/>
                    <a:pt x="9823" y="16579"/>
                    <a:pt x="9814" y="14853"/>
                  </a:cubicBezTo>
                  <a:lnTo>
                    <a:pt x="9814" y="14853"/>
                  </a:lnTo>
                  <a:cubicBezTo>
                    <a:pt x="11447" y="15029"/>
                    <a:pt x="10559" y="16728"/>
                    <a:pt x="11090" y="17982"/>
                  </a:cubicBezTo>
                  <a:cubicBezTo>
                    <a:pt x="11563" y="19101"/>
                    <a:pt x="12771" y="19272"/>
                    <a:pt x="13139" y="19299"/>
                  </a:cubicBezTo>
                  <a:cubicBezTo>
                    <a:pt x="13140" y="19299"/>
                    <a:pt x="13142" y="19299"/>
                    <a:pt x="13143" y="19299"/>
                  </a:cubicBezTo>
                  <a:cubicBezTo>
                    <a:pt x="13185" y="19299"/>
                    <a:pt x="13210" y="19249"/>
                    <a:pt x="13184" y="19214"/>
                  </a:cubicBezTo>
                  <a:cubicBezTo>
                    <a:pt x="13030" y="18995"/>
                    <a:pt x="12876" y="18777"/>
                    <a:pt x="12722" y="18557"/>
                  </a:cubicBezTo>
                  <a:cubicBezTo>
                    <a:pt x="12695" y="18519"/>
                    <a:pt x="12724" y="18470"/>
                    <a:pt x="12765" y="18470"/>
                  </a:cubicBezTo>
                  <a:cubicBezTo>
                    <a:pt x="12770" y="18470"/>
                    <a:pt x="12777" y="18471"/>
                    <a:pt x="12783" y="18473"/>
                  </a:cubicBezTo>
                  <a:cubicBezTo>
                    <a:pt x="13241" y="18651"/>
                    <a:pt x="13684" y="18712"/>
                    <a:pt x="14074" y="18712"/>
                  </a:cubicBezTo>
                  <a:cubicBezTo>
                    <a:pt x="14709" y="18712"/>
                    <a:pt x="15207" y="18552"/>
                    <a:pt x="15417" y="18473"/>
                  </a:cubicBezTo>
                  <a:cubicBezTo>
                    <a:pt x="15459" y="18456"/>
                    <a:pt x="15463" y="18398"/>
                    <a:pt x="15422" y="18376"/>
                  </a:cubicBezTo>
                  <a:cubicBezTo>
                    <a:pt x="15001" y="18157"/>
                    <a:pt x="14582" y="17936"/>
                    <a:pt x="14163" y="17715"/>
                  </a:cubicBezTo>
                  <a:cubicBezTo>
                    <a:pt x="14114" y="17689"/>
                    <a:pt x="14131" y="17615"/>
                    <a:pt x="14186" y="17612"/>
                  </a:cubicBezTo>
                  <a:cubicBezTo>
                    <a:pt x="14759" y="17604"/>
                    <a:pt x="15329" y="17595"/>
                    <a:pt x="15900" y="17585"/>
                  </a:cubicBezTo>
                  <a:cubicBezTo>
                    <a:pt x="15940" y="17585"/>
                    <a:pt x="15965" y="17541"/>
                    <a:pt x="15946" y="17506"/>
                  </a:cubicBezTo>
                  <a:cubicBezTo>
                    <a:pt x="15848" y="17327"/>
                    <a:pt x="15751" y="17150"/>
                    <a:pt x="15654" y="16970"/>
                  </a:cubicBezTo>
                  <a:cubicBezTo>
                    <a:pt x="15636" y="16936"/>
                    <a:pt x="15659" y="16894"/>
                    <a:pt x="15697" y="16892"/>
                  </a:cubicBezTo>
                  <a:cubicBezTo>
                    <a:pt x="16160" y="16862"/>
                    <a:pt x="16624" y="16832"/>
                    <a:pt x="17086" y="16803"/>
                  </a:cubicBezTo>
                  <a:cubicBezTo>
                    <a:pt x="17121" y="16801"/>
                    <a:pt x="17144" y="16767"/>
                    <a:pt x="17134" y="16734"/>
                  </a:cubicBezTo>
                  <a:cubicBezTo>
                    <a:pt x="17052" y="16465"/>
                    <a:pt x="16970" y="16196"/>
                    <a:pt x="16889" y="15925"/>
                  </a:cubicBezTo>
                  <a:cubicBezTo>
                    <a:pt x="16881" y="15896"/>
                    <a:pt x="16899" y="15864"/>
                    <a:pt x="16930" y="15858"/>
                  </a:cubicBezTo>
                  <a:cubicBezTo>
                    <a:pt x="17348" y="15763"/>
                    <a:pt x="17768" y="15670"/>
                    <a:pt x="18187" y="15577"/>
                  </a:cubicBezTo>
                  <a:cubicBezTo>
                    <a:pt x="18234" y="15566"/>
                    <a:pt x="18245" y="15506"/>
                    <a:pt x="18204" y="15480"/>
                  </a:cubicBezTo>
                  <a:cubicBezTo>
                    <a:pt x="17977" y="15333"/>
                    <a:pt x="17749" y="15188"/>
                    <a:pt x="17521" y="15040"/>
                  </a:cubicBezTo>
                  <a:cubicBezTo>
                    <a:pt x="17494" y="15023"/>
                    <a:pt x="17489" y="14985"/>
                    <a:pt x="17508" y="14960"/>
                  </a:cubicBezTo>
                  <a:cubicBezTo>
                    <a:pt x="17780" y="14639"/>
                    <a:pt x="18052" y="14319"/>
                    <a:pt x="18324" y="14001"/>
                  </a:cubicBezTo>
                  <a:cubicBezTo>
                    <a:pt x="18351" y="13969"/>
                    <a:pt x="18332" y="13917"/>
                    <a:pt x="18289" y="13914"/>
                  </a:cubicBezTo>
                  <a:cubicBezTo>
                    <a:pt x="17825" y="13804"/>
                    <a:pt x="17364" y="13693"/>
                    <a:pt x="16900" y="13580"/>
                  </a:cubicBezTo>
                  <a:cubicBezTo>
                    <a:pt x="16850" y="13577"/>
                    <a:pt x="16834" y="13511"/>
                    <a:pt x="16876" y="13483"/>
                  </a:cubicBezTo>
                  <a:cubicBezTo>
                    <a:pt x="17456" y="13167"/>
                    <a:pt x="18034" y="12851"/>
                    <a:pt x="18614" y="12539"/>
                  </a:cubicBezTo>
                  <a:cubicBezTo>
                    <a:pt x="18652" y="12515"/>
                    <a:pt x="18644" y="12458"/>
                    <a:pt x="18601" y="12445"/>
                  </a:cubicBezTo>
                  <a:cubicBezTo>
                    <a:pt x="18300" y="12357"/>
                    <a:pt x="17998" y="12269"/>
                    <a:pt x="17697" y="12180"/>
                  </a:cubicBezTo>
                  <a:cubicBezTo>
                    <a:pt x="17654" y="12168"/>
                    <a:pt x="17645" y="12110"/>
                    <a:pt x="17683" y="12086"/>
                  </a:cubicBezTo>
                  <a:cubicBezTo>
                    <a:pt x="18027" y="11859"/>
                    <a:pt x="18371" y="11633"/>
                    <a:pt x="18716" y="11408"/>
                  </a:cubicBezTo>
                  <a:cubicBezTo>
                    <a:pt x="18750" y="11385"/>
                    <a:pt x="18746" y="11332"/>
                    <a:pt x="18707" y="11315"/>
                  </a:cubicBezTo>
                  <a:cubicBezTo>
                    <a:pt x="18529" y="11242"/>
                    <a:pt x="18147" y="11087"/>
                    <a:pt x="18096" y="11087"/>
                  </a:cubicBezTo>
                  <a:cubicBezTo>
                    <a:pt x="18043" y="11087"/>
                    <a:pt x="18520" y="10645"/>
                    <a:pt x="18697" y="10484"/>
                  </a:cubicBezTo>
                  <a:cubicBezTo>
                    <a:pt x="18726" y="10459"/>
                    <a:pt x="18717" y="10411"/>
                    <a:pt x="18680" y="10396"/>
                  </a:cubicBezTo>
                  <a:cubicBezTo>
                    <a:pt x="18362" y="10275"/>
                    <a:pt x="18043" y="10153"/>
                    <a:pt x="17725" y="10032"/>
                  </a:cubicBezTo>
                  <a:cubicBezTo>
                    <a:pt x="17686" y="10018"/>
                    <a:pt x="17678" y="9968"/>
                    <a:pt x="17709" y="9941"/>
                  </a:cubicBezTo>
                  <a:cubicBezTo>
                    <a:pt x="18109" y="9595"/>
                    <a:pt x="18514" y="9255"/>
                    <a:pt x="18919" y="8917"/>
                  </a:cubicBezTo>
                  <a:cubicBezTo>
                    <a:pt x="18951" y="8892"/>
                    <a:pt x="18942" y="8840"/>
                    <a:pt x="18904" y="8827"/>
                  </a:cubicBezTo>
                  <a:cubicBezTo>
                    <a:pt x="18624" y="8727"/>
                    <a:pt x="18344" y="8624"/>
                    <a:pt x="18064" y="8522"/>
                  </a:cubicBezTo>
                  <a:cubicBezTo>
                    <a:pt x="18027" y="8509"/>
                    <a:pt x="18017" y="8460"/>
                    <a:pt x="18048" y="8434"/>
                  </a:cubicBezTo>
                  <a:cubicBezTo>
                    <a:pt x="18252" y="8246"/>
                    <a:pt x="18459" y="8060"/>
                    <a:pt x="18664" y="7873"/>
                  </a:cubicBezTo>
                  <a:cubicBezTo>
                    <a:pt x="18700" y="7841"/>
                    <a:pt x="18679" y="7781"/>
                    <a:pt x="18630" y="7781"/>
                  </a:cubicBezTo>
                  <a:cubicBezTo>
                    <a:pt x="18512" y="7780"/>
                    <a:pt x="18395" y="7776"/>
                    <a:pt x="18278" y="7775"/>
                  </a:cubicBezTo>
                  <a:cubicBezTo>
                    <a:pt x="18234" y="7775"/>
                    <a:pt x="18211" y="7724"/>
                    <a:pt x="18239" y="7688"/>
                  </a:cubicBezTo>
                  <a:cubicBezTo>
                    <a:pt x="18453" y="7354"/>
                    <a:pt x="18667" y="7021"/>
                    <a:pt x="18881" y="6690"/>
                  </a:cubicBezTo>
                  <a:cubicBezTo>
                    <a:pt x="18910" y="6653"/>
                    <a:pt x="18882" y="6603"/>
                    <a:pt x="18840" y="6603"/>
                  </a:cubicBezTo>
                  <a:cubicBezTo>
                    <a:pt x="18836" y="6603"/>
                    <a:pt x="18832" y="6603"/>
                    <a:pt x="18827" y="6604"/>
                  </a:cubicBezTo>
                  <a:cubicBezTo>
                    <a:pt x="18289" y="6794"/>
                    <a:pt x="17751" y="6983"/>
                    <a:pt x="17211" y="7175"/>
                  </a:cubicBezTo>
                  <a:cubicBezTo>
                    <a:pt x="17206" y="7177"/>
                    <a:pt x="17202" y="7177"/>
                    <a:pt x="17197" y="7177"/>
                  </a:cubicBezTo>
                  <a:cubicBezTo>
                    <a:pt x="17169" y="7177"/>
                    <a:pt x="17145" y="7153"/>
                    <a:pt x="17145" y="7124"/>
                  </a:cubicBezTo>
                  <a:cubicBezTo>
                    <a:pt x="17148" y="6986"/>
                    <a:pt x="17151" y="6846"/>
                    <a:pt x="17152" y="6709"/>
                  </a:cubicBezTo>
                  <a:cubicBezTo>
                    <a:pt x="17153" y="6678"/>
                    <a:pt x="17128" y="6655"/>
                    <a:pt x="17100" y="6655"/>
                  </a:cubicBezTo>
                  <a:cubicBezTo>
                    <a:pt x="17091" y="6655"/>
                    <a:pt x="17082" y="6657"/>
                    <a:pt x="17074" y="6662"/>
                  </a:cubicBezTo>
                  <a:cubicBezTo>
                    <a:pt x="16779" y="6828"/>
                    <a:pt x="16483" y="6996"/>
                    <a:pt x="16187" y="7163"/>
                  </a:cubicBezTo>
                  <a:cubicBezTo>
                    <a:pt x="16179" y="7168"/>
                    <a:pt x="16171" y="7170"/>
                    <a:pt x="16162" y="7170"/>
                  </a:cubicBezTo>
                  <a:cubicBezTo>
                    <a:pt x="16140" y="7170"/>
                    <a:pt x="16118" y="7156"/>
                    <a:pt x="16111" y="7133"/>
                  </a:cubicBezTo>
                  <a:cubicBezTo>
                    <a:pt x="16070" y="6992"/>
                    <a:pt x="16027" y="6850"/>
                    <a:pt x="15985" y="6708"/>
                  </a:cubicBezTo>
                  <a:cubicBezTo>
                    <a:pt x="15979" y="6684"/>
                    <a:pt x="15958" y="6669"/>
                    <a:pt x="15936" y="6669"/>
                  </a:cubicBezTo>
                  <a:cubicBezTo>
                    <a:pt x="15925" y="6669"/>
                    <a:pt x="15914" y="6673"/>
                    <a:pt x="15905" y="6680"/>
                  </a:cubicBezTo>
                  <a:cubicBezTo>
                    <a:pt x="15483" y="6991"/>
                    <a:pt x="15062" y="7303"/>
                    <a:pt x="14642" y="7616"/>
                  </a:cubicBezTo>
                  <a:cubicBezTo>
                    <a:pt x="14632" y="7623"/>
                    <a:pt x="14622" y="7626"/>
                    <a:pt x="14611" y="7626"/>
                  </a:cubicBezTo>
                  <a:cubicBezTo>
                    <a:pt x="14578" y="7626"/>
                    <a:pt x="14549" y="7594"/>
                    <a:pt x="14560" y="7556"/>
                  </a:cubicBezTo>
                  <a:cubicBezTo>
                    <a:pt x="14754" y="6920"/>
                    <a:pt x="14949" y="6287"/>
                    <a:pt x="15146" y="5654"/>
                  </a:cubicBezTo>
                  <a:cubicBezTo>
                    <a:pt x="15159" y="5616"/>
                    <a:pt x="15128" y="5584"/>
                    <a:pt x="15095" y="5584"/>
                  </a:cubicBezTo>
                  <a:cubicBezTo>
                    <a:pt x="15083" y="5584"/>
                    <a:pt x="15070" y="5588"/>
                    <a:pt x="15059" y="5599"/>
                  </a:cubicBezTo>
                  <a:cubicBezTo>
                    <a:pt x="14853" y="5725"/>
                    <a:pt x="14645" y="5848"/>
                    <a:pt x="14438" y="5974"/>
                  </a:cubicBezTo>
                  <a:cubicBezTo>
                    <a:pt x="14428" y="5984"/>
                    <a:pt x="14415" y="5989"/>
                    <a:pt x="14402" y="5989"/>
                  </a:cubicBezTo>
                  <a:cubicBezTo>
                    <a:pt x="14377" y="5989"/>
                    <a:pt x="14352" y="5970"/>
                    <a:pt x="14350" y="5940"/>
                  </a:cubicBezTo>
                  <a:cubicBezTo>
                    <a:pt x="14394" y="5375"/>
                    <a:pt x="14442" y="4810"/>
                    <a:pt x="14489" y="4245"/>
                  </a:cubicBezTo>
                  <a:cubicBezTo>
                    <a:pt x="14487" y="4215"/>
                    <a:pt x="14462" y="4195"/>
                    <a:pt x="14437" y="4195"/>
                  </a:cubicBezTo>
                  <a:cubicBezTo>
                    <a:pt x="14426" y="4195"/>
                    <a:pt x="14415" y="4199"/>
                    <a:pt x="14405" y="4207"/>
                  </a:cubicBezTo>
                  <a:cubicBezTo>
                    <a:pt x="14082" y="4448"/>
                    <a:pt x="13762" y="4690"/>
                    <a:pt x="13440" y="4934"/>
                  </a:cubicBezTo>
                  <a:cubicBezTo>
                    <a:pt x="13430" y="4942"/>
                    <a:pt x="13420" y="4945"/>
                    <a:pt x="13409" y="4945"/>
                  </a:cubicBezTo>
                  <a:cubicBezTo>
                    <a:pt x="13384" y="4945"/>
                    <a:pt x="13360" y="4927"/>
                    <a:pt x="13355" y="4899"/>
                  </a:cubicBezTo>
                  <a:cubicBezTo>
                    <a:pt x="13281" y="4397"/>
                    <a:pt x="13207" y="3897"/>
                    <a:pt x="13138" y="3394"/>
                  </a:cubicBezTo>
                  <a:cubicBezTo>
                    <a:pt x="13134" y="3367"/>
                    <a:pt x="13111" y="3348"/>
                    <a:pt x="13086" y="3348"/>
                  </a:cubicBezTo>
                  <a:cubicBezTo>
                    <a:pt x="13079" y="3348"/>
                    <a:pt x="13071" y="3350"/>
                    <a:pt x="13064" y="3353"/>
                  </a:cubicBezTo>
                  <a:cubicBezTo>
                    <a:pt x="12799" y="3474"/>
                    <a:pt x="12535" y="3593"/>
                    <a:pt x="12270" y="3715"/>
                  </a:cubicBezTo>
                  <a:cubicBezTo>
                    <a:pt x="12263" y="3718"/>
                    <a:pt x="12255" y="3720"/>
                    <a:pt x="12248" y="3720"/>
                  </a:cubicBezTo>
                  <a:cubicBezTo>
                    <a:pt x="12222" y="3720"/>
                    <a:pt x="12199" y="3700"/>
                    <a:pt x="12197" y="3671"/>
                  </a:cubicBezTo>
                  <a:cubicBezTo>
                    <a:pt x="12166" y="3300"/>
                    <a:pt x="12137" y="2931"/>
                    <a:pt x="12108" y="2560"/>
                  </a:cubicBezTo>
                  <a:cubicBezTo>
                    <a:pt x="12106" y="2531"/>
                    <a:pt x="12082" y="2511"/>
                    <a:pt x="12056" y="2511"/>
                  </a:cubicBezTo>
                  <a:cubicBezTo>
                    <a:pt x="12046" y="2511"/>
                    <a:pt x="12036" y="2514"/>
                    <a:pt x="12027" y="2520"/>
                  </a:cubicBezTo>
                  <a:cubicBezTo>
                    <a:pt x="11866" y="2621"/>
                    <a:pt x="11702" y="2727"/>
                    <a:pt x="11539" y="2828"/>
                  </a:cubicBezTo>
                  <a:cubicBezTo>
                    <a:pt x="11530" y="2834"/>
                    <a:pt x="11520" y="2837"/>
                    <a:pt x="11511" y="2837"/>
                  </a:cubicBezTo>
                  <a:cubicBezTo>
                    <a:pt x="11486" y="2837"/>
                    <a:pt x="11463" y="2817"/>
                    <a:pt x="11459" y="2789"/>
                  </a:cubicBezTo>
                  <a:cubicBezTo>
                    <a:pt x="11415" y="2397"/>
                    <a:pt x="11371" y="2006"/>
                    <a:pt x="11329" y="1612"/>
                  </a:cubicBezTo>
                  <a:cubicBezTo>
                    <a:pt x="11325" y="1582"/>
                    <a:pt x="11301" y="1564"/>
                    <a:pt x="11276" y="1564"/>
                  </a:cubicBezTo>
                  <a:cubicBezTo>
                    <a:pt x="11263" y="1564"/>
                    <a:pt x="11249" y="1569"/>
                    <a:pt x="11238" y="1580"/>
                  </a:cubicBezTo>
                  <a:cubicBezTo>
                    <a:pt x="11127" y="1694"/>
                    <a:pt x="11015" y="1807"/>
                    <a:pt x="10905" y="1920"/>
                  </a:cubicBezTo>
                  <a:cubicBezTo>
                    <a:pt x="10895" y="1931"/>
                    <a:pt x="10881" y="1936"/>
                    <a:pt x="10868" y="1936"/>
                  </a:cubicBezTo>
                  <a:cubicBezTo>
                    <a:pt x="10850" y="1936"/>
                    <a:pt x="10832" y="1927"/>
                    <a:pt x="10822" y="1909"/>
                  </a:cubicBezTo>
                  <a:cubicBezTo>
                    <a:pt x="10472" y="1286"/>
                    <a:pt x="10125" y="658"/>
                    <a:pt x="9780" y="28"/>
                  </a:cubicBezTo>
                  <a:cubicBezTo>
                    <a:pt x="9770" y="12"/>
                    <a:pt x="9753" y="1"/>
                    <a:pt x="9737" y="1"/>
                  </a:cubicBezTo>
                  <a:cubicBezTo>
                    <a:pt x="9736" y="1"/>
                    <a:pt x="9735" y="1"/>
                    <a:pt x="97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5" name="Google Shape;1215;p13"/>
            <p:cNvSpPr/>
            <p:nvPr/>
          </p:nvSpPr>
          <p:spPr>
            <a:xfrm>
              <a:off x="3655538" y="1937275"/>
              <a:ext cx="184925" cy="150700"/>
            </a:xfrm>
            <a:custGeom>
              <a:avLst/>
              <a:gdLst/>
              <a:ahLst/>
              <a:cxnLst/>
              <a:rect l="l" t="t" r="r" b="b"/>
              <a:pathLst>
                <a:path w="7397" h="6028" extrusionOk="0">
                  <a:moveTo>
                    <a:pt x="7397" y="0"/>
                  </a:moveTo>
                  <a:lnTo>
                    <a:pt x="7397" y="0"/>
                  </a:lnTo>
                  <a:cubicBezTo>
                    <a:pt x="7165" y="98"/>
                    <a:pt x="6934" y="196"/>
                    <a:pt x="6705" y="297"/>
                  </a:cubicBezTo>
                  <a:cubicBezTo>
                    <a:pt x="6590" y="345"/>
                    <a:pt x="6474" y="396"/>
                    <a:pt x="6359" y="445"/>
                  </a:cubicBezTo>
                  <a:cubicBezTo>
                    <a:pt x="6248" y="495"/>
                    <a:pt x="6118" y="533"/>
                    <a:pt x="6033" y="628"/>
                  </a:cubicBezTo>
                  <a:cubicBezTo>
                    <a:pt x="5744" y="878"/>
                    <a:pt x="5453" y="1128"/>
                    <a:pt x="5165" y="1379"/>
                  </a:cubicBezTo>
                  <a:cubicBezTo>
                    <a:pt x="5096" y="1444"/>
                    <a:pt x="5020" y="1498"/>
                    <a:pt x="4940" y="1554"/>
                  </a:cubicBezTo>
                  <a:cubicBezTo>
                    <a:pt x="4863" y="1612"/>
                    <a:pt x="4786" y="1667"/>
                    <a:pt x="4708" y="1723"/>
                  </a:cubicBezTo>
                  <a:cubicBezTo>
                    <a:pt x="4554" y="1834"/>
                    <a:pt x="4398" y="1948"/>
                    <a:pt x="4243" y="2059"/>
                  </a:cubicBezTo>
                  <a:cubicBezTo>
                    <a:pt x="3618" y="2502"/>
                    <a:pt x="3023" y="2988"/>
                    <a:pt x="2417" y="3459"/>
                  </a:cubicBezTo>
                  <a:cubicBezTo>
                    <a:pt x="1979" y="3853"/>
                    <a:pt x="1563" y="4262"/>
                    <a:pt x="1136" y="4670"/>
                  </a:cubicBezTo>
                  <a:cubicBezTo>
                    <a:pt x="749" y="5116"/>
                    <a:pt x="378" y="5572"/>
                    <a:pt x="1" y="6027"/>
                  </a:cubicBezTo>
                  <a:cubicBezTo>
                    <a:pt x="333" y="5636"/>
                    <a:pt x="664" y="5249"/>
                    <a:pt x="998" y="4863"/>
                  </a:cubicBezTo>
                  <a:cubicBezTo>
                    <a:pt x="1115" y="4708"/>
                    <a:pt x="1262" y="4583"/>
                    <a:pt x="1404" y="4448"/>
                  </a:cubicBezTo>
                  <a:cubicBezTo>
                    <a:pt x="1546" y="4315"/>
                    <a:pt x="1689" y="4180"/>
                    <a:pt x="1831" y="4047"/>
                  </a:cubicBezTo>
                  <a:cubicBezTo>
                    <a:pt x="2118" y="3782"/>
                    <a:pt x="2390" y="3506"/>
                    <a:pt x="2707" y="3278"/>
                  </a:cubicBezTo>
                  <a:cubicBezTo>
                    <a:pt x="3012" y="3039"/>
                    <a:pt x="3319" y="2801"/>
                    <a:pt x="3628" y="2562"/>
                  </a:cubicBezTo>
                  <a:cubicBezTo>
                    <a:pt x="3936" y="2327"/>
                    <a:pt x="4252" y="2102"/>
                    <a:pt x="4562" y="1871"/>
                  </a:cubicBezTo>
                  <a:cubicBezTo>
                    <a:pt x="4680" y="1788"/>
                    <a:pt x="4793" y="1703"/>
                    <a:pt x="4910" y="1618"/>
                  </a:cubicBezTo>
                  <a:cubicBezTo>
                    <a:pt x="4968" y="1575"/>
                    <a:pt x="5026" y="1533"/>
                    <a:pt x="5082" y="1490"/>
                  </a:cubicBezTo>
                  <a:cubicBezTo>
                    <a:pt x="5141" y="1443"/>
                    <a:pt x="5191" y="1396"/>
                    <a:pt x="5246" y="1349"/>
                  </a:cubicBezTo>
                  <a:cubicBezTo>
                    <a:pt x="5460" y="1159"/>
                    <a:pt x="5677" y="969"/>
                    <a:pt x="5892" y="781"/>
                  </a:cubicBezTo>
                  <a:lnTo>
                    <a:pt x="6052" y="639"/>
                  </a:lnTo>
                  <a:cubicBezTo>
                    <a:pt x="6079" y="616"/>
                    <a:pt x="6106" y="591"/>
                    <a:pt x="6133" y="568"/>
                  </a:cubicBezTo>
                  <a:cubicBezTo>
                    <a:pt x="6156" y="551"/>
                    <a:pt x="6197" y="537"/>
                    <a:pt x="6227" y="524"/>
                  </a:cubicBezTo>
                  <a:lnTo>
                    <a:pt x="6616" y="349"/>
                  </a:lnTo>
                  <a:cubicBezTo>
                    <a:pt x="6877" y="233"/>
                    <a:pt x="7135" y="117"/>
                    <a:pt x="7397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6" name="Google Shape;1216;p13"/>
            <p:cNvSpPr/>
            <p:nvPr/>
          </p:nvSpPr>
          <p:spPr>
            <a:xfrm>
              <a:off x="3456513" y="1943425"/>
              <a:ext cx="150625" cy="148425"/>
            </a:xfrm>
            <a:custGeom>
              <a:avLst/>
              <a:gdLst/>
              <a:ahLst/>
              <a:cxnLst/>
              <a:rect l="l" t="t" r="r" b="b"/>
              <a:pathLst>
                <a:path w="6025" h="5937" extrusionOk="0">
                  <a:moveTo>
                    <a:pt x="1" y="0"/>
                  </a:moveTo>
                  <a:cubicBezTo>
                    <a:pt x="298" y="342"/>
                    <a:pt x="592" y="680"/>
                    <a:pt x="886" y="1017"/>
                  </a:cubicBezTo>
                  <a:cubicBezTo>
                    <a:pt x="941" y="1073"/>
                    <a:pt x="998" y="1137"/>
                    <a:pt x="1054" y="1202"/>
                  </a:cubicBezTo>
                  <a:cubicBezTo>
                    <a:pt x="1114" y="1263"/>
                    <a:pt x="1174" y="1323"/>
                    <a:pt x="1234" y="1384"/>
                  </a:cubicBezTo>
                  <a:cubicBezTo>
                    <a:pt x="1353" y="1504"/>
                    <a:pt x="1472" y="1625"/>
                    <a:pt x="1591" y="1745"/>
                  </a:cubicBezTo>
                  <a:cubicBezTo>
                    <a:pt x="1711" y="1866"/>
                    <a:pt x="1831" y="1984"/>
                    <a:pt x="1951" y="2106"/>
                  </a:cubicBezTo>
                  <a:cubicBezTo>
                    <a:pt x="2071" y="2222"/>
                    <a:pt x="2186" y="2353"/>
                    <a:pt x="2323" y="2454"/>
                  </a:cubicBezTo>
                  <a:cubicBezTo>
                    <a:pt x="2583" y="2667"/>
                    <a:pt x="2845" y="2879"/>
                    <a:pt x="3107" y="3090"/>
                  </a:cubicBezTo>
                  <a:cubicBezTo>
                    <a:pt x="3238" y="3195"/>
                    <a:pt x="3368" y="3301"/>
                    <a:pt x="3499" y="3407"/>
                  </a:cubicBezTo>
                  <a:cubicBezTo>
                    <a:pt x="3565" y="3458"/>
                    <a:pt x="3631" y="3512"/>
                    <a:pt x="3696" y="3564"/>
                  </a:cubicBezTo>
                  <a:cubicBezTo>
                    <a:pt x="3713" y="3578"/>
                    <a:pt x="3729" y="3591"/>
                    <a:pt x="3745" y="3604"/>
                  </a:cubicBezTo>
                  <a:cubicBezTo>
                    <a:pt x="3759" y="3613"/>
                    <a:pt x="3770" y="3631"/>
                    <a:pt x="3786" y="3648"/>
                  </a:cubicBezTo>
                  <a:cubicBezTo>
                    <a:pt x="3812" y="3682"/>
                    <a:pt x="3838" y="3714"/>
                    <a:pt x="3866" y="3747"/>
                  </a:cubicBezTo>
                  <a:lnTo>
                    <a:pt x="4357" y="4349"/>
                  </a:lnTo>
                  <a:cubicBezTo>
                    <a:pt x="4440" y="4448"/>
                    <a:pt x="4521" y="4547"/>
                    <a:pt x="4604" y="4649"/>
                  </a:cubicBezTo>
                  <a:cubicBezTo>
                    <a:pt x="4644" y="4699"/>
                    <a:pt x="4686" y="4748"/>
                    <a:pt x="4727" y="4798"/>
                  </a:cubicBezTo>
                  <a:cubicBezTo>
                    <a:pt x="4747" y="4822"/>
                    <a:pt x="4769" y="4847"/>
                    <a:pt x="4789" y="4873"/>
                  </a:cubicBezTo>
                  <a:lnTo>
                    <a:pt x="4862" y="4937"/>
                  </a:lnTo>
                  <a:cubicBezTo>
                    <a:pt x="5247" y="5270"/>
                    <a:pt x="5634" y="5603"/>
                    <a:pt x="6024" y="5937"/>
                  </a:cubicBezTo>
                  <a:cubicBezTo>
                    <a:pt x="5690" y="5642"/>
                    <a:pt x="5360" y="5348"/>
                    <a:pt x="5032" y="5055"/>
                  </a:cubicBezTo>
                  <a:cubicBezTo>
                    <a:pt x="4967" y="4999"/>
                    <a:pt x="4905" y="4942"/>
                    <a:pt x="4840" y="4885"/>
                  </a:cubicBezTo>
                  <a:cubicBezTo>
                    <a:pt x="4779" y="4832"/>
                    <a:pt x="4730" y="4755"/>
                    <a:pt x="4675" y="4693"/>
                  </a:cubicBezTo>
                  <a:cubicBezTo>
                    <a:pt x="4567" y="4559"/>
                    <a:pt x="4460" y="4425"/>
                    <a:pt x="4351" y="4292"/>
                  </a:cubicBezTo>
                  <a:cubicBezTo>
                    <a:pt x="4243" y="4159"/>
                    <a:pt x="4135" y="4025"/>
                    <a:pt x="4027" y="3890"/>
                  </a:cubicBezTo>
                  <a:cubicBezTo>
                    <a:pt x="3974" y="3823"/>
                    <a:pt x="3919" y="3756"/>
                    <a:pt x="3865" y="3690"/>
                  </a:cubicBezTo>
                  <a:cubicBezTo>
                    <a:pt x="3837" y="3655"/>
                    <a:pt x="3810" y="3621"/>
                    <a:pt x="3782" y="3587"/>
                  </a:cubicBezTo>
                  <a:cubicBezTo>
                    <a:pt x="3749" y="3560"/>
                    <a:pt x="3715" y="3533"/>
                    <a:pt x="3682" y="3506"/>
                  </a:cubicBezTo>
                  <a:cubicBezTo>
                    <a:pt x="3417" y="3293"/>
                    <a:pt x="3151" y="3079"/>
                    <a:pt x="2886" y="2864"/>
                  </a:cubicBezTo>
                  <a:cubicBezTo>
                    <a:pt x="2753" y="2756"/>
                    <a:pt x="2622" y="2650"/>
                    <a:pt x="2489" y="2542"/>
                  </a:cubicBezTo>
                  <a:cubicBezTo>
                    <a:pt x="2356" y="2432"/>
                    <a:pt x="2221" y="2334"/>
                    <a:pt x="2104" y="2210"/>
                  </a:cubicBezTo>
                  <a:cubicBezTo>
                    <a:pt x="1744" y="1851"/>
                    <a:pt x="1378" y="1500"/>
                    <a:pt x="1026" y="1134"/>
                  </a:cubicBezTo>
                  <a:cubicBezTo>
                    <a:pt x="685" y="760"/>
                    <a:pt x="343" y="382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7" name="Google Shape;1217;p13"/>
            <p:cNvSpPr/>
            <p:nvPr/>
          </p:nvSpPr>
          <p:spPr>
            <a:xfrm>
              <a:off x="3695463" y="2052375"/>
              <a:ext cx="126550" cy="7950"/>
            </a:xfrm>
            <a:custGeom>
              <a:avLst/>
              <a:gdLst/>
              <a:ahLst/>
              <a:cxnLst/>
              <a:rect l="l" t="t" r="r" b="b"/>
              <a:pathLst>
                <a:path w="5062" h="318" extrusionOk="0">
                  <a:moveTo>
                    <a:pt x="5062" y="1"/>
                  </a:moveTo>
                  <a:cubicBezTo>
                    <a:pt x="4793" y="47"/>
                    <a:pt x="4532" y="91"/>
                    <a:pt x="4270" y="135"/>
                  </a:cubicBezTo>
                  <a:cubicBezTo>
                    <a:pt x="4070" y="166"/>
                    <a:pt x="3869" y="203"/>
                    <a:pt x="3670" y="238"/>
                  </a:cubicBezTo>
                  <a:cubicBezTo>
                    <a:pt x="3570" y="255"/>
                    <a:pt x="3468" y="278"/>
                    <a:pt x="3371" y="288"/>
                  </a:cubicBezTo>
                  <a:cubicBezTo>
                    <a:pt x="3270" y="286"/>
                    <a:pt x="3168" y="282"/>
                    <a:pt x="3067" y="281"/>
                  </a:cubicBezTo>
                  <a:cubicBezTo>
                    <a:pt x="2661" y="272"/>
                    <a:pt x="2255" y="261"/>
                    <a:pt x="1847" y="252"/>
                  </a:cubicBezTo>
                  <a:cubicBezTo>
                    <a:pt x="1839" y="252"/>
                    <a:pt x="1831" y="252"/>
                    <a:pt x="1823" y="252"/>
                  </a:cubicBezTo>
                  <a:cubicBezTo>
                    <a:pt x="1676" y="252"/>
                    <a:pt x="1531" y="231"/>
                    <a:pt x="1385" y="219"/>
                  </a:cubicBezTo>
                  <a:cubicBezTo>
                    <a:pt x="1231" y="203"/>
                    <a:pt x="1078" y="188"/>
                    <a:pt x="924" y="172"/>
                  </a:cubicBezTo>
                  <a:cubicBezTo>
                    <a:pt x="619" y="144"/>
                    <a:pt x="313" y="113"/>
                    <a:pt x="0" y="83"/>
                  </a:cubicBezTo>
                  <a:lnTo>
                    <a:pt x="0" y="83"/>
                  </a:lnTo>
                  <a:cubicBezTo>
                    <a:pt x="270" y="113"/>
                    <a:pt x="535" y="144"/>
                    <a:pt x="798" y="175"/>
                  </a:cubicBezTo>
                  <a:cubicBezTo>
                    <a:pt x="1003" y="197"/>
                    <a:pt x="1207" y="220"/>
                    <a:pt x="1411" y="243"/>
                  </a:cubicBezTo>
                  <a:cubicBezTo>
                    <a:pt x="1513" y="254"/>
                    <a:pt x="1615" y="269"/>
                    <a:pt x="1719" y="275"/>
                  </a:cubicBezTo>
                  <a:cubicBezTo>
                    <a:pt x="1820" y="278"/>
                    <a:pt x="1924" y="281"/>
                    <a:pt x="2027" y="285"/>
                  </a:cubicBezTo>
                  <a:cubicBezTo>
                    <a:pt x="2438" y="294"/>
                    <a:pt x="2850" y="305"/>
                    <a:pt x="3263" y="315"/>
                  </a:cubicBezTo>
                  <a:cubicBezTo>
                    <a:pt x="3300" y="316"/>
                    <a:pt x="3340" y="316"/>
                    <a:pt x="3377" y="318"/>
                  </a:cubicBezTo>
                  <a:cubicBezTo>
                    <a:pt x="3420" y="315"/>
                    <a:pt x="3453" y="305"/>
                    <a:pt x="3492" y="299"/>
                  </a:cubicBezTo>
                  <a:lnTo>
                    <a:pt x="3716" y="258"/>
                  </a:lnTo>
                  <a:cubicBezTo>
                    <a:pt x="3867" y="231"/>
                    <a:pt x="4016" y="201"/>
                    <a:pt x="4166" y="175"/>
                  </a:cubicBezTo>
                  <a:cubicBezTo>
                    <a:pt x="4461" y="117"/>
                    <a:pt x="4760" y="60"/>
                    <a:pt x="5062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8" name="Google Shape;1218;p13"/>
            <p:cNvSpPr/>
            <p:nvPr/>
          </p:nvSpPr>
          <p:spPr>
            <a:xfrm>
              <a:off x="3657063" y="1830900"/>
              <a:ext cx="40925" cy="35025"/>
            </a:xfrm>
            <a:custGeom>
              <a:avLst/>
              <a:gdLst/>
              <a:ahLst/>
              <a:cxnLst/>
              <a:rect l="l" t="t" r="r" b="b"/>
              <a:pathLst>
                <a:path w="1637" h="1401" extrusionOk="0">
                  <a:moveTo>
                    <a:pt x="1636" y="1"/>
                  </a:moveTo>
                  <a:cubicBezTo>
                    <a:pt x="1542" y="79"/>
                    <a:pt x="1458" y="147"/>
                    <a:pt x="1375" y="215"/>
                  </a:cubicBezTo>
                  <a:cubicBezTo>
                    <a:pt x="1110" y="434"/>
                    <a:pt x="847" y="653"/>
                    <a:pt x="589" y="878"/>
                  </a:cubicBezTo>
                  <a:cubicBezTo>
                    <a:pt x="390" y="1051"/>
                    <a:pt x="193" y="1224"/>
                    <a:pt x="1" y="1400"/>
                  </a:cubicBezTo>
                  <a:cubicBezTo>
                    <a:pt x="95" y="1322"/>
                    <a:pt x="178" y="1252"/>
                    <a:pt x="261" y="1184"/>
                  </a:cubicBezTo>
                  <a:cubicBezTo>
                    <a:pt x="529" y="962"/>
                    <a:pt x="794" y="736"/>
                    <a:pt x="1057" y="509"/>
                  </a:cubicBezTo>
                  <a:cubicBezTo>
                    <a:pt x="1243" y="346"/>
                    <a:pt x="1417" y="192"/>
                    <a:pt x="1636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9" name="Google Shape;1219;p13"/>
            <p:cNvSpPr/>
            <p:nvPr/>
          </p:nvSpPr>
          <p:spPr>
            <a:xfrm>
              <a:off x="3597188" y="1823550"/>
              <a:ext cx="34400" cy="44400"/>
            </a:xfrm>
            <a:custGeom>
              <a:avLst/>
              <a:gdLst/>
              <a:ahLst/>
              <a:cxnLst/>
              <a:rect l="l" t="t" r="r" b="b"/>
              <a:pathLst>
                <a:path w="1376" h="1776" extrusionOk="0">
                  <a:moveTo>
                    <a:pt x="1" y="0"/>
                  </a:moveTo>
                  <a:cubicBezTo>
                    <a:pt x="78" y="104"/>
                    <a:pt x="143" y="193"/>
                    <a:pt x="210" y="285"/>
                  </a:cubicBezTo>
                  <a:cubicBezTo>
                    <a:pt x="428" y="578"/>
                    <a:pt x="648" y="865"/>
                    <a:pt x="873" y="1150"/>
                  </a:cubicBezTo>
                  <a:cubicBezTo>
                    <a:pt x="1038" y="1359"/>
                    <a:pt x="1204" y="1570"/>
                    <a:pt x="1376" y="1775"/>
                  </a:cubicBezTo>
                  <a:cubicBezTo>
                    <a:pt x="1299" y="1672"/>
                    <a:pt x="1231" y="1582"/>
                    <a:pt x="1164" y="1493"/>
                  </a:cubicBezTo>
                  <a:cubicBezTo>
                    <a:pt x="949" y="1206"/>
                    <a:pt x="730" y="921"/>
                    <a:pt x="510" y="640"/>
                  </a:cubicBezTo>
                  <a:cubicBezTo>
                    <a:pt x="342" y="426"/>
                    <a:pt x="173" y="211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0" name="Google Shape;1220;p13"/>
            <p:cNvSpPr/>
            <p:nvPr/>
          </p:nvSpPr>
          <p:spPr>
            <a:xfrm>
              <a:off x="3650563" y="1871900"/>
              <a:ext cx="61800" cy="67825"/>
            </a:xfrm>
            <a:custGeom>
              <a:avLst/>
              <a:gdLst/>
              <a:ahLst/>
              <a:cxnLst/>
              <a:rect l="l" t="t" r="r" b="b"/>
              <a:pathLst>
                <a:path w="2472" h="2713" extrusionOk="0">
                  <a:moveTo>
                    <a:pt x="2471" y="0"/>
                  </a:moveTo>
                  <a:lnTo>
                    <a:pt x="2471" y="0"/>
                  </a:lnTo>
                  <a:cubicBezTo>
                    <a:pt x="2356" y="167"/>
                    <a:pt x="2247" y="324"/>
                    <a:pt x="2140" y="483"/>
                  </a:cubicBezTo>
                  <a:cubicBezTo>
                    <a:pt x="1972" y="730"/>
                    <a:pt x="1807" y="978"/>
                    <a:pt x="1644" y="1223"/>
                  </a:cubicBezTo>
                  <a:cubicBezTo>
                    <a:pt x="1602" y="1286"/>
                    <a:pt x="1560" y="1347"/>
                    <a:pt x="1518" y="1409"/>
                  </a:cubicBezTo>
                  <a:cubicBezTo>
                    <a:pt x="1499" y="1440"/>
                    <a:pt x="1478" y="1471"/>
                    <a:pt x="1457" y="1504"/>
                  </a:cubicBezTo>
                  <a:cubicBezTo>
                    <a:pt x="1444" y="1519"/>
                    <a:pt x="1443" y="1534"/>
                    <a:pt x="1425" y="1543"/>
                  </a:cubicBezTo>
                  <a:cubicBezTo>
                    <a:pt x="1412" y="1555"/>
                    <a:pt x="1396" y="1566"/>
                    <a:pt x="1383" y="1578"/>
                  </a:cubicBezTo>
                  <a:cubicBezTo>
                    <a:pt x="1268" y="1670"/>
                    <a:pt x="1153" y="1763"/>
                    <a:pt x="1039" y="1855"/>
                  </a:cubicBezTo>
                  <a:cubicBezTo>
                    <a:pt x="690" y="2136"/>
                    <a:pt x="343" y="2422"/>
                    <a:pt x="0" y="2712"/>
                  </a:cubicBezTo>
                  <a:cubicBezTo>
                    <a:pt x="158" y="2589"/>
                    <a:pt x="307" y="2470"/>
                    <a:pt x="458" y="2351"/>
                  </a:cubicBezTo>
                  <a:cubicBezTo>
                    <a:pt x="643" y="2203"/>
                    <a:pt x="826" y="2056"/>
                    <a:pt x="1010" y="1911"/>
                  </a:cubicBezTo>
                  <a:cubicBezTo>
                    <a:pt x="1035" y="1950"/>
                    <a:pt x="1057" y="1978"/>
                    <a:pt x="1077" y="2006"/>
                  </a:cubicBezTo>
                  <a:cubicBezTo>
                    <a:pt x="1158" y="2119"/>
                    <a:pt x="1242" y="2233"/>
                    <a:pt x="1329" y="2341"/>
                  </a:cubicBezTo>
                  <a:cubicBezTo>
                    <a:pt x="1394" y="2422"/>
                    <a:pt x="1457" y="2502"/>
                    <a:pt x="1529" y="2576"/>
                  </a:cubicBezTo>
                  <a:cubicBezTo>
                    <a:pt x="1505" y="2538"/>
                    <a:pt x="1479" y="2502"/>
                    <a:pt x="1451" y="2464"/>
                  </a:cubicBezTo>
                  <a:cubicBezTo>
                    <a:pt x="1370" y="2351"/>
                    <a:pt x="1286" y="2241"/>
                    <a:pt x="1200" y="2135"/>
                  </a:cubicBezTo>
                  <a:cubicBezTo>
                    <a:pt x="1139" y="2058"/>
                    <a:pt x="1077" y="1983"/>
                    <a:pt x="1013" y="1908"/>
                  </a:cubicBezTo>
                  <a:cubicBezTo>
                    <a:pt x="1061" y="1871"/>
                    <a:pt x="1110" y="1830"/>
                    <a:pt x="1158" y="1792"/>
                  </a:cubicBezTo>
                  <a:cubicBezTo>
                    <a:pt x="1216" y="1745"/>
                    <a:pt x="1274" y="1699"/>
                    <a:pt x="1332" y="1652"/>
                  </a:cubicBezTo>
                  <a:cubicBezTo>
                    <a:pt x="1361" y="1628"/>
                    <a:pt x="1390" y="1604"/>
                    <a:pt x="1419" y="1581"/>
                  </a:cubicBezTo>
                  <a:cubicBezTo>
                    <a:pt x="1434" y="1567"/>
                    <a:pt x="1449" y="1562"/>
                    <a:pt x="1463" y="1540"/>
                  </a:cubicBezTo>
                  <a:cubicBezTo>
                    <a:pt x="1474" y="1524"/>
                    <a:pt x="1483" y="1507"/>
                    <a:pt x="1494" y="1493"/>
                  </a:cubicBezTo>
                  <a:cubicBezTo>
                    <a:pt x="1577" y="1367"/>
                    <a:pt x="1659" y="1241"/>
                    <a:pt x="1742" y="1115"/>
                  </a:cubicBezTo>
                  <a:cubicBezTo>
                    <a:pt x="1987" y="743"/>
                    <a:pt x="2233" y="373"/>
                    <a:pt x="247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1" name="Google Shape;1221;p13"/>
            <p:cNvSpPr/>
            <p:nvPr/>
          </p:nvSpPr>
          <p:spPr>
            <a:xfrm>
              <a:off x="3558613" y="1856100"/>
              <a:ext cx="69800" cy="78775"/>
            </a:xfrm>
            <a:custGeom>
              <a:avLst/>
              <a:gdLst/>
              <a:ahLst/>
              <a:cxnLst/>
              <a:rect l="l" t="t" r="r" b="b"/>
              <a:pathLst>
                <a:path w="2792" h="3151" extrusionOk="0">
                  <a:moveTo>
                    <a:pt x="1091" y="1"/>
                  </a:moveTo>
                  <a:cubicBezTo>
                    <a:pt x="1084" y="105"/>
                    <a:pt x="1079" y="191"/>
                    <a:pt x="1073" y="277"/>
                  </a:cubicBezTo>
                  <a:cubicBezTo>
                    <a:pt x="1058" y="558"/>
                    <a:pt x="1048" y="836"/>
                    <a:pt x="1043" y="1117"/>
                  </a:cubicBezTo>
                  <a:cubicBezTo>
                    <a:pt x="1041" y="1306"/>
                    <a:pt x="1041" y="1497"/>
                    <a:pt x="1041" y="1687"/>
                  </a:cubicBezTo>
                  <a:cubicBezTo>
                    <a:pt x="1029" y="1672"/>
                    <a:pt x="1017" y="1656"/>
                    <a:pt x="1003" y="1641"/>
                  </a:cubicBezTo>
                  <a:cubicBezTo>
                    <a:pt x="673" y="1343"/>
                    <a:pt x="350" y="1049"/>
                    <a:pt x="0" y="730"/>
                  </a:cubicBezTo>
                  <a:lnTo>
                    <a:pt x="0" y="730"/>
                  </a:lnTo>
                  <a:cubicBezTo>
                    <a:pt x="147" y="869"/>
                    <a:pt x="285" y="1002"/>
                    <a:pt x="426" y="1135"/>
                  </a:cubicBezTo>
                  <a:cubicBezTo>
                    <a:pt x="538" y="1238"/>
                    <a:pt x="646" y="1342"/>
                    <a:pt x="756" y="1444"/>
                  </a:cubicBezTo>
                  <a:cubicBezTo>
                    <a:pt x="811" y="1496"/>
                    <a:pt x="866" y="1546"/>
                    <a:pt x="921" y="1599"/>
                  </a:cubicBezTo>
                  <a:cubicBezTo>
                    <a:pt x="948" y="1624"/>
                    <a:pt x="979" y="1650"/>
                    <a:pt x="1003" y="1674"/>
                  </a:cubicBezTo>
                  <a:cubicBezTo>
                    <a:pt x="1017" y="1691"/>
                    <a:pt x="1030" y="1709"/>
                    <a:pt x="1043" y="1727"/>
                  </a:cubicBezTo>
                  <a:lnTo>
                    <a:pt x="1043" y="1758"/>
                  </a:lnTo>
                  <a:cubicBezTo>
                    <a:pt x="1043" y="1747"/>
                    <a:pt x="1046" y="1739"/>
                    <a:pt x="1046" y="1728"/>
                  </a:cubicBezTo>
                  <a:cubicBezTo>
                    <a:pt x="1054" y="1740"/>
                    <a:pt x="1064" y="1753"/>
                    <a:pt x="1074" y="1764"/>
                  </a:cubicBezTo>
                  <a:lnTo>
                    <a:pt x="1359" y="2117"/>
                  </a:lnTo>
                  <a:cubicBezTo>
                    <a:pt x="1408" y="2176"/>
                    <a:pt x="1451" y="2233"/>
                    <a:pt x="1506" y="2295"/>
                  </a:cubicBezTo>
                  <a:cubicBezTo>
                    <a:pt x="1567" y="2335"/>
                    <a:pt x="1629" y="2378"/>
                    <a:pt x="1691" y="2419"/>
                  </a:cubicBezTo>
                  <a:cubicBezTo>
                    <a:pt x="2056" y="2668"/>
                    <a:pt x="2422" y="2914"/>
                    <a:pt x="2792" y="3151"/>
                  </a:cubicBezTo>
                  <a:cubicBezTo>
                    <a:pt x="2626" y="3036"/>
                    <a:pt x="2472" y="2926"/>
                    <a:pt x="2314" y="2817"/>
                  </a:cubicBezTo>
                  <a:cubicBezTo>
                    <a:pt x="2070" y="2649"/>
                    <a:pt x="1829" y="2482"/>
                    <a:pt x="1587" y="2315"/>
                  </a:cubicBezTo>
                  <a:cubicBezTo>
                    <a:pt x="1560" y="2295"/>
                    <a:pt x="1518" y="2276"/>
                    <a:pt x="1502" y="2249"/>
                  </a:cubicBezTo>
                  <a:cubicBezTo>
                    <a:pt x="1480" y="2221"/>
                    <a:pt x="1456" y="2192"/>
                    <a:pt x="1432" y="2162"/>
                  </a:cubicBezTo>
                  <a:cubicBezTo>
                    <a:pt x="1385" y="2105"/>
                    <a:pt x="1337" y="2046"/>
                    <a:pt x="1292" y="1989"/>
                  </a:cubicBezTo>
                  <a:cubicBezTo>
                    <a:pt x="1209" y="1888"/>
                    <a:pt x="1129" y="1789"/>
                    <a:pt x="1047" y="1690"/>
                  </a:cubicBezTo>
                  <a:cubicBezTo>
                    <a:pt x="1052" y="1616"/>
                    <a:pt x="1054" y="1546"/>
                    <a:pt x="1058" y="1479"/>
                  </a:cubicBezTo>
                  <a:cubicBezTo>
                    <a:pt x="1072" y="1196"/>
                    <a:pt x="1084" y="912"/>
                    <a:pt x="1089" y="628"/>
                  </a:cubicBezTo>
                  <a:cubicBezTo>
                    <a:pt x="1092" y="419"/>
                    <a:pt x="1096" y="210"/>
                    <a:pt x="109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2" name="Google Shape;1222;p13"/>
            <p:cNvSpPr/>
            <p:nvPr/>
          </p:nvSpPr>
          <p:spPr>
            <a:xfrm>
              <a:off x="3649163" y="1907725"/>
              <a:ext cx="91875" cy="107575"/>
            </a:xfrm>
            <a:custGeom>
              <a:avLst/>
              <a:gdLst/>
              <a:ahLst/>
              <a:cxnLst/>
              <a:rect l="l" t="t" r="r" b="b"/>
              <a:pathLst>
                <a:path w="3675" h="4303" extrusionOk="0">
                  <a:moveTo>
                    <a:pt x="3675" y="1"/>
                  </a:moveTo>
                  <a:cubicBezTo>
                    <a:pt x="3486" y="237"/>
                    <a:pt x="3302" y="468"/>
                    <a:pt x="3118" y="701"/>
                  </a:cubicBezTo>
                  <a:cubicBezTo>
                    <a:pt x="2977" y="879"/>
                    <a:pt x="2838" y="1056"/>
                    <a:pt x="2699" y="1235"/>
                  </a:cubicBezTo>
                  <a:cubicBezTo>
                    <a:pt x="2564" y="1419"/>
                    <a:pt x="2440" y="1608"/>
                    <a:pt x="2312" y="1797"/>
                  </a:cubicBezTo>
                  <a:cubicBezTo>
                    <a:pt x="2184" y="1985"/>
                    <a:pt x="2056" y="2172"/>
                    <a:pt x="1929" y="2360"/>
                  </a:cubicBezTo>
                  <a:cubicBezTo>
                    <a:pt x="1866" y="2452"/>
                    <a:pt x="1803" y="2555"/>
                    <a:pt x="1740" y="2639"/>
                  </a:cubicBezTo>
                  <a:cubicBezTo>
                    <a:pt x="1658" y="2715"/>
                    <a:pt x="1573" y="2792"/>
                    <a:pt x="1491" y="2868"/>
                  </a:cubicBezTo>
                  <a:cubicBezTo>
                    <a:pt x="1238" y="3102"/>
                    <a:pt x="981" y="3333"/>
                    <a:pt x="735" y="3575"/>
                  </a:cubicBezTo>
                  <a:cubicBezTo>
                    <a:pt x="492" y="3815"/>
                    <a:pt x="247" y="4056"/>
                    <a:pt x="0" y="4303"/>
                  </a:cubicBezTo>
                  <a:cubicBezTo>
                    <a:pt x="219" y="4093"/>
                    <a:pt x="434" y="3890"/>
                    <a:pt x="650" y="3685"/>
                  </a:cubicBezTo>
                  <a:cubicBezTo>
                    <a:pt x="975" y="3367"/>
                    <a:pt x="1320" y="3064"/>
                    <a:pt x="1656" y="2753"/>
                  </a:cubicBezTo>
                  <a:cubicBezTo>
                    <a:pt x="1697" y="2713"/>
                    <a:pt x="1742" y="2683"/>
                    <a:pt x="1781" y="2631"/>
                  </a:cubicBezTo>
                  <a:cubicBezTo>
                    <a:pt x="1813" y="2583"/>
                    <a:pt x="1846" y="2534"/>
                    <a:pt x="1878" y="2488"/>
                  </a:cubicBezTo>
                  <a:cubicBezTo>
                    <a:pt x="1941" y="2391"/>
                    <a:pt x="2006" y="2297"/>
                    <a:pt x="2070" y="2201"/>
                  </a:cubicBezTo>
                  <a:cubicBezTo>
                    <a:pt x="2198" y="2011"/>
                    <a:pt x="2327" y="1820"/>
                    <a:pt x="2455" y="1630"/>
                  </a:cubicBezTo>
                  <a:cubicBezTo>
                    <a:pt x="2553" y="1491"/>
                    <a:pt x="2641" y="1344"/>
                    <a:pt x="2746" y="1211"/>
                  </a:cubicBezTo>
                  <a:cubicBezTo>
                    <a:pt x="2850" y="1076"/>
                    <a:pt x="2953" y="941"/>
                    <a:pt x="3057" y="807"/>
                  </a:cubicBezTo>
                  <a:cubicBezTo>
                    <a:pt x="3260" y="539"/>
                    <a:pt x="3464" y="274"/>
                    <a:pt x="3675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3" name="Google Shape;1223;p13"/>
            <p:cNvSpPr/>
            <p:nvPr/>
          </p:nvSpPr>
          <p:spPr>
            <a:xfrm>
              <a:off x="3526638" y="1931975"/>
              <a:ext cx="101900" cy="83175"/>
            </a:xfrm>
            <a:custGeom>
              <a:avLst/>
              <a:gdLst/>
              <a:ahLst/>
              <a:cxnLst/>
              <a:rect l="l" t="t" r="r" b="b"/>
              <a:pathLst>
                <a:path w="4076" h="3327" extrusionOk="0">
                  <a:moveTo>
                    <a:pt x="1" y="1"/>
                  </a:moveTo>
                  <a:lnTo>
                    <a:pt x="1" y="1"/>
                  </a:lnTo>
                  <a:cubicBezTo>
                    <a:pt x="228" y="167"/>
                    <a:pt x="450" y="330"/>
                    <a:pt x="674" y="490"/>
                  </a:cubicBezTo>
                  <a:cubicBezTo>
                    <a:pt x="846" y="615"/>
                    <a:pt x="1018" y="740"/>
                    <a:pt x="1191" y="863"/>
                  </a:cubicBezTo>
                  <a:cubicBezTo>
                    <a:pt x="1285" y="918"/>
                    <a:pt x="1348" y="1000"/>
                    <a:pt x="1422" y="1082"/>
                  </a:cubicBezTo>
                  <a:cubicBezTo>
                    <a:pt x="1494" y="1162"/>
                    <a:pt x="1568" y="1241"/>
                    <a:pt x="1640" y="1321"/>
                  </a:cubicBezTo>
                  <a:cubicBezTo>
                    <a:pt x="1784" y="1480"/>
                    <a:pt x="1930" y="1636"/>
                    <a:pt x="2075" y="1794"/>
                  </a:cubicBezTo>
                  <a:cubicBezTo>
                    <a:pt x="2222" y="1946"/>
                    <a:pt x="2358" y="2126"/>
                    <a:pt x="2540" y="2236"/>
                  </a:cubicBezTo>
                  <a:cubicBezTo>
                    <a:pt x="3049" y="2605"/>
                    <a:pt x="3560" y="2972"/>
                    <a:pt x="4075" y="3327"/>
                  </a:cubicBezTo>
                  <a:cubicBezTo>
                    <a:pt x="3849" y="3159"/>
                    <a:pt x="3629" y="2998"/>
                    <a:pt x="3409" y="2834"/>
                  </a:cubicBezTo>
                  <a:cubicBezTo>
                    <a:pt x="3067" y="2587"/>
                    <a:pt x="2730" y="2338"/>
                    <a:pt x="2392" y="2091"/>
                  </a:cubicBezTo>
                  <a:cubicBezTo>
                    <a:pt x="2102" y="1782"/>
                    <a:pt x="1817" y="1471"/>
                    <a:pt x="1530" y="1159"/>
                  </a:cubicBezTo>
                  <a:cubicBezTo>
                    <a:pt x="1475" y="1101"/>
                    <a:pt x="1420" y="1042"/>
                    <a:pt x="1365" y="982"/>
                  </a:cubicBezTo>
                  <a:cubicBezTo>
                    <a:pt x="1335" y="954"/>
                    <a:pt x="1316" y="921"/>
                    <a:pt x="1277" y="895"/>
                  </a:cubicBezTo>
                  <a:cubicBezTo>
                    <a:pt x="1245" y="872"/>
                    <a:pt x="1212" y="850"/>
                    <a:pt x="1179" y="827"/>
                  </a:cubicBezTo>
                  <a:cubicBezTo>
                    <a:pt x="1048" y="735"/>
                    <a:pt x="918" y="643"/>
                    <a:pt x="786" y="551"/>
                  </a:cubicBezTo>
                  <a:cubicBezTo>
                    <a:pt x="527" y="370"/>
                    <a:pt x="266" y="187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4" name="Google Shape;1224;p13"/>
            <p:cNvSpPr/>
            <p:nvPr/>
          </p:nvSpPr>
          <p:spPr>
            <a:xfrm>
              <a:off x="3505263" y="1947500"/>
              <a:ext cx="5875" cy="40800"/>
            </a:xfrm>
            <a:custGeom>
              <a:avLst/>
              <a:gdLst/>
              <a:ahLst/>
              <a:cxnLst/>
              <a:rect l="l" t="t" r="r" b="b"/>
              <a:pathLst>
                <a:path w="235" h="1632" extrusionOk="0">
                  <a:moveTo>
                    <a:pt x="234" y="0"/>
                  </a:moveTo>
                  <a:lnTo>
                    <a:pt x="234" y="0"/>
                  </a:lnTo>
                  <a:cubicBezTo>
                    <a:pt x="216" y="97"/>
                    <a:pt x="203" y="176"/>
                    <a:pt x="187" y="256"/>
                  </a:cubicBezTo>
                  <a:cubicBezTo>
                    <a:pt x="141" y="514"/>
                    <a:pt x="103" y="776"/>
                    <a:pt x="69" y="1036"/>
                  </a:cubicBezTo>
                  <a:cubicBezTo>
                    <a:pt x="43" y="1234"/>
                    <a:pt x="20" y="1434"/>
                    <a:pt x="1" y="1632"/>
                  </a:cubicBezTo>
                  <a:cubicBezTo>
                    <a:pt x="18" y="1534"/>
                    <a:pt x="31" y="1454"/>
                    <a:pt x="45" y="1375"/>
                  </a:cubicBezTo>
                  <a:cubicBezTo>
                    <a:pt x="89" y="1116"/>
                    <a:pt x="130" y="851"/>
                    <a:pt x="166" y="587"/>
                  </a:cubicBezTo>
                  <a:cubicBezTo>
                    <a:pt x="192" y="391"/>
                    <a:pt x="216" y="198"/>
                    <a:pt x="234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5" name="Google Shape;1225;p13"/>
            <p:cNvSpPr/>
            <p:nvPr/>
          </p:nvSpPr>
          <p:spPr>
            <a:xfrm>
              <a:off x="3450213" y="1984775"/>
              <a:ext cx="40775" cy="5800"/>
            </a:xfrm>
            <a:custGeom>
              <a:avLst/>
              <a:gdLst/>
              <a:ahLst/>
              <a:cxnLst/>
              <a:rect l="l" t="t" r="r" b="b"/>
              <a:pathLst>
                <a:path w="1631" h="232" extrusionOk="0">
                  <a:moveTo>
                    <a:pt x="1" y="0"/>
                  </a:moveTo>
                  <a:cubicBezTo>
                    <a:pt x="97" y="17"/>
                    <a:pt x="177" y="31"/>
                    <a:pt x="258" y="44"/>
                  </a:cubicBezTo>
                  <a:cubicBezTo>
                    <a:pt x="521" y="87"/>
                    <a:pt x="784" y="129"/>
                    <a:pt x="1047" y="164"/>
                  </a:cubicBezTo>
                  <a:cubicBezTo>
                    <a:pt x="1241" y="189"/>
                    <a:pt x="1434" y="214"/>
                    <a:pt x="1630" y="231"/>
                  </a:cubicBezTo>
                  <a:cubicBezTo>
                    <a:pt x="1535" y="214"/>
                    <a:pt x="1455" y="201"/>
                    <a:pt x="1376" y="187"/>
                  </a:cubicBezTo>
                  <a:cubicBezTo>
                    <a:pt x="1116" y="145"/>
                    <a:pt x="856" y="105"/>
                    <a:pt x="595" y="72"/>
                  </a:cubicBezTo>
                  <a:cubicBezTo>
                    <a:pt x="397" y="47"/>
                    <a:pt x="199" y="22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6" name="Google Shape;1226;p13"/>
            <p:cNvSpPr/>
            <p:nvPr/>
          </p:nvSpPr>
          <p:spPr>
            <a:xfrm>
              <a:off x="3469938" y="2015500"/>
              <a:ext cx="60575" cy="3450"/>
            </a:xfrm>
            <a:custGeom>
              <a:avLst/>
              <a:gdLst/>
              <a:ahLst/>
              <a:cxnLst/>
              <a:rect l="l" t="t" r="r" b="b"/>
              <a:pathLst>
                <a:path w="2423" h="138" extrusionOk="0">
                  <a:moveTo>
                    <a:pt x="1200" y="0"/>
                  </a:moveTo>
                  <a:cubicBezTo>
                    <a:pt x="1191" y="0"/>
                    <a:pt x="1182" y="0"/>
                    <a:pt x="1173" y="1"/>
                  </a:cubicBezTo>
                  <a:cubicBezTo>
                    <a:pt x="1077" y="7"/>
                    <a:pt x="981" y="13"/>
                    <a:pt x="883" y="19"/>
                  </a:cubicBezTo>
                  <a:cubicBezTo>
                    <a:pt x="598" y="40"/>
                    <a:pt x="325" y="61"/>
                    <a:pt x="1" y="85"/>
                  </a:cubicBezTo>
                  <a:cubicBezTo>
                    <a:pt x="137" y="79"/>
                    <a:pt x="260" y="74"/>
                    <a:pt x="382" y="69"/>
                  </a:cubicBezTo>
                  <a:cubicBezTo>
                    <a:pt x="583" y="61"/>
                    <a:pt x="778" y="51"/>
                    <a:pt x="970" y="42"/>
                  </a:cubicBezTo>
                  <a:cubicBezTo>
                    <a:pt x="1044" y="42"/>
                    <a:pt x="1120" y="32"/>
                    <a:pt x="1193" y="32"/>
                  </a:cubicBezTo>
                  <a:cubicBezTo>
                    <a:pt x="1216" y="32"/>
                    <a:pt x="1239" y="33"/>
                    <a:pt x="1262" y="36"/>
                  </a:cubicBezTo>
                  <a:cubicBezTo>
                    <a:pt x="1360" y="45"/>
                    <a:pt x="1456" y="56"/>
                    <a:pt x="1556" y="64"/>
                  </a:cubicBezTo>
                  <a:cubicBezTo>
                    <a:pt x="1844" y="92"/>
                    <a:pt x="2134" y="119"/>
                    <a:pt x="2423" y="138"/>
                  </a:cubicBezTo>
                  <a:cubicBezTo>
                    <a:pt x="2287" y="122"/>
                    <a:pt x="2166" y="106"/>
                    <a:pt x="2044" y="89"/>
                  </a:cubicBezTo>
                  <a:cubicBezTo>
                    <a:pt x="1847" y="67"/>
                    <a:pt x="1655" y="45"/>
                    <a:pt x="1465" y="24"/>
                  </a:cubicBezTo>
                  <a:cubicBezTo>
                    <a:pt x="1376" y="16"/>
                    <a:pt x="1291" y="0"/>
                    <a:pt x="120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7" name="Google Shape;1227;p13"/>
            <p:cNvSpPr/>
            <p:nvPr/>
          </p:nvSpPr>
          <p:spPr>
            <a:xfrm>
              <a:off x="3538613" y="1968800"/>
              <a:ext cx="2875" cy="44250"/>
            </a:xfrm>
            <a:custGeom>
              <a:avLst/>
              <a:gdLst/>
              <a:ahLst/>
              <a:cxnLst/>
              <a:rect l="l" t="t" r="r" b="b"/>
              <a:pathLst>
                <a:path w="115" h="1770" extrusionOk="0">
                  <a:moveTo>
                    <a:pt x="115" y="1"/>
                  </a:moveTo>
                  <a:lnTo>
                    <a:pt x="115" y="1"/>
                  </a:lnTo>
                  <a:cubicBezTo>
                    <a:pt x="105" y="105"/>
                    <a:pt x="97" y="191"/>
                    <a:pt x="88" y="278"/>
                  </a:cubicBezTo>
                  <a:cubicBezTo>
                    <a:pt x="64" y="560"/>
                    <a:pt x="42" y="842"/>
                    <a:pt x="27" y="1124"/>
                  </a:cubicBezTo>
                  <a:cubicBezTo>
                    <a:pt x="15" y="1340"/>
                    <a:pt x="7" y="1555"/>
                    <a:pt x="0" y="1769"/>
                  </a:cubicBezTo>
                  <a:cubicBezTo>
                    <a:pt x="9" y="1666"/>
                    <a:pt x="17" y="1579"/>
                    <a:pt x="24" y="1491"/>
                  </a:cubicBezTo>
                  <a:cubicBezTo>
                    <a:pt x="49" y="1207"/>
                    <a:pt x="70" y="921"/>
                    <a:pt x="86" y="634"/>
                  </a:cubicBezTo>
                  <a:cubicBezTo>
                    <a:pt x="97" y="424"/>
                    <a:pt x="106" y="211"/>
                    <a:pt x="115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8" name="Google Shape;1228;p13"/>
            <p:cNvSpPr/>
            <p:nvPr/>
          </p:nvSpPr>
          <p:spPr>
            <a:xfrm>
              <a:off x="3502938" y="2047800"/>
              <a:ext cx="51925" cy="1425"/>
            </a:xfrm>
            <a:custGeom>
              <a:avLst/>
              <a:gdLst/>
              <a:ahLst/>
              <a:cxnLst/>
              <a:rect l="l" t="t" r="r" b="b"/>
              <a:pathLst>
                <a:path w="2077" h="57" extrusionOk="0">
                  <a:moveTo>
                    <a:pt x="1" y="0"/>
                  </a:moveTo>
                  <a:lnTo>
                    <a:pt x="1" y="0"/>
                  </a:lnTo>
                  <a:cubicBezTo>
                    <a:pt x="119" y="6"/>
                    <a:pt x="223" y="11"/>
                    <a:pt x="327" y="16"/>
                  </a:cubicBezTo>
                  <a:cubicBezTo>
                    <a:pt x="662" y="30"/>
                    <a:pt x="998" y="43"/>
                    <a:pt x="1332" y="49"/>
                  </a:cubicBezTo>
                  <a:cubicBezTo>
                    <a:pt x="1520" y="53"/>
                    <a:pt x="1708" y="57"/>
                    <a:pt x="1895" y="57"/>
                  </a:cubicBezTo>
                  <a:cubicBezTo>
                    <a:pt x="1956" y="57"/>
                    <a:pt x="2016" y="56"/>
                    <a:pt x="2077" y="55"/>
                  </a:cubicBezTo>
                  <a:cubicBezTo>
                    <a:pt x="1958" y="49"/>
                    <a:pt x="1854" y="43"/>
                    <a:pt x="1750" y="37"/>
                  </a:cubicBezTo>
                  <a:cubicBezTo>
                    <a:pt x="1420" y="22"/>
                    <a:pt x="1087" y="13"/>
                    <a:pt x="755" y="9"/>
                  </a:cubicBezTo>
                  <a:cubicBezTo>
                    <a:pt x="516" y="5"/>
                    <a:pt x="286" y="4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9" name="Google Shape;1229;p13"/>
            <p:cNvSpPr/>
            <p:nvPr/>
          </p:nvSpPr>
          <p:spPr>
            <a:xfrm>
              <a:off x="3563638" y="2008475"/>
              <a:ext cx="4250" cy="33650"/>
            </a:xfrm>
            <a:custGeom>
              <a:avLst/>
              <a:gdLst/>
              <a:ahLst/>
              <a:cxnLst/>
              <a:rect l="l" t="t" r="r" b="b"/>
              <a:pathLst>
                <a:path w="170" h="1346" extrusionOk="0">
                  <a:moveTo>
                    <a:pt x="170" y="0"/>
                  </a:moveTo>
                  <a:cubicBezTo>
                    <a:pt x="156" y="82"/>
                    <a:pt x="145" y="147"/>
                    <a:pt x="133" y="211"/>
                  </a:cubicBezTo>
                  <a:cubicBezTo>
                    <a:pt x="100" y="425"/>
                    <a:pt x="71" y="639"/>
                    <a:pt x="46" y="853"/>
                  </a:cubicBezTo>
                  <a:cubicBezTo>
                    <a:pt x="31" y="1019"/>
                    <a:pt x="13" y="1182"/>
                    <a:pt x="1" y="1346"/>
                  </a:cubicBezTo>
                  <a:cubicBezTo>
                    <a:pt x="14" y="1264"/>
                    <a:pt x="23" y="1199"/>
                    <a:pt x="34" y="1134"/>
                  </a:cubicBezTo>
                  <a:cubicBezTo>
                    <a:pt x="68" y="919"/>
                    <a:pt x="99" y="702"/>
                    <a:pt x="123" y="483"/>
                  </a:cubicBezTo>
                  <a:cubicBezTo>
                    <a:pt x="142" y="323"/>
                    <a:pt x="160" y="162"/>
                    <a:pt x="17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0" name="Google Shape;1230;p13"/>
            <p:cNvSpPr/>
            <p:nvPr/>
          </p:nvSpPr>
          <p:spPr>
            <a:xfrm>
              <a:off x="3464588" y="2101800"/>
              <a:ext cx="155500" cy="17125"/>
            </a:xfrm>
            <a:custGeom>
              <a:avLst/>
              <a:gdLst/>
              <a:ahLst/>
              <a:cxnLst/>
              <a:rect l="l" t="t" r="r" b="b"/>
              <a:pathLst>
                <a:path w="6220" h="685" extrusionOk="0">
                  <a:moveTo>
                    <a:pt x="6220" y="1"/>
                  </a:moveTo>
                  <a:lnTo>
                    <a:pt x="6220" y="1"/>
                  </a:lnTo>
                  <a:cubicBezTo>
                    <a:pt x="5901" y="113"/>
                    <a:pt x="5587" y="224"/>
                    <a:pt x="5274" y="335"/>
                  </a:cubicBezTo>
                  <a:cubicBezTo>
                    <a:pt x="5156" y="376"/>
                    <a:pt x="5036" y="419"/>
                    <a:pt x="4917" y="463"/>
                  </a:cubicBezTo>
                  <a:lnTo>
                    <a:pt x="4737" y="528"/>
                  </a:lnTo>
                  <a:cubicBezTo>
                    <a:pt x="4686" y="552"/>
                    <a:pt x="4615" y="544"/>
                    <a:pt x="4554" y="555"/>
                  </a:cubicBezTo>
                  <a:cubicBezTo>
                    <a:pt x="4302" y="579"/>
                    <a:pt x="4051" y="602"/>
                    <a:pt x="3799" y="627"/>
                  </a:cubicBezTo>
                  <a:cubicBezTo>
                    <a:pt x="3671" y="646"/>
                    <a:pt x="3543" y="650"/>
                    <a:pt x="3415" y="650"/>
                  </a:cubicBezTo>
                  <a:cubicBezTo>
                    <a:pt x="3315" y="650"/>
                    <a:pt x="3215" y="647"/>
                    <a:pt x="3115" y="647"/>
                  </a:cubicBezTo>
                  <a:cubicBezTo>
                    <a:pt x="3091" y="647"/>
                    <a:pt x="3067" y="647"/>
                    <a:pt x="3043" y="648"/>
                  </a:cubicBezTo>
                  <a:lnTo>
                    <a:pt x="1853" y="648"/>
                  </a:lnTo>
                  <a:cubicBezTo>
                    <a:pt x="1805" y="640"/>
                    <a:pt x="1757" y="633"/>
                    <a:pt x="1710" y="623"/>
                  </a:cubicBezTo>
                  <a:cubicBezTo>
                    <a:pt x="1520" y="591"/>
                    <a:pt x="1329" y="561"/>
                    <a:pt x="1140" y="529"/>
                  </a:cubicBezTo>
                  <a:cubicBezTo>
                    <a:pt x="762" y="465"/>
                    <a:pt x="385" y="404"/>
                    <a:pt x="1" y="341"/>
                  </a:cubicBezTo>
                  <a:lnTo>
                    <a:pt x="1" y="341"/>
                  </a:lnTo>
                  <a:cubicBezTo>
                    <a:pt x="332" y="402"/>
                    <a:pt x="660" y="462"/>
                    <a:pt x="985" y="519"/>
                  </a:cubicBezTo>
                  <a:cubicBezTo>
                    <a:pt x="1237" y="566"/>
                    <a:pt x="1489" y="610"/>
                    <a:pt x="1743" y="655"/>
                  </a:cubicBezTo>
                  <a:cubicBezTo>
                    <a:pt x="1774" y="661"/>
                    <a:pt x="1805" y="666"/>
                    <a:pt x="1837" y="672"/>
                  </a:cubicBezTo>
                  <a:cubicBezTo>
                    <a:pt x="1855" y="675"/>
                    <a:pt x="1871" y="675"/>
                    <a:pt x="1887" y="675"/>
                  </a:cubicBezTo>
                  <a:cubicBezTo>
                    <a:pt x="1893" y="675"/>
                    <a:pt x="1898" y="675"/>
                    <a:pt x="1903" y="675"/>
                  </a:cubicBezTo>
                  <a:cubicBezTo>
                    <a:pt x="1914" y="675"/>
                    <a:pt x="1924" y="675"/>
                    <a:pt x="1935" y="676"/>
                  </a:cubicBezTo>
                  <a:cubicBezTo>
                    <a:pt x="2000" y="676"/>
                    <a:pt x="2063" y="677"/>
                    <a:pt x="2128" y="677"/>
                  </a:cubicBezTo>
                  <a:cubicBezTo>
                    <a:pt x="2256" y="678"/>
                    <a:pt x="2382" y="678"/>
                    <a:pt x="2511" y="680"/>
                  </a:cubicBezTo>
                  <a:cubicBezTo>
                    <a:pt x="2767" y="682"/>
                    <a:pt x="3023" y="683"/>
                    <a:pt x="3279" y="683"/>
                  </a:cubicBezTo>
                  <a:cubicBezTo>
                    <a:pt x="3295" y="683"/>
                    <a:pt x="3310" y="683"/>
                    <a:pt x="3326" y="683"/>
                  </a:cubicBezTo>
                  <a:cubicBezTo>
                    <a:pt x="3382" y="683"/>
                    <a:pt x="3438" y="685"/>
                    <a:pt x="3494" y="685"/>
                  </a:cubicBezTo>
                  <a:cubicBezTo>
                    <a:pt x="3551" y="685"/>
                    <a:pt x="3607" y="683"/>
                    <a:pt x="3664" y="673"/>
                  </a:cubicBezTo>
                  <a:cubicBezTo>
                    <a:pt x="3792" y="661"/>
                    <a:pt x="3920" y="648"/>
                    <a:pt x="4046" y="635"/>
                  </a:cubicBezTo>
                  <a:cubicBezTo>
                    <a:pt x="4234" y="617"/>
                    <a:pt x="4423" y="598"/>
                    <a:pt x="4611" y="579"/>
                  </a:cubicBezTo>
                  <a:cubicBezTo>
                    <a:pt x="4612" y="579"/>
                    <a:pt x="4614" y="579"/>
                    <a:pt x="4615" y="579"/>
                  </a:cubicBezTo>
                  <a:cubicBezTo>
                    <a:pt x="4709" y="579"/>
                    <a:pt x="4801" y="531"/>
                    <a:pt x="4886" y="502"/>
                  </a:cubicBezTo>
                  <a:cubicBezTo>
                    <a:pt x="4975" y="469"/>
                    <a:pt x="5064" y="435"/>
                    <a:pt x="5153" y="403"/>
                  </a:cubicBezTo>
                  <a:cubicBezTo>
                    <a:pt x="5507" y="268"/>
                    <a:pt x="5860" y="135"/>
                    <a:pt x="622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1" name="Google Shape;1231;p13"/>
            <p:cNvSpPr/>
            <p:nvPr/>
          </p:nvSpPr>
          <p:spPr>
            <a:xfrm>
              <a:off x="3486063" y="2081250"/>
              <a:ext cx="23625" cy="31400"/>
            </a:xfrm>
            <a:custGeom>
              <a:avLst/>
              <a:gdLst/>
              <a:ahLst/>
              <a:cxnLst/>
              <a:rect l="l" t="t" r="r" b="b"/>
              <a:pathLst>
                <a:path w="945" h="1256" extrusionOk="0">
                  <a:moveTo>
                    <a:pt x="0" y="1"/>
                  </a:moveTo>
                  <a:lnTo>
                    <a:pt x="0" y="1"/>
                  </a:lnTo>
                  <a:cubicBezTo>
                    <a:pt x="54" y="79"/>
                    <a:pt x="98" y="141"/>
                    <a:pt x="141" y="205"/>
                  </a:cubicBezTo>
                  <a:cubicBezTo>
                    <a:pt x="287" y="409"/>
                    <a:pt x="434" y="612"/>
                    <a:pt x="588" y="809"/>
                  </a:cubicBezTo>
                  <a:cubicBezTo>
                    <a:pt x="704" y="961"/>
                    <a:pt x="824" y="1109"/>
                    <a:pt x="945" y="1256"/>
                  </a:cubicBezTo>
                  <a:cubicBezTo>
                    <a:pt x="890" y="1177"/>
                    <a:pt x="847" y="1115"/>
                    <a:pt x="802" y="1053"/>
                  </a:cubicBezTo>
                  <a:cubicBezTo>
                    <a:pt x="655" y="845"/>
                    <a:pt x="506" y="642"/>
                    <a:pt x="349" y="441"/>
                  </a:cubicBezTo>
                  <a:cubicBezTo>
                    <a:pt x="235" y="293"/>
                    <a:pt x="120" y="145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2" name="Google Shape;1232;p13"/>
            <p:cNvSpPr/>
            <p:nvPr/>
          </p:nvSpPr>
          <p:spPr>
            <a:xfrm>
              <a:off x="3514863" y="2075100"/>
              <a:ext cx="33000" cy="35375"/>
            </a:xfrm>
            <a:custGeom>
              <a:avLst/>
              <a:gdLst/>
              <a:ahLst/>
              <a:cxnLst/>
              <a:rect l="l" t="t" r="r" b="b"/>
              <a:pathLst>
                <a:path w="1320" h="1415" extrusionOk="0">
                  <a:moveTo>
                    <a:pt x="1" y="1"/>
                  </a:moveTo>
                  <a:lnTo>
                    <a:pt x="1" y="1"/>
                  </a:lnTo>
                  <a:cubicBezTo>
                    <a:pt x="74" y="86"/>
                    <a:pt x="137" y="160"/>
                    <a:pt x="199" y="233"/>
                  </a:cubicBezTo>
                  <a:cubicBezTo>
                    <a:pt x="403" y="466"/>
                    <a:pt x="606" y="699"/>
                    <a:pt x="823" y="918"/>
                  </a:cubicBezTo>
                  <a:cubicBezTo>
                    <a:pt x="987" y="1085"/>
                    <a:pt x="1153" y="1251"/>
                    <a:pt x="1319" y="1415"/>
                  </a:cubicBezTo>
                  <a:cubicBezTo>
                    <a:pt x="1244" y="1333"/>
                    <a:pt x="1179" y="1262"/>
                    <a:pt x="1114" y="1190"/>
                  </a:cubicBezTo>
                  <a:cubicBezTo>
                    <a:pt x="1005" y="1072"/>
                    <a:pt x="900" y="960"/>
                    <a:pt x="793" y="847"/>
                  </a:cubicBezTo>
                  <a:cubicBezTo>
                    <a:pt x="686" y="736"/>
                    <a:pt x="583" y="616"/>
                    <a:pt x="475" y="503"/>
                  </a:cubicBezTo>
                  <a:cubicBezTo>
                    <a:pt x="320" y="333"/>
                    <a:pt x="162" y="165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3" name="Google Shape;1233;p13"/>
            <p:cNvSpPr/>
            <p:nvPr/>
          </p:nvSpPr>
          <p:spPr>
            <a:xfrm>
              <a:off x="3551438" y="2078125"/>
              <a:ext cx="20575" cy="33125"/>
            </a:xfrm>
            <a:custGeom>
              <a:avLst/>
              <a:gdLst/>
              <a:ahLst/>
              <a:cxnLst/>
              <a:rect l="l" t="t" r="r" b="b"/>
              <a:pathLst>
                <a:path w="823" h="1325" extrusionOk="0">
                  <a:moveTo>
                    <a:pt x="1" y="1"/>
                  </a:moveTo>
                  <a:cubicBezTo>
                    <a:pt x="46" y="83"/>
                    <a:pt x="85" y="149"/>
                    <a:pt x="121" y="215"/>
                  </a:cubicBezTo>
                  <a:cubicBezTo>
                    <a:pt x="245" y="431"/>
                    <a:pt x="376" y="642"/>
                    <a:pt x="511" y="852"/>
                  </a:cubicBezTo>
                  <a:cubicBezTo>
                    <a:pt x="614" y="1011"/>
                    <a:pt x="716" y="1170"/>
                    <a:pt x="823" y="1324"/>
                  </a:cubicBezTo>
                  <a:cubicBezTo>
                    <a:pt x="775" y="1244"/>
                    <a:pt x="737" y="1178"/>
                    <a:pt x="699" y="1112"/>
                  </a:cubicBezTo>
                  <a:cubicBezTo>
                    <a:pt x="571" y="896"/>
                    <a:pt x="441" y="680"/>
                    <a:pt x="307" y="467"/>
                  </a:cubicBezTo>
                  <a:cubicBezTo>
                    <a:pt x="208" y="309"/>
                    <a:pt x="106" y="154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4" name="Google Shape;1234;p13"/>
            <p:cNvSpPr/>
            <p:nvPr/>
          </p:nvSpPr>
          <p:spPr>
            <a:xfrm>
              <a:off x="3490888" y="2128625"/>
              <a:ext cx="19425" cy="26100"/>
            </a:xfrm>
            <a:custGeom>
              <a:avLst/>
              <a:gdLst/>
              <a:ahLst/>
              <a:cxnLst/>
              <a:rect l="l" t="t" r="r" b="b"/>
              <a:pathLst>
                <a:path w="777" h="1044" extrusionOk="0">
                  <a:moveTo>
                    <a:pt x="776" y="0"/>
                  </a:moveTo>
                  <a:cubicBezTo>
                    <a:pt x="725" y="63"/>
                    <a:pt x="687" y="112"/>
                    <a:pt x="648" y="159"/>
                  </a:cubicBezTo>
                  <a:cubicBezTo>
                    <a:pt x="521" y="323"/>
                    <a:pt x="393" y="487"/>
                    <a:pt x="272" y="656"/>
                  </a:cubicBezTo>
                  <a:cubicBezTo>
                    <a:pt x="179" y="785"/>
                    <a:pt x="88" y="913"/>
                    <a:pt x="1" y="1044"/>
                  </a:cubicBezTo>
                  <a:cubicBezTo>
                    <a:pt x="51" y="981"/>
                    <a:pt x="89" y="933"/>
                    <a:pt x="128" y="884"/>
                  </a:cubicBezTo>
                  <a:cubicBezTo>
                    <a:pt x="256" y="718"/>
                    <a:pt x="385" y="552"/>
                    <a:pt x="507" y="381"/>
                  </a:cubicBezTo>
                  <a:cubicBezTo>
                    <a:pt x="599" y="256"/>
                    <a:pt x="688" y="129"/>
                    <a:pt x="77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5" name="Google Shape;1235;p13"/>
            <p:cNvSpPr/>
            <p:nvPr/>
          </p:nvSpPr>
          <p:spPr>
            <a:xfrm>
              <a:off x="3513138" y="2131550"/>
              <a:ext cx="31275" cy="36725"/>
            </a:xfrm>
            <a:custGeom>
              <a:avLst/>
              <a:gdLst/>
              <a:ahLst/>
              <a:cxnLst/>
              <a:rect l="l" t="t" r="r" b="b"/>
              <a:pathLst>
                <a:path w="1251" h="1469" extrusionOk="0">
                  <a:moveTo>
                    <a:pt x="1250" y="1"/>
                  </a:moveTo>
                  <a:cubicBezTo>
                    <a:pt x="1174" y="83"/>
                    <a:pt x="1111" y="154"/>
                    <a:pt x="1046" y="226"/>
                  </a:cubicBezTo>
                  <a:cubicBezTo>
                    <a:pt x="837" y="455"/>
                    <a:pt x="634" y="691"/>
                    <a:pt x="434" y="931"/>
                  </a:cubicBezTo>
                  <a:cubicBezTo>
                    <a:pt x="288" y="1108"/>
                    <a:pt x="140" y="1285"/>
                    <a:pt x="0" y="1469"/>
                  </a:cubicBezTo>
                  <a:cubicBezTo>
                    <a:pt x="76" y="1387"/>
                    <a:pt x="140" y="1315"/>
                    <a:pt x="204" y="1244"/>
                  </a:cubicBezTo>
                  <a:cubicBezTo>
                    <a:pt x="407" y="1015"/>
                    <a:pt x="609" y="781"/>
                    <a:pt x="805" y="545"/>
                  </a:cubicBezTo>
                  <a:cubicBezTo>
                    <a:pt x="954" y="365"/>
                    <a:pt x="1105" y="184"/>
                    <a:pt x="125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6" name="Google Shape;1236;p13"/>
            <p:cNvSpPr/>
            <p:nvPr/>
          </p:nvSpPr>
          <p:spPr>
            <a:xfrm>
              <a:off x="3545763" y="2135775"/>
              <a:ext cx="23625" cy="62100"/>
            </a:xfrm>
            <a:custGeom>
              <a:avLst/>
              <a:gdLst/>
              <a:ahLst/>
              <a:cxnLst/>
              <a:rect l="l" t="t" r="r" b="b"/>
              <a:pathLst>
                <a:path w="945" h="2484" extrusionOk="0">
                  <a:moveTo>
                    <a:pt x="945" y="1"/>
                  </a:moveTo>
                  <a:cubicBezTo>
                    <a:pt x="902" y="144"/>
                    <a:pt x="863" y="272"/>
                    <a:pt x="824" y="404"/>
                  </a:cubicBezTo>
                  <a:cubicBezTo>
                    <a:pt x="760" y="612"/>
                    <a:pt x="700" y="818"/>
                    <a:pt x="640" y="1023"/>
                  </a:cubicBezTo>
                  <a:cubicBezTo>
                    <a:pt x="625" y="1075"/>
                    <a:pt x="612" y="1127"/>
                    <a:pt x="596" y="1179"/>
                  </a:cubicBezTo>
                  <a:cubicBezTo>
                    <a:pt x="579" y="1232"/>
                    <a:pt x="572" y="1281"/>
                    <a:pt x="545" y="1329"/>
                  </a:cubicBezTo>
                  <a:cubicBezTo>
                    <a:pt x="497" y="1426"/>
                    <a:pt x="450" y="1521"/>
                    <a:pt x="404" y="1619"/>
                  </a:cubicBezTo>
                  <a:cubicBezTo>
                    <a:pt x="266" y="1905"/>
                    <a:pt x="130" y="2193"/>
                    <a:pt x="0" y="2484"/>
                  </a:cubicBezTo>
                  <a:cubicBezTo>
                    <a:pt x="68" y="2351"/>
                    <a:pt x="129" y="2231"/>
                    <a:pt x="190" y="2111"/>
                  </a:cubicBezTo>
                  <a:cubicBezTo>
                    <a:pt x="285" y="1916"/>
                    <a:pt x="379" y="1728"/>
                    <a:pt x="472" y="1539"/>
                  </a:cubicBezTo>
                  <a:cubicBezTo>
                    <a:pt x="516" y="1442"/>
                    <a:pt x="572" y="1355"/>
                    <a:pt x="607" y="1250"/>
                  </a:cubicBezTo>
                  <a:cubicBezTo>
                    <a:pt x="634" y="1147"/>
                    <a:pt x="663" y="1044"/>
                    <a:pt x="691" y="940"/>
                  </a:cubicBezTo>
                  <a:cubicBezTo>
                    <a:pt x="772" y="637"/>
                    <a:pt x="852" y="343"/>
                    <a:pt x="945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7" name="Google Shape;1237;p13"/>
            <p:cNvSpPr/>
            <p:nvPr/>
          </p:nvSpPr>
          <p:spPr>
            <a:xfrm>
              <a:off x="3592088" y="2036300"/>
              <a:ext cx="3175" cy="31100"/>
            </a:xfrm>
            <a:custGeom>
              <a:avLst/>
              <a:gdLst/>
              <a:ahLst/>
              <a:cxnLst/>
              <a:rect l="l" t="t" r="r" b="b"/>
              <a:pathLst>
                <a:path w="127" h="1244" extrusionOk="0">
                  <a:moveTo>
                    <a:pt x="126" y="0"/>
                  </a:moveTo>
                  <a:lnTo>
                    <a:pt x="126" y="0"/>
                  </a:lnTo>
                  <a:cubicBezTo>
                    <a:pt x="115" y="79"/>
                    <a:pt x="107" y="136"/>
                    <a:pt x="100" y="195"/>
                  </a:cubicBezTo>
                  <a:cubicBezTo>
                    <a:pt x="71" y="392"/>
                    <a:pt x="51" y="590"/>
                    <a:pt x="32" y="789"/>
                  </a:cubicBezTo>
                  <a:cubicBezTo>
                    <a:pt x="21" y="941"/>
                    <a:pt x="9" y="1092"/>
                    <a:pt x="0" y="1243"/>
                  </a:cubicBezTo>
                  <a:cubicBezTo>
                    <a:pt x="10" y="1166"/>
                    <a:pt x="19" y="1107"/>
                    <a:pt x="26" y="1047"/>
                  </a:cubicBezTo>
                  <a:cubicBezTo>
                    <a:pt x="52" y="847"/>
                    <a:pt x="75" y="647"/>
                    <a:pt x="93" y="447"/>
                  </a:cubicBezTo>
                  <a:cubicBezTo>
                    <a:pt x="107" y="299"/>
                    <a:pt x="119" y="151"/>
                    <a:pt x="12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8" name="Google Shape;1238;p13"/>
            <p:cNvSpPr/>
            <p:nvPr/>
          </p:nvSpPr>
          <p:spPr>
            <a:xfrm>
              <a:off x="3527613" y="1955225"/>
              <a:ext cx="22200" cy="5050"/>
            </a:xfrm>
            <a:custGeom>
              <a:avLst/>
              <a:gdLst/>
              <a:ahLst/>
              <a:cxnLst/>
              <a:rect l="l" t="t" r="r" b="b"/>
              <a:pathLst>
                <a:path w="888" h="202" extrusionOk="0">
                  <a:moveTo>
                    <a:pt x="1" y="1"/>
                  </a:moveTo>
                  <a:cubicBezTo>
                    <a:pt x="60" y="15"/>
                    <a:pt x="100" y="27"/>
                    <a:pt x="140" y="38"/>
                  </a:cubicBezTo>
                  <a:cubicBezTo>
                    <a:pt x="282" y="76"/>
                    <a:pt x="424" y="112"/>
                    <a:pt x="568" y="141"/>
                  </a:cubicBezTo>
                  <a:cubicBezTo>
                    <a:pt x="674" y="164"/>
                    <a:pt x="779" y="186"/>
                    <a:pt x="888" y="201"/>
                  </a:cubicBezTo>
                  <a:cubicBezTo>
                    <a:pt x="830" y="184"/>
                    <a:pt x="790" y="173"/>
                    <a:pt x="751" y="161"/>
                  </a:cubicBezTo>
                  <a:cubicBezTo>
                    <a:pt x="610" y="124"/>
                    <a:pt x="469" y="90"/>
                    <a:pt x="326" y="62"/>
                  </a:cubicBezTo>
                  <a:cubicBezTo>
                    <a:pt x="219" y="40"/>
                    <a:pt x="110" y="18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9" name="Google Shape;1239;p13"/>
            <p:cNvSpPr/>
            <p:nvPr/>
          </p:nvSpPr>
          <p:spPr>
            <a:xfrm>
              <a:off x="3558213" y="1912250"/>
              <a:ext cx="3100" cy="40425"/>
            </a:xfrm>
            <a:custGeom>
              <a:avLst/>
              <a:gdLst/>
              <a:ahLst/>
              <a:cxnLst/>
              <a:rect l="l" t="t" r="r" b="b"/>
              <a:pathLst>
                <a:path w="124" h="1617" extrusionOk="0">
                  <a:moveTo>
                    <a:pt x="124" y="1"/>
                  </a:moveTo>
                  <a:cubicBezTo>
                    <a:pt x="114" y="97"/>
                    <a:pt x="104" y="177"/>
                    <a:pt x="96" y="254"/>
                  </a:cubicBezTo>
                  <a:cubicBezTo>
                    <a:pt x="69" y="511"/>
                    <a:pt x="47" y="770"/>
                    <a:pt x="31" y="1028"/>
                  </a:cubicBezTo>
                  <a:cubicBezTo>
                    <a:pt x="18" y="1224"/>
                    <a:pt x="6" y="1421"/>
                    <a:pt x="0" y="1617"/>
                  </a:cubicBezTo>
                  <a:cubicBezTo>
                    <a:pt x="11" y="1520"/>
                    <a:pt x="18" y="1441"/>
                    <a:pt x="26" y="1362"/>
                  </a:cubicBezTo>
                  <a:cubicBezTo>
                    <a:pt x="53" y="1103"/>
                    <a:pt x="75" y="841"/>
                    <a:pt x="92" y="579"/>
                  </a:cubicBezTo>
                  <a:cubicBezTo>
                    <a:pt x="104" y="387"/>
                    <a:pt x="118" y="193"/>
                    <a:pt x="124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0" name="Google Shape;1240;p13"/>
            <p:cNvSpPr/>
            <p:nvPr/>
          </p:nvSpPr>
          <p:spPr>
            <a:xfrm>
              <a:off x="3581413" y="1933525"/>
              <a:ext cx="2900" cy="38075"/>
            </a:xfrm>
            <a:custGeom>
              <a:avLst/>
              <a:gdLst/>
              <a:ahLst/>
              <a:cxnLst/>
              <a:rect l="l" t="t" r="r" b="b"/>
              <a:pathLst>
                <a:path w="116" h="1523" extrusionOk="0">
                  <a:moveTo>
                    <a:pt x="116" y="0"/>
                  </a:moveTo>
                  <a:cubicBezTo>
                    <a:pt x="105" y="92"/>
                    <a:pt x="95" y="165"/>
                    <a:pt x="87" y="239"/>
                  </a:cubicBezTo>
                  <a:cubicBezTo>
                    <a:pt x="62" y="480"/>
                    <a:pt x="42" y="723"/>
                    <a:pt x="27" y="966"/>
                  </a:cubicBezTo>
                  <a:cubicBezTo>
                    <a:pt x="15" y="1151"/>
                    <a:pt x="7" y="1336"/>
                    <a:pt x="1" y="1523"/>
                  </a:cubicBezTo>
                  <a:cubicBezTo>
                    <a:pt x="9" y="1431"/>
                    <a:pt x="18" y="1358"/>
                    <a:pt x="25" y="1283"/>
                  </a:cubicBezTo>
                  <a:cubicBezTo>
                    <a:pt x="50" y="1039"/>
                    <a:pt x="73" y="791"/>
                    <a:pt x="87" y="546"/>
                  </a:cubicBezTo>
                  <a:cubicBezTo>
                    <a:pt x="100" y="363"/>
                    <a:pt x="111" y="182"/>
                    <a:pt x="11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1" name="Google Shape;1241;p13"/>
            <p:cNvSpPr/>
            <p:nvPr/>
          </p:nvSpPr>
          <p:spPr>
            <a:xfrm>
              <a:off x="3603238" y="1949900"/>
              <a:ext cx="1800" cy="39175"/>
            </a:xfrm>
            <a:custGeom>
              <a:avLst/>
              <a:gdLst/>
              <a:ahLst/>
              <a:cxnLst/>
              <a:rect l="l" t="t" r="r" b="b"/>
              <a:pathLst>
                <a:path w="72" h="1567" extrusionOk="0">
                  <a:moveTo>
                    <a:pt x="72" y="1"/>
                  </a:moveTo>
                  <a:cubicBezTo>
                    <a:pt x="65" y="95"/>
                    <a:pt x="58" y="171"/>
                    <a:pt x="51" y="247"/>
                  </a:cubicBezTo>
                  <a:cubicBezTo>
                    <a:pt x="33" y="496"/>
                    <a:pt x="21" y="746"/>
                    <a:pt x="13" y="996"/>
                  </a:cubicBezTo>
                  <a:cubicBezTo>
                    <a:pt x="5" y="1187"/>
                    <a:pt x="1" y="1377"/>
                    <a:pt x="1" y="1566"/>
                  </a:cubicBezTo>
                  <a:cubicBezTo>
                    <a:pt x="7" y="1472"/>
                    <a:pt x="13" y="1396"/>
                    <a:pt x="19" y="1321"/>
                  </a:cubicBezTo>
                  <a:cubicBezTo>
                    <a:pt x="38" y="1067"/>
                    <a:pt x="51" y="815"/>
                    <a:pt x="60" y="562"/>
                  </a:cubicBezTo>
                  <a:cubicBezTo>
                    <a:pt x="66" y="375"/>
                    <a:pt x="72" y="187"/>
                    <a:pt x="72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2" name="Google Shape;1242;p13"/>
            <p:cNvSpPr/>
            <p:nvPr/>
          </p:nvSpPr>
          <p:spPr>
            <a:xfrm>
              <a:off x="3678263" y="2107025"/>
              <a:ext cx="137925" cy="11850"/>
            </a:xfrm>
            <a:custGeom>
              <a:avLst/>
              <a:gdLst/>
              <a:ahLst/>
              <a:cxnLst/>
              <a:rect l="l" t="t" r="r" b="b"/>
              <a:pathLst>
                <a:path w="5517" h="474" extrusionOk="0">
                  <a:moveTo>
                    <a:pt x="5516" y="1"/>
                  </a:moveTo>
                  <a:lnTo>
                    <a:pt x="5516" y="1"/>
                  </a:lnTo>
                  <a:cubicBezTo>
                    <a:pt x="5234" y="94"/>
                    <a:pt x="4956" y="187"/>
                    <a:pt x="4680" y="278"/>
                  </a:cubicBezTo>
                  <a:cubicBezTo>
                    <a:pt x="4578" y="314"/>
                    <a:pt x="4470" y="349"/>
                    <a:pt x="4365" y="386"/>
                  </a:cubicBezTo>
                  <a:cubicBezTo>
                    <a:pt x="4311" y="403"/>
                    <a:pt x="4260" y="422"/>
                    <a:pt x="4206" y="439"/>
                  </a:cubicBezTo>
                  <a:cubicBezTo>
                    <a:pt x="4188" y="443"/>
                    <a:pt x="4166" y="444"/>
                    <a:pt x="4143" y="444"/>
                  </a:cubicBezTo>
                  <a:cubicBezTo>
                    <a:pt x="4115" y="444"/>
                    <a:pt x="4085" y="442"/>
                    <a:pt x="4057" y="442"/>
                  </a:cubicBezTo>
                  <a:cubicBezTo>
                    <a:pt x="4052" y="442"/>
                    <a:pt x="4048" y="442"/>
                    <a:pt x="4043" y="442"/>
                  </a:cubicBezTo>
                  <a:cubicBezTo>
                    <a:pt x="3821" y="439"/>
                    <a:pt x="3597" y="436"/>
                    <a:pt x="3374" y="434"/>
                  </a:cubicBezTo>
                  <a:cubicBezTo>
                    <a:pt x="3151" y="430"/>
                    <a:pt x="2928" y="434"/>
                    <a:pt x="2704" y="424"/>
                  </a:cubicBezTo>
                  <a:cubicBezTo>
                    <a:pt x="2481" y="411"/>
                    <a:pt x="2260" y="396"/>
                    <a:pt x="2036" y="381"/>
                  </a:cubicBezTo>
                  <a:cubicBezTo>
                    <a:pt x="1705" y="360"/>
                    <a:pt x="1374" y="335"/>
                    <a:pt x="1043" y="335"/>
                  </a:cubicBezTo>
                  <a:cubicBezTo>
                    <a:pt x="1035" y="335"/>
                    <a:pt x="1027" y="335"/>
                    <a:pt x="1020" y="335"/>
                  </a:cubicBezTo>
                  <a:cubicBezTo>
                    <a:pt x="683" y="330"/>
                    <a:pt x="346" y="325"/>
                    <a:pt x="1" y="320"/>
                  </a:cubicBezTo>
                  <a:lnTo>
                    <a:pt x="1" y="320"/>
                  </a:lnTo>
                  <a:cubicBezTo>
                    <a:pt x="299" y="329"/>
                    <a:pt x="591" y="338"/>
                    <a:pt x="881" y="347"/>
                  </a:cubicBezTo>
                  <a:cubicBezTo>
                    <a:pt x="1333" y="353"/>
                    <a:pt x="1784" y="391"/>
                    <a:pt x="2236" y="422"/>
                  </a:cubicBezTo>
                  <a:cubicBezTo>
                    <a:pt x="2459" y="434"/>
                    <a:pt x="2686" y="461"/>
                    <a:pt x="2911" y="462"/>
                  </a:cubicBezTo>
                  <a:cubicBezTo>
                    <a:pt x="3137" y="463"/>
                    <a:pt x="3362" y="467"/>
                    <a:pt x="3588" y="468"/>
                  </a:cubicBezTo>
                  <a:cubicBezTo>
                    <a:pt x="3755" y="469"/>
                    <a:pt x="3921" y="471"/>
                    <a:pt x="4090" y="473"/>
                  </a:cubicBezTo>
                  <a:cubicBezTo>
                    <a:pt x="4096" y="472"/>
                    <a:pt x="4102" y="472"/>
                    <a:pt x="4108" y="472"/>
                  </a:cubicBezTo>
                  <a:cubicBezTo>
                    <a:pt x="4126" y="472"/>
                    <a:pt x="4142" y="474"/>
                    <a:pt x="4160" y="474"/>
                  </a:cubicBezTo>
                  <a:cubicBezTo>
                    <a:pt x="4178" y="474"/>
                    <a:pt x="4197" y="472"/>
                    <a:pt x="4218" y="464"/>
                  </a:cubicBezTo>
                  <a:cubicBezTo>
                    <a:pt x="4258" y="451"/>
                    <a:pt x="4298" y="437"/>
                    <a:pt x="4336" y="424"/>
                  </a:cubicBezTo>
                  <a:cubicBezTo>
                    <a:pt x="4415" y="396"/>
                    <a:pt x="4494" y="368"/>
                    <a:pt x="4573" y="340"/>
                  </a:cubicBezTo>
                  <a:cubicBezTo>
                    <a:pt x="4885" y="227"/>
                    <a:pt x="5197" y="115"/>
                    <a:pt x="5516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3" name="Google Shape;1243;p13"/>
            <p:cNvSpPr/>
            <p:nvPr/>
          </p:nvSpPr>
          <p:spPr>
            <a:xfrm>
              <a:off x="3559263" y="1986400"/>
              <a:ext cx="23150" cy="1575"/>
            </a:xfrm>
            <a:custGeom>
              <a:avLst/>
              <a:gdLst/>
              <a:ahLst/>
              <a:cxnLst/>
              <a:rect l="l" t="t" r="r" b="b"/>
              <a:pathLst>
                <a:path w="926" h="63" extrusionOk="0">
                  <a:moveTo>
                    <a:pt x="1" y="0"/>
                  </a:moveTo>
                  <a:cubicBezTo>
                    <a:pt x="62" y="7"/>
                    <a:pt x="105" y="12"/>
                    <a:pt x="147" y="16"/>
                  </a:cubicBezTo>
                  <a:cubicBezTo>
                    <a:pt x="295" y="33"/>
                    <a:pt x="445" y="45"/>
                    <a:pt x="593" y="55"/>
                  </a:cubicBezTo>
                  <a:cubicBezTo>
                    <a:pt x="692" y="58"/>
                    <a:pt x="792" y="63"/>
                    <a:pt x="890" y="63"/>
                  </a:cubicBezTo>
                  <a:cubicBezTo>
                    <a:pt x="902" y="63"/>
                    <a:pt x="914" y="63"/>
                    <a:pt x="926" y="62"/>
                  </a:cubicBezTo>
                  <a:cubicBezTo>
                    <a:pt x="879" y="55"/>
                    <a:pt x="830" y="49"/>
                    <a:pt x="781" y="44"/>
                  </a:cubicBezTo>
                  <a:cubicBezTo>
                    <a:pt x="635" y="27"/>
                    <a:pt x="485" y="16"/>
                    <a:pt x="339" y="10"/>
                  </a:cubicBezTo>
                  <a:cubicBezTo>
                    <a:pt x="227" y="4"/>
                    <a:pt x="115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4" name="Google Shape;1244;p13"/>
            <p:cNvSpPr/>
            <p:nvPr/>
          </p:nvSpPr>
          <p:spPr>
            <a:xfrm>
              <a:off x="3587738" y="2007575"/>
              <a:ext cx="26475" cy="5750"/>
            </a:xfrm>
            <a:custGeom>
              <a:avLst/>
              <a:gdLst/>
              <a:ahLst/>
              <a:cxnLst/>
              <a:rect l="l" t="t" r="r" b="b"/>
              <a:pathLst>
                <a:path w="1059" h="230" extrusionOk="0">
                  <a:moveTo>
                    <a:pt x="1" y="1"/>
                  </a:moveTo>
                  <a:lnTo>
                    <a:pt x="166" y="42"/>
                  </a:lnTo>
                  <a:cubicBezTo>
                    <a:pt x="336" y="84"/>
                    <a:pt x="506" y="126"/>
                    <a:pt x="677" y="160"/>
                  </a:cubicBezTo>
                  <a:cubicBezTo>
                    <a:pt x="806" y="187"/>
                    <a:pt x="933" y="212"/>
                    <a:pt x="1059" y="229"/>
                  </a:cubicBezTo>
                  <a:cubicBezTo>
                    <a:pt x="1004" y="212"/>
                    <a:pt x="949" y="199"/>
                    <a:pt x="894" y="184"/>
                  </a:cubicBezTo>
                  <a:cubicBezTo>
                    <a:pt x="727" y="144"/>
                    <a:pt x="557" y="105"/>
                    <a:pt x="389" y="73"/>
                  </a:cubicBezTo>
                  <a:cubicBezTo>
                    <a:pt x="276" y="53"/>
                    <a:pt x="176" y="34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5" name="Google Shape;1245;p13"/>
            <p:cNvSpPr/>
            <p:nvPr/>
          </p:nvSpPr>
          <p:spPr>
            <a:xfrm>
              <a:off x="3654263" y="1969975"/>
              <a:ext cx="10675" cy="33300"/>
            </a:xfrm>
            <a:custGeom>
              <a:avLst/>
              <a:gdLst/>
              <a:ahLst/>
              <a:cxnLst/>
              <a:rect l="l" t="t" r="r" b="b"/>
              <a:pathLst>
                <a:path w="427" h="1332" extrusionOk="0">
                  <a:moveTo>
                    <a:pt x="426" y="0"/>
                  </a:moveTo>
                  <a:cubicBezTo>
                    <a:pt x="397" y="82"/>
                    <a:pt x="373" y="144"/>
                    <a:pt x="349" y="207"/>
                  </a:cubicBezTo>
                  <a:cubicBezTo>
                    <a:pt x="274" y="416"/>
                    <a:pt x="206" y="629"/>
                    <a:pt x="141" y="842"/>
                  </a:cubicBezTo>
                  <a:cubicBezTo>
                    <a:pt x="92" y="1003"/>
                    <a:pt x="46" y="1167"/>
                    <a:pt x="0" y="1331"/>
                  </a:cubicBezTo>
                  <a:cubicBezTo>
                    <a:pt x="30" y="1250"/>
                    <a:pt x="52" y="1187"/>
                    <a:pt x="74" y="1123"/>
                  </a:cubicBezTo>
                  <a:cubicBezTo>
                    <a:pt x="150" y="910"/>
                    <a:pt x="219" y="696"/>
                    <a:pt x="287" y="481"/>
                  </a:cubicBezTo>
                  <a:cubicBezTo>
                    <a:pt x="336" y="322"/>
                    <a:pt x="384" y="162"/>
                    <a:pt x="42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6" name="Google Shape;1246;p13"/>
            <p:cNvSpPr/>
            <p:nvPr/>
          </p:nvSpPr>
          <p:spPr>
            <a:xfrm>
              <a:off x="3661563" y="2002975"/>
              <a:ext cx="48200" cy="7375"/>
            </a:xfrm>
            <a:custGeom>
              <a:avLst/>
              <a:gdLst/>
              <a:ahLst/>
              <a:cxnLst/>
              <a:rect l="l" t="t" r="r" b="b"/>
              <a:pathLst>
                <a:path w="1928" h="295" extrusionOk="0">
                  <a:moveTo>
                    <a:pt x="1927" y="0"/>
                  </a:moveTo>
                  <a:cubicBezTo>
                    <a:pt x="1817" y="26"/>
                    <a:pt x="1723" y="49"/>
                    <a:pt x="1626" y="72"/>
                  </a:cubicBezTo>
                  <a:cubicBezTo>
                    <a:pt x="1469" y="111"/>
                    <a:pt x="1319" y="150"/>
                    <a:pt x="1170" y="188"/>
                  </a:cubicBezTo>
                  <a:cubicBezTo>
                    <a:pt x="1094" y="208"/>
                    <a:pt x="1020" y="230"/>
                    <a:pt x="944" y="250"/>
                  </a:cubicBezTo>
                  <a:cubicBezTo>
                    <a:pt x="926" y="254"/>
                    <a:pt x="910" y="258"/>
                    <a:pt x="891" y="264"/>
                  </a:cubicBezTo>
                  <a:cubicBezTo>
                    <a:pt x="870" y="264"/>
                    <a:pt x="851" y="267"/>
                    <a:pt x="833" y="267"/>
                  </a:cubicBezTo>
                  <a:cubicBezTo>
                    <a:pt x="792" y="268"/>
                    <a:pt x="754" y="269"/>
                    <a:pt x="715" y="269"/>
                  </a:cubicBezTo>
                  <a:cubicBezTo>
                    <a:pt x="489" y="276"/>
                    <a:pt x="275" y="286"/>
                    <a:pt x="1" y="295"/>
                  </a:cubicBezTo>
                  <a:lnTo>
                    <a:pt x="310" y="295"/>
                  </a:lnTo>
                  <a:cubicBezTo>
                    <a:pt x="473" y="294"/>
                    <a:pt x="629" y="292"/>
                    <a:pt x="785" y="292"/>
                  </a:cubicBezTo>
                  <a:cubicBezTo>
                    <a:pt x="826" y="291"/>
                    <a:pt x="862" y="294"/>
                    <a:pt x="906" y="287"/>
                  </a:cubicBezTo>
                  <a:cubicBezTo>
                    <a:pt x="944" y="276"/>
                    <a:pt x="983" y="268"/>
                    <a:pt x="1021" y="257"/>
                  </a:cubicBezTo>
                  <a:cubicBezTo>
                    <a:pt x="1097" y="236"/>
                    <a:pt x="1174" y="215"/>
                    <a:pt x="1250" y="195"/>
                  </a:cubicBezTo>
                  <a:cubicBezTo>
                    <a:pt x="1478" y="131"/>
                    <a:pt x="1705" y="69"/>
                    <a:pt x="1927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7" name="Google Shape;1247;p13"/>
            <p:cNvSpPr/>
            <p:nvPr/>
          </p:nvSpPr>
          <p:spPr>
            <a:xfrm>
              <a:off x="3676863" y="1949750"/>
              <a:ext cx="7150" cy="34125"/>
            </a:xfrm>
            <a:custGeom>
              <a:avLst/>
              <a:gdLst/>
              <a:ahLst/>
              <a:cxnLst/>
              <a:rect l="l" t="t" r="r" b="b"/>
              <a:pathLst>
                <a:path w="286" h="1365" extrusionOk="0">
                  <a:moveTo>
                    <a:pt x="285" y="1"/>
                  </a:moveTo>
                  <a:cubicBezTo>
                    <a:pt x="265" y="83"/>
                    <a:pt x="249" y="149"/>
                    <a:pt x="233" y="213"/>
                  </a:cubicBezTo>
                  <a:cubicBezTo>
                    <a:pt x="181" y="430"/>
                    <a:pt x="134" y="648"/>
                    <a:pt x="92" y="867"/>
                  </a:cubicBezTo>
                  <a:cubicBezTo>
                    <a:pt x="60" y="1033"/>
                    <a:pt x="28" y="1198"/>
                    <a:pt x="0" y="1364"/>
                  </a:cubicBezTo>
                  <a:cubicBezTo>
                    <a:pt x="20" y="1283"/>
                    <a:pt x="36" y="1216"/>
                    <a:pt x="51" y="1150"/>
                  </a:cubicBezTo>
                  <a:cubicBezTo>
                    <a:pt x="102" y="931"/>
                    <a:pt x="148" y="711"/>
                    <a:pt x="194" y="491"/>
                  </a:cubicBezTo>
                  <a:cubicBezTo>
                    <a:pt x="225" y="328"/>
                    <a:pt x="257" y="166"/>
                    <a:pt x="285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8" name="Google Shape;1248;p13"/>
            <p:cNvSpPr/>
            <p:nvPr/>
          </p:nvSpPr>
          <p:spPr>
            <a:xfrm>
              <a:off x="3702588" y="1918425"/>
              <a:ext cx="5225" cy="25975"/>
            </a:xfrm>
            <a:custGeom>
              <a:avLst/>
              <a:gdLst/>
              <a:ahLst/>
              <a:cxnLst/>
              <a:rect l="l" t="t" r="r" b="b"/>
              <a:pathLst>
                <a:path w="209" h="1039" extrusionOk="0">
                  <a:moveTo>
                    <a:pt x="208" y="1"/>
                  </a:moveTo>
                  <a:cubicBezTo>
                    <a:pt x="191" y="67"/>
                    <a:pt x="180" y="116"/>
                    <a:pt x="169" y="164"/>
                  </a:cubicBezTo>
                  <a:cubicBezTo>
                    <a:pt x="129" y="330"/>
                    <a:pt x="92" y="496"/>
                    <a:pt x="61" y="664"/>
                  </a:cubicBezTo>
                  <a:cubicBezTo>
                    <a:pt x="39" y="788"/>
                    <a:pt x="16" y="912"/>
                    <a:pt x="0" y="1038"/>
                  </a:cubicBezTo>
                  <a:cubicBezTo>
                    <a:pt x="17" y="972"/>
                    <a:pt x="29" y="923"/>
                    <a:pt x="42" y="876"/>
                  </a:cubicBezTo>
                  <a:cubicBezTo>
                    <a:pt x="82" y="713"/>
                    <a:pt x="115" y="547"/>
                    <a:pt x="144" y="380"/>
                  </a:cubicBezTo>
                  <a:cubicBezTo>
                    <a:pt x="168" y="255"/>
                    <a:pt x="190" y="128"/>
                    <a:pt x="208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9" name="Google Shape;1249;p13"/>
            <p:cNvSpPr/>
            <p:nvPr/>
          </p:nvSpPr>
          <p:spPr>
            <a:xfrm>
              <a:off x="3707138" y="1963050"/>
              <a:ext cx="45100" cy="3200"/>
            </a:xfrm>
            <a:custGeom>
              <a:avLst/>
              <a:gdLst/>
              <a:ahLst/>
              <a:cxnLst/>
              <a:rect l="l" t="t" r="r" b="b"/>
              <a:pathLst>
                <a:path w="1804" h="128" extrusionOk="0">
                  <a:moveTo>
                    <a:pt x="1803" y="1"/>
                  </a:moveTo>
                  <a:lnTo>
                    <a:pt x="1803" y="1"/>
                  </a:lnTo>
                  <a:cubicBezTo>
                    <a:pt x="1698" y="6"/>
                    <a:pt x="1609" y="8"/>
                    <a:pt x="1518" y="12"/>
                  </a:cubicBezTo>
                  <a:cubicBezTo>
                    <a:pt x="1231" y="25"/>
                    <a:pt x="942" y="45"/>
                    <a:pt x="656" y="68"/>
                  </a:cubicBezTo>
                  <a:cubicBezTo>
                    <a:pt x="451" y="86"/>
                    <a:pt x="256" y="105"/>
                    <a:pt x="0" y="128"/>
                  </a:cubicBezTo>
                  <a:cubicBezTo>
                    <a:pt x="106" y="123"/>
                    <a:pt x="196" y="118"/>
                    <a:pt x="285" y="114"/>
                  </a:cubicBezTo>
                  <a:cubicBezTo>
                    <a:pt x="577" y="100"/>
                    <a:pt x="868" y="84"/>
                    <a:pt x="1158" y="61"/>
                  </a:cubicBezTo>
                  <a:cubicBezTo>
                    <a:pt x="1374" y="43"/>
                    <a:pt x="1588" y="26"/>
                    <a:pt x="1803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0" name="Google Shape;1250;p13"/>
            <p:cNvSpPr/>
            <p:nvPr/>
          </p:nvSpPr>
          <p:spPr>
            <a:xfrm>
              <a:off x="3703588" y="1985475"/>
              <a:ext cx="18750" cy="900"/>
            </a:xfrm>
            <a:custGeom>
              <a:avLst/>
              <a:gdLst/>
              <a:ahLst/>
              <a:cxnLst/>
              <a:rect l="l" t="t" r="r" b="b"/>
              <a:pathLst>
                <a:path w="750" h="36" extrusionOk="0">
                  <a:moveTo>
                    <a:pt x="632" y="0"/>
                  </a:moveTo>
                  <a:cubicBezTo>
                    <a:pt x="513" y="0"/>
                    <a:pt x="392" y="4"/>
                    <a:pt x="272" y="14"/>
                  </a:cubicBezTo>
                  <a:cubicBezTo>
                    <a:pt x="183" y="20"/>
                    <a:pt x="91" y="26"/>
                    <a:pt x="0" y="36"/>
                  </a:cubicBezTo>
                  <a:lnTo>
                    <a:pt x="118" y="36"/>
                  </a:lnTo>
                  <a:cubicBezTo>
                    <a:pt x="239" y="36"/>
                    <a:pt x="361" y="33"/>
                    <a:pt x="482" y="26"/>
                  </a:cubicBezTo>
                  <a:cubicBezTo>
                    <a:pt x="572" y="20"/>
                    <a:pt x="661" y="14"/>
                    <a:pt x="749" y="2"/>
                  </a:cubicBezTo>
                  <a:cubicBezTo>
                    <a:pt x="710" y="0"/>
                    <a:pt x="670" y="0"/>
                    <a:pt x="632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1" name="Google Shape;1251;p13"/>
            <p:cNvSpPr/>
            <p:nvPr/>
          </p:nvSpPr>
          <p:spPr>
            <a:xfrm>
              <a:off x="3655338" y="2033575"/>
              <a:ext cx="9900" cy="41550"/>
            </a:xfrm>
            <a:custGeom>
              <a:avLst/>
              <a:gdLst/>
              <a:ahLst/>
              <a:cxnLst/>
              <a:rect l="l" t="t" r="r" b="b"/>
              <a:pathLst>
                <a:path w="396" h="1662" extrusionOk="0">
                  <a:moveTo>
                    <a:pt x="395" y="1"/>
                  </a:moveTo>
                  <a:cubicBezTo>
                    <a:pt x="367" y="98"/>
                    <a:pt x="346" y="178"/>
                    <a:pt x="323" y="259"/>
                  </a:cubicBezTo>
                  <a:cubicBezTo>
                    <a:pt x="253" y="522"/>
                    <a:pt x="187" y="787"/>
                    <a:pt x="129" y="1053"/>
                  </a:cubicBezTo>
                  <a:cubicBezTo>
                    <a:pt x="83" y="1254"/>
                    <a:pt x="41" y="1457"/>
                    <a:pt x="0" y="1662"/>
                  </a:cubicBezTo>
                  <a:cubicBezTo>
                    <a:pt x="27" y="1564"/>
                    <a:pt x="48" y="1482"/>
                    <a:pt x="70" y="1401"/>
                  </a:cubicBezTo>
                  <a:cubicBezTo>
                    <a:pt x="138" y="1134"/>
                    <a:pt x="206" y="868"/>
                    <a:pt x="267" y="599"/>
                  </a:cubicBezTo>
                  <a:cubicBezTo>
                    <a:pt x="311" y="401"/>
                    <a:pt x="357" y="201"/>
                    <a:pt x="395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2" name="Google Shape;1252;p13"/>
            <p:cNvSpPr/>
            <p:nvPr/>
          </p:nvSpPr>
          <p:spPr>
            <a:xfrm>
              <a:off x="3677713" y="2019425"/>
              <a:ext cx="13850" cy="29275"/>
            </a:xfrm>
            <a:custGeom>
              <a:avLst/>
              <a:gdLst/>
              <a:ahLst/>
              <a:cxnLst/>
              <a:rect l="l" t="t" r="r" b="b"/>
              <a:pathLst>
                <a:path w="554" h="1171" extrusionOk="0">
                  <a:moveTo>
                    <a:pt x="554" y="0"/>
                  </a:moveTo>
                  <a:cubicBezTo>
                    <a:pt x="516" y="70"/>
                    <a:pt x="487" y="125"/>
                    <a:pt x="459" y="180"/>
                  </a:cubicBezTo>
                  <a:cubicBezTo>
                    <a:pt x="364" y="363"/>
                    <a:pt x="276" y="551"/>
                    <a:pt x="189" y="738"/>
                  </a:cubicBezTo>
                  <a:cubicBezTo>
                    <a:pt x="125" y="882"/>
                    <a:pt x="62" y="1025"/>
                    <a:pt x="1" y="1171"/>
                  </a:cubicBezTo>
                  <a:cubicBezTo>
                    <a:pt x="36" y="1099"/>
                    <a:pt x="64" y="1044"/>
                    <a:pt x="94" y="989"/>
                  </a:cubicBezTo>
                  <a:cubicBezTo>
                    <a:pt x="188" y="803"/>
                    <a:pt x="280" y="614"/>
                    <a:pt x="368" y="425"/>
                  </a:cubicBezTo>
                  <a:cubicBezTo>
                    <a:pt x="431" y="284"/>
                    <a:pt x="495" y="143"/>
                    <a:pt x="554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3" name="Google Shape;1253;p13"/>
            <p:cNvSpPr/>
            <p:nvPr/>
          </p:nvSpPr>
          <p:spPr>
            <a:xfrm>
              <a:off x="3720838" y="1975600"/>
              <a:ext cx="18575" cy="35650"/>
            </a:xfrm>
            <a:custGeom>
              <a:avLst/>
              <a:gdLst/>
              <a:ahLst/>
              <a:cxnLst/>
              <a:rect l="l" t="t" r="r" b="b"/>
              <a:pathLst>
                <a:path w="743" h="1426" extrusionOk="0">
                  <a:moveTo>
                    <a:pt x="743" y="0"/>
                  </a:moveTo>
                  <a:lnTo>
                    <a:pt x="743" y="0"/>
                  </a:lnTo>
                  <a:cubicBezTo>
                    <a:pt x="695" y="85"/>
                    <a:pt x="657" y="152"/>
                    <a:pt x="618" y="220"/>
                  </a:cubicBezTo>
                  <a:cubicBezTo>
                    <a:pt x="492" y="444"/>
                    <a:pt x="373" y="669"/>
                    <a:pt x="259" y="899"/>
                  </a:cubicBezTo>
                  <a:cubicBezTo>
                    <a:pt x="179" y="1061"/>
                    <a:pt x="104" y="1212"/>
                    <a:pt x="0" y="1425"/>
                  </a:cubicBezTo>
                  <a:cubicBezTo>
                    <a:pt x="46" y="1341"/>
                    <a:pt x="84" y="1272"/>
                    <a:pt x="123" y="1204"/>
                  </a:cubicBezTo>
                  <a:cubicBezTo>
                    <a:pt x="249" y="976"/>
                    <a:pt x="371" y="748"/>
                    <a:pt x="490" y="518"/>
                  </a:cubicBezTo>
                  <a:cubicBezTo>
                    <a:pt x="577" y="346"/>
                    <a:pt x="663" y="175"/>
                    <a:pt x="743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4" name="Google Shape;1254;p13"/>
            <p:cNvSpPr/>
            <p:nvPr/>
          </p:nvSpPr>
          <p:spPr>
            <a:xfrm>
              <a:off x="3757563" y="1941150"/>
              <a:ext cx="31250" cy="47950"/>
            </a:xfrm>
            <a:custGeom>
              <a:avLst/>
              <a:gdLst/>
              <a:ahLst/>
              <a:cxnLst/>
              <a:rect l="l" t="t" r="r" b="b"/>
              <a:pathLst>
                <a:path w="1250" h="1918" extrusionOk="0">
                  <a:moveTo>
                    <a:pt x="1249" y="1"/>
                  </a:moveTo>
                  <a:cubicBezTo>
                    <a:pt x="1176" y="107"/>
                    <a:pt x="1110" y="201"/>
                    <a:pt x="1045" y="297"/>
                  </a:cubicBezTo>
                  <a:cubicBezTo>
                    <a:pt x="840" y="599"/>
                    <a:pt x="638" y="902"/>
                    <a:pt x="443" y="1212"/>
                  </a:cubicBezTo>
                  <a:cubicBezTo>
                    <a:pt x="301" y="1438"/>
                    <a:pt x="166" y="1655"/>
                    <a:pt x="1" y="1918"/>
                  </a:cubicBezTo>
                  <a:cubicBezTo>
                    <a:pt x="73" y="1809"/>
                    <a:pt x="136" y="1715"/>
                    <a:pt x="202" y="1618"/>
                  </a:cubicBezTo>
                  <a:cubicBezTo>
                    <a:pt x="407" y="1310"/>
                    <a:pt x="613" y="1003"/>
                    <a:pt x="813" y="692"/>
                  </a:cubicBezTo>
                  <a:cubicBezTo>
                    <a:pt x="961" y="462"/>
                    <a:pt x="1109" y="233"/>
                    <a:pt x="1249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5" name="Google Shape;1255;p13"/>
            <p:cNvSpPr/>
            <p:nvPr/>
          </p:nvSpPr>
          <p:spPr>
            <a:xfrm>
              <a:off x="3775263" y="1961950"/>
              <a:ext cx="50025" cy="21325"/>
            </a:xfrm>
            <a:custGeom>
              <a:avLst/>
              <a:gdLst/>
              <a:ahLst/>
              <a:cxnLst/>
              <a:rect l="l" t="t" r="r" b="b"/>
              <a:pathLst>
                <a:path w="2001" h="853" extrusionOk="0">
                  <a:moveTo>
                    <a:pt x="2001" y="1"/>
                  </a:moveTo>
                  <a:cubicBezTo>
                    <a:pt x="1883" y="45"/>
                    <a:pt x="1783" y="85"/>
                    <a:pt x="1680" y="124"/>
                  </a:cubicBezTo>
                  <a:cubicBezTo>
                    <a:pt x="1360" y="253"/>
                    <a:pt x="1038" y="386"/>
                    <a:pt x="723" y="527"/>
                  </a:cubicBezTo>
                  <a:cubicBezTo>
                    <a:pt x="491" y="631"/>
                    <a:pt x="271" y="730"/>
                    <a:pt x="1" y="852"/>
                  </a:cubicBezTo>
                  <a:cubicBezTo>
                    <a:pt x="115" y="807"/>
                    <a:pt x="217" y="765"/>
                    <a:pt x="319" y="724"/>
                  </a:cubicBezTo>
                  <a:cubicBezTo>
                    <a:pt x="644" y="593"/>
                    <a:pt x="968" y="458"/>
                    <a:pt x="1291" y="317"/>
                  </a:cubicBezTo>
                  <a:cubicBezTo>
                    <a:pt x="1527" y="216"/>
                    <a:pt x="1765" y="112"/>
                    <a:pt x="200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6" name="Google Shape;1256;p13"/>
            <p:cNvSpPr/>
            <p:nvPr/>
          </p:nvSpPr>
          <p:spPr>
            <a:xfrm>
              <a:off x="3730813" y="1996400"/>
              <a:ext cx="104300" cy="28025"/>
            </a:xfrm>
            <a:custGeom>
              <a:avLst/>
              <a:gdLst/>
              <a:ahLst/>
              <a:cxnLst/>
              <a:rect l="l" t="t" r="r" b="b"/>
              <a:pathLst>
                <a:path w="4172" h="1121" extrusionOk="0">
                  <a:moveTo>
                    <a:pt x="3938" y="0"/>
                  </a:moveTo>
                  <a:lnTo>
                    <a:pt x="3938" y="0"/>
                  </a:lnTo>
                  <a:cubicBezTo>
                    <a:pt x="3871" y="56"/>
                    <a:pt x="3817" y="102"/>
                    <a:pt x="3763" y="146"/>
                  </a:cubicBezTo>
                  <a:cubicBezTo>
                    <a:pt x="3589" y="295"/>
                    <a:pt x="3419" y="450"/>
                    <a:pt x="3250" y="606"/>
                  </a:cubicBezTo>
                  <a:cubicBezTo>
                    <a:pt x="3159" y="691"/>
                    <a:pt x="3069" y="778"/>
                    <a:pt x="2979" y="866"/>
                  </a:cubicBezTo>
                  <a:cubicBezTo>
                    <a:pt x="2920" y="886"/>
                    <a:pt x="2863" y="904"/>
                    <a:pt x="2804" y="924"/>
                  </a:cubicBezTo>
                  <a:cubicBezTo>
                    <a:pt x="2765" y="941"/>
                    <a:pt x="2728" y="942"/>
                    <a:pt x="2682" y="947"/>
                  </a:cubicBezTo>
                  <a:cubicBezTo>
                    <a:pt x="2639" y="952"/>
                    <a:pt x="2598" y="955"/>
                    <a:pt x="2556" y="960"/>
                  </a:cubicBezTo>
                  <a:cubicBezTo>
                    <a:pt x="2217" y="997"/>
                    <a:pt x="1880" y="1034"/>
                    <a:pt x="1543" y="1070"/>
                  </a:cubicBezTo>
                  <a:cubicBezTo>
                    <a:pt x="1453" y="1088"/>
                    <a:pt x="1364" y="1094"/>
                    <a:pt x="1275" y="1094"/>
                  </a:cubicBezTo>
                  <a:cubicBezTo>
                    <a:pt x="1108" y="1094"/>
                    <a:pt x="942" y="1073"/>
                    <a:pt x="772" y="1063"/>
                  </a:cubicBezTo>
                  <a:cubicBezTo>
                    <a:pt x="519" y="1045"/>
                    <a:pt x="263" y="1028"/>
                    <a:pt x="0" y="1009"/>
                  </a:cubicBezTo>
                  <a:lnTo>
                    <a:pt x="0" y="1009"/>
                  </a:lnTo>
                  <a:cubicBezTo>
                    <a:pt x="228" y="1031"/>
                    <a:pt x="448" y="1051"/>
                    <a:pt x="668" y="1070"/>
                  </a:cubicBezTo>
                  <a:cubicBezTo>
                    <a:pt x="839" y="1086"/>
                    <a:pt x="1011" y="1101"/>
                    <a:pt x="1182" y="1114"/>
                  </a:cubicBezTo>
                  <a:cubicBezTo>
                    <a:pt x="1210" y="1119"/>
                    <a:pt x="1239" y="1121"/>
                    <a:pt x="1268" y="1121"/>
                  </a:cubicBezTo>
                  <a:cubicBezTo>
                    <a:pt x="1326" y="1121"/>
                    <a:pt x="1384" y="1114"/>
                    <a:pt x="1440" y="1107"/>
                  </a:cubicBezTo>
                  <a:cubicBezTo>
                    <a:pt x="1526" y="1097"/>
                    <a:pt x="1611" y="1089"/>
                    <a:pt x="1697" y="1081"/>
                  </a:cubicBezTo>
                  <a:cubicBezTo>
                    <a:pt x="2039" y="1045"/>
                    <a:pt x="2381" y="1008"/>
                    <a:pt x="2723" y="973"/>
                  </a:cubicBezTo>
                  <a:cubicBezTo>
                    <a:pt x="2795" y="954"/>
                    <a:pt x="2865" y="932"/>
                    <a:pt x="2936" y="910"/>
                  </a:cubicBezTo>
                  <a:lnTo>
                    <a:pt x="2936" y="910"/>
                  </a:lnTo>
                  <a:cubicBezTo>
                    <a:pt x="2914" y="931"/>
                    <a:pt x="2892" y="951"/>
                    <a:pt x="2871" y="971"/>
                  </a:cubicBezTo>
                  <a:cubicBezTo>
                    <a:pt x="2899" y="947"/>
                    <a:pt x="2924" y="927"/>
                    <a:pt x="2948" y="905"/>
                  </a:cubicBezTo>
                  <a:cubicBezTo>
                    <a:pt x="3118" y="850"/>
                    <a:pt x="3283" y="789"/>
                    <a:pt x="3451" y="735"/>
                  </a:cubicBezTo>
                  <a:cubicBezTo>
                    <a:pt x="3688" y="653"/>
                    <a:pt x="3926" y="570"/>
                    <a:pt x="4171" y="486"/>
                  </a:cubicBezTo>
                  <a:lnTo>
                    <a:pt x="4171" y="486"/>
                  </a:lnTo>
                  <a:cubicBezTo>
                    <a:pt x="3953" y="555"/>
                    <a:pt x="3742" y="623"/>
                    <a:pt x="3532" y="688"/>
                  </a:cubicBezTo>
                  <a:cubicBezTo>
                    <a:pt x="3367" y="738"/>
                    <a:pt x="3206" y="790"/>
                    <a:pt x="3046" y="843"/>
                  </a:cubicBezTo>
                  <a:cubicBezTo>
                    <a:pt x="3029" y="849"/>
                    <a:pt x="3014" y="853"/>
                    <a:pt x="2997" y="860"/>
                  </a:cubicBezTo>
                  <a:cubicBezTo>
                    <a:pt x="3012" y="848"/>
                    <a:pt x="3028" y="833"/>
                    <a:pt x="3042" y="821"/>
                  </a:cubicBezTo>
                  <a:cubicBezTo>
                    <a:pt x="3219" y="668"/>
                    <a:pt x="3393" y="514"/>
                    <a:pt x="3565" y="356"/>
                  </a:cubicBezTo>
                  <a:cubicBezTo>
                    <a:pt x="3691" y="240"/>
                    <a:pt x="3817" y="122"/>
                    <a:pt x="3938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7" name="Google Shape;1257;p13"/>
            <p:cNvSpPr/>
            <p:nvPr/>
          </p:nvSpPr>
          <p:spPr>
            <a:xfrm>
              <a:off x="3718713" y="2041750"/>
              <a:ext cx="25425" cy="12425"/>
            </a:xfrm>
            <a:custGeom>
              <a:avLst/>
              <a:gdLst/>
              <a:ahLst/>
              <a:cxnLst/>
              <a:rect l="l" t="t" r="r" b="b"/>
              <a:pathLst>
                <a:path w="1017" h="497" extrusionOk="0">
                  <a:moveTo>
                    <a:pt x="1016" y="0"/>
                  </a:moveTo>
                  <a:cubicBezTo>
                    <a:pt x="950" y="27"/>
                    <a:pt x="901" y="48"/>
                    <a:pt x="852" y="70"/>
                  </a:cubicBezTo>
                  <a:cubicBezTo>
                    <a:pt x="687" y="143"/>
                    <a:pt x="526" y="222"/>
                    <a:pt x="364" y="303"/>
                  </a:cubicBezTo>
                  <a:cubicBezTo>
                    <a:pt x="242" y="367"/>
                    <a:pt x="120" y="431"/>
                    <a:pt x="1" y="497"/>
                  </a:cubicBezTo>
                  <a:cubicBezTo>
                    <a:pt x="65" y="466"/>
                    <a:pt x="114" y="444"/>
                    <a:pt x="162" y="423"/>
                  </a:cubicBezTo>
                  <a:cubicBezTo>
                    <a:pt x="330" y="350"/>
                    <a:pt x="495" y="270"/>
                    <a:pt x="658" y="189"/>
                  </a:cubicBezTo>
                  <a:cubicBezTo>
                    <a:pt x="779" y="127"/>
                    <a:pt x="900" y="66"/>
                    <a:pt x="101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8" name="Google Shape;1258;p13"/>
            <p:cNvSpPr/>
            <p:nvPr/>
          </p:nvSpPr>
          <p:spPr>
            <a:xfrm>
              <a:off x="3754363" y="2006300"/>
              <a:ext cx="32900" cy="15800"/>
            </a:xfrm>
            <a:custGeom>
              <a:avLst/>
              <a:gdLst/>
              <a:ahLst/>
              <a:cxnLst/>
              <a:rect l="l" t="t" r="r" b="b"/>
              <a:pathLst>
                <a:path w="1316" h="632" extrusionOk="0">
                  <a:moveTo>
                    <a:pt x="1315" y="0"/>
                  </a:moveTo>
                  <a:lnTo>
                    <a:pt x="1315" y="0"/>
                  </a:lnTo>
                  <a:cubicBezTo>
                    <a:pt x="1233" y="35"/>
                    <a:pt x="1168" y="63"/>
                    <a:pt x="1103" y="90"/>
                  </a:cubicBezTo>
                  <a:cubicBezTo>
                    <a:pt x="893" y="185"/>
                    <a:pt x="681" y="284"/>
                    <a:pt x="473" y="388"/>
                  </a:cubicBezTo>
                  <a:cubicBezTo>
                    <a:pt x="330" y="462"/>
                    <a:pt x="196" y="531"/>
                    <a:pt x="0" y="632"/>
                  </a:cubicBezTo>
                  <a:cubicBezTo>
                    <a:pt x="81" y="595"/>
                    <a:pt x="146" y="566"/>
                    <a:pt x="209" y="539"/>
                  </a:cubicBezTo>
                  <a:cubicBezTo>
                    <a:pt x="425" y="442"/>
                    <a:pt x="639" y="343"/>
                    <a:pt x="850" y="239"/>
                  </a:cubicBezTo>
                  <a:cubicBezTo>
                    <a:pt x="1006" y="162"/>
                    <a:pt x="1162" y="84"/>
                    <a:pt x="1315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9" name="Google Shape;1259;p13"/>
            <p:cNvSpPr/>
            <p:nvPr/>
          </p:nvSpPr>
          <p:spPr>
            <a:xfrm>
              <a:off x="3759388" y="2040300"/>
              <a:ext cx="18650" cy="15875"/>
            </a:xfrm>
            <a:custGeom>
              <a:avLst/>
              <a:gdLst/>
              <a:ahLst/>
              <a:cxnLst/>
              <a:rect l="l" t="t" r="r" b="b"/>
              <a:pathLst>
                <a:path w="746" h="635" extrusionOk="0">
                  <a:moveTo>
                    <a:pt x="746" y="1"/>
                  </a:moveTo>
                  <a:lnTo>
                    <a:pt x="746" y="1"/>
                  </a:lnTo>
                  <a:cubicBezTo>
                    <a:pt x="704" y="30"/>
                    <a:pt x="663" y="62"/>
                    <a:pt x="621" y="92"/>
                  </a:cubicBezTo>
                  <a:cubicBezTo>
                    <a:pt x="499" y="189"/>
                    <a:pt x="380" y="289"/>
                    <a:pt x="264" y="395"/>
                  </a:cubicBezTo>
                  <a:cubicBezTo>
                    <a:pt x="175" y="473"/>
                    <a:pt x="87" y="552"/>
                    <a:pt x="1" y="634"/>
                  </a:cubicBezTo>
                  <a:cubicBezTo>
                    <a:pt x="51" y="594"/>
                    <a:pt x="87" y="567"/>
                    <a:pt x="122" y="539"/>
                  </a:cubicBezTo>
                  <a:cubicBezTo>
                    <a:pt x="246" y="441"/>
                    <a:pt x="368" y="342"/>
                    <a:pt x="487" y="238"/>
                  </a:cubicBezTo>
                  <a:cubicBezTo>
                    <a:pt x="575" y="162"/>
                    <a:pt x="663" y="85"/>
                    <a:pt x="746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0" name="Google Shape;1260;p13"/>
            <p:cNvSpPr/>
            <p:nvPr/>
          </p:nvSpPr>
          <p:spPr>
            <a:xfrm>
              <a:off x="3798388" y="2028500"/>
              <a:ext cx="18550" cy="20300"/>
            </a:xfrm>
            <a:custGeom>
              <a:avLst/>
              <a:gdLst/>
              <a:ahLst/>
              <a:cxnLst/>
              <a:rect l="l" t="t" r="r" b="b"/>
              <a:pathLst>
                <a:path w="742" h="812" extrusionOk="0">
                  <a:moveTo>
                    <a:pt x="742" y="0"/>
                  </a:moveTo>
                  <a:cubicBezTo>
                    <a:pt x="692" y="49"/>
                    <a:pt x="656" y="86"/>
                    <a:pt x="620" y="123"/>
                  </a:cubicBezTo>
                  <a:cubicBezTo>
                    <a:pt x="497" y="249"/>
                    <a:pt x="379" y="377"/>
                    <a:pt x="262" y="508"/>
                  </a:cubicBezTo>
                  <a:cubicBezTo>
                    <a:pt x="173" y="607"/>
                    <a:pt x="85" y="709"/>
                    <a:pt x="1" y="811"/>
                  </a:cubicBezTo>
                  <a:cubicBezTo>
                    <a:pt x="49" y="760"/>
                    <a:pt x="86" y="723"/>
                    <a:pt x="122" y="687"/>
                  </a:cubicBezTo>
                  <a:cubicBezTo>
                    <a:pt x="245" y="561"/>
                    <a:pt x="366" y="430"/>
                    <a:pt x="484" y="299"/>
                  </a:cubicBezTo>
                  <a:cubicBezTo>
                    <a:pt x="574" y="201"/>
                    <a:pt x="661" y="103"/>
                    <a:pt x="742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1" name="Google Shape;1261;p13"/>
            <p:cNvSpPr/>
            <p:nvPr/>
          </p:nvSpPr>
          <p:spPr>
            <a:xfrm>
              <a:off x="3714288" y="2070400"/>
              <a:ext cx="25675" cy="12100"/>
            </a:xfrm>
            <a:custGeom>
              <a:avLst/>
              <a:gdLst/>
              <a:ahLst/>
              <a:cxnLst/>
              <a:rect l="l" t="t" r="r" b="b"/>
              <a:pathLst>
                <a:path w="1027" h="484" extrusionOk="0">
                  <a:moveTo>
                    <a:pt x="1" y="0"/>
                  </a:moveTo>
                  <a:cubicBezTo>
                    <a:pt x="64" y="33"/>
                    <a:pt x="112" y="59"/>
                    <a:pt x="160" y="82"/>
                  </a:cubicBezTo>
                  <a:cubicBezTo>
                    <a:pt x="324" y="165"/>
                    <a:pt x="486" y="247"/>
                    <a:pt x="654" y="323"/>
                  </a:cubicBezTo>
                  <a:cubicBezTo>
                    <a:pt x="777" y="380"/>
                    <a:pt x="900" y="435"/>
                    <a:pt x="1027" y="484"/>
                  </a:cubicBezTo>
                  <a:cubicBezTo>
                    <a:pt x="974" y="454"/>
                    <a:pt x="921" y="427"/>
                    <a:pt x="869" y="399"/>
                  </a:cubicBezTo>
                  <a:cubicBezTo>
                    <a:pt x="706" y="317"/>
                    <a:pt x="544" y="239"/>
                    <a:pt x="379" y="165"/>
                  </a:cubicBezTo>
                  <a:cubicBezTo>
                    <a:pt x="253" y="109"/>
                    <a:pt x="128" y="53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2" name="Google Shape;1262;p13"/>
            <p:cNvSpPr/>
            <p:nvPr/>
          </p:nvSpPr>
          <p:spPr>
            <a:xfrm>
              <a:off x="3750988" y="2066325"/>
              <a:ext cx="34125" cy="15750"/>
            </a:xfrm>
            <a:custGeom>
              <a:avLst/>
              <a:gdLst/>
              <a:ahLst/>
              <a:cxnLst/>
              <a:rect l="l" t="t" r="r" b="b"/>
              <a:pathLst>
                <a:path w="1365" h="630" extrusionOk="0">
                  <a:moveTo>
                    <a:pt x="1" y="1"/>
                  </a:moveTo>
                  <a:lnTo>
                    <a:pt x="1" y="1"/>
                  </a:lnTo>
                  <a:cubicBezTo>
                    <a:pt x="81" y="41"/>
                    <a:pt x="147" y="74"/>
                    <a:pt x="212" y="107"/>
                  </a:cubicBezTo>
                  <a:cubicBezTo>
                    <a:pt x="430" y="213"/>
                    <a:pt x="649" y="321"/>
                    <a:pt x="870" y="419"/>
                  </a:cubicBezTo>
                  <a:cubicBezTo>
                    <a:pt x="1034" y="492"/>
                    <a:pt x="1197" y="566"/>
                    <a:pt x="1364" y="629"/>
                  </a:cubicBezTo>
                  <a:cubicBezTo>
                    <a:pt x="1282" y="588"/>
                    <a:pt x="1219" y="556"/>
                    <a:pt x="1153" y="523"/>
                  </a:cubicBezTo>
                  <a:cubicBezTo>
                    <a:pt x="939" y="419"/>
                    <a:pt x="722" y="316"/>
                    <a:pt x="502" y="220"/>
                  </a:cubicBezTo>
                  <a:cubicBezTo>
                    <a:pt x="349" y="152"/>
                    <a:pt x="205" y="91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3" name="Google Shape;1263;p13"/>
            <p:cNvSpPr/>
            <p:nvPr/>
          </p:nvSpPr>
          <p:spPr>
            <a:xfrm>
              <a:off x="3798263" y="2060725"/>
              <a:ext cx="16625" cy="15475"/>
            </a:xfrm>
            <a:custGeom>
              <a:avLst/>
              <a:gdLst/>
              <a:ahLst/>
              <a:cxnLst/>
              <a:rect l="l" t="t" r="r" b="b"/>
              <a:pathLst>
                <a:path w="665" h="619" extrusionOk="0">
                  <a:moveTo>
                    <a:pt x="1" y="1"/>
                  </a:moveTo>
                  <a:cubicBezTo>
                    <a:pt x="43" y="44"/>
                    <a:pt x="73" y="74"/>
                    <a:pt x="102" y="104"/>
                  </a:cubicBezTo>
                  <a:cubicBezTo>
                    <a:pt x="206" y="207"/>
                    <a:pt x="310" y="309"/>
                    <a:pt x="418" y="409"/>
                  </a:cubicBezTo>
                  <a:cubicBezTo>
                    <a:pt x="496" y="480"/>
                    <a:pt x="577" y="552"/>
                    <a:pt x="665" y="619"/>
                  </a:cubicBezTo>
                  <a:cubicBezTo>
                    <a:pt x="632" y="583"/>
                    <a:pt x="599" y="548"/>
                    <a:pt x="567" y="515"/>
                  </a:cubicBezTo>
                  <a:cubicBezTo>
                    <a:pt x="464" y="412"/>
                    <a:pt x="359" y="313"/>
                    <a:pt x="250" y="217"/>
                  </a:cubicBezTo>
                  <a:cubicBezTo>
                    <a:pt x="182" y="159"/>
                    <a:pt x="121" y="105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4" name="Google Shape;1264;p13"/>
            <p:cNvSpPr/>
            <p:nvPr/>
          </p:nvSpPr>
          <p:spPr>
            <a:xfrm>
              <a:off x="3693038" y="2090550"/>
              <a:ext cx="18350" cy="19750"/>
            </a:xfrm>
            <a:custGeom>
              <a:avLst/>
              <a:gdLst/>
              <a:ahLst/>
              <a:cxnLst/>
              <a:rect l="l" t="t" r="r" b="b"/>
              <a:pathLst>
                <a:path w="734" h="790" extrusionOk="0">
                  <a:moveTo>
                    <a:pt x="733" y="0"/>
                  </a:moveTo>
                  <a:lnTo>
                    <a:pt x="733" y="0"/>
                  </a:lnTo>
                  <a:cubicBezTo>
                    <a:pt x="692" y="38"/>
                    <a:pt x="650" y="79"/>
                    <a:pt x="611" y="118"/>
                  </a:cubicBezTo>
                  <a:cubicBezTo>
                    <a:pt x="490" y="239"/>
                    <a:pt x="371" y="364"/>
                    <a:pt x="257" y="492"/>
                  </a:cubicBezTo>
                  <a:cubicBezTo>
                    <a:pt x="170" y="590"/>
                    <a:pt x="84" y="688"/>
                    <a:pt x="0" y="789"/>
                  </a:cubicBezTo>
                  <a:lnTo>
                    <a:pt x="119" y="670"/>
                  </a:lnTo>
                  <a:cubicBezTo>
                    <a:pt x="241" y="547"/>
                    <a:pt x="363" y="422"/>
                    <a:pt x="479" y="294"/>
                  </a:cubicBezTo>
                  <a:cubicBezTo>
                    <a:pt x="566" y="196"/>
                    <a:pt x="654" y="101"/>
                    <a:pt x="733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5" name="Google Shape;1265;p13"/>
            <p:cNvSpPr/>
            <p:nvPr/>
          </p:nvSpPr>
          <p:spPr>
            <a:xfrm>
              <a:off x="3689888" y="2120025"/>
              <a:ext cx="24575" cy="57725"/>
            </a:xfrm>
            <a:custGeom>
              <a:avLst/>
              <a:gdLst/>
              <a:ahLst/>
              <a:cxnLst/>
              <a:rect l="l" t="t" r="r" b="b"/>
              <a:pathLst>
                <a:path w="983" h="2309" extrusionOk="0">
                  <a:moveTo>
                    <a:pt x="0" y="1"/>
                  </a:moveTo>
                  <a:cubicBezTo>
                    <a:pt x="76" y="121"/>
                    <a:pt x="144" y="231"/>
                    <a:pt x="211" y="341"/>
                  </a:cubicBezTo>
                  <a:cubicBezTo>
                    <a:pt x="321" y="518"/>
                    <a:pt x="429" y="692"/>
                    <a:pt x="536" y="863"/>
                  </a:cubicBezTo>
                  <a:cubicBezTo>
                    <a:pt x="563" y="906"/>
                    <a:pt x="591" y="949"/>
                    <a:pt x="618" y="993"/>
                  </a:cubicBezTo>
                  <a:lnTo>
                    <a:pt x="660" y="1056"/>
                  </a:lnTo>
                  <a:cubicBezTo>
                    <a:pt x="663" y="1062"/>
                    <a:pt x="667" y="1067"/>
                    <a:pt x="671" y="1073"/>
                  </a:cubicBezTo>
                  <a:cubicBezTo>
                    <a:pt x="672" y="1075"/>
                    <a:pt x="672" y="1077"/>
                    <a:pt x="673" y="1078"/>
                  </a:cubicBezTo>
                  <a:cubicBezTo>
                    <a:pt x="673" y="1081"/>
                    <a:pt x="676" y="1084"/>
                    <a:pt x="676" y="1087"/>
                  </a:cubicBezTo>
                  <a:cubicBezTo>
                    <a:pt x="678" y="1099"/>
                    <a:pt x="681" y="1111"/>
                    <a:pt x="684" y="1126"/>
                  </a:cubicBezTo>
                  <a:cubicBezTo>
                    <a:pt x="709" y="1225"/>
                    <a:pt x="732" y="1325"/>
                    <a:pt x="756" y="1426"/>
                  </a:cubicBezTo>
                  <a:cubicBezTo>
                    <a:pt x="829" y="1721"/>
                    <a:pt x="902" y="2015"/>
                    <a:pt x="983" y="2309"/>
                  </a:cubicBezTo>
                  <a:cubicBezTo>
                    <a:pt x="952" y="2169"/>
                    <a:pt x="924" y="2043"/>
                    <a:pt x="897" y="1916"/>
                  </a:cubicBezTo>
                  <a:cubicBezTo>
                    <a:pt x="851" y="1713"/>
                    <a:pt x="807" y="1515"/>
                    <a:pt x="763" y="1319"/>
                  </a:cubicBezTo>
                  <a:cubicBezTo>
                    <a:pt x="750" y="1270"/>
                    <a:pt x="739" y="1220"/>
                    <a:pt x="727" y="1171"/>
                  </a:cubicBezTo>
                  <a:cubicBezTo>
                    <a:pt x="721" y="1147"/>
                    <a:pt x="715" y="1122"/>
                    <a:pt x="709" y="1097"/>
                  </a:cubicBezTo>
                  <a:cubicBezTo>
                    <a:pt x="704" y="1083"/>
                    <a:pt x="708" y="1077"/>
                    <a:pt x="695" y="1055"/>
                  </a:cubicBezTo>
                  <a:cubicBezTo>
                    <a:pt x="689" y="1044"/>
                    <a:pt x="682" y="1034"/>
                    <a:pt x="676" y="1023"/>
                  </a:cubicBezTo>
                  <a:cubicBezTo>
                    <a:pt x="621" y="939"/>
                    <a:pt x="566" y="854"/>
                    <a:pt x="511" y="769"/>
                  </a:cubicBezTo>
                  <a:cubicBezTo>
                    <a:pt x="345" y="522"/>
                    <a:pt x="188" y="282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6" name="Google Shape;1266;p13"/>
            <p:cNvSpPr/>
            <p:nvPr/>
          </p:nvSpPr>
          <p:spPr>
            <a:xfrm>
              <a:off x="3726188" y="2131100"/>
              <a:ext cx="25875" cy="28950"/>
            </a:xfrm>
            <a:custGeom>
              <a:avLst/>
              <a:gdLst/>
              <a:ahLst/>
              <a:cxnLst/>
              <a:rect l="l" t="t" r="r" b="b"/>
              <a:pathLst>
                <a:path w="1035" h="1158" extrusionOk="0">
                  <a:moveTo>
                    <a:pt x="0" y="0"/>
                  </a:moveTo>
                  <a:lnTo>
                    <a:pt x="0" y="0"/>
                  </a:lnTo>
                  <a:cubicBezTo>
                    <a:pt x="59" y="73"/>
                    <a:pt x="108" y="130"/>
                    <a:pt x="157" y="189"/>
                  </a:cubicBezTo>
                  <a:cubicBezTo>
                    <a:pt x="320" y="380"/>
                    <a:pt x="481" y="571"/>
                    <a:pt x="651" y="756"/>
                  </a:cubicBezTo>
                  <a:cubicBezTo>
                    <a:pt x="777" y="892"/>
                    <a:pt x="901" y="1028"/>
                    <a:pt x="1034" y="1158"/>
                  </a:cubicBezTo>
                  <a:cubicBezTo>
                    <a:pt x="974" y="1087"/>
                    <a:pt x="926" y="1028"/>
                    <a:pt x="878" y="971"/>
                  </a:cubicBezTo>
                  <a:cubicBezTo>
                    <a:pt x="717" y="778"/>
                    <a:pt x="553" y="594"/>
                    <a:pt x="386" y="414"/>
                  </a:cubicBezTo>
                  <a:cubicBezTo>
                    <a:pt x="267" y="287"/>
                    <a:pt x="156" y="169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7" name="Google Shape;1267;p13"/>
            <p:cNvSpPr/>
            <p:nvPr/>
          </p:nvSpPr>
          <p:spPr>
            <a:xfrm>
              <a:off x="3756713" y="2125325"/>
              <a:ext cx="50150" cy="16600"/>
            </a:xfrm>
            <a:custGeom>
              <a:avLst/>
              <a:gdLst/>
              <a:ahLst/>
              <a:cxnLst/>
              <a:rect l="l" t="t" r="r" b="b"/>
              <a:pathLst>
                <a:path w="2006" h="664" extrusionOk="0">
                  <a:moveTo>
                    <a:pt x="0" y="0"/>
                  </a:moveTo>
                  <a:lnTo>
                    <a:pt x="0" y="0"/>
                  </a:lnTo>
                  <a:cubicBezTo>
                    <a:pt x="114" y="42"/>
                    <a:pt x="214" y="77"/>
                    <a:pt x="315" y="113"/>
                  </a:cubicBezTo>
                  <a:cubicBezTo>
                    <a:pt x="635" y="227"/>
                    <a:pt x="958" y="339"/>
                    <a:pt x="1282" y="444"/>
                  </a:cubicBezTo>
                  <a:cubicBezTo>
                    <a:pt x="1522" y="520"/>
                    <a:pt x="1762" y="597"/>
                    <a:pt x="2005" y="663"/>
                  </a:cubicBezTo>
                  <a:cubicBezTo>
                    <a:pt x="1893" y="622"/>
                    <a:pt x="1792" y="585"/>
                    <a:pt x="1693" y="548"/>
                  </a:cubicBezTo>
                  <a:cubicBezTo>
                    <a:pt x="1376" y="433"/>
                    <a:pt x="1056" y="329"/>
                    <a:pt x="734" y="229"/>
                  </a:cubicBezTo>
                  <a:cubicBezTo>
                    <a:pt x="501" y="157"/>
                    <a:pt x="278" y="86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8" name="Google Shape;1268;p13"/>
            <p:cNvSpPr/>
            <p:nvPr/>
          </p:nvSpPr>
          <p:spPr>
            <a:xfrm>
              <a:off x="3728663" y="2090850"/>
              <a:ext cx="26600" cy="23700"/>
            </a:xfrm>
            <a:custGeom>
              <a:avLst/>
              <a:gdLst/>
              <a:ahLst/>
              <a:cxnLst/>
              <a:rect l="l" t="t" r="r" b="b"/>
              <a:pathLst>
                <a:path w="1064" h="948" extrusionOk="0">
                  <a:moveTo>
                    <a:pt x="1064" y="1"/>
                  </a:moveTo>
                  <a:lnTo>
                    <a:pt x="1064" y="1"/>
                  </a:lnTo>
                  <a:cubicBezTo>
                    <a:pt x="996" y="56"/>
                    <a:pt x="942" y="99"/>
                    <a:pt x="889" y="141"/>
                  </a:cubicBezTo>
                  <a:cubicBezTo>
                    <a:pt x="712" y="286"/>
                    <a:pt x="544" y="437"/>
                    <a:pt x="376" y="590"/>
                  </a:cubicBezTo>
                  <a:cubicBezTo>
                    <a:pt x="250" y="709"/>
                    <a:pt x="123" y="826"/>
                    <a:pt x="1" y="947"/>
                  </a:cubicBezTo>
                  <a:cubicBezTo>
                    <a:pt x="67" y="892"/>
                    <a:pt x="119" y="847"/>
                    <a:pt x="173" y="803"/>
                  </a:cubicBezTo>
                  <a:cubicBezTo>
                    <a:pt x="349" y="655"/>
                    <a:pt x="523" y="505"/>
                    <a:pt x="693" y="351"/>
                  </a:cubicBezTo>
                  <a:cubicBezTo>
                    <a:pt x="819" y="236"/>
                    <a:pt x="944" y="122"/>
                    <a:pt x="1064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9" name="Google Shape;1269;p13"/>
            <p:cNvSpPr/>
            <p:nvPr/>
          </p:nvSpPr>
          <p:spPr>
            <a:xfrm>
              <a:off x="3775363" y="2092525"/>
              <a:ext cx="27175" cy="24225"/>
            </a:xfrm>
            <a:custGeom>
              <a:avLst/>
              <a:gdLst/>
              <a:ahLst/>
              <a:cxnLst/>
              <a:rect l="l" t="t" r="r" b="b"/>
              <a:pathLst>
                <a:path w="1087" h="969" extrusionOk="0">
                  <a:moveTo>
                    <a:pt x="1087" y="1"/>
                  </a:moveTo>
                  <a:lnTo>
                    <a:pt x="1087" y="1"/>
                  </a:lnTo>
                  <a:cubicBezTo>
                    <a:pt x="1018" y="56"/>
                    <a:pt x="964" y="100"/>
                    <a:pt x="909" y="144"/>
                  </a:cubicBezTo>
                  <a:cubicBezTo>
                    <a:pt x="732" y="295"/>
                    <a:pt x="556" y="447"/>
                    <a:pt x="386" y="605"/>
                  </a:cubicBezTo>
                  <a:cubicBezTo>
                    <a:pt x="256" y="724"/>
                    <a:pt x="128" y="846"/>
                    <a:pt x="0" y="969"/>
                  </a:cubicBezTo>
                  <a:cubicBezTo>
                    <a:pt x="68" y="912"/>
                    <a:pt x="123" y="866"/>
                    <a:pt x="177" y="822"/>
                  </a:cubicBezTo>
                  <a:cubicBezTo>
                    <a:pt x="358" y="670"/>
                    <a:pt x="535" y="517"/>
                    <a:pt x="707" y="358"/>
                  </a:cubicBezTo>
                  <a:cubicBezTo>
                    <a:pt x="836" y="241"/>
                    <a:pt x="964" y="125"/>
                    <a:pt x="1087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0" name="Google Shape;1270;p13"/>
            <p:cNvSpPr/>
            <p:nvPr/>
          </p:nvSpPr>
          <p:spPr>
            <a:xfrm>
              <a:off x="3556338" y="1895550"/>
              <a:ext cx="22475" cy="12900"/>
            </a:xfrm>
            <a:custGeom>
              <a:avLst/>
              <a:gdLst/>
              <a:ahLst/>
              <a:cxnLst/>
              <a:rect l="l" t="t" r="r" b="b"/>
              <a:pathLst>
                <a:path w="899" h="516" extrusionOk="0">
                  <a:moveTo>
                    <a:pt x="1" y="1"/>
                  </a:moveTo>
                  <a:lnTo>
                    <a:pt x="1" y="1"/>
                  </a:lnTo>
                  <a:cubicBezTo>
                    <a:pt x="57" y="35"/>
                    <a:pt x="98" y="62"/>
                    <a:pt x="138" y="88"/>
                  </a:cubicBezTo>
                  <a:cubicBezTo>
                    <a:pt x="281" y="177"/>
                    <a:pt x="424" y="265"/>
                    <a:pt x="569" y="346"/>
                  </a:cubicBezTo>
                  <a:cubicBezTo>
                    <a:pt x="678" y="406"/>
                    <a:pt x="785" y="466"/>
                    <a:pt x="898" y="516"/>
                  </a:cubicBezTo>
                  <a:cubicBezTo>
                    <a:pt x="853" y="485"/>
                    <a:pt x="808" y="455"/>
                    <a:pt x="761" y="425"/>
                  </a:cubicBezTo>
                  <a:cubicBezTo>
                    <a:pt x="623" y="337"/>
                    <a:pt x="479" y="255"/>
                    <a:pt x="333" y="176"/>
                  </a:cubicBezTo>
                  <a:cubicBezTo>
                    <a:pt x="239" y="126"/>
                    <a:pt x="155" y="82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1" name="Google Shape;1271;p13"/>
            <p:cNvSpPr/>
            <p:nvPr/>
          </p:nvSpPr>
          <p:spPr>
            <a:xfrm>
              <a:off x="3573338" y="1921500"/>
              <a:ext cx="28650" cy="925"/>
            </a:xfrm>
            <a:custGeom>
              <a:avLst/>
              <a:gdLst/>
              <a:ahLst/>
              <a:cxnLst/>
              <a:rect l="l" t="t" r="r" b="b"/>
              <a:pathLst>
                <a:path w="1146" h="37" extrusionOk="0">
                  <a:moveTo>
                    <a:pt x="418" y="0"/>
                  </a:moveTo>
                  <a:cubicBezTo>
                    <a:pt x="280" y="0"/>
                    <a:pt x="140" y="0"/>
                    <a:pt x="1" y="5"/>
                  </a:cubicBezTo>
                  <a:cubicBezTo>
                    <a:pt x="73" y="10"/>
                    <a:pt x="128" y="13"/>
                    <a:pt x="182" y="16"/>
                  </a:cubicBezTo>
                  <a:cubicBezTo>
                    <a:pt x="366" y="26"/>
                    <a:pt x="551" y="35"/>
                    <a:pt x="736" y="36"/>
                  </a:cubicBezTo>
                  <a:cubicBezTo>
                    <a:pt x="776" y="36"/>
                    <a:pt x="815" y="36"/>
                    <a:pt x="855" y="36"/>
                  </a:cubicBezTo>
                  <a:cubicBezTo>
                    <a:pt x="952" y="36"/>
                    <a:pt x="1049" y="35"/>
                    <a:pt x="1146" y="30"/>
                  </a:cubicBezTo>
                  <a:cubicBezTo>
                    <a:pt x="1084" y="25"/>
                    <a:pt x="1026" y="21"/>
                    <a:pt x="966" y="17"/>
                  </a:cubicBezTo>
                  <a:cubicBezTo>
                    <a:pt x="784" y="6"/>
                    <a:pt x="600" y="3"/>
                    <a:pt x="418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2" name="Google Shape;1272;p13"/>
            <p:cNvSpPr/>
            <p:nvPr/>
          </p:nvSpPr>
          <p:spPr>
            <a:xfrm>
              <a:off x="3602088" y="1860950"/>
              <a:ext cx="7200" cy="52125"/>
            </a:xfrm>
            <a:custGeom>
              <a:avLst/>
              <a:gdLst/>
              <a:ahLst/>
              <a:cxnLst/>
              <a:rect l="l" t="t" r="r" b="b"/>
              <a:pathLst>
                <a:path w="288" h="2085" extrusionOk="0">
                  <a:moveTo>
                    <a:pt x="288" y="0"/>
                  </a:moveTo>
                  <a:lnTo>
                    <a:pt x="288" y="0"/>
                  </a:lnTo>
                  <a:cubicBezTo>
                    <a:pt x="268" y="120"/>
                    <a:pt x="250" y="224"/>
                    <a:pt x="232" y="328"/>
                  </a:cubicBezTo>
                  <a:cubicBezTo>
                    <a:pt x="178" y="658"/>
                    <a:pt x="130" y="991"/>
                    <a:pt x="90" y="1325"/>
                  </a:cubicBezTo>
                  <a:cubicBezTo>
                    <a:pt x="57" y="1577"/>
                    <a:pt x="26" y="1831"/>
                    <a:pt x="1" y="2085"/>
                  </a:cubicBezTo>
                  <a:cubicBezTo>
                    <a:pt x="19" y="1966"/>
                    <a:pt x="36" y="1862"/>
                    <a:pt x="53" y="1758"/>
                  </a:cubicBezTo>
                  <a:cubicBezTo>
                    <a:pt x="104" y="1423"/>
                    <a:pt x="155" y="1086"/>
                    <a:pt x="197" y="749"/>
                  </a:cubicBezTo>
                  <a:cubicBezTo>
                    <a:pt x="230" y="499"/>
                    <a:pt x="264" y="250"/>
                    <a:pt x="288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3" name="Google Shape;1273;p13"/>
            <p:cNvSpPr/>
            <p:nvPr/>
          </p:nvSpPr>
          <p:spPr>
            <a:xfrm>
              <a:off x="3618113" y="1883475"/>
              <a:ext cx="3725" cy="36825"/>
            </a:xfrm>
            <a:custGeom>
              <a:avLst/>
              <a:gdLst/>
              <a:ahLst/>
              <a:cxnLst/>
              <a:rect l="l" t="t" r="r" b="b"/>
              <a:pathLst>
                <a:path w="149" h="1473" extrusionOk="0">
                  <a:moveTo>
                    <a:pt x="0" y="1"/>
                  </a:moveTo>
                  <a:lnTo>
                    <a:pt x="0" y="1"/>
                  </a:lnTo>
                  <a:cubicBezTo>
                    <a:pt x="7" y="90"/>
                    <a:pt x="13" y="162"/>
                    <a:pt x="18" y="232"/>
                  </a:cubicBezTo>
                  <a:cubicBezTo>
                    <a:pt x="37" y="472"/>
                    <a:pt x="58" y="709"/>
                    <a:pt x="84" y="946"/>
                  </a:cubicBezTo>
                  <a:cubicBezTo>
                    <a:pt x="104" y="1122"/>
                    <a:pt x="123" y="1299"/>
                    <a:pt x="149" y="1472"/>
                  </a:cubicBezTo>
                  <a:cubicBezTo>
                    <a:pt x="142" y="1383"/>
                    <a:pt x="136" y="1312"/>
                    <a:pt x="131" y="1240"/>
                  </a:cubicBezTo>
                  <a:cubicBezTo>
                    <a:pt x="112" y="1005"/>
                    <a:pt x="89" y="769"/>
                    <a:pt x="63" y="535"/>
                  </a:cubicBezTo>
                  <a:cubicBezTo>
                    <a:pt x="43" y="357"/>
                    <a:pt x="23" y="178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4" name="Google Shape;1274;p13"/>
            <p:cNvSpPr/>
            <p:nvPr/>
          </p:nvSpPr>
          <p:spPr>
            <a:xfrm>
              <a:off x="3584038" y="1844175"/>
              <a:ext cx="26125" cy="7275"/>
            </a:xfrm>
            <a:custGeom>
              <a:avLst/>
              <a:gdLst/>
              <a:ahLst/>
              <a:cxnLst/>
              <a:rect l="l" t="t" r="r" b="b"/>
              <a:pathLst>
                <a:path w="1045" h="291" extrusionOk="0">
                  <a:moveTo>
                    <a:pt x="1" y="1"/>
                  </a:moveTo>
                  <a:cubicBezTo>
                    <a:pt x="67" y="22"/>
                    <a:pt x="116" y="38"/>
                    <a:pt x="163" y="52"/>
                  </a:cubicBezTo>
                  <a:cubicBezTo>
                    <a:pt x="331" y="105"/>
                    <a:pt x="500" y="154"/>
                    <a:pt x="667" y="198"/>
                  </a:cubicBezTo>
                  <a:cubicBezTo>
                    <a:pt x="793" y="231"/>
                    <a:pt x="917" y="265"/>
                    <a:pt x="1044" y="291"/>
                  </a:cubicBezTo>
                  <a:cubicBezTo>
                    <a:pt x="990" y="271"/>
                    <a:pt x="935" y="254"/>
                    <a:pt x="882" y="237"/>
                  </a:cubicBezTo>
                  <a:cubicBezTo>
                    <a:pt x="716" y="187"/>
                    <a:pt x="550" y="139"/>
                    <a:pt x="384" y="95"/>
                  </a:cubicBezTo>
                  <a:cubicBezTo>
                    <a:pt x="256" y="62"/>
                    <a:pt x="129" y="28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5" name="Google Shape;1275;p13"/>
            <p:cNvSpPr/>
            <p:nvPr/>
          </p:nvSpPr>
          <p:spPr>
            <a:xfrm>
              <a:off x="3613438" y="1798475"/>
              <a:ext cx="14400" cy="44825"/>
            </a:xfrm>
            <a:custGeom>
              <a:avLst/>
              <a:gdLst/>
              <a:ahLst/>
              <a:cxnLst/>
              <a:rect l="l" t="t" r="r" b="b"/>
              <a:pathLst>
                <a:path w="576" h="1793" extrusionOk="0">
                  <a:moveTo>
                    <a:pt x="575" y="0"/>
                  </a:moveTo>
                  <a:cubicBezTo>
                    <a:pt x="537" y="104"/>
                    <a:pt x="507" y="191"/>
                    <a:pt x="475" y="278"/>
                  </a:cubicBezTo>
                  <a:cubicBezTo>
                    <a:pt x="376" y="560"/>
                    <a:pt x="282" y="847"/>
                    <a:pt x="195" y="1134"/>
                  </a:cubicBezTo>
                  <a:cubicBezTo>
                    <a:pt x="128" y="1353"/>
                    <a:pt x="61" y="1572"/>
                    <a:pt x="0" y="1792"/>
                  </a:cubicBezTo>
                  <a:cubicBezTo>
                    <a:pt x="37" y="1688"/>
                    <a:pt x="68" y="1599"/>
                    <a:pt x="98" y="1512"/>
                  </a:cubicBezTo>
                  <a:cubicBezTo>
                    <a:pt x="196" y="1225"/>
                    <a:pt x="293" y="936"/>
                    <a:pt x="383" y="645"/>
                  </a:cubicBezTo>
                  <a:cubicBezTo>
                    <a:pt x="450" y="431"/>
                    <a:pt x="517" y="215"/>
                    <a:pt x="575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6" name="Google Shape;1276;p13"/>
            <p:cNvSpPr/>
            <p:nvPr/>
          </p:nvSpPr>
          <p:spPr>
            <a:xfrm>
              <a:off x="3625813" y="1825175"/>
              <a:ext cx="4000" cy="25175"/>
            </a:xfrm>
            <a:custGeom>
              <a:avLst/>
              <a:gdLst/>
              <a:ahLst/>
              <a:cxnLst/>
              <a:rect l="l" t="t" r="r" b="b"/>
              <a:pathLst>
                <a:path w="160" h="1007" extrusionOk="0">
                  <a:moveTo>
                    <a:pt x="160" y="0"/>
                  </a:moveTo>
                  <a:cubicBezTo>
                    <a:pt x="146" y="65"/>
                    <a:pt x="135" y="113"/>
                    <a:pt x="127" y="158"/>
                  </a:cubicBezTo>
                  <a:cubicBezTo>
                    <a:pt x="94" y="317"/>
                    <a:pt x="68" y="477"/>
                    <a:pt x="47" y="639"/>
                  </a:cubicBezTo>
                  <a:cubicBezTo>
                    <a:pt x="29" y="761"/>
                    <a:pt x="13" y="884"/>
                    <a:pt x="1" y="1007"/>
                  </a:cubicBezTo>
                  <a:cubicBezTo>
                    <a:pt x="13" y="941"/>
                    <a:pt x="24" y="895"/>
                    <a:pt x="34" y="849"/>
                  </a:cubicBezTo>
                  <a:cubicBezTo>
                    <a:pt x="64" y="687"/>
                    <a:pt x="92" y="526"/>
                    <a:pt x="116" y="362"/>
                  </a:cubicBezTo>
                  <a:cubicBezTo>
                    <a:pt x="133" y="242"/>
                    <a:pt x="151" y="122"/>
                    <a:pt x="16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7" name="Google Shape;1277;p13"/>
            <p:cNvSpPr/>
            <p:nvPr/>
          </p:nvSpPr>
          <p:spPr>
            <a:xfrm>
              <a:off x="3637838" y="1796075"/>
              <a:ext cx="27550" cy="287100"/>
            </a:xfrm>
            <a:custGeom>
              <a:avLst/>
              <a:gdLst/>
              <a:ahLst/>
              <a:cxnLst/>
              <a:rect l="l" t="t" r="r" b="b"/>
              <a:pathLst>
                <a:path w="1102" h="11484" extrusionOk="0">
                  <a:moveTo>
                    <a:pt x="456" y="1"/>
                  </a:moveTo>
                  <a:lnTo>
                    <a:pt x="456" y="1"/>
                  </a:lnTo>
                  <a:cubicBezTo>
                    <a:pt x="427" y="302"/>
                    <a:pt x="399" y="601"/>
                    <a:pt x="372" y="901"/>
                  </a:cubicBezTo>
                  <a:cubicBezTo>
                    <a:pt x="358" y="1051"/>
                    <a:pt x="344" y="1203"/>
                    <a:pt x="331" y="1352"/>
                  </a:cubicBezTo>
                  <a:cubicBezTo>
                    <a:pt x="325" y="1427"/>
                    <a:pt x="317" y="1504"/>
                    <a:pt x="311" y="1579"/>
                  </a:cubicBezTo>
                  <a:cubicBezTo>
                    <a:pt x="309" y="1653"/>
                    <a:pt x="308" y="1730"/>
                    <a:pt x="306" y="1805"/>
                  </a:cubicBezTo>
                  <a:cubicBezTo>
                    <a:pt x="297" y="2264"/>
                    <a:pt x="289" y="2721"/>
                    <a:pt x="283" y="3180"/>
                  </a:cubicBezTo>
                  <a:cubicBezTo>
                    <a:pt x="255" y="3636"/>
                    <a:pt x="229" y="4094"/>
                    <a:pt x="205" y="4552"/>
                  </a:cubicBezTo>
                  <a:cubicBezTo>
                    <a:pt x="178" y="5010"/>
                    <a:pt x="168" y="5469"/>
                    <a:pt x="119" y="5926"/>
                  </a:cubicBezTo>
                  <a:cubicBezTo>
                    <a:pt x="100" y="6154"/>
                    <a:pt x="80" y="6384"/>
                    <a:pt x="59" y="6611"/>
                  </a:cubicBezTo>
                  <a:cubicBezTo>
                    <a:pt x="51" y="6726"/>
                    <a:pt x="40" y="6839"/>
                    <a:pt x="31" y="6954"/>
                  </a:cubicBezTo>
                  <a:cubicBezTo>
                    <a:pt x="25" y="7069"/>
                    <a:pt x="25" y="7182"/>
                    <a:pt x="21" y="7297"/>
                  </a:cubicBezTo>
                  <a:cubicBezTo>
                    <a:pt x="14" y="7646"/>
                    <a:pt x="8" y="7996"/>
                    <a:pt x="2" y="8345"/>
                  </a:cubicBezTo>
                  <a:cubicBezTo>
                    <a:pt x="0" y="8693"/>
                    <a:pt x="26" y="9042"/>
                    <a:pt x="37" y="9393"/>
                  </a:cubicBezTo>
                  <a:cubicBezTo>
                    <a:pt x="45" y="9567"/>
                    <a:pt x="52" y="9741"/>
                    <a:pt x="62" y="9915"/>
                  </a:cubicBezTo>
                  <a:cubicBezTo>
                    <a:pt x="68" y="10089"/>
                    <a:pt x="64" y="10264"/>
                    <a:pt x="68" y="10439"/>
                  </a:cubicBezTo>
                  <a:cubicBezTo>
                    <a:pt x="69" y="10787"/>
                    <a:pt x="71" y="11136"/>
                    <a:pt x="76" y="11483"/>
                  </a:cubicBezTo>
                  <a:cubicBezTo>
                    <a:pt x="76" y="11181"/>
                    <a:pt x="79" y="10880"/>
                    <a:pt x="80" y="10577"/>
                  </a:cubicBezTo>
                  <a:cubicBezTo>
                    <a:pt x="80" y="10275"/>
                    <a:pt x="89" y="9973"/>
                    <a:pt x="71" y="9671"/>
                  </a:cubicBezTo>
                  <a:cubicBezTo>
                    <a:pt x="63" y="9438"/>
                    <a:pt x="56" y="9207"/>
                    <a:pt x="47" y="8975"/>
                  </a:cubicBezTo>
                  <a:cubicBezTo>
                    <a:pt x="43" y="8742"/>
                    <a:pt x="25" y="8511"/>
                    <a:pt x="35" y="8278"/>
                  </a:cubicBezTo>
                  <a:cubicBezTo>
                    <a:pt x="47" y="7816"/>
                    <a:pt x="51" y="7351"/>
                    <a:pt x="74" y="6888"/>
                  </a:cubicBezTo>
                  <a:cubicBezTo>
                    <a:pt x="113" y="6424"/>
                    <a:pt x="153" y="5963"/>
                    <a:pt x="196" y="5500"/>
                  </a:cubicBezTo>
                  <a:cubicBezTo>
                    <a:pt x="217" y="5037"/>
                    <a:pt x="240" y="4572"/>
                    <a:pt x="265" y="4110"/>
                  </a:cubicBezTo>
                  <a:cubicBezTo>
                    <a:pt x="282" y="3767"/>
                    <a:pt x="303" y="3425"/>
                    <a:pt x="315" y="3082"/>
                  </a:cubicBezTo>
                  <a:cubicBezTo>
                    <a:pt x="316" y="2740"/>
                    <a:pt x="320" y="2395"/>
                    <a:pt x="322" y="2052"/>
                  </a:cubicBezTo>
                  <a:cubicBezTo>
                    <a:pt x="325" y="1991"/>
                    <a:pt x="325" y="1930"/>
                    <a:pt x="325" y="1869"/>
                  </a:cubicBezTo>
                  <a:cubicBezTo>
                    <a:pt x="372" y="1805"/>
                    <a:pt x="411" y="1752"/>
                    <a:pt x="449" y="1702"/>
                  </a:cubicBezTo>
                  <a:cubicBezTo>
                    <a:pt x="580" y="1525"/>
                    <a:pt x="709" y="1346"/>
                    <a:pt x="832" y="1164"/>
                  </a:cubicBezTo>
                  <a:cubicBezTo>
                    <a:pt x="924" y="1029"/>
                    <a:pt x="1016" y="895"/>
                    <a:pt x="1101" y="754"/>
                  </a:cubicBezTo>
                  <a:lnTo>
                    <a:pt x="1101" y="754"/>
                  </a:lnTo>
                  <a:cubicBezTo>
                    <a:pt x="1051" y="822"/>
                    <a:pt x="1010" y="872"/>
                    <a:pt x="969" y="924"/>
                  </a:cubicBezTo>
                  <a:cubicBezTo>
                    <a:pt x="840" y="1098"/>
                    <a:pt x="715" y="1278"/>
                    <a:pt x="593" y="1458"/>
                  </a:cubicBezTo>
                  <a:cubicBezTo>
                    <a:pt x="501" y="1595"/>
                    <a:pt x="410" y="1730"/>
                    <a:pt x="325" y="1867"/>
                  </a:cubicBezTo>
                  <a:cubicBezTo>
                    <a:pt x="325" y="1757"/>
                    <a:pt x="326" y="1647"/>
                    <a:pt x="331" y="1537"/>
                  </a:cubicBezTo>
                  <a:cubicBezTo>
                    <a:pt x="344" y="1366"/>
                    <a:pt x="358" y="1195"/>
                    <a:pt x="372" y="1026"/>
                  </a:cubicBezTo>
                  <a:cubicBezTo>
                    <a:pt x="399" y="685"/>
                    <a:pt x="427" y="343"/>
                    <a:pt x="456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8" name="Google Shape;1278;p13"/>
            <p:cNvSpPr/>
            <p:nvPr/>
          </p:nvSpPr>
          <p:spPr>
            <a:xfrm>
              <a:off x="3664288" y="1821125"/>
              <a:ext cx="15225" cy="31525"/>
            </a:xfrm>
            <a:custGeom>
              <a:avLst/>
              <a:gdLst/>
              <a:ahLst/>
              <a:cxnLst/>
              <a:rect l="l" t="t" r="r" b="b"/>
              <a:pathLst>
                <a:path w="609" h="1261" extrusionOk="0">
                  <a:moveTo>
                    <a:pt x="609" y="1"/>
                  </a:moveTo>
                  <a:lnTo>
                    <a:pt x="609" y="1"/>
                  </a:lnTo>
                  <a:cubicBezTo>
                    <a:pt x="572" y="64"/>
                    <a:pt x="538" y="129"/>
                    <a:pt x="503" y="193"/>
                  </a:cubicBezTo>
                  <a:cubicBezTo>
                    <a:pt x="399" y="391"/>
                    <a:pt x="302" y="590"/>
                    <a:pt x="209" y="794"/>
                  </a:cubicBezTo>
                  <a:cubicBezTo>
                    <a:pt x="136" y="949"/>
                    <a:pt x="67" y="1103"/>
                    <a:pt x="1" y="1261"/>
                  </a:cubicBezTo>
                  <a:cubicBezTo>
                    <a:pt x="40" y="1183"/>
                    <a:pt x="73" y="1125"/>
                    <a:pt x="103" y="1065"/>
                  </a:cubicBezTo>
                  <a:cubicBezTo>
                    <a:pt x="207" y="864"/>
                    <a:pt x="308" y="662"/>
                    <a:pt x="404" y="458"/>
                  </a:cubicBezTo>
                  <a:cubicBezTo>
                    <a:pt x="476" y="306"/>
                    <a:pt x="546" y="155"/>
                    <a:pt x="609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9" name="Google Shape;1279;p13"/>
            <p:cNvSpPr/>
            <p:nvPr/>
          </p:nvSpPr>
          <p:spPr>
            <a:xfrm>
              <a:off x="3678513" y="1853125"/>
              <a:ext cx="25250" cy="3925"/>
            </a:xfrm>
            <a:custGeom>
              <a:avLst/>
              <a:gdLst/>
              <a:ahLst/>
              <a:cxnLst/>
              <a:rect l="l" t="t" r="r" b="b"/>
              <a:pathLst>
                <a:path w="1010" h="157" extrusionOk="0">
                  <a:moveTo>
                    <a:pt x="0" y="0"/>
                  </a:moveTo>
                  <a:lnTo>
                    <a:pt x="0" y="0"/>
                  </a:lnTo>
                  <a:cubicBezTo>
                    <a:pt x="64" y="12"/>
                    <a:pt x="112" y="23"/>
                    <a:pt x="158" y="32"/>
                  </a:cubicBezTo>
                  <a:cubicBezTo>
                    <a:pt x="320" y="62"/>
                    <a:pt x="484" y="92"/>
                    <a:pt x="645" y="115"/>
                  </a:cubicBezTo>
                  <a:cubicBezTo>
                    <a:pt x="766" y="132"/>
                    <a:pt x="887" y="148"/>
                    <a:pt x="1010" y="157"/>
                  </a:cubicBezTo>
                  <a:cubicBezTo>
                    <a:pt x="957" y="144"/>
                    <a:pt x="904" y="133"/>
                    <a:pt x="852" y="122"/>
                  </a:cubicBezTo>
                  <a:cubicBezTo>
                    <a:pt x="692" y="91"/>
                    <a:pt x="531" y="66"/>
                    <a:pt x="369" y="44"/>
                  </a:cubicBezTo>
                  <a:cubicBezTo>
                    <a:pt x="246" y="28"/>
                    <a:pt x="123" y="12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0" name="Google Shape;1280;p13"/>
            <p:cNvSpPr/>
            <p:nvPr/>
          </p:nvSpPr>
          <p:spPr>
            <a:xfrm>
              <a:off x="3663838" y="1883425"/>
              <a:ext cx="5500" cy="42275"/>
            </a:xfrm>
            <a:custGeom>
              <a:avLst/>
              <a:gdLst/>
              <a:ahLst/>
              <a:cxnLst/>
              <a:rect l="l" t="t" r="r" b="b"/>
              <a:pathLst>
                <a:path w="220" h="1691" extrusionOk="0">
                  <a:moveTo>
                    <a:pt x="219" y="0"/>
                  </a:moveTo>
                  <a:cubicBezTo>
                    <a:pt x="202" y="88"/>
                    <a:pt x="186" y="176"/>
                    <a:pt x="172" y="266"/>
                  </a:cubicBezTo>
                  <a:cubicBezTo>
                    <a:pt x="127" y="532"/>
                    <a:pt x="92" y="802"/>
                    <a:pt x="61" y="1073"/>
                  </a:cubicBezTo>
                  <a:cubicBezTo>
                    <a:pt x="38" y="1277"/>
                    <a:pt x="15" y="1484"/>
                    <a:pt x="0" y="1691"/>
                  </a:cubicBezTo>
                  <a:cubicBezTo>
                    <a:pt x="17" y="1591"/>
                    <a:pt x="28" y="1509"/>
                    <a:pt x="43" y="1425"/>
                  </a:cubicBezTo>
                  <a:cubicBezTo>
                    <a:pt x="86" y="1154"/>
                    <a:pt x="124" y="881"/>
                    <a:pt x="156" y="610"/>
                  </a:cubicBezTo>
                  <a:cubicBezTo>
                    <a:pt x="180" y="404"/>
                    <a:pt x="205" y="202"/>
                    <a:pt x="219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1" name="Google Shape;1281;p13"/>
            <p:cNvSpPr/>
            <p:nvPr/>
          </p:nvSpPr>
          <p:spPr>
            <a:xfrm>
              <a:off x="3697063" y="1889425"/>
              <a:ext cx="35475" cy="14400"/>
            </a:xfrm>
            <a:custGeom>
              <a:avLst/>
              <a:gdLst/>
              <a:ahLst/>
              <a:cxnLst/>
              <a:rect l="l" t="t" r="r" b="b"/>
              <a:pathLst>
                <a:path w="1419" h="576" extrusionOk="0">
                  <a:moveTo>
                    <a:pt x="1419" y="0"/>
                  </a:moveTo>
                  <a:lnTo>
                    <a:pt x="1419" y="0"/>
                  </a:lnTo>
                  <a:cubicBezTo>
                    <a:pt x="1332" y="31"/>
                    <a:pt x="1263" y="55"/>
                    <a:pt x="1192" y="82"/>
                  </a:cubicBezTo>
                  <a:cubicBezTo>
                    <a:pt x="965" y="165"/>
                    <a:pt x="737" y="257"/>
                    <a:pt x="512" y="352"/>
                  </a:cubicBezTo>
                  <a:cubicBezTo>
                    <a:pt x="341" y="425"/>
                    <a:pt x="170" y="498"/>
                    <a:pt x="1" y="575"/>
                  </a:cubicBezTo>
                  <a:cubicBezTo>
                    <a:pt x="87" y="543"/>
                    <a:pt x="158" y="518"/>
                    <a:pt x="227" y="492"/>
                  </a:cubicBezTo>
                  <a:cubicBezTo>
                    <a:pt x="458" y="405"/>
                    <a:pt x="690" y="316"/>
                    <a:pt x="917" y="219"/>
                  </a:cubicBezTo>
                  <a:cubicBezTo>
                    <a:pt x="1086" y="149"/>
                    <a:pt x="1254" y="78"/>
                    <a:pt x="1419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2" name="Google Shape;1282;p13"/>
            <p:cNvSpPr/>
            <p:nvPr/>
          </p:nvSpPr>
          <p:spPr>
            <a:xfrm>
              <a:off x="3632363" y="2087850"/>
              <a:ext cx="16650" cy="12775"/>
            </a:xfrm>
            <a:custGeom>
              <a:avLst/>
              <a:gdLst/>
              <a:ahLst/>
              <a:cxnLst/>
              <a:rect l="l" t="t" r="r" b="b"/>
              <a:pathLst>
                <a:path w="666" h="511" extrusionOk="0">
                  <a:moveTo>
                    <a:pt x="663" y="230"/>
                  </a:moveTo>
                  <a:lnTo>
                    <a:pt x="663" y="230"/>
                  </a:lnTo>
                  <a:cubicBezTo>
                    <a:pt x="664" y="232"/>
                    <a:pt x="665" y="233"/>
                    <a:pt x="666" y="233"/>
                  </a:cubicBezTo>
                  <a:cubicBezTo>
                    <a:pt x="666" y="233"/>
                    <a:pt x="666" y="233"/>
                    <a:pt x="666" y="233"/>
                  </a:cubicBezTo>
                  <a:cubicBezTo>
                    <a:pt x="666" y="233"/>
                    <a:pt x="665" y="232"/>
                    <a:pt x="663" y="230"/>
                  </a:cubicBezTo>
                  <a:close/>
                  <a:moveTo>
                    <a:pt x="330" y="0"/>
                  </a:moveTo>
                  <a:cubicBezTo>
                    <a:pt x="132" y="0"/>
                    <a:pt x="1" y="195"/>
                    <a:pt x="57" y="422"/>
                  </a:cubicBezTo>
                  <a:cubicBezTo>
                    <a:pt x="61" y="441"/>
                    <a:pt x="94" y="497"/>
                    <a:pt x="101" y="509"/>
                  </a:cubicBezTo>
                  <a:lnTo>
                    <a:pt x="101" y="509"/>
                  </a:lnTo>
                  <a:cubicBezTo>
                    <a:pt x="96" y="495"/>
                    <a:pt x="79" y="426"/>
                    <a:pt x="79" y="415"/>
                  </a:cubicBezTo>
                  <a:cubicBezTo>
                    <a:pt x="74" y="184"/>
                    <a:pt x="201" y="60"/>
                    <a:pt x="354" y="60"/>
                  </a:cubicBezTo>
                  <a:cubicBezTo>
                    <a:pt x="446" y="60"/>
                    <a:pt x="548" y="105"/>
                    <a:pt x="637" y="199"/>
                  </a:cubicBezTo>
                  <a:cubicBezTo>
                    <a:pt x="649" y="214"/>
                    <a:pt x="659" y="225"/>
                    <a:pt x="663" y="230"/>
                  </a:cubicBezTo>
                  <a:lnTo>
                    <a:pt x="663" y="230"/>
                  </a:lnTo>
                  <a:cubicBezTo>
                    <a:pt x="656" y="216"/>
                    <a:pt x="637" y="158"/>
                    <a:pt x="575" y="91"/>
                  </a:cubicBezTo>
                  <a:cubicBezTo>
                    <a:pt x="489" y="28"/>
                    <a:pt x="405" y="0"/>
                    <a:pt x="330" y="0"/>
                  </a:cubicBezTo>
                  <a:close/>
                  <a:moveTo>
                    <a:pt x="101" y="509"/>
                  </a:moveTo>
                  <a:cubicBezTo>
                    <a:pt x="101" y="510"/>
                    <a:pt x="102" y="511"/>
                    <a:pt x="102" y="511"/>
                  </a:cubicBezTo>
                  <a:cubicBezTo>
                    <a:pt x="102" y="511"/>
                    <a:pt x="102" y="511"/>
                    <a:pt x="102" y="511"/>
                  </a:cubicBezTo>
                  <a:cubicBezTo>
                    <a:pt x="102" y="511"/>
                    <a:pt x="102" y="510"/>
                    <a:pt x="101" y="509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283" name="Google Shape;1283;p13"/>
          <p:cNvGrpSpPr/>
          <p:nvPr/>
        </p:nvGrpSpPr>
        <p:grpSpPr>
          <a:xfrm>
            <a:off x="-48965" y="4056975"/>
            <a:ext cx="583268" cy="490338"/>
            <a:chOff x="8162585" y="2069788"/>
            <a:chExt cx="583268" cy="490338"/>
          </a:xfrm>
        </p:grpSpPr>
        <p:sp>
          <p:nvSpPr>
            <p:cNvPr id="1284" name="Google Shape;1284;p13"/>
            <p:cNvSpPr/>
            <p:nvPr/>
          </p:nvSpPr>
          <p:spPr>
            <a:xfrm>
              <a:off x="8162585" y="2069788"/>
              <a:ext cx="583268" cy="490338"/>
            </a:xfrm>
            <a:custGeom>
              <a:avLst/>
              <a:gdLst/>
              <a:ahLst/>
              <a:cxnLst/>
              <a:rect l="l" t="t" r="r" b="b"/>
              <a:pathLst>
                <a:path w="11103" h="9334" extrusionOk="0">
                  <a:moveTo>
                    <a:pt x="4484" y="0"/>
                  </a:moveTo>
                  <a:cubicBezTo>
                    <a:pt x="4474" y="0"/>
                    <a:pt x="4463" y="5"/>
                    <a:pt x="4459" y="15"/>
                  </a:cubicBezTo>
                  <a:cubicBezTo>
                    <a:pt x="4381" y="207"/>
                    <a:pt x="4302" y="397"/>
                    <a:pt x="4224" y="588"/>
                  </a:cubicBezTo>
                  <a:cubicBezTo>
                    <a:pt x="4220" y="598"/>
                    <a:pt x="4210" y="604"/>
                    <a:pt x="4199" y="604"/>
                  </a:cubicBezTo>
                  <a:cubicBezTo>
                    <a:pt x="4195" y="604"/>
                    <a:pt x="4191" y="603"/>
                    <a:pt x="4187" y="601"/>
                  </a:cubicBezTo>
                  <a:cubicBezTo>
                    <a:pt x="4059" y="541"/>
                    <a:pt x="3929" y="483"/>
                    <a:pt x="3800" y="424"/>
                  </a:cubicBezTo>
                  <a:cubicBezTo>
                    <a:pt x="3796" y="422"/>
                    <a:pt x="3792" y="421"/>
                    <a:pt x="3788" y="421"/>
                  </a:cubicBezTo>
                  <a:cubicBezTo>
                    <a:pt x="3776" y="421"/>
                    <a:pt x="3765" y="429"/>
                    <a:pt x="3762" y="441"/>
                  </a:cubicBezTo>
                  <a:cubicBezTo>
                    <a:pt x="3714" y="658"/>
                    <a:pt x="3668" y="875"/>
                    <a:pt x="3621" y="1091"/>
                  </a:cubicBezTo>
                  <a:cubicBezTo>
                    <a:pt x="3618" y="1103"/>
                    <a:pt x="3608" y="1110"/>
                    <a:pt x="3596" y="1110"/>
                  </a:cubicBezTo>
                  <a:cubicBezTo>
                    <a:pt x="3590" y="1110"/>
                    <a:pt x="3584" y="1108"/>
                    <a:pt x="3578" y="1104"/>
                  </a:cubicBezTo>
                  <a:cubicBezTo>
                    <a:pt x="3495" y="1045"/>
                    <a:pt x="3414" y="987"/>
                    <a:pt x="3331" y="927"/>
                  </a:cubicBezTo>
                  <a:cubicBezTo>
                    <a:pt x="3326" y="923"/>
                    <a:pt x="3321" y="921"/>
                    <a:pt x="3315" y="921"/>
                  </a:cubicBezTo>
                  <a:cubicBezTo>
                    <a:pt x="3303" y="921"/>
                    <a:pt x="3291" y="930"/>
                    <a:pt x="3288" y="943"/>
                  </a:cubicBezTo>
                  <a:cubicBezTo>
                    <a:pt x="3246" y="1212"/>
                    <a:pt x="3203" y="1482"/>
                    <a:pt x="3162" y="1751"/>
                  </a:cubicBezTo>
                  <a:cubicBezTo>
                    <a:pt x="3160" y="1765"/>
                    <a:pt x="3147" y="1773"/>
                    <a:pt x="3135" y="1773"/>
                  </a:cubicBezTo>
                  <a:cubicBezTo>
                    <a:pt x="3125" y="1773"/>
                    <a:pt x="3114" y="1767"/>
                    <a:pt x="3110" y="1756"/>
                  </a:cubicBezTo>
                  <a:cubicBezTo>
                    <a:pt x="3029" y="1542"/>
                    <a:pt x="2948" y="1328"/>
                    <a:pt x="2865" y="1115"/>
                  </a:cubicBezTo>
                  <a:cubicBezTo>
                    <a:pt x="2861" y="1104"/>
                    <a:pt x="2850" y="1097"/>
                    <a:pt x="2839" y="1097"/>
                  </a:cubicBezTo>
                  <a:cubicBezTo>
                    <a:pt x="2830" y="1097"/>
                    <a:pt x="2821" y="1101"/>
                    <a:pt x="2816" y="1110"/>
                  </a:cubicBezTo>
                  <a:cubicBezTo>
                    <a:pt x="2731" y="1262"/>
                    <a:pt x="2498" y="1757"/>
                    <a:pt x="2650" y="2358"/>
                  </a:cubicBezTo>
                  <a:cubicBezTo>
                    <a:pt x="2654" y="2375"/>
                    <a:pt x="2640" y="2388"/>
                    <a:pt x="2624" y="2388"/>
                  </a:cubicBezTo>
                  <a:cubicBezTo>
                    <a:pt x="2618" y="2388"/>
                    <a:pt x="2611" y="2386"/>
                    <a:pt x="2606" y="2381"/>
                  </a:cubicBezTo>
                  <a:cubicBezTo>
                    <a:pt x="2509" y="2294"/>
                    <a:pt x="2411" y="2207"/>
                    <a:pt x="2315" y="2119"/>
                  </a:cubicBezTo>
                  <a:cubicBezTo>
                    <a:pt x="2309" y="2115"/>
                    <a:pt x="2303" y="2112"/>
                    <a:pt x="2297" y="2112"/>
                  </a:cubicBezTo>
                  <a:cubicBezTo>
                    <a:pt x="2283" y="2112"/>
                    <a:pt x="2271" y="2122"/>
                    <a:pt x="2271" y="2136"/>
                  </a:cubicBezTo>
                  <a:cubicBezTo>
                    <a:pt x="2262" y="2314"/>
                    <a:pt x="2274" y="2895"/>
                    <a:pt x="2778" y="3193"/>
                  </a:cubicBezTo>
                  <a:cubicBezTo>
                    <a:pt x="3376" y="3547"/>
                    <a:pt x="4332" y="3198"/>
                    <a:pt x="4156" y="4183"/>
                  </a:cubicBezTo>
                  <a:cubicBezTo>
                    <a:pt x="4156" y="4184"/>
                    <a:pt x="4156" y="4185"/>
                    <a:pt x="4154" y="4187"/>
                  </a:cubicBezTo>
                  <a:cubicBezTo>
                    <a:pt x="3447" y="4041"/>
                    <a:pt x="3175" y="3722"/>
                    <a:pt x="2337" y="3722"/>
                  </a:cubicBezTo>
                  <a:cubicBezTo>
                    <a:pt x="2255" y="3722"/>
                    <a:pt x="2168" y="3725"/>
                    <a:pt x="2075" y="3732"/>
                  </a:cubicBezTo>
                  <a:cubicBezTo>
                    <a:pt x="1992" y="3737"/>
                    <a:pt x="1914" y="3740"/>
                    <a:pt x="1841" y="3740"/>
                  </a:cubicBezTo>
                  <a:cubicBezTo>
                    <a:pt x="1111" y="3740"/>
                    <a:pt x="798" y="3473"/>
                    <a:pt x="165" y="3336"/>
                  </a:cubicBezTo>
                  <a:cubicBezTo>
                    <a:pt x="156" y="3335"/>
                    <a:pt x="147" y="3334"/>
                    <a:pt x="139" y="3334"/>
                  </a:cubicBezTo>
                  <a:cubicBezTo>
                    <a:pt x="75" y="3334"/>
                    <a:pt x="18" y="3378"/>
                    <a:pt x="9" y="3440"/>
                  </a:cubicBezTo>
                  <a:cubicBezTo>
                    <a:pt x="0" y="3507"/>
                    <a:pt x="45" y="3568"/>
                    <a:pt x="113" y="3581"/>
                  </a:cubicBezTo>
                  <a:cubicBezTo>
                    <a:pt x="697" y="3694"/>
                    <a:pt x="1050" y="3951"/>
                    <a:pt x="1769" y="3951"/>
                  </a:cubicBezTo>
                  <a:cubicBezTo>
                    <a:pt x="1870" y="3951"/>
                    <a:pt x="1977" y="3946"/>
                    <a:pt x="2093" y="3935"/>
                  </a:cubicBezTo>
                  <a:cubicBezTo>
                    <a:pt x="2206" y="3924"/>
                    <a:pt x="2308" y="3920"/>
                    <a:pt x="2403" y="3920"/>
                  </a:cubicBezTo>
                  <a:cubicBezTo>
                    <a:pt x="3147" y="3920"/>
                    <a:pt x="3399" y="4207"/>
                    <a:pt x="4118" y="4340"/>
                  </a:cubicBezTo>
                  <a:cubicBezTo>
                    <a:pt x="4022" y="4655"/>
                    <a:pt x="3840" y="4738"/>
                    <a:pt x="3614" y="4738"/>
                  </a:cubicBezTo>
                  <a:cubicBezTo>
                    <a:pt x="3364" y="4738"/>
                    <a:pt x="3061" y="4637"/>
                    <a:pt x="2762" y="4637"/>
                  </a:cubicBezTo>
                  <a:cubicBezTo>
                    <a:pt x="2686" y="4637"/>
                    <a:pt x="2610" y="4644"/>
                    <a:pt x="2535" y="4660"/>
                  </a:cubicBezTo>
                  <a:cubicBezTo>
                    <a:pt x="1968" y="4782"/>
                    <a:pt x="1780" y="5333"/>
                    <a:pt x="1734" y="5504"/>
                  </a:cubicBezTo>
                  <a:cubicBezTo>
                    <a:pt x="1729" y="5521"/>
                    <a:pt x="1743" y="5535"/>
                    <a:pt x="1758" y="5535"/>
                  </a:cubicBezTo>
                  <a:cubicBezTo>
                    <a:pt x="1762" y="5535"/>
                    <a:pt x="1766" y="5534"/>
                    <a:pt x="1770" y="5532"/>
                  </a:cubicBezTo>
                  <a:cubicBezTo>
                    <a:pt x="1886" y="5478"/>
                    <a:pt x="2003" y="5427"/>
                    <a:pt x="2121" y="5373"/>
                  </a:cubicBezTo>
                  <a:cubicBezTo>
                    <a:pt x="2125" y="5372"/>
                    <a:pt x="2128" y="5371"/>
                    <a:pt x="2131" y="5371"/>
                  </a:cubicBezTo>
                  <a:cubicBezTo>
                    <a:pt x="2150" y="5371"/>
                    <a:pt x="2165" y="5392"/>
                    <a:pt x="2154" y="5409"/>
                  </a:cubicBezTo>
                  <a:cubicBezTo>
                    <a:pt x="1829" y="5932"/>
                    <a:pt x="1890" y="6474"/>
                    <a:pt x="1920" y="6644"/>
                  </a:cubicBezTo>
                  <a:cubicBezTo>
                    <a:pt x="1921" y="6658"/>
                    <a:pt x="1932" y="6665"/>
                    <a:pt x="1944" y="6665"/>
                  </a:cubicBezTo>
                  <a:cubicBezTo>
                    <a:pt x="1952" y="6665"/>
                    <a:pt x="1959" y="6662"/>
                    <a:pt x="1965" y="6655"/>
                  </a:cubicBezTo>
                  <a:lnTo>
                    <a:pt x="2387" y="6123"/>
                  </a:lnTo>
                  <a:cubicBezTo>
                    <a:pt x="2392" y="6116"/>
                    <a:pt x="2400" y="6113"/>
                    <a:pt x="2407" y="6113"/>
                  </a:cubicBezTo>
                  <a:cubicBezTo>
                    <a:pt x="2422" y="6113"/>
                    <a:pt x="2436" y="6125"/>
                    <a:pt x="2433" y="6143"/>
                  </a:cubicBezTo>
                  <a:cubicBezTo>
                    <a:pt x="2387" y="6412"/>
                    <a:pt x="2339" y="6681"/>
                    <a:pt x="2294" y="6950"/>
                  </a:cubicBezTo>
                  <a:cubicBezTo>
                    <a:pt x="2291" y="6966"/>
                    <a:pt x="2304" y="6980"/>
                    <a:pt x="2320" y="6980"/>
                  </a:cubicBezTo>
                  <a:cubicBezTo>
                    <a:pt x="2322" y="6980"/>
                    <a:pt x="2325" y="6980"/>
                    <a:pt x="2327" y="6979"/>
                  </a:cubicBezTo>
                  <a:cubicBezTo>
                    <a:pt x="2419" y="6949"/>
                    <a:pt x="2513" y="6919"/>
                    <a:pt x="2605" y="6890"/>
                  </a:cubicBezTo>
                  <a:cubicBezTo>
                    <a:pt x="2607" y="6889"/>
                    <a:pt x="2610" y="6889"/>
                    <a:pt x="2613" y="6889"/>
                  </a:cubicBezTo>
                  <a:cubicBezTo>
                    <a:pt x="2627" y="6889"/>
                    <a:pt x="2639" y="6903"/>
                    <a:pt x="2638" y="6918"/>
                  </a:cubicBezTo>
                  <a:lnTo>
                    <a:pt x="2556" y="7579"/>
                  </a:lnTo>
                  <a:cubicBezTo>
                    <a:pt x="2553" y="7594"/>
                    <a:pt x="2565" y="7606"/>
                    <a:pt x="2578" y="7606"/>
                  </a:cubicBezTo>
                  <a:cubicBezTo>
                    <a:pt x="2579" y="7606"/>
                    <a:pt x="2581" y="7606"/>
                    <a:pt x="2583" y="7606"/>
                  </a:cubicBezTo>
                  <a:cubicBezTo>
                    <a:pt x="2716" y="7591"/>
                    <a:pt x="2850" y="7578"/>
                    <a:pt x="2984" y="7563"/>
                  </a:cubicBezTo>
                  <a:cubicBezTo>
                    <a:pt x="2984" y="7563"/>
                    <a:pt x="2985" y="7563"/>
                    <a:pt x="2986" y="7563"/>
                  </a:cubicBezTo>
                  <a:cubicBezTo>
                    <a:pt x="3000" y="7563"/>
                    <a:pt x="3011" y="7573"/>
                    <a:pt x="3011" y="7587"/>
                  </a:cubicBezTo>
                  <a:cubicBezTo>
                    <a:pt x="3018" y="7793"/>
                    <a:pt x="3024" y="7997"/>
                    <a:pt x="3030" y="8204"/>
                  </a:cubicBezTo>
                  <a:cubicBezTo>
                    <a:pt x="3030" y="8219"/>
                    <a:pt x="3043" y="8229"/>
                    <a:pt x="3057" y="8229"/>
                  </a:cubicBezTo>
                  <a:cubicBezTo>
                    <a:pt x="3063" y="8229"/>
                    <a:pt x="3070" y="8227"/>
                    <a:pt x="3075" y="8221"/>
                  </a:cubicBezTo>
                  <a:cubicBezTo>
                    <a:pt x="3164" y="8128"/>
                    <a:pt x="3253" y="8033"/>
                    <a:pt x="3342" y="7940"/>
                  </a:cubicBezTo>
                  <a:cubicBezTo>
                    <a:pt x="3348" y="7934"/>
                    <a:pt x="3355" y="7931"/>
                    <a:pt x="3362" y="7931"/>
                  </a:cubicBezTo>
                  <a:cubicBezTo>
                    <a:pt x="3369" y="7931"/>
                    <a:pt x="3376" y="7935"/>
                    <a:pt x="3381" y="7941"/>
                  </a:cubicBezTo>
                  <a:cubicBezTo>
                    <a:pt x="3507" y="8097"/>
                    <a:pt x="3633" y="8253"/>
                    <a:pt x="3758" y="8409"/>
                  </a:cubicBezTo>
                  <a:cubicBezTo>
                    <a:pt x="3763" y="8415"/>
                    <a:pt x="3770" y="8418"/>
                    <a:pt x="3777" y="8418"/>
                  </a:cubicBezTo>
                  <a:cubicBezTo>
                    <a:pt x="3788" y="8418"/>
                    <a:pt x="3800" y="8411"/>
                    <a:pt x="3803" y="8400"/>
                  </a:cubicBezTo>
                  <a:cubicBezTo>
                    <a:pt x="3896" y="8192"/>
                    <a:pt x="3989" y="7985"/>
                    <a:pt x="4082" y="7779"/>
                  </a:cubicBezTo>
                  <a:cubicBezTo>
                    <a:pt x="4085" y="7767"/>
                    <a:pt x="4096" y="7761"/>
                    <a:pt x="4107" y="7761"/>
                  </a:cubicBezTo>
                  <a:cubicBezTo>
                    <a:pt x="4116" y="7761"/>
                    <a:pt x="4126" y="7766"/>
                    <a:pt x="4130" y="7776"/>
                  </a:cubicBezTo>
                  <a:cubicBezTo>
                    <a:pt x="4228" y="8075"/>
                    <a:pt x="4323" y="8375"/>
                    <a:pt x="4417" y="8676"/>
                  </a:cubicBezTo>
                  <a:cubicBezTo>
                    <a:pt x="4421" y="8687"/>
                    <a:pt x="4431" y="8692"/>
                    <a:pt x="4441" y="8692"/>
                  </a:cubicBezTo>
                  <a:cubicBezTo>
                    <a:pt x="4450" y="8692"/>
                    <a:pt x="4459" y="8688"/>
                    <a:pt x="4464" y="8678"/>
                  </a:cubicBezTo>
                  <a:cubicBezTo>
                    <a:pt x="4532" y="8545"/>
                    <a:pt x="4600" y="8411"/>
                    <a:pt x="4668" y="8277"/>
                  </a:cubicBezTo>
                  <a:cubicBezTo>
                    <a:pt x="4673" y="8268"/>
                    <a:pt x="4682" y="8263"/>
                    <a:pt x="4691" y="8263"/>
                  </a:cubicBezTo>
                  <a:cubicBezTo>
                    <a:pt x="4701" y="8263"/>
                    <a:pt x="4710" y="8268"/>
                    <a:pt x="4715" y="8278"/>
                  </a:cubicBezTo>
                  <a:cubicBezTo>
                    <a:pt x="4790" y="8461"/>
                    <a:pt x="4865" y="8642"/>
                    <a:pt x="4941" y="8823"/>
                  </a:cubicBezTo>
                  <a:cubicBezTo>
                    <a:pt x="4945" y="8833"/>
                    <a:pt x="4955" y="8839"/>
                    <a:pt x="4965" y="8839"/>
                  </a:cubicBezTo>
                  <a:cubicBezTo>
                    <a:pt x="4972" y="8839"/>
                    <a:pt x="4980" y="8835"/>
                    <a:pt x="4985" y="8828"/>
                  </a:cubicBezTo>
                  <a:cubicBezTo>
                    <a:pt x="5035" y="8749"/>
                    <a:pt x="5143" y="8584"/>
                    <a:pt x="5146" y="8562"/>
                  </a:cubicBezTo>
                  <a:cubicBezTo>
                    <a:pt x="5147" y="8561"/>
                    <a:pt x="5147" y="8560"/>
                    <a:pt x="5148" y="8560"/>
                  </a:cubicBezTo>
                  <a:cubicBezTo>
                    <a:pt x="5167" y="8560"/>
                    <a:pt x="5319" y="8805"/>
                    <a:pt x="5376" y="8896"/>
                  </a:cubicBezTo>
                  <a:cubicBezTo>
                    <a:pt x="5381" y="8905"/>
                    <a:pt x="5389" y="8909"/>
                    <a:pt x="5397" y="8909"/>
                  </a:cubicBezTo>
                  <a:cubicBezTo>
                    <a:pt x="5405" y="8909"/>
                    <a:pt x="5414" y="8904"/>
                    <a:pt x="5419" y="8896"/>
                  </a:cubicBezTo>
                  <a:cubicBezTo>
                    <a:pt x="5505" y="8758"/>
                    <a:pt x="5591" y="8620"/>
                    <a:pt x="5676" y="8480"/>
                  </a:cubicBezTo>
                  <a:cubicBezTo>
                    <a:pt x="5681" y="8473"/>
                    <a:pt x="5689" y="8469"/>
                    <a:pt x="5697" y="8469"/>
                  </a:cubicBezTo>
                  <a:cubicBezTo>
                    <a:pt x="5705" y="8469"/>
                    <a:pt x="5714" y="8474"/>
                    <a:pt x="5720" y="8483"/>
                  </a:cubicBezTo>
                  <a:cubicBezTo>
                    <a:pt x="5854" y="8705"/>
                    <a:pt x="5976" y="8926"/>
                    <a:pt x="6098" y="9146"/>
                  </a:cubicBezTo>
                  <a:cubicBezTo>
                    <a:pt x="6102" y="9154"/>
                    <a:pt x="6111" y="9159"/>
                    <a:pt x="6119" y="9159"/>
                  </a:cubicBezTo>
                  <a:cubicBezTo>
                    <a:pt x="6128" y="9159"/>
                    <a:pt x="6137" y="9154"/>
                    <a:pt x="6142" y="9146"/>
                  </a:cubicBezTo>
                  <a:cubicBezTo>
                    <a:pt x="6214" y="9023"/>
                    <a:pt x="6288" y="8901"/>
                    <a:pt x="6361" y="8779"/>
                  </a:cubicBezTo>
                  <a:cubicBezTo>
                    <a:pt x="6365" y="8770"/>
                    <a:pt x="6374" y="8766"/>
                    <a:pt x="6382" y="8766"/>
                  </a:cubicBezTo>
                  <a:cubicBezTo>
                    <a:pt x="6391" y="8766"/>
                    <a:pt x="6399" y="8770"/>
                    <a:pt x="6404" y="8779"/>
                  </a:cubicBezTo>
                  <a:cubicBezTo>
                    <a:pt x="6474" y="8893"/>
                    <a:pt x="6543" y="9005"/>
                    <a:pt x="6612" y="9119"/>
                  </a:cubicBezTo>
                  <a:cubicBezTo>
                    <a:pt x="6617" y="9127"/>
                    <a:pt x="6625" y="9131"/>
                    <a:pt x="6633" y="9131"/>
                  </a:cubicBezTo>
                  <a:cubicBezTo>
                    <a:pt x="6644" y="9131"/>
                    <a:pt x="6655" y="9123"/>
                    <a:pt x="6657" y="9110"/>
                  </a:cubicBezTo>
                  <a:cubicBezTo>
                    <a:pt x="6668" y="9055"/>
                    <a:pt x="6680" y="9000"/>
                    <a:pt x="6691" y="8945"/>
                  </a:cubicBezTo>
                  <a:cubicBezTo>
                    <a:pt x="6694" y="8933"/>
                    <a:pt x="6705" y="8926"/>
                    <a:pt x="6716" y="8926"/>
                  </a:cubicBezTo>
                  <a:cubicBezTo>
                    <a:pt x="6723" y="8926"/>
                    <a:pt x="6730" y="8929"/>
                    <a:pt x="6735" y="8935"/>
                  </a:cubicBezTo>
                  <a:cubicBezTo>
                    <a:pt x="6874" y="9065"/>
                    <a:pt x="7011" y="9195"/>
                    <a:pt x="7146" y="9324"/>
                  </a:cubicBezTo>
                  <a:cubicBezTo>
                    <a:pt x="7152" y="9330"/>
                    <a:pt x="7159" y="9333"/>
                    <a:pt x="7166" y="9333"/>
                  </a:cubicBezTo>
                  <a:cubicBezTo>
                    <a:pt x="7179" y="9333"/>
                    <a:pt x="7193" y="9322"/>
                    <a:pt x="7192" y="9306"/>
                  </a:cubicBezTo>
                  <a:cubicBezTo>
                    <a:pt x="7150" y="9037"/>
                    <a:pt x="7109" y="8767"/>
                    <a:pt x="7067" y="8497"/>
                  </a:cubicBezTo>
                  <a:cubicBezTo>
                    <a:pt x="7066" y="8482"/>
                    <a:pt x="7077" y="8471"/>
                    <a:pt x="7091" y="8471"/>
                  </a:cubicBezTo>
                  <a:cubicBezTo>
                    <a:pt x="7093" y="8471"/>
                    <a:pt x="7095" y="8471"/>
                    <a:pt x="7098" y="8472"/>
                  </a:cubicBezTo>
                  <a:cubicBezTo>
                    <a:pt x="7162" y="8485"/>
                    <a:pt x="7226" y="8499"/>
                    <a:pt x="7292" y="8513"/>
                  </a:cubicBezTo>
                  <a:cubicBezTo>
                    <a:pt x="7294" y="8514"/>
                    <a:pt x="7295" y="8514"/>
                    <a:pt x="7297" y="8514"/>
                  </a:cubicBezTo>
                  <a:cubicBezTo>
                    <a:pt x="7314" y="8514"/>
                    <a:pt x="7327" y="8497"/>
                    <a:pt x="7321" y="8480"/>
                  </a:cubicBezTo>
                  <a:cubicBezTo>
                    <a:pt x="7269" y="8326"/>
                    <a:pt x="7217" y="8173"/>
                    <a:pt x="7165" y="8019"/>
                  </a:cubicBezTo>
                  <a:cubicBezTo>
                    <a:pt x="7160" y="8003"/>
                    <a:pt x="7170" y="7987"/>
                    <a:pt x="7187" y="7985"/>
                  </a:cubicBezTo>
                  <a:cubicBezTo>
                    <a:pt x="7257" y="7978"/>
                    <a:pt x="7328" y="7971"/>
                    <a:pt x="7397" y="7964"/>
                  </a:cubicBezTo>
                  <a:cubicBezTo>
                    <a:pt x="7414" y="7963"/>
                    <a:pt x="7425" y="7944"/>
                    <a:pt x="7417" y="7929"/>
                  </a:cubicBezTo>
                  <a:cubicBezTo>
                    <a:pt x="7309" y="7702"/>
                    <a:pt x="7200" y="7477"/>
                    <a:pt x="7090" y="7253"/>
                  </a:cubicBezTo>
                  <a:cubicBezTo>
                    <a:pt x="7081" y="7235"/>
                    <a:pt x="7096" y="7216"/>
                    <a:pt x="7114" y="7216"/>
                  </a:cubicBezTo>
                  <a:cubicBezTo>
                    <a:pt x="7118" y="7216"/>
                    <a:pt x="7122" y="7217"/>
                    <a:pt x="7126" y="7219"/>
                  </a:cubicBezTo>
                  <a:cubicBezTo>
                    <a:pt x="7407" y="7366"/>
                    <a:pt x="7686" y="7514"/>
                    <a:pt x="7966" y="7663"/>
                  </a:cubicBezTo>
                  <a:cubicBezTo>
                    <a:pt x="7970" y="7665"/>
                    <a:pt x="7974" y="7666"/>
                    <a:pt x="7978" y="7666"/>
                  </a:cubicBezTo>
                  <a:cubicBezTo>
                    <a:pt x="7997" y="7666"/>
                    <a:pt x="8011" y="7645"/>
                    <a:pt x="8000" y="7628"/>
                  </a:cubicBezTo>
                  <a:cubicBezTo>
                    <a:pt x="7960" y="7519"/>
                    <a:pt x="7918" y="7410"/>
                    <a:pt x="7879" y="7304"/>
                  </a:cubicBezTo>
                  <a:cubicBezTo>
                    <a:pt x="7868" y="7286"/>
                    <a:pt x="7880" y="7265"/>
                    <a:pt x="7899" y="7265"/>
                  </a:cubicBezTo>
                  <a:cubicBezTo>
                    <a:pt x="7901" y="7265"/>
                    <a:pt x="7902" y="7265"/>
                    <a:pt x="7904" y="7266"/>
                  </a:cubicBezTo>
                  <a:cubicBezTo>
                    <a:pt x="8165" y="7337"/>
                    <a:pt x="8427" y="7409"/>
                    <a:pt x="8687" y="7482"/>
                  </a:cubicBezTo>
                  <a:cubicBezTo>
                    <a:pt x="8687" y="7482"/>
                    <a:pt x="8688" y="7482"/>
                    <a:pt x="8688" y="7482"/>
                  </a:cubicBezTo>
                  <a:cubicBezTo>
                    <a:pt x="8707" y="7482"/>
                    <a:pt x="8722" y="7463"/>
                    <a:pt x="8712" y="7445"/>
                  </a:cubicBezTo>
                  <a:cubicBezTo>
                    <a:pt x="8629" y="7273"/>
                    <a:pt x="8542" y="7100"/>
                    <a:pt x="8458" y="6927"/>
                  </a:cubicBezTo>
                  <a:cubicBezTo>
                    <a:pt x="8448" y="6911"/>
                    <a:pt x="8461" y="6890"/>
                    <a:pt x="8482" y="6890"/>
                  </a:cubicBezTo>
                  <a:cubicBezTo>
                    <a:pt x="8723" y="6900"/>
                    <a:pt x="8965" y="6911"/>
                    <a:pt x="9206" y="6921"/>
                  </a:cubicBezTo>
                  <a:cubicBezTo>
                    <a:pt x="9208" y="6921"/>
                    <a:pt x="9209" y="6921"/>
                    <a:pt x="9210" y="6921"/>
                  </a:cubicBezTo>
                  <a:cubicBezTo>
                    <a:pt x="9225" y="6921"/>
                    <a:pt x="9237" y="6905"/>
                    <a:pt x="9232" y="6890"/>
                  </a:cubicBezTo>
                  <a:cubicBezTo>
                    <a:pt x="9200" y="6755"/>
                    <a:pt x="9166" y="6621"/>
                    <a:pt x="9133" y="6485"/>
                  </a:cubicBezTo>
                  <a:cubicBezTo>
                    <a:pt x="9128" y="6469"/>
                    <a:pt x="9143" y="6455"/>
                    <a:pt x="9159" y="6455"/>
                  </a:cubicBezTo>
                  <a:cubicBezTo>
                    <a:pt x="9160" y="6455"/>
                    <a:pt x="9161" y="6455"/>
                    <a:pt x="9161" y="6455"/>
                  </a:cubicBezTo>
                  <a:cubicBezTo>
                    <a:pt x="9336" y="6473"/>
                    <a:pt x="9513" y="6492"/>
                    <a:pt x="9690" y="6511"/>
                  </a:cubicBezTo>
                  <a:cubicBezTo>
                    <a:pt x="9691" y="6511"/>
                    <a:pt x="9692" y="6511"/>
                    <a:pt x="9693" y="6511"/>
                  </a:cubicBezTo>
                  <a:cubicBezTo>
                    <a:pt x="9711" y="6511"/>
                    <a:pt x="9724" y="6494"/>
                    <a:pt x="9718" y="6478"/>
                  </a:cubicBezTo>
                  <a:cubicBezTo>
                    <a:pt x="9684" y="6392"/>
                    <a:pt x="9650" y="6307"/>
                    <a:pt x="9615" y="6221"/>
                  </a:cubicBezTo>
                  <a:cubicBezTo>
                    <a:pt x="9609" y="6204"/>
                    <a:pt x="9622" y="6187"/>
                    <a:pt x="9639" y="6187"/>
                  </a:cubicBezTo>
                  <a:cubicBezTo>
                    <a:pt x="9640" y="6187"/>
                    <a:pt x="9640" y="6187"/>
                    <a:pt x="9641" y="6187"/>
                  </a:cubicBezTo>
                  <a:cubicBezTo>
                    <a:pt x="9829" y="6201"/>
                    <a:pt x="10017" y="6216"/>
                    <a:pt x="10203" y="6229"/>
                  </a:cubicBezTo>
                  <a:cubicBezTo>
                    <a:pt x="10204" y="6230"/>
                    <a:pt x="10206" y="6230"/>
                    <a:pt x="10207" y="6230"/>
                  </a:cubicBezTo>
                  <a:cubicBezTo>
                    <a:pt x="10227" y="6230"/>
                    <a:pt x="10238" y="6208"/>
                    <a:pt x="10227" y="6190"/>
                  </a:cubicBezTo>
                  <a:cubicBezTo>
                    <a:pt x="10184" y="6128"/>
                    <a:pt x="10141" y="6067"/>
                    <a:pt x="10097" y="6003"/>
                  </a:cubicBezTo>
                  <a:cubicBezTo>
                    <a:pt x="10087" y="5990"/>
                    <a:pt x="10093" y="5971"/>
                    <a:pt x="10109" y="5965"/>
                  </a:cubicBezTo>
                  <a:cubicBezTo>
                    <a:pt x="10433" y="5856"/>
                    <a:pt x="10759" y="5750"/>
                    <a:pt x="11084" y="5645"/>
                  </a:cubicBezTo>
                  <a:cubicBezTo>
                    <a:pt x="11094" y="5641"/>
                    <a:pt x="11100" y="5634"/>
                    <a:pt x="11101" y="5626"/>
                  </a:cubicBezTo>
                  <a:cubicBezTo>
                    <a:pt x="11102" y="5618"/>
                    <a:pt x="11101" y="5609"/>
                    <a:pt x="11094" y="5603"/>
                  </a:cubicBezTo>
                  <a:cubicBezTo>
                    <a:pt x="10850" y="5361"/>
                    <a:pt x="10606" y="5120"/>
                    <a:pt x="10360" y="4880"/>
                  </a:cubicBezTo>
                  <a:cubicBezTo>
                    <a:pt x="10348" y="4868"/>
                    <a:pt x="10350" y="4847"/>
                    <a:pt x="10364" y="4840"/>
                  </a:cubicBezTo>
                  <a:cubicBezTo>
                    <a:pt x="10431" y="4803"/>
                    <a:pt x="10497" y="4766"/>
                    <a:pt x="10564" y="4730"/>
                  </a:cubicBezTo>
                  <a:cubicBezTo>
                    <a:pt x="10583" y="4719"/>
                    <a:pt x="10581" y="4693"/>
                    <a:pt x="10562" y="4685"/>
                  </a:cubicBezTo>
                  <a:cubicBezTo>
                    <a:pt x="10384" y="4614"/>
                    <a:pt x="10207" y="4545"/>
                    <a:pt x="10027" y="4474"/>
                  </a:cubicBezTo>
                  <a:cubicBezTo>
                    <a:pt x="10009" y="4467"/>
                    <a:pt x="10005" y="4446"/>
                    <a:pt x="10019" y="4434"/>
                  </a:cubicBezTo>
                  <a:cubicBezTo>
                    <a:pt x="10087" y="4370"/>
                    <a:pt x="10156" y="4309"/>
                    <a:pt x="10225" y="4247"/>
                  </a:cubicBezTo>
                  <a:cubicBezTo>
                    <a:pt x="10239" y="4234"/>
                    <a:pt x="10234" y="4211"/>
                    <a:pt x="10216" y="4204"/>
                  </a:cubicBezTo>
                  <a:cubicBezTo>
                    <a:pt x="10044" y="4144"/>
                    <a:pt x="9874" y="4085"/>
                    <a:pt x="9703" y="4025"/>
                  </a:cubicBezTo>
                  <a:cubicBezTo>
                    <a:pt x="9687" y="4019"/>
                    <a:pt x="9681" y="3999"/>
                    <a:pt x="9691" y="3985"/>
                  </a:cubicBezTo>
                  <a:cubicBezTo>
                    <a:pt x="9780" y="3878"/>
                    <a:pt x="9868" y="3770"/>
                    <a:pt x="9959" y="3663"/>
                  </a:cubicBezTo>
                  <a:cubicBezTo>
                    <a:pt x="9970" y="3651"/>
                    <a:pt x="9965" y="3630"/>
                    <a:pt x="9948" y="3623"/>
                  </a:cubicBezTo>
                  <a:cubicBezTo>
                    <a:pt x="9719" y="3529"/>
                    <a:pt x="9488" y="3433"/>
                    <a:pt x="9257" y="3340"/>
                  </a:cubicBezTo>
                  <a:cubicBezTo>
                    <a:pt x="9238" y="3333"/>
                    <a:pt x="9235" y="3310"/>
                    <a:pt x="9249" y="3297"/>
                  </a:cubicBezTo>
                  <a:cubicBezTo>
                    <a:pt x="9402" y="3176"/>
                    <a:pt x="9556" y="3058"/>
                    <a:pt x="9712" y="2938"/>
                  </a:cubicBezTo>
                  <a:cubicBezTo>
                    <a:pt x="9726" y="2925"/>
                    <a:pt x="9721" y="2901"/>
                    <a:pt x="9702" y="2894"/>
                  </a:cubicBezTo>
                  <a:cubicBezTo>
                    <a:pt x="9424" y="2847"/>
                    <a:pt x="9147" y="2802"/>
                    <a:pt x="8869" y="2758"/>
                  </a:cubicBezTo>
                  <a:cubicBezTo>
                    <a:pt x="8847" y="2749"/>
                    <a:pt x="8844" y="2724"/>
                    <a:pt x="8863" y="2711"/>
                  </a:cubicBezTo>
                  <a:cubicBezTo>
                    <a:pt x="8947" y="2631"/>
                    <a:pt x="9030" y="2547"/>
                    <a:pt x="9113" y="2467"/>
                  </a:cubicBezTo>
                  <a:cubicBezTo>
                    <a:pt x="9136" y="2454"/>
                    <a:pt x="9125" y="2419"/>
                    <a:pt x="9098" y="2419"/>
                  </a:cubicBezTo>
                  <a:cubicBezTo>
                    <a:pt x="9097" y="2419"/>
                    <a:pt x="9097" y="2419"/>
                    <a:pt x="9096" y="2419"/>
                  </a:cubicBezTo>
                  <a:cubicBezTo>
                    <a:pt x="8766" y="2436"/>
                    <a:pt x="8437" y="2456"/>
                    <a:pt x="8109" y="2477"/>
                  </a:cubicBezTo>
                  <a:cubicBezTo>
                    <a:pt x="8109" y="2477"/>
                    <a:pt x="8108" y="2477"/>
                    <a:pt x="8108" y="2477"/>
                  </a:cubicBezTo>
                  <a:cubicBezTo>
                    <a:pt x="8082" y="2477"/>
                    <a:pt x="8069" y="2447"/>
                    <a:pt x="8088" y="2431"/>
                  </a:cubicBezTo>
                  <a:cubicBezTo>
                    <a:pt x="8287" y="2270"/>
                    <a:pt x="8483" y="2110"/>
                    <a:pt x="8680" y="1948"/>
                  </a:cubicBezTo>
                  <a:cubicBezTo>
                    <a:pt x="8694" y="1938"/>
                    <a:pt x="8691" y="1916"/>
                    <a:pt x="8676" y="1908"/>
                  </a:cubicBezTo>
                  <a:cubicBezTo>
                    <a:pt x="8612" y="1872"/>
                    <a:pt x="8546" y="1837"/>
                    <a:pt x="8482" y="1801"/>
                  </a:cubicBezTo>
                  <a:cubicBezTo>
                    <a:pt x="8466" y="1794"/>
                    <a:pt x="8464" y="1774"/>
                    <a:pt x="8474" y="1762"/>
                  </a:cubicBezTo>
                  <a:cubicBezTo>
                    <a:pt x="8589" y="1642"/>
                    <a:pt x="8704" y="1525"/>
                    <a:pt x="8819" y="1406"/>
                  </a:cubicBezTo>
                  <a:cubicBezTo>
                    <a:pt x="8832" y="1392"/>
                    <a:pt x="8825" y="1367"/>
                    <a:pt x="8803" y="1365"/>
                  </a:cubicBezTo>
                  <a:cubicBezTo>
                    <a:pt x="8734" y="1349"/>
                    <a:pt x="8666" y="1335"/>
                    <a:pt x="8596" y="1322"/>
                  </a:cubicBezTo>
                  <a:cubicBezTo>
                    <a:pt x="8580" y="1318"/>
                    <a:pt x="8569" y="1300"/>
                    <a:pt x="8578" y="1285"/>
                  </a:cubicBezTo>
                  <a:cubicBezTo>
                    <a:pt x="8731" y="1055"/>
                    <a:pt x="8884" y="828"/>
                    <a:pt x="9039" y="600"/>
                  </a:cubicBezTo>
                  <a:cubicBezTo>
                    <a:pt x="9049" y="582"/>
                    <a:pt x="9032" y="562"/>
                    <a:pt x="9014" y="562"/>
                  </a:cubicBezTo>
                  <a:cubicBezTo>
                    <a:pt x="9010" y="562"/>
                    <a:pt x="9006" y="563"/>
                    <a:pt x="9002" y="565"/>
                  </a:cubicBezTo>
                  <a:cubicBezTo>
                    <a:pt x="8813" y="626"/>
                    <a:pt x="8623" y="687"/>
                    <a:pt x="8433" y="749"/>
                  </a:cubicBezTo>
                  <a:cubicBezTo>
                    <a:pt x="8429" y="751"/>
                    <a:pt x="8425" y="752"/>
                    <a:pt x="8421" y="752"/>
                  </a:cubicBezTo>
                  <a:cubicBezTo>
                    <a:pt x="8405" y="752"/>
                    <a:pt x="8391" y="738"/>
                    <a:pt x="8393" y="721"/>
                  </a:cubicBezTo>
                  <a:cubicBezTo>
                    <a:pt x="8404" y="666"/>
                    <a:pt x="8416" y="611"/>
                    <a:pt x="8427" y="556"/>
                  </a:cubicBezTo>
                  <a:cubicBezTo>
                    <a:pt x="8430" y="538"/>
                    <a:pt x="8415" y="524"/>
                    <a:pt x="8399" y="524"/>
                  </a:cubicBezTo>
                  <a:cubicBezTo>
                    <a:pt x="8394" y="524"/>
                    <a:pt x="8389" y="526"/>
                    <a:pt x="8384" y="529"/>
                  </a:cubicBezTo>
                  <a:cubicBezTo>
                    <a:pt x="8269" y="605"/>
                    <a:pt x="8154" y="680"/>
                    <a:pt x="8039" y="755"/>
                  </a:cubicBezTo>
                  <a:cubicBezTo>
                    <a:pt x="8035" y="759"/>
                    <a:pt x="8029" y="760"/>
                    <a:pt x="8024" y="760"/>
                  </a:cubicBezTo>
                  <a:cubicBezTo>
                    <a:pt x="8011" y="760"/>
                    <a:pt x="7999" y="752"/>
                    <a:pt x="7997" y="737"/>
                  </a:cubicBezTo>
                  <a:cubicBezTo>
                    <a:pt x="7975" y="595"/>
                    <a:pt x="7953" y="454"/>
                    <a:pt x="7929" y="313"/>
                  </a:cubicBezTo>
                  <a:cubicBezTo>
                    <a:pt x="7928" y="299"/>
                    <a:pt x="7915" y="290"/>
                    <a:pt x="7902" y="290"/>
                  </a:cubicBezTo>
                  <a:cubicBezTo>
                    <a:pt x="7896" y="290"/>
                    <a:pt x="7891" y="292"/>
                    <a:pt x="7885" y="295"/>
                  </a:cubicBezTo>
                  <a:cubicBezTo>
                    <a:pt x="7675" y="448"/>
                    <a:pt x="7465" y="603"/>
                    <a:pt x="7254" y="755"/>
                  </a:cubicBezTo>
                  <a:cubicBezTo>
                    <a:pt x="7249" y="759"/>
                    <a:pt x="7243" y="761"/>
                    <a:pt x="7237" y="761"/>
                  </a:cubicBezTo>
                  <a:cubicBezTo>
                    <a:pt x="7225" y="761"/>
                    <a:pt x="7213" y="753"/>
                    <a:pt x="7210" y="740"/>
                  </a:cubicBezTo>
                  <a:cubicBezTo>
                    <a:pt x="7180" y="577"/>
                    <a:pt x="7149" y="417"/>
                    <a:pt x="7118" y="254"/>
                  </a:cubicBezTo>
                  <a:cubicBezTo>
                    <a:pt x="7116" y="241"/>
                    <a:pt x="7104" y="233"/>
                    <a:pt x="7091" y="233"/>
                  </a:cubicBezTo>
                  <a:cubicBezTo>
                    <a:pt x="7086" y="233"/>
                    <a:pt x="7080" y="235"/>
                    <a:pt x="7076" y="238"/>
                  </a:cubicBezTo>
                  <a:cubicBezTo>
                    <a:pt x="6984" y="299"/>
                    <a:pt x="6744" y="462"/>
                    <a:pt x="6718" y="462"/>
                  </a:cubicBezTo>
                  <a:cubicBezTo>
                    <a:pt x="6716" y="462"/>
                    <a:pt x="6716" y="461"/>
                    <a:pt x="6716" y="459"/>
                  </a:cubicBezTo>
                  <a:cubicBezTo>
                    <a:pt x="6721" y="436"/>
                    <a:pt x="6678" y="240"/>
                    <a:pt x="6656" y="150"/>
                  </a:cubicBezTo>
                  <a:cubicBezTo>
                    <a:pt x="6653" y="137"/>
                    <a:pt x="6641" y="130"/>
                    <a:pt x="6629" y="130"/>
                  </a:cubicBezTo>
                  <a:cubicBezTo>
                    <a:pt x="6623" y="130"/>
                    <a:pt x="6616" y="132"/>
                    <a:pt x="6611" y="138"/>
                  </a:cubicBezTo>
                  <a:cubicBezTo>
                    <a:pt x="6465" y="277"/>
                    <a:pt x="6321" y="418"/>
                    <a:pt x="6178" y="557"/>
                  </a:cubicBezTo>
                  <a:cubicBezTo>
                    <a:pt x="6172" y="562"/>
                    <a:pt x="6165" y="565"/>
                    <a:pt x="6159" y="565"/>
                  </a:cubicBezTo>
                  <a:cubicBezTo>
                    <a:pt x="6146" y="565"/>
                    <a:pt x="6133" y="556"/>
                    <a:pt x="6131" y="541"/>
                  </a:cubicBezTo>
                  <a:lnTo>
                    <a:pt x="6076" y="92"/>
                  </a:lnTo>
                  <a:cubicBezTo>
                    <a:pt x="6075" y="78"/>
                    <a:pt x="6062" y="69"/>
                    <a:pt x="6049" y="69"/>
                  </a:cubicBezTo>
                  <a:cubicBezTo>
                    <a:pt x="6042" y="69"/>
                    <a:pt x="6035" y="72"/>
                    <a:pt x="6030" y="77"/>
                  </a:cubicBezTo>
                  <a:cubicBezTo>
                    <a:pt x="5822" y="320"/>
                    <a:pt x="5615" y="565"/>
                    <a:pt x="5408" y="809"/>
                  </a:cubicBezTo>
                  <a:cubicBezTo>
                    <a:pt x="5403" y="815"/>
                    <a:pt x="5396" y="817"/>
                    <a:pt x="5389" y="817"/>
                  </a:cubicBezTo>
                  <a:cubicBezTo>
                    <a:pt x="5374" y="817"/>
                    <a:pt x="5360" y="806"/>
                    <a:pt x="5361" y="790"/>
                  </a:cubicBezTo>
                  <a:cubicBezTo>
                    <a:pt x="5342" y="562"/>
                    <a:pt x="5324" y="336"/>
                    <a:pt x="5305" y="107"/>
                  </a:cubicBezTo>
                  <a:cubicBezTo>
                    <a:pt x="5307" y="92"/>
                    <a:pt x="5292" y="80"/>
                    <a:pt x="5277" y="80"/>
                  </a:cubicBezTo>
                  <a:cubicBezTo>
                    <a:pt x="5273" y="80"/>
                    <a:pt x="5269" y="80"/>
                    <a:pt x="5265" y="83"/>
                  </a:cubicBezTo>
                  <a:cubicBezTo>
                    <a:pt x="5082" y="184"/>
                    <a:pt x="4899" y="284"/>
                    <a:pt x="4717" y="386"/>
                  </a:cubicBezTo>
                  <a:cubicBezTo>
                    <a:pt x="4713" y="388"/>
                    <a:pt x="4709" y="389"/>
                    <a:pt x="4704" y="389"/>
                  </a:cubicBezTo>
                  <a:cubicBezTo>
                    <a:pt x="4694" y="389"/>
                    <a:pt x="4684" y="383"/>
                    <a:pt x="4679" y="374"/>
                  </a:cubicBezTo>
                  <a:lnTo>
                    <a:pt x="4509" y="15"/>
                  </a:lnTo>
                  <a:cubicBezTo>
                    <a:pt x="4504" y="5"/>
                    <a:pt x="4494" y="0"/>
                    <a:pt x="44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5" name="Google Shape;1285;p13"/>
            <p:cNvSpPr/>
            <p:nvPr/>
          </p:nvSpPr>
          <p:spPr>
            <a:xfrm>
              <a:off x="8394986" y="2297514"/>
              <a:ext cx="272013" cy="39084"/>
            </a:xfrm>
            <a:custGeom>
              <a:avLst/>
              <a:gdLst/>
              <a:ahLst/>
              <a:cxnLst/>
              <a:rect l="l" t="t" r="r" b="b"/>
              <a:pathLst>
                <a:path w="5178" h="744" extrusionOk="0">
                  <a:moveTo>
                    <a:pt x="1" y="1"/>
                  </a:moveTo>
                  <a:cubicBezTo>
                    <a:pt x="276" y="8"/>
                    <a:pt x="551" y="39"/>
                    <a:pt x="824" y="82"/>
                  </a:cubicBezTo>
                  <a:cubicBezTo>
                    <a:pt x="1242" y="146"/>
                    <a:pt x="1656" y="242"/>
                    <a:pt x="2073" y="320"/>
                  </a:cubicBezTo>
                  <a:cubicBezTo>
                    <a:pt x="2489" y="400"/>
                    <a:pt x="2912" y="455"/>
                    <a:pt x="3338" y="461"/>
                  </a:cubicBezTo>
                  <a:cubicBezTo>
                    <a:pt x="3651" y="469"/>
                    <a:pt x="3964" y="469"/>
                    <a:pt x="4276" y="501"/>
                  </a:cubicBezTo>
                  <a:cubicBezTo>
                    <a:pt x="4587" y="532"/>
                    <a:pt x="4896" y="603"/>
                    <a:pt x="5178" y="743"/>
                  </a:cubicBezTo>
                  <a:cubicBezTo>
                    <a:pt x="4934" y="614"/>
                    <a:pt x="4664" y="540"/>
                    <a:pt x="4390" y="500"/>
                  </a:cubicBezTo>
                  <a:cubicBezTo>
                    <a:pt x="3974" y="442"/>
                    <a:pt x="3553" y="451"/>
                    <a:pt x="3136" y="431"/>
                  </a:cubicBezTo>
                  <a:cubicBezTo>
                    <a:pt x="2719" y="413"/>
                    <a:pt x="2304" y="345"/>
                    <a:pt x="1893" y="266"/>
                  </a:cubicBezTo>
                  <a:cubicBezTo>
                    <a:pt x="1267" y="148"/>
                    <a:pt x="641" y="7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6" name="Google Shape;1286;p13"/>
            <p:cNvSpPr/>
            <p:nvPr/>
          </p:nvSpPr>
          <p:spPr>
            <a:xfrm>
              <a:off x="8403812" y="2149951"/>
              <a:ext cx="17598" cy="127129"/>
            </a:xfrm>
            <a:custGeom>
              <a:avLst/>
              <a:gdLst/>
              <a:ahLst/>
              <a:cxnLst/>
              <a:rect l="l" t="t" r="r" b="b"/>
              <a:pathLst>
                <a:path w="335" h="2420" extrusionOk="0">
                  <a:moveTo>
                    <a:pt x="222" y="0"/>
                  </a:moveTo>
                  <a:cubicBezTo>
                    <a:pt x="120" y="91"/>
                    <a:pt x="74" y="230"/>
                    <a:pt x="65" y="365"/>
                  </a:cubicBezTo>
                  <a:cubicBezTo>
                    <a:pt x="52" y="574"/>
                    <a:pt x="130" y="773"/>
                    <a:pt x="197" y="963"/>
                  </a:cubicBezTo>
                  <a:cubicBezTo>
                    <a:pt x="269" y="1152"/>
                    <a:pt x="315" y="1352"/>
                    <a:pt x="304" y="1556"/>
                  </a:cubicBezTo>
                  <a:cubicBezTo>
                    <a:pt x="291" y="1864"/>
                    <a:pt x="178" y="2165"/>
                    <a:pt x="0" y="2420"/>
                  </a:cubicBezTo>
                  <a:cubicBezTo>
                    <a:pt x="81" y="2312"/>
                    <a:pt x="151" y="2195"/>
                    <a:pt x="205" y="2071"/>
                  </a:cubicBezTo>
                  <a:cubicBezTo>
                    <a:pt x="287" y="1881"/>
                    <a:pt x="334" y="1673"/>
                    <a:pt x="332" y="1463"/>
                  </a:cubicBezTo>
                  <a:cubicBezTo>
                    <a:pt x="332" y="1253"/>
                    <a:pt x="261" y="1051"/>
                    <a:pt x="187" y="860"/>
                  </a:cubicBezTo>
                  <a:cubicBezTo>
                    <a:pt x="136" y="717"/>
                    <a:pt x="87" y="570"/>
                    <a:pt x="82" y="420"/>
                  </a:cubicBezTo>
                  <a:cubicBezTo>
                    <a:pt x="76" y="270"/>
                    <a:pt x="113" y="110"/>
                    <a:pt x="222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7" name="Google Shape;1287;p13"/>
            <p:cNvSpPr/>
            <p:nvPr/>
          </p:nvSpPr>
          <p:spPr>
            <a:xfrm>
              <a:off x="8437012" y="2145224"/>
              <a:ext cx="119827" cy="93245"/>
            </a:xfrm>
            <a:custGeom>
              <a:avLst/>
              <a:gdLst/>
              <a:ahLst/>
              <a:cxnLst/>
              <a:rect l="l" t="t" r="r" b="b"/>
              <a:pathLst>
                <a:path w="2281" h="1775" extrusionOk="0">
                  <a:moveTo>
                    <a:pt x="2281" y="1"/>
                  </a:moveTo>
                  <a:cubicBezTo>
                    <a:pt x="2152" y="93"/>
                    <a:pt x="2018" y="174"/>
                    <a:pt x="1877" y="247"/>
                  </a:cubicBezTo>
                  <a:cubicBezTo>
                    <a:pt x="1664" y="358"/>
                    <a:pt x="1437" y="433"/>
                    <a:pt x="1207" y="504"/>
                  </a:cubicBezTo>
                  <a:cubicBezTo>
                    <a:pt x="978" y="572"/>
                    <a:pt x="751" y="681"/>
                    <a:pt x="581" y="857"/>
                  </a:cubicBezTo>
                  <a:cubicBezTo>
                    <a:pt x="448" y="987"/>
                    <a:pt x="337" y="1130"/>
                    <a:pt x="228" y="1279"/>
                  </a:cubicBezTo>
                  <a:cubicBezTo>
                    <a:pt x="123" y="1427"/>
                    <a:pt x="30" y="1592"/>
                    <a:pt x="1" y="1774"/>
                  </a:cubicBezTo>
                  <a:cubicBezTo>
                    <a:pt x="33" y="1618"/>
                    <a:pt x="110" y="1477"/>
                    <a:pt x="200" y="1348"/>
                  </a:cubicBezTo>
                  <a:cubicBezTo>
                    <a:pt x="343" y="1153"/>
                    <a:pt x="495" y="961"/>
                    <a:pt x="678" y="804"/>
                  </a:cubicBezTo>
                  <a:cubicBezTo>
                    <a:pt x="862" y="644"/>
                    <a:pt x="1096" y="567"/>
                    <a:pt x="1327" y="494"/>
                  </a:cubicBezTo>
                  <a:cubicBezTo>
                    <a:pt x="1670" y="390"/>
                    <a:pt x="2000" y="225"/>
                    <a:pt x="228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8" name="Google Shape;1288;p13"/>
            <p:cNvSpPr/>
            <p:nvPr/>
          </p:nvSpPr>
          <p:spPr>
            <a:xfrm>
              <a:off x="8458918" y="2244667"/>
              <a:ext cx="164269" cy="15234"/>
            </a:xfrm>
            <a:custGeom>
              <a:avLst/>
              <a:gdLst/>
              <a:ahLst/>
              <a:cxnLst/>
              <a:rect l="l" t="t" r="r" b="b"/>
              <a:pathLst>
                <a:path w="3127" h="290" extrusionOk="0">
                  <a:moveTo>
                    <a:pt x="647" y="0"/>
                  </a:moveTo>
                  <a:cubicBezTo>
                    <a:pt x="603" y="0"/>
                    <a:pt x="560" y="3"/>
                    <a:pt x="517" y="7"/>
                  </a:cubicBezTo>
                  <a:cubicBezTo>
                    <a:pt x="323" y="30"/>
                    <a:pt x="127" y="109"/>
                    <a:pt x="1" y="262"/>
                  </a:cubicBezTo>
                  <a:cubicBezTo>
                    <a:pt x="115" y="133"/>
                    <a:pt x="276" y="61"/>
                    <a:pt x="440" y="32"/>
                  </a:cubicBezTo>
                  <a:cubicBezTo>
                    <a:pt x="500" y="21"/>
                    <a:pt x="561" y="17"/>
                    <a:pt x="622" y="17"/>
                  </a:cubicBezTo>
                  <a:cubicBezTo>
                    <a:pt x="819" y="17"/>
                    <a:pt x="1016" y="66"/>
                    <a:pt x="1206" y="115"/>
                  </a:cubicBezTo>
                  <a:cubicBezTo>
                    <a:pt x="1457" y="184"/>
                    <a:pt x="1713" y="237"/>
                    <a:pt x="1974" y="263"/>
                  </a:cubicBezTo>
                  <a:cubicBezTo>
                    <a:pt x="2134" y="280"/>
                    <a:pt x="2295" y="289"/>
                    <a:pt x="2455" y="289"/>
                  </a:cubicBezTo>
                  <a:cubicBezTo>
                    <a:pt x="2680" y="289"/>
                    <a:pt x="2905" y="272"/>
                    <a:pt x="3126" y="236"/>
                  </a:cubicBezTo>
                  <a:lnTo>
                    <a:pt x="3126" y="236"/>
                  </a:lnTo>
                  <a:cubicBezTo>
                    <a:pt x="2959" y="255"/>
                    <a:pt x="2789" y="264"/>
                    <a:pt x="2621" y="268"/>
                  </a:cubicBezTo>
                  <a:cubicBezTo>
                    <a:pt x="2603" y="268"/>
                    <a:pt x="2585" y="268"/>
                    <a:pt x="2566" y="268"/>
                  </a:cubicBezTo>
                  <a:cubicBezTo>
                    <a:pt x="2327" y="268"/>
                    <a:pt x="2089" y="253"/>
                    <a:pt x="1853" y="220"/>
                  </a:cubicBezTo>
                  <a:cubicBezTo>
                    <a:pt x="1600" y="187"/>
                    <a:pt x="1351" y="126"/>
                    <a:pt x="1101" y="63"/>
                  </a:cubicBezTo>
                  <a:cubicBezTo>
                    <a:pt x="953" y="28"/>
                    <a:pt x="800" y="0"/>
                    <a:pt x="647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9" name="Google Shape;1289;p13"/>
            <p:cNvSpPr/>
            <p:nvPr/>
          </p:nvSpPr>
          <p:spPr>
            <a:xfrm>
              <a:off x="8340301" y="2299248"/>
              <a:ext cx="81846" cy="99602"/>
            </a:xfrm>
            <a:custGeom>
              <a:avLst/>
              <a:gdLst/>
              <a:ahLst/>
              <a:cxnLst/>
              <a:rect l="l" t="t" r="r" b="b"/>
              <a:pathLst>
                <a:path w="1558" h="1896" extrusionOk="0">
                  <a:moveTo>
                    <a:pt x="1558" y="1"/>
                  </a:moveTo>
                  <a:lnTo>
                    <a:pt x="1558" y="1"/>
                  </a:lnTo>
                  <a:cubicBezTo>
                    <a:pt x="1454" y="90"/>
                    <a:pt x="1383" y="210"/>
                    <a:pt x="1326" y="331"/>
                  </a:cubicBezTo>
                  <a:cubicBezTo>
                    <a:pt x="1231" y="517"/>
                    <a:pt x="1175" y="721"/>
                    <a:pt x="1082" y="902"/>
                  </a:cubicBezTo>
                  <a:cubicBezTo>
                    <a:pt x="978" y="1085"/>
                    <a:pt x="759" y="1140"/>
                    <a:pt x="570" y="1213"/>
                  </a:cubicBezTo>
                  <a:cubicBezTo>
                    <a:pt x="426" y="1266"/>
                    <a:pt x="282" y="1348"/>
                    <a:pt x="194" y="1477"/>
                  </a:cubicBezTo>
                  <a:cubicBezTo>
                    <a:pt x="102" y="1603"/>
                    <a:pt x="50" y="1750"/>
                    <a:pt x="1" y="1896"/>
                  </a:cubicBezTo>
                  <a:cubicBezTo>
                    <a:pt x="53" y="1770"/>
                    <a:pt x="104" y="1645"/>
                    <a:pt x="178" y="1534"/>
                  </a:cubicBezTo>
                  <a:cubicBezTo>
                    <a:pt x="287" y="1354"/>
                    <a:pt x="481" y="1268"/>
                    <a:pt x="674" y="1206"/>
                  </a:cubicBezTo>
                  <a:cubicBezTo>
                    <a:pt x="770" y="1170"/>
                    <a:pt x="869" y="1137"/>
                    <a:pt x="956" y="1077"/>
                  </a:cubicBezTo>
                  <a:cubicBezTo>
                    <a:pt x="1047" y="1022"/>
                    <a:pt x="1113" y="929"/>
                    <a:pt x="1148" y="833"/>
                  </a:cubicBezTo>
                  <a:cubicBezTo>
                    <a:pt x="1207" y="687"/>
                    <a:pt x="1253" y="539"/>
                    <a:pt x="1315" y="396"/>
                  </a:cubicBezTo>
                  <a:cubicBezTo>
                    <a:pt x="1376" y="253"/>
                    <a:pt x="1444" y="110"/>
                    <a:pt x="1558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0" name="Google Shape;1290;p13"/>
            <p:cNvSpPr/>
            <p:nvPr/>
          </p:nvSpPr>
          <p:spPr>
            <a:xfrm>
              <a:off x="8401868" y="2336545"/>
              <a:ext cx="103909" cy="113102"/>
            </a:xfrm>
            <a:custGeom>
              <a:avLst/>
              <a:gdLst/>
              <a:ahLst/>
              <a:cxnLst/>
              <a:rect l="l" t="t" r="r" b="b"/>
              <a:pathLst>
                <a:path w="1978" h="2153" extrusionOk="0">
                  <a:moveTo>
                    <a:pt x="1" y="0"/>
                  </a:moveTo>
                  <a:cubicBezTo>
                    <a:pt x="163" y="63"/>
                    <a:pt x="313" y="120"/>
                    <a:pt x="463" y="177"/>
                  </a:cubicBezTo>
                  <a:cubicBezTo>
                    <a:pt x="695" y="270"/>
                    <a:pt x="929" y="374"/>
                    <a:pt x="1136" y="515"/>
                  </a:cubicBezTo>
                  <a:cubicBezTo>
                    <a:pt x="1350" y="652"/>
                    <a:pt x="1484" y="875"/>
                    <a:pt x="1574" y="1109"/>
                  </a:cubicBezTo>
                  <a:cubicBezTo>
                    <a:pt x="1706" y="1455"/>
                    <a:pt x="1765" y="1839"/>
                    <a:pt x="1977" y="2152"/>
                  </a:cubicBezTo>
                  <a:cubicBezTo>
                    <a:pt x="1892" y="2011"/>
                    <a:pt x="1832" y="1857"/>
                    <a:pt x="1783" y="1701"/>
                  </a:cubicBezTo>
                  <a:cubicBezTo>
                    <a:pt x="1708" y="1463"/>
                    <a:pt x="1653" y="1218"/>
                    <a:pt x="1550" y="986"/>
                  </a:cubicBezTo>
                  <a:cubicBezTo>
                    <a:pt x="1499" y="873"/>
                    <a:pt x="1436" y="760"/>
                    <a:pt x="1352" y="666"/>
                  </a:cubicBezTo>
                  <a:cubicBezTo>
                    <a:pt x="1267" y="570"/>
                    <a:pt x="1163" y="497"/>
                    <a:pt x="1055" y="433"/>
                  </a:cubicBezTo>
                  <a:cubicBezTo>
                    <a:pt x="725" y="239"/>
                    <a:pt x="359" y="12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1" name="Google Shape;1291;p13"/>
            <p:cNvSpPr/>
            <p:nvPr/>
          </p:nvSpPr>
          <p:spPr>
            <a:xfrm>
              <a:off x="8501206" y="2313274"/>
              <a:ext cx="73598" cy="85418"/>
            </a:xfrm>
            <a:custGeom>
              <a:avLst/>
              <a:gdLst/>
              <a:ahLst/>
              <a:cxnLst/>
              <a:rect l="l" t="t" r="r" b="b"/>
              <a:pathLst>
                <a:path w="1401" h="1626" extrusionOk="0">
                  <a:moveTo>
                    <a:pt x="1" y="1"/>
                  </a:moveTo>
                  <a:cubicBezTo>
                    <a:pt x="67" y="112"/>
                    <a:pt x="122" y="206"/>
                    <a:pt x="178" y="300"/>
                  </a:cubicBezTo>
                  <a:cubicBezTo>
                    <a:pt x="272" y="458"/>
                    <a:pt x="363" y="609"/>
                    <a:pt x="452" y="759"/>
                  </a:cubicBezTo>
                  <a:cubicBezTo>
                    <a:pt x="546" y="908"/>
                    <a:pt x="623" y="1073"/>
                    <a:pt x="753" y="1202"/>
                  </a:cubicBezTo>
                  <a:cubicBezTo>
                    <a:pt x="847" y="1300"/>
                    <a:pt x="979" y="1345"/>
                    <a:pt x="1100" y="1393"/>
                  </a:cubicBezTo>
                  <a:cubicBezTo>
                    <a:pt x="1219" y="1440"/>
                    <a:pt x="1351" y="1497"/>
                    <a:pt x="1400" y="1625"/>
                  </a:cubicBezTo>
                  <a:cubicBezTo>
                    <a:pt x="1367" y="1509"/>
                    <a:pt x="1255" y="1442"/>
                    <a:pt x="1151" y="1396"/>
                  </a:cubicBezTo>
                  <a:cubicBezTo>
                    <a:pt x="987" y="1329"/>
                    <a:pt x="819" y="1267"/>
                    <a:pt x="713" y="1122"/>
                  </a:cubicBezTo>
                  <a:cubicBezTo>
                    <a:pt x="605" y="987"/>
                    <a:pt x="526" y="828"/>
                    <a:pt x="429" y="681"/>
                  </a:cubicBezTo>
                  <a:cubicBezTo>
                    <a:pt x="294" y="467"/>
                    <a:pt x="167" y="266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2" name="Google Shape;1292;p13"/>
            <p:cNvSpPr/>
            <p:nvPr/>
          </p:nvSpPr>
          <p:spPr>
            <a:xfrm>
              <a:off x="8593137" y="2321784"/>
              <a:ext cx="53110" cy="62409"/>
            </a:xfrm>
            <a:custGeom>
              <a:avLst/>
              <a:gdLst/>
              <a:ahLst/>
              <a:cxnLst/>
              <a:rect l="l" t="t" r="r" b="b"/>
              <a:pathLst>
                <a:path w="1011" h="1188" extrusionOk="0">
                  <a:moveTo>
                    <a:pt x="0" y="0"/>
                  </a:moveTo>
                  <a:cubicBezTo>
                    <a:pt x="24" y="80"/>
                    <a:pt x="51" y="159"/>
                    <a:pt x="91" y="232"/>
                  </a:cubicBezTo>
                  <a:cubicBezTo>
                    <a:pt x="207" y="464"/>
                    <a:pt x="374" y="663"/>
                    <a:pt x="562" y="839"/>
                  </a:cubicBezTo>
                  <a:cubicBezTo>
                    <a:pt x="700" y="969"/>
                    <a:pt x="850" y="1088"/>
                    <a:pt x="1010" y="1188"/>
                  </a:cubicBezTo>
                  <a:cubicBezTo>
                    <a:pt x="944" y="1136"/>
                    <a:pt x="880" y="1086"/>
                    <a:pt x="815" y="1032"/>
                  </a:cubicBezTo>
                  <a:cubicBezTo>
                    <a:pt x="620" y="870"/>
                    <a:pt x="439" y="694"/>
                    <a:pt x="283" y="497"/>
                  </a:cubicBezTo>
                  <a:cubicBezTo>
                    <a:pt x="166" y="347"/>
                    <a:pt x="67" y="181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3" name="Google Shape;1293;p13"/>
            <p:cNvSpPr/>
            <p:nvPr/>
          </p:nvSpPr>
          <p:spPr>
            <a:xfrm>
              <a:off x="8442423" y="2383982"/>
              <a:ext cx="38034" cy="48382"/>
            </a:xfrm>
            <a:custGeom>
              <a:avLst/>
              <a:gdLst/>
              <a:ahLst/>
              <a:cxnLst/>
              <a:rect l="l" t="t" r="r" b="b"/>
              <a:pathLst>
                <a:path w="724" h="921" extrusionOk="0">
                  <a:moveTo>
                    <a:pt x="723" y="0"/>
                  </a:moveTo>
                  <a:lnTo>
                    <a:pt x="723" y="0"/>
                  </a:lnTo>
                  <a:cubicBezTo>
                    <a:pt x="672" y="33"/>
                    <a:pt x="621" y="71"/>
                    <a:pt x="574" y="113"/>
                  </a:cubicBezTo>
                  <a:cubicBezTo>
                    <a:pt x="429" y="239"/>
                    <a:pt x="303" y="387"/>
                    <a:pt x="195" y="545"/>
                  </a:cubicBezTo>
                  <a:cubicBezTo>
                    <a:pt x="117" y="662"/>
                    <a:pt x="45" y="786"/>
                    <a:pt x="1" y="920"/>
                  </a:cubicBezTo>
                  <a:cubicBezTo>
                    <a:pt x="27" y="864"/>
                    <a:pt x="57" y="810"/>
                    <a:pt x="89" y="756"/>
                  </a:cubicBezTo>
                  <a:cubicBezTo>
                    <a:pt x="186" y="596"/>
                    <a:pt x="299" y="444"/>
                    <a:pt x="419" y="301"/>
                  </a:cubicBezTo>
                  <a:cubicBezTo>
                    <a:pt x="513" y="193"/>
                    <a:pt x="612" y="89"/>
                    <a:pt x="723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4" name="Google Shape;1294;p13"/>
            <p:cNvSpPr/>
            <p:nvPr/>
          </p:nvSpPr>
          <p:spPr>
            <a:xfrm>
              <a:off x="8528996" y="2202116"/>
              <a:ext cx="42394" cy="49643"/>
            </a:xfrm>
            <a:custGeom>
              <a:avLst/>
              <a:gdLst/>
              <a:ahLst/>
              <a:cxnLst/>
              <a:rect l="l" t="t" r="r" b="b"/>
              <a:pathLst>
                <a:path w="807" h="945" extrusionOk="0">
                  <a:moveTo>
                    <a:pt x="806" y="0"/>
                  </a:moveTo>
                  <a:lnTo>
                    <a:pt x="806" y="0"/>
                  </a:lnTo>
                  <a:cubicBezTo>
                    <a:pt x="757" y="46"/>
                    <a:pt x="704" y="87"/>
                    <a:pt x="649" y="124"/>
                  </a:cubicBezTo>
                  <a:cubicBezTo>
                    <a:pt x="565" y="180"/>
                    <a:pt x="476" y="230"/>
                    <a:pt x="394" y="291"/>
                  </a:cubicBezTo>
                  <a:cubicBezTo>
                    <a:pt x="310" y="350"/>
                    <a:pt x="239" y="431"/>
                    <a:pt x="186" y="518"/>
                  </a:cubicBezTo>
                  <a:cubicBezTo>
                    <a:pt x="103" y="651"/>
                    <a:pt x="45" y="797"/>
                    <a:pt x="0" y="945"/>
                  </a:cubicBezTo>
                  <a:cubicBezTo>
                    <a:pt x="25" y="882"/>
                    <a:pt x="52" y="820"/>
                    <a:pt x="77" y="758"/>
                  </a:cubicBezTo>
                  <a:cubicBezTo>
                    <a:pt x="121" y="665"/>
                    <a:pt x="170" y="574"/>
                    <a:pt x="230" y="492"/>
                  </a:cubicBezTo>
                  <a:cubicBezTo>
                    <a:pt x="288" y="408"/>
                    <a:pt x="364" y="340"/>
                    <a:pt x="449" y="283"/>
                  </a:cubicBezTo>
                  <a:cubicBezTo>
                    <a:pt x="573" y="196"/>
                    <a:pt x="708" y="118"/>
                    <a:pt x="80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5" name="Google Shape;1295;p13"/>
            <p:cNvSpPr/>
            <p:nvPr/>
          </p:nvSpPr>
          <p:spPr>
            <a:xfrm>
              <a:off x="8487811" y="2119430"/>
              <a:ext cx="15024" cy="57471"/>
            </a:xfrm>
            <a:custGeom>
              <a:avLst/>
              <a:gdLst/>
              <a:ahLst/>
              <a:cxnLst/>
              <a:rect l="l" t="t" r="r" b="b"/>
              <a:pathLst>
                <a:path w="286" h="1094" extrusionOk="0">
                  <a:moveTo>
                    <a:pt x="285" y="0"/>
                  </a:moveTo>
                  <a:cubicBezTo>
                    <a:pt x="245" y="47"/>
                    <a:pt x="212" y="97"/>
                    <a:pt x="181" y="149"/>
                  </a:cubicBezTo>
                  <a:cubicBezTo>
                    <a:pt x="89" y="310"/>
                    <a:pt x="38" y="492"/>
                    <a:pt x="17" y="675"/>
                  </a:cubicBezTo>
                  <a:cubicBezTo>
                    <a:pt x="0" y="813"/>
                    <a:pt x="0" y="954"/>
                    <a:pt x="16" y="1094"/>
                  </a:cubicBezTo>
                  <a:cubicBezTo>
                    <a:pt x="14" y="1034"/>
                    <a:pt x="12" y="973"/>
                    <a:pt x="16" y="914"/>
                  </a:cubicBezTo>
                  <a:cubicBezTo>
                    <a:pt x="22" y="728"/>
                    <a:pt x="54" y="544"/>
                    <a:pt x="109" y="369"/>
                  </a:cubicBezTo>
                  <a:cubicBezTo>
                    <a:pt x="151" y="239"/>
                    <a:pt x="209" y="115"/>
                    <a:pt x="285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6" name="Google Shape;1296;p13"/>
            <p:cNvSpPr/>
            <p:nvPr/>
          </p:nvSpPr>
          <p:spPr>
            <a:xfrm>
              <a:off x="8359527" y="2188405"/>
              <a:ext cx="52375" cy="3677"/>
            </a:xfrm>
            <a:custGeom>
              <a:avLst/>
              <a:gdLst/>
              <a:ahLst/>
              <a:cxnLst/>
              <a:rect l="l" t="t" r="r" b="b"/>
              <a:pathLst>
                <a:path w="997" h="70" extrusionOk="0">
                  <a:moveTo>
                    <a:pt x="1" y="1"/>
                  </a:moveTo>
                  <a:lnTo>
                    <a:pt x="1" y="1"/>
                  </a:lnTo>
                  <a:cubicBezTo>
                    <a:pt x="51" y="13"/>
                    <a:pt x="103" y="22"/>
                    <a:pt x="155" y="30"/>
                  </a:cubicBezTo>
                  <a:cubicBezTo>
                    <a:pt x="312" y="55"/>
                    <a:pt x="473" y="66"/>
                    <a:pt x="632" y="68"/>
                  </a:cubicBezTo>
                  <a:cubicBezTo>
                    <a:pt x="669" y="69"/>
                    <a:pt x="707" y="70"/>
                    <a:pt x="744" y="70"/>
                  </a:cubicBezTo>
                  <a:cubicBezTo>
                    <a:pt x="828" y="70"/>
                    <a:pt x="913" y="67"/>
                    <a:pt x="996" y="62"/>
                  </a:cubicBezTo>
                  <a:cubicBezTo>
                    <a:pt x="929" y="60"/>
                    <a:pt x="882" y="56"/>
                    <a:pt x="838" y="53"/>
                  </a:cubicBezTo>
                  <a:cubicBezTo>
                    <a:pt x="643" y="42"/>
                    <a:pt x="517" y="35"/>
                    <a:pt x="356" y="25"/>
                  </a:cubicBezTo>
                  <a:cubicBezTo>
                    <a:pt x="260" y="19"/>
                    <a:pt x="178" y="13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7" name="Google Shape;1297;p13"/>
            <p:cNvSpPr/>
            <p:nvPr/>
          </p:nvSpPr>
          <p:spPr>
            <a:xfrm>
              <a:off x="8465695" y="2270775"/>
              <a:ext cx="45598" cy="35617"/>
            </a:xfrm>
            <a:custGeom>
              <a:avLst/>
              <a:gdLst/>
              <a:ahLst/>
              <a:cxnLst/>
              <a:rect l="l" t="t" r="r" b="b"/>
              <a:pathLst>
                <a:path w="868" h="678" extrusionOk="0">
                  <a:moveTo>
                    <a:pt x="858" y="1"/>
                  </a:moveTo>
                  <a:cubicBezTo>
                    <a:pt x="803" y="1"/>
                    <a:pt x="747" y="20"/>
                    <a:pt x="700" y="49"/>
                  </a:cubicBezTo>
                  <a:cubicBezTo>
                    <a:pt x="622" y="95"/>
                    <a:pt x="558" y="162"/>
                    <a:pt x="491" y="219"/>
                  </a:cubicBezTo>
                  <a:cubicBezTo>
                    <a:pt x="425" y="279"/>
                    <a:pt x="364" y="335"/>
                    <a:pt x="294" y="397"/>
                  </a:cubicBezTo>
                  <a:cubicBezTo>
                    <a:pt x="195" y="489"/>
                    <a:pt x="96" y="583"/>
                    <a:pt x="0" y="677"/>
                  </a:cubicBezTo>
                  <a:cubicBezTo>
                    <a:pt x="58" y="630"/>
                    <a:pt x="97" y="597"/>
                    <a:pt x="135" y="564"/>
                  </a:cubicBezTo>
                  <a:cubicBezTo>
                    <a:pt x="273" y="448"/>
                    <a:pt x="409" y="330"/>
                    <a:pt x="541" y="208"/>
                  </a:cubicBezTo>
                  <a:cubicBezTo>
                    <a:pt x="635" y="120"/>
                    <a:pt x="732" y="16"/>
                    <a:pt x="868" y="1"/>
                  </a:cubicBezTo>
                  <a:cubicBezTo>
                    <a:pt x="864" y="1"/>
                    <a:pt x="861" y="1"/>
                    <a:pt x="858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8" name="Google Shape;1298;p13"/>
            <p:cNvSpPr/>
            <p:nvPr/>
          </p:nvSpPr>
          <p:spPr>
            <a:xfrm>
              <a:off x="8561566" y="2287901"/>
              <a:ext cx="56000" cy="32938"/>
            </a:xfrm>
            <a:custGeom>
              <a:avLst/>
              <a:gdLst/>
              <a:ahLst/>
              <a:cxnLst/>
              <a:rect l="l" t="t" r="r" b="b"/>
              <a:pathLst>
                <a:path w="1066" h="627" extrusionOk="0">
                  <a:moveTo>
                    <a:pt x="1066" y="0"/>
                  </a:moveTo>
                  <a:lnTo>
                    <a:pt x="1066" y="0"/>
                  </a:lnTo>
                  <a:cubicBezTo>
                    <a:pt x="1000" y="9"/>
                    <a:pt x="934" y="21"/>
                    <a:pt x="871" y="43"/>
                  </a:cubicBezTo>
                  <a:cubicBezTo>
                    <a:pt x="681" y="104"/>
                    <a:pt x="502" y="203"/>
                    <a:pt x="339" y="321"/>
                  </a:cubicBezTo>
                  <a:cubicBezTo>
                    <a:pt x="216" y="411"/>
                    <a:pt x="100" y="512"/>
                    <a:pt x="0" y="627"/>
                  </a:cubicBezTo>
                  <a:cubicBezTo>
                    <a:pt x="47" y="583"/>
                    <a:pt x="95" y="536"/>
                    <a:pt x="147" y="496"/>
                  </a:cubicBezTo>
                  <a:cubicBezTo>
                    <a:pt x="303" y="367"/>
                    <a:pt x="471" y="254"/>
                    <a:pt x="650" y="161"/>
                  </a:cubicBezTo>
                  <a:cubicBezTo>
                    <a:pt x="781" y="92"/>
                    <a:pt x="920" y="35"/>
                    <a:pt x="106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BLANK_1_3">
    <p:spTree>
      <p:nvGrpSpPr>
        <p:cNvPr id="1" name="Shape 14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8" name="Google Shape;1438;p1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25"/>
            <a:ext cx="9143949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439" name="Google Shape;1439;p15"/>
          <p:cNvSpPr/>
          <p:nvPr/>
        </p:nvSpPr>
        <p:spPr>
          <a:xfrm>
            <a:off x="260025" y="277225"/>
            <a:ext cx="8624100" cy="4589100"/>
          </a:xfrm>
          <a:prstGeom prst="plus">
            <a:avLst>
              <a:gd name="adj" fmla="val 1975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440" name="Google Shape;1440;p15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 flipH="1">
            <a:off x="260025" y="277175"/>
            <a:ext cx="8624100" cy="4589100"/>
          </a:xfrm>
          <a:prstGeom prst="plus">
            <a:avLst>
              <a:gd name="adj" fmla="val 1939"/>
            </a:avLst>
          </a:prstGeom>
          <a:noFill/>
          <a:ln>
            <a:noFill/>
          </a:ln>
        </p:spPr>
      </p:pic>
      <p:sp>
        <p:nvSpPr>
          <p:cNvPr id="1441" name="Google Shape;1441;p15"/>
          <p:cNvSpPr/>
          <p:nvPr/>
        </p:nvSpPr>
        <p:spPr>
          <a:xfrm>
            <a:off x="316775" y="335575"/>
            <a:ext cx="8510400" cy="4472400"/>
          </a:xfrm>
          <a:prstGeom prst="plus">
            <a:avLst>
              <a:gd name="adj" fmla="val 1975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42" name="Google Shape;1442;p15"/>
          <p:cNvSpPr/>
          <p:nvPr/>
        </p:nvSpPr>
        <p:spPr>
          <a:xfrm>
            <a:off x="260025" y="277175"/>
            <a:ext cx="8624100" cy="4589100"/>
          </a:xfrm>
          <a:prstGeom prst="plus">
            <a:avLst>
              <a:gd name="adj" fmla="val 1975"/>
            </a:avLst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43" name="Google Shape;1443;p15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563100"/>
          </a:xfrm>
          <a:prstGeom prst="rect">
            <a:avLst/>
          </a:prstGeom>
        </p:spPr>
        <p:txBody>
          <a:bodyPr spcFirstLastPara="1" wrap="square" lIns="91425" tIns="0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9pPr>
          </a:lstStyle>
          <a:p>
            <a:endParaRPr/>
          </a:p>
        </p:txBody>
      </p:sp>
      <p:grpSp>
        <p:nvGrpSpPr>
          <p:cNvPr id="1444" name="Google Shape;1444;p15"/>
          <p:cNvGrpSpPr/>
          <p:nvPr/>
        </p:nvGrpSpPr>
        <p:grpSpPr>
          <a:xfrm>
            <a:off x="720275" y="540016"/>
            <a:ext cx="7704000" cy="563119"/>
            <a:chOff x="720275" y="540000"/>
            <a:chExt cx="7704000" cy="634500"/>
          </a:xfrm>
        </p:grpSpPr>
        <p:cxnSp>
          <p:nvCxnSpPr>
            <p:cNvPr id="1445" name="Google Shape;1445;p15"/>
            <p:cNvCxnSpPr/>
            <p:nvPr/>
          </p:nvCxnSpPr>
          <p:spPr>
            <a:xfrm>
              <a:off x="720275" y="540000"/>
              <a:ext cx="7704000" cy="0"/>
            </a:xfrm>
            <a:prstGeom prst="straightConnector1">
              <a:avLst/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446" name="Google Shape;1446;p15"/>
            <p:cNvCxnSpPr/>
            <p:nvPr/>
          </p:nvCxnSpPr>
          <p:spPr>
            <a:xfrm>
              <a:off x="720275" y="1174500"/>
              <a:ext cx="7704000" cy="0"/>
            </a:xfrm>
            <a:prstGeom prst="straightConnector1">
              <a:avLst/>
            </a:prstGeom>
            <a:noFill/>
            <a:ln w="28575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grpSp>
        <p:nvGrpSpPr>
          <p:cNvPr id="1447" name="Google Shape;1447;p15"/>
          <p:cNvGrpSpPr/>
          <p:nvPr/>
        </p:nvGrpSpPr>
        <p:grpSpPr>
          <a:xfrm rot="1657836">
            <a:off x="2908961" y="4588906"/>
            <a:ext cx="759949" cy="948583"/>
            <a:chOff x="3403138" y="1738725"/>
            <a:chExt cx="473775" cy="591375"/>
          </a:xfrm>
        </p:grpSpPr>
        <p:sp>
          <p:nvSpPr>
            <p:cNvPr id="1448" name="Google Shape;1448;p15"/>
            <p:cNvSpPr/>
            <p:nvPr/>
          </p:nvSpPr>
          <p:spPr>
            <a:xfrm>
              <a:off x="3403138" y="1738725"/>
              <a:ext cx="473775" cy="591375"/>
            </a:xfrm>
            <a:custGeom>
              <a:avLst/>
              <a:gdLst/>
              <a:ahLst/>
              <a:cxnLst/>
              <a:rect l="l" t="t" r="r" b="b"/>
              <a:pathLst>
                <a:path w="18951" h="23655" extrusionOk="0">
                  <a:moveTo>
                    <a:pt x="9734" y="1"/>
                  </a:moveTo>
                  <a:cubicBezTo>
                    <a:pt x="9718" y="1"/>
                    <a:pt x="9701" y="9"/>
                    <a:pt x="9691" y="24"/>
                  </a:cubicBezTo>
                  <a:cubicBezTo>
                    <a:pt x="9288" y="619"/>
                    <a:pt x="8888" y="1215"/>
                    <a:pt x="8489" y="1816"/>
                  </a:cubicBezTo>
                  <a:cubicBezTo>
                    <a:pt x="8478" y="1831"/>
                    <a:pt x="8462" y="1839"/>
                    <a:pt x="8445" y="1839"/>
                  </a:cubicBezTo>
                  <a:cubicBezTo>
                    <a:pt x="8430" y="1839"/>
                    <a:pt x="8416" y="1833"/>
                    <a:pt x="8405" y="1820"/>
                  </a:cubicBezTo>
                  <a:cubicBezTo>
                    <a:pt x="8302" y="1698"/>
                    <a:pt x="8202" y="1574"/>
                    <a:pt x="8099" y="1451"/>
                  </a:cubicBezTo>
                  <a:cubicBezTo>
                    <a:pt x="8088" y="1437"/>
                    <a:pt x="8074" y="1431"/>
                    <a:pt x="8059" y="1431"/>
                  </a:cubicBezTo>
                  <a:cubicBezTo>
                    <a:pt x="8036" y="1431"/>
                    <a:pt x="8013" y="1448"/>
                    <a:pt x="8007" y="1476"/>
                  </a:cubicBezTo>
                  <a:cubicBezTo>
                    <a:pt x="7933" y="1869"/>
                    <a:pt x="7859" y="2263"/>
                    <a:pt x="7786" y="2656"/>
                  </a:cubicBezTo>
                  <a:cubicBezTo>
                    <a:pt x="7780" y="2683"/>
                    <a:pt x="7756" y="2700"/>
                    <a:pt x="7732" y="2700"/>
                  </a:cubicBezTo>
                  <a:cubicBezTo>
                    <a:pt x="7722" y="2700"/>
                    <a:pt x="7712" y="2698"/>
                    <a:pt x="7703" y="2691"/>
                  </a:cubicBezTo>
                  <a:cubicBezTo>
                    <a:pt x="7549" y="2575"/>
                    <a:pt x="7395" y="2456"/>
                    <a:pt x="7239" y="2340"/>
                  </a:cubicBezTo>
                  <a:cubicBezTo>
                    <a:pt x="7230" y="2333"/>
                    <a:pt x="7219" y="2329"/>
                    <a:pt x="7209" y="2329"/>
                  </a:cubicBezTo>
                  <a:cubicBezTo>
                    <a:pt x="7185" y="2329"/>
                    <a:pt x="7162" y="2348"/>
                    <a:pt x="7157" y="2377"/>
                  </a:cubicBezTo>
                  <a:cubicBezTo>
                    <a:pt x="7101" y="2752"/>
                    <a:pt x="7044" y="3127"/>
                    <a:pt x="6991" y="3501"/>
                  </a:cubicBezTo>
                  <a:cubicBezTo>
                    <a:pt x="6986" y="3530"/>
                    <a:pt x="6963" y="3548"/>
                    <a:pt x="6938" y="3548"/>
                  </a:cubicBezTo>
                  <a:cubicBezTo>
                    <a:pt x="6930" y="3548"/>
                    <a:pt x="6922" y="3547"/>
                    <a:pt x="6914" y="3542"/>
                  </a:cubicBezTo>
                  <a:cubicBezTo>
                    <a:pt x="6658" y="3402"/>
                    <a:pt x="6401" y="3261"/>
                    <a:pt x="6147" y="3119"/>
                  </a:cubicBezTo>
                  <a:cubicBezTo>
                    <a:pt x="6139" y="3115"/>
                    <a:pt x="6131" y="3113"/>
                    <a:pt x="6122" y="3113"/>
                  </a:cubicBezTo>
                  <a:cubicBezTo>
                    <a:pt x="6098" y="3113"/>
                    <a:pt x="6075" y="3130"/>
                    <a:pt x="6070" y="3157"/>
                  </a:cubicBezTo>
                  <a:cubicBezTo>
                    <a:pt x="5965" y="3667"/>
                    <a:pt x="5859" y="4179"/>
                    <a:pt x="5757" y="4689"/>
                  </a:cubicBezTo>
                  <a:cubicBezTo>
                    <a:pt x="5752" y="4717"/>
                    <a:pt x="5728" y="4734"/>
                    <a:pt x="5704" y="4734"/>
                  </a:cubicBezTo>
                  <a:cubicBezTo>
                    <a:pt x="5693" y="4734"/>
                    <a:pt x="5681" y="4730"/>
                    <a:pt x="5671" y="4722"/>
                  </a:cubicBezTo>
                  <a:cubicBezTo>
                    <a:pt x="5364" y="4453"/>
                    <a:pt x="5058" y="4183"/>
                    <a:pt x="4750" y="3912"/>
                  </a:cubicBezTo>
                  <a:cubicBezTo>
                    <a:pt x="4740" y="3903"/>
                    <a:pt x="4728" y="3900"/>
                    <a:pt x="4717" y="3900"/>
                  </a:cubicBezTo>
                  <a:cubicBezTo>
                    <a:pt x="4692" y="3900"/>
                    <a:pt x="4668" y="3918"/>
                    <a:pt x="4664" y="3947"/>
                  </a:cubicBezTo>
                  <a:cubicBezTo>
                    <a:pt x="4677" y="4536"/>
                    <a:pt x="4692" y="5127"/>
                    <a:pt x="4710" y="5715"/>
                  </a:cubicBezTo>
                  <a:cubicBezTo>
                    <a:pt x="4706" y="5745"/>
                    <a:pt x="4682" y="5764"/>
                    <a:pt x="4657" y="5764"/>
                  </a:cubicBezTo>
                  <a:cubicBezTo>
                    <a:pt x="4644" y="5764"/>
                    <a:pt x="4630" y="5758"/>
                    <a:pt x="4619" y="5746"/>
                  </a:cubicBezTo>
                  <a:lnTo>
                    <a:pt x="4018" y="5323"/>
                  </a:lnTo>
                  <a:cubicBezTo>
                    <a:pt x="4007" y="5311"/>
                    <a:pt x="3993" y="5306"/>
                    <a:pt x="3980" y="5306"/>
                  </a:cubicBezTo>
                  <a:cubicBezTo>
                    <a:pt x="3948" y="5306"/>
                    <a:pt x="3918" y="5337"/>
                    <a:pt x="3928" y="5377"/>
                  </a:cubicBezTo>
                  <a:cubicBezTo>
                    <a:pt x="4093" y="6049"/>
                    <a:pt x="4259" y="6718"/>
                    <a:pt x="4429" y="7386"/>
                  </a:cubicBezTo>
                  <a:cubicBezTo>
                    <a:pt x="4439" y="7425"/>
                    <a:pt x="4410" y="7457"/>
                    <a:pt x="4378" y="7457"/>
                  </a:cubicBezTo>
                  <a:cubicBezTo>
                    <a:pt x="4367" y="7457"/>
                    <a:pt x="4355" y="7453"/>
                    <a:pt x="4345" y="7445"/>
                  </a:cubicBezTo>
                  <a:cubicBezTo>
                    <a:pt x="3935" y="7103"/>
                    <a:pt x="3527" y="6761"/>
                    <a:pt x="3119" y="6416"/>
                  </a:cubicBezTo>
                  <a:cubicBezTo>
                    <a:pt x="3109" y="6407"/>
                    <a:pt x="3098" y="6403"/>
                    <a:pt x="3086" y="6403"/>
                  </a:cubicBezTo>
                  <a:cubicBezTo>
                    <a:pt x="3065" y="6403"/>
                    <a:pt x="3044" y="6418"/>
                    <a:pt x="3036" y="6442"/>
                  </a:cubicBezTo>
                  <a:cubicBezTo>
                    <a:pt x="2988" y="6588"/>
                    <a:pt x="2942" y="6735"/>
                    <a:pt x="2894" y="6883"/>
                  </a:cubicBezTo>
                  <a:cubicBezTo>
                    <a:pt x="2886" y="6907"/>
                    <a:pt x="2865" y="6922"/>
                    <a:pt x="2843" y="6922"/>
                  </a:cubicBezTo>
                  <a:cubicBezTo>
                    <a:pt x="2834" y="6922"/>
                    <a:pt x="2825" y="6919"/>
                    <a:pt x="2816" y="6914"/>
                  </a:cubicBezTo>
                  <a:cubicBezTo>
                    <a:pt x="2527" y="6725"/>
                    <a:pt x="2240" y="6536"/>
                    <a:pt x="1951" y="6346"/>
                  </a:cubicBezTo>
                  <a:cubicBezTo>
                    <a:pt x="1942" y="6341"/>
                    <a:pt x="1933" y="6338"/>
                    <a:pt x="1924" y="6338"/>
                  </a:cubicBezTo>
                  <a:cubicBezTo>
                    <a:pt x="1896" y="6338"/>
                    <a:pt x="1871" y="6361"/>
                    <a:pt x="1869" y="6394"/>
                  </a:cubicBezTo>
                  <a:lnTo>
                    <a:pt x="1861" y="6834"/>
                  </a:lnTo>
                  <a:cubicBezTo>
                    <a:pt x="1861" y="6865"/>
                    <a:pt x="1836" y="6890"/>
                    <a:pt x="1808" y="6890"/>
                  </a:cubicBezTo>
                  <a:cubicBezTo>
                    <a:pt x="1803" y="6890"/>
                    <a:pt x="1798" y="6890"/>
                    <a:pt x="1793" y="6888"/>
                  </a:cubicBezTo>
                  <a:cubicBezTo>
                    <a:pt x="1262" y="6663"/>
                    <a:pt x="734" y="6437"/>
                    <a:pt x="203" y="6209"/>
                  </a:cubicBezTo>
                  <a:cubicBezTo>
                    <a:pt x="198" y="6207"/>
                    <a:pt x="192" y="6207"/>
                    <a:pt x="187" y="6207"/>
                  </a:cubicBezTo>
                  <a:cubicBezTo>
                    <a:pt x="147" y="6207"/>
                    <a:pt x="120" y="6259"/>
                    <a:pt x="147" y="6297"/>
                  </a:cubicBezTo>
                  <a:cubicBezTo>
                    <a:pt x="346" y="6664"/>
                    <a:pt x="547" y="7030"/>
                    <a:pt x="749" y="7396"/>
                  </a:cubicBezTo>
                  <a:cubicBezTo>
                    <a:pt x="774" y="7434"/>
                    <a:pt x="750" y="7487"/>
                    <a:pt x="706" y="7487"/>
                  </a:cubicBezTo>
                  <a:cubicBezTo>
                    <a:pt x="588" y="7486"/>
                    <a:pt x="472" y="7483"/>
                    <a:pt x="355" y="7481"/>
                  </a:cubicBezTo>
                  <a:cubicBezTo>
                    <a:pt x="354" y="7481"/>
                    <a:pt x="354" y="7481"/>
                    <a:pt x="353" y="7481"/>
                  </a:cubicBezTo>
                  <a:cubicBezTo>
                    <a:pt x="307" y="7481"/>
                    <a:pt x="283" y="7544"/>
                    <a:pt x="316" y="7579"/>
                  </a:cubicBezTo>
                  <a:cubicBezTo>
                    <a:pt x="516" y="7787"/>
                    <a:pt x="716" y="7994"/>
                    <a:pt x="915" y="8199"/>
                  </a:cubicBezTo>
                  <a:cubicBezTo>
                    <a:pt x="944" y="8229"/>
                    <a:pt x="933" y="8281"/>
                    <a:pt x="895" y="8295"/>
                  </a:cubicBezTo>
                  <a:cubicBezTo>
                    <a:pt x="613" y="8395"/>
                    <a:pt x="330" y="8498"/>
                    <a:pt x="49" y="8599"/>
                  </a:cubicBezTo>
                  <a:cubicBezTo>
                    <a:pt x="10" y="8613"/>
                    <a:pt x="0" y="8668"/>
                    <a:pt x="31" y="8695"/>
                  </a:cubicBezTo>
                  <a:cubicBezTo>
                    <a:pt x="428" y="9070"/>
                    <a:pt x="826" y="9441"/>
                    <a:pt x="1224" y="9813"/>
                  </a:cubicBezTo>
                  <a:cubicBezTo>
                    <a:pt x="1255" y="9842"/>
                    <a:pt x="1245" y="9894"/>
                    <a:pt x="1207" y="9909"/>
                  </a:cubicBezTo>
                  <a:cubicBezTo>
                    <a:pt x="888" y="10034"/>
                    <a:pt x="566" y="10160"/>
                    <a:pt x="247" y="10287"/>
                  </a:cubicBezTo>
                  <a:cubicBezTo>
                    <a:pt x="210" y="10302"/>
                    <a:pt x="199" y="10352"/>
                    <a:pt x="229" y="10382"/>
                  </a:cubicBezTo>
                  <a:cubicBezTo>
                    <a:pt x="404" y="10557"/>
                    <a:pt x="877" y="11034"/>
                    <a:pt x="823" y="11034"/>
                  </a:cubicBezTo>
                  <a:cubicBezTo>
                    <a:pt x="773" y="11034"/>
                    <a:pt x="391" y="11196"/>
                    <a:pt x="210" y="11275"/>
                  </a:cubicBezTo>
                  <a:cubicBezTo>
                    <a:pt x="171" y="11292"/>
                    <a:pt x="166" y="11349"/>
                    <a:pt x="202" y="11376"/>
                  </a:cubicBezTo>
                  <a:cubicBezTo>
                    <a:pt x="546" y="11618"/>
                    <a:pt x="889" y="11861"/>
                    <a:pt x="1233" y="12103"/>
                  </a:cubicBezTo>
                  <a:cubicBezTo>
                    <a:pt x="1272" y="12128"/>
                    <a:pt x="1262" y="12191"/>
                    <a:pt x="1220" y="12204"/>
                  </a:cubicBezTo>
                  <a:cubicBezTo>
                    <a:pt x="919" y="12300"/>
                    <a:pt x="619" y="12396"/>
                    <a:pt x="318" y="12492"/>
                  </a:cubicBezTo>
                  <a:cubicBezTo>
                    <a:pt x="275" y="12505"/>
                    <a:pt x="265" y="12569"/>
                    <a:pt x="303" y="12595"/>
                  </a:cubicBezTo>
                  <a:cubicBezTo>
                    <a:pt x="887" y="12926"/>
                    <a:pt x="1469" y="13258"/>
                    <a:pt x="2053" y="13585"/>
                  </a:cubicBezTo>
                  <a:cubicBezTo>
                    <a:pt x="2095" y="13615"/>
                    <a:pt x="2081" y="13683"/>
                    <a:pt x="2031" y="13689"/>
                  </a:cubicBezTo>
                  <a:cubicBezTo>
                    <a:pt x="1569" y="13815"/>
                    <a:pt x="1108" y="13940"/>
                    <a:pt x="648" y="14067"/>
                  </a:cubicBezTo>
                  <a:cubicBezTo>
                    <a:pt x="606" y="14072"/>
                    <a:pt x="585" y="14126"/>
                    <a:pt x="614" y="14162"/>
                  </a:cubicBezTo>
                  <a:cubicBezTo>
                    <a:pt x="893" y="14498"/>
                    <a:pt x="1171" y="14834"/>
                    <a:pt x="1451" y="15169"/>
                  </a:cubicBezTo>
                  <a:cubicBezTo>
                    <a:pt x="1472" y="15195"/>
                    <a:pt x="1468" y="15236"/>
                    <a:pt x="1441" y="15254"/>
                  </a:cubicBezTo>
                  <a:cubicBezTo>
                    <a:pt x="1218" y="15417"/>
                    <a:pt x="995" y="15579"/>
                    <a:pt x="772" y="15743"/>
                  </a:cubicBezTo>
                  <a:cubicBezTo>
                    <a:pt x="734" y="15771"/>
                    <a:pt x="746" y="15836"/>
                    <a:pt x="791" y="15845"/>
                  </a:cubicBezTo>
                  <a:cubicBezTo>
                    <a:pt x="1213" y="15933"/>
                    <a:pt x="1636" y="16018"/>
                    <a:pt x="2058" y="16104"/>
                  </a:cubicBezTo>
                  <a:cubicBezTo>
                    <a:pt x="2088" y="16110"/>
                    <a:pt x="2106" y="16142"/>
                    <a:pt x="2099" y="16174"/>
                  </a:cubicBezTo>
                  <a:cubicBezTo>
                    <a:pt x="2027" y="16462"/>
                    <a:pt x="1955" y="16752"/>
                    <a:pt x="1885" y="17041"/>
                  </a:cubicBezTo>
                  <a:cubicBezTo>
                    <a:pt x="1875" y="17077"/>
                    <a:pt x="1900" y="17111"/>
                    <a:pt x="1935" y="17113"/>
                  </a:cubicBezTo>
                  <a:cubicBezTo>
                    <a:pt x="2400" y="17125"/>
                    <a:pt x="2864" y="17135"/>
                    <a:pt x="3328" y="17147"/>
                  </a:cubicBezTo>
                  <a:cubicBezTo>
                    <a:pt x="3366" y="17150"/>
                    <a:pt x="3392" y="17193"/>
                    <a:pt x="3374" y="17229"/>
                  </a:cubicBezTo>
                  <a:cubicBezTo>
                    <a:pt x="3286" y="17420"/>
                    <a:pt x="3195" y="17612"/>
                    <a:pt x="3107" y="17806"/>
                  </a:cubicBezTo>
                  <a:cubicBezTo>
                    <a:pt x="3089" y="17843"/>
                    <a:pt x="3115" y="17886"/>
                    <a:pt x="3154" y="17886"/>
                  </a:cubicBezTo>
                  <a:cubicBezTo>
                    <a:pt x="3155" y="17886"/>
                    <a:pt x="3155" y="17886"/>
                    <a:pt x="3156" y="17886"/>
                  </a:cubicBezTo>
                  <a:cubicBezTo>
                    <a:pt x="3727" y="17868"/>
                    <a:pt x="4297" y="17851"/>
                    <a:pt x="4870" y="17833"/>
                  </a:cubicBezTo>
                  <a:cubicBezTo>
                    <a:pt x="4870" y="17832"/>
                    <a:pt x="4871" y="17832"/>
                    <a:pt x="4871" y="17832"/>
                  </a:cubicBezTo>
                  <a:cubicBezTo>
                    <a:pt x="4925" y="17832"/>
                    <a:pt x="4945" y="17909"/>
                    <a:pt x="4897" y="17936"/>
                  </a:cubicBezTo>
                  <a:cubicBezTo>
                    <a:pt x="4489" y="18187"/>
                    <a:pt x="4081" y="18438"/>
                    <a:pt x="3673" y="18691"/>
                  </a:cubicBezTo>
                  <a:cubicBezTo>
                    <a:pt x="3634" y="18716"/>
                    <a:pt x="3640" y="18778"/>
                    <a:pt x="3683" y="18793"/>
                  </a:cubicBezTo>
                  <a:cubicBezTo>
                    <a:pt x="3873" y="18857"/>
                    <a:pt x="4293" y="18972"/>
                    <a:pt x="4828" y="18972"/>
                  </a:cubicBezTo>
                  <a:cubicBezTo>
                    <a:pt x="5267" y="18972"/>
                    <a:pt x="5784" y="18894"/>
                    <a:pt x="6313" y="18648"/>
                  </a:cubicBezTo>
                  <a:cubicBezTo>
                    <a:pt x="6321" y="18645"/>
                    <a:pt x="6328" y="18643"/>
                    <a:pt x="6335" y="18643"/>
                  </a:cubicBezTo>
                  <a:cubicBezTo>
                    <a:pt x="6373" y="18643"/>
                    <a:pt x="6402" y="18690"/>
                    <a:pt x="6377" y="18729"/>
                  </a:cubicBezTo>
                  <a:cubicBezTo>
                    <a:pt x="6235" y="18962"/>
                    <a:pt x="6094" y="19195"/>
                    <a:pt x="5952" y="19430"/>
                  </a:cubicBezTo>
                  <a:cubicBezTo>
                    <a:pt x="5929" y="19467"/>
                    <a:pt x="5955" y="19516"/>
                    <a:pt x="5996" y="19516"/>
                  </a:cubicBezTo>
                  <a:cubicBezTo>
                    <a:pt x="5998" y="19516"/>
                    <a:pt x="6000" y="19516"/>
                    <a:pt x="6003" y="19516"/>
                  </a:cubicBezTo>
                  <a:cubicBezTo>
                    <a:pt x="6371" y="19464"/>
                    <a:pt x="7561" y="19212"/>
                    <a:pt x="7976" y="18058"/>
                  </a:cubicBezTo>
                  <a:cubicBezTo>
                    <a:pt x="8467" y="16690"/>
                    <a:pt x="7379" y="14862"/>
                    <a:pt x="9474" y="14838"/>
                  </a:cubicBezTo>
                  <a:lnTo>
                    <a:pt x="9484" y="14838"/>
                  </a:lnTo>
                  <a:cubicBezTo>
                    <a:pt x="9457" y="16497"/>
                    <a:pt x="8799" y="17160"/>
                    <a:pt x="9359" y="19293"/>
                  </a:cubicBezTo>
                  <a:cubicBezTo>
                    <a:pt x="9844" y="21128"/>
                    <a:pt x="9331" y="21884"/>
                    <a:pt x="9294" y="23373"/>
                  </a:cubicBezTo>
                  <a:cubicBezTo>
                    <a:pt x="9292" y="23527"/>
                    <a:pt x="9411" y="23654"/>
                    <a:pt x="9559" y="23654"/>
                  </a:cubicBezTo>
                  <a:cubicBezTo>
                    <a:pt x="9563" y="23654"/>
                    <a:pt x="9566" y="23654"/>
                    <a:pt x="9570" y="23654"/>
                  </a:cubicBezTo>
                  <a:cubicBezTo>
                    <a:pt x="9709" y="23648"/>
                    <a:pt x="9818" y="23529"/>
                    <a:pt x="9818" y="23385"/>
                  </a:cubicBezTo>
                  <a:cubicBezTo>
                    <a:pt x="9823" y="21966"/>
                    <a:pt x="10328" y="21091"/>
                    <a:pt x="9771" y="19174"/>
                  </a:cubicBezTo>
                  <a:cubicBezTo>
                    <a:pt x="9196" y="17157"/>
                    <a:pt x="9823" y="16579"/>
                    <a:pt x="9814" y="14853"/>
                  </a:cubicBezTo>
                  <a:lnTo>
                    <a:pt x="9814" y="14853"/>
                  </a:lnTo>
                  <a:cubicBezTo>
                    <a:pt x="11447" y="15029"/>
                    <a:pt x="10559" y="16728"/>
                    <a:pt x="11090" y="17982"/>
                  </a:cubicBezTo>
                  <a:cubicBezTo>
                    <a:pt x="11563" y="19101"/>
                    <a:pt x="12771" y="19272"/>
                    <a:pt x="13139" y="19299"/>
                  </a:cubicBezTo>
                  <a:cubicBezTo>
                    <a:pt x="13140" y="19299"/>
                    <a:pt x="13142" y="19299"/>
                    <a:pt x="13143" y="19299"/>
                  </a:cubicBezTo>
                  <a:cubicBezTo>
                    <a:pt x="13185" y="19299"/>
                    <a:pt x="13210" y="19249"/>
                    <a:pt x="13184" y="19214"/>
                  </a:cubicBezTo>
                  <a:cubicBezTo>
                    <a:pt x="13030" y="18995"/>
                    <a:pt x="12876" y="18777"/>
                    <a:pt x="12722" y="18557"/>
                  </a:cubicBezTo>
                  <a:cubicBezTo>
                    <a:pt x="12695" y="18519"/>
                    <a:pt x="12724" y="18470"/>
                    <a:pt x="12765" y="18470"/>
                  </a:cubicBezTo>
                  <a:cubicBezTo>
                    <a:pt x="12770" y="18470"/>
                    <a:pt x="12777" y="18471"/>
                    <a:pt x="12783" y="18473"/>
                  </a:cubicBezTo>
                  <a:cubicBezTo>
                    <a:pt x="13241" y="18651"/>
                    <a:pt x="13684" y="18712"/>
                    <a:pt x="14074" y="18712"/>
                  </a:cubicBezTo>
                  <a:cubicBezTo>
                    <a:pt x="14709" y="18712"/>
                    <a:pt x="15207" y="18552"/>
                    <a:pt x="15417" y="18473"/>
                  </a:cubicBezTo>
                  <a:cubicBezTo>
                    <a:pt x="15459" y="18456"/>
                    <a:pt x="15463" y="18398"/>
                    <a:pt x="15422" y="18376"/>
                  </a:cubicBezTo>
                  <a:cubicBezTo>
                    <a:pt x="15001" y="18157"/>
                    <a:pt x="14582" y="17936"/>
                    <a:pt x="14163" y="17715"/>
                  </a:cubicBezTo>
                  <a:cubicBezTo>
                    <a:pt x="14114" y="17689"/>
                    <a:pt x="14131" y="17615"/>
                    <a:pt x="14186" y="17612"/>
                  </a:cubicBezTo>
                  <a:cubicBezTo>
                    <a:pt x="14759" y="17604"/>
                    <a:pt x="15329" y="17595"/>
                    <a:pt x="15900" y="17585"/>
                  </a:cubicBezTo>
                  <a:cubicBezTo>
                    <a:pt x="15940" y="17585"/>
                    <a:pt x="15965" y="17541"/>
                    <a:pt x="15946" y="17506"/>
                  </a:cubicBezTo>
                  <a:cubicBezTo>
                    <a:pt x="15848" y="17327"/>
                    <a:pt x="15751" y="17150"/>
                    <a:pt x="15654" y="16970"/>
                  </a:cubicBezTo>
                  <a:cubicBezTo>
                    <a:pt x="15636" y="16936"/>
                    <a:pt x="15659" y="16894"/>
                    <a:pt x="15697" y="16892"/>
                  </a:cubicBezTo>
                  <a:cubicBezTo>
                    <a:pt x="16160" y="16862"/>
                    <a:pt x="16624" y="16832"/>
                    <a:pt x="17086" y="16803"/>
                  </a:cubicBezTo>
                  <a:cubicBezTo>
                    <a:pt x="17121" y="16801"/>
                    <a:pt x="17144" y="16767"/>
                    <a:pt x="17134" y="16734"/>
                  </a:cubicBezTo>
                  <a:cubicBezTo>
                    <a:pt x="17052" y="16465"/>
                    <a:pt x="16970" y="16196"/>
                    <a:pt x="16889" y="15925"/>
                  </a:cubicBezTo>
                  <a:cubicBezTo>
                    <a:pt x="16881" y="15896"/>
                    <a:pt x="16899" y="15864"/>
                    <a:pt x="16930" y="15858"/>
                  </a:cubicBezTo>
                  <a:cubicBezTo>
                    <a:pt x="17348" y="15763"/>
                    <a:pt x="17768" y="15670"/>
                    <a:pt x="18187" y="15577"/>
                  </a:cubicBezTo>
                  <a:cubicBezTo>
                    <a:pt x="18234" y="15566"/>
                    <a:pt x="18245" y="15506"/>
                    <a:pt x="18204" y="15480"/>
                  </a:cubicBezTo>
                  <a:cubicBezTo>
                    <a:pt x="17977" y="15333"/>
                    <a:pt x="17749" y="15188"/>
                    <a:pt x="17521" y="15040"/>
                  </a:cubicBezTo>
                  <a:cubicBezTo>
                    <a:pt x="17494" y="15023"/>
                    <a:pt x="17489" y="14985"/>
                    <a:pt x="17508" y="14960"/>
                  </a:cubicBezTo>
                  <a:cubicBezTo>
                    <a:pt x="17780" y="14639"/>
                    <a:pt x="18052" y="14319"/>
                    <a:pt x="18324" y="14001"/>
                  </a:cubicBezTo>
                  <a:cubicBezTo>
                    <a:pt x="18351" y="13969"/>
                    <a:pt x="18332" y="13917"/>
                    <a:pt x="18289" y="13914"/>
                  </a:cubicBezTo>
                  <a:cubicBezTo>
                    <a:pt x="17825" y="13804"/>
                    <a:pt x="17364" y="13693"/>
                    <a:pt x="16900" y="13580"/>
                  </a:cubicBezTo>
                  <a:cubicBezTo>
                    <a:pt x="16850" y="13577"/>
                    <a:pt x="16834" y="13511"/>
                    <a:pt x="16876" y="13483"/>
                  </a:cubicBezTo>
                  <a:cubicBezTo>
                    <a:pt x="17456" y="13167"/>
                    <a:pt x="18034" y="12851"/>
                    <a:pt x="18614" y="12539"/>
                  </a:cubicBezTo>
                  <a:cubicBezTo>
                    <a:pt x="18652" y="12515"/>
                    <a:pt x="18644" y="12458"/>
                    <a:pt x="18601" y="12445"/>
                  </a:cubicBezTo>
                  <a:cubicBezTo>
                    <a:pt x="18300" y="12357"/>
                    <a:pt x="17998" y="12269"/>
                    <a:pt x="17697" y="12180"/>
                  </a:cubicBezTo>
                  <a:cubicBezTo>
                    <a:pt x="17654" y="12168"/>
                    <a:pt x="17645" y="12110"/>
                    <a:pt x="17683" y="12086"/>
                  </a:cubicBezTo>
                  <a:cubicBezTo>
                    <a:pt x="18027" y="11859"/>
                    <a:pt x="18371" y="11633"/>
                    <a:pt x="18716" y="11408"/>
                  </a:cubicBezTo>
                  <a:cubicBezTo>
                    <a:pt x="18750" y="11385"/>
                    <a:pt x="18746" y="11332"/>
                    <a:pt x="18707" y="11315"/>
                  </a:cubicBezTo>
                  <a:cubicBezTo>
                    <a:pt x="18529" y="11242"/>
                    <a:pt x="18147" y="11087"/>
                    <a:pt x="18096" y="11087"/>
                  </a:cubicBezTo>
                  <a:cubicBezTo>
                    <a:pt x="18043" y="11087"/>
                    <a:pt x="18520" y="10645"/>
                    <a:pt x="18697" y="10484"/>
                  </a:cubicBezTo>
                  <a:cubicBezTo>
                    <a:pt x="18726" y="10459"/>
                    <a:pt x="18717" y="10411"/>
                    <a:pt x="18680" y="10396"/>
                  </a:cubicBezTo>
                  <a:cubicBezTo>
                    <a:pt x="18362" y="10275"/>
                    <a:pt x="18043" y="10153"/>
                    <a:pt x="17725" y="10032"/>
                  </a:cubicBezTo>
                  <a:cubicBezTo>
                    <a:pt x="17686" y="10018"/>
                    <a:pt x="17678" y="9968"/>
                    <a:pt x="17709" y="9941"/>
                  </a:cubicBezTo>
                  <a:cubicBezTo>
                    <a:pt x="18109" y="9595"/>
                    <a:pt x="18514" y="9255"/>
                    <a:pt x="18919" y="8917"/>
                  </a:cubicBezTo>
                  <a:cubicBezTo>
                    <a:pt x="18951" y="8892"/>
                    <a:pt x="18942" y="8840"/>
                    <a:pt x="18904" y="8827"/>
                  </a:cubicBezTo>
                  <a:cubicBezTo>
                    <a:pt x="18624" y="8727"/>
                    <a:pt x="18344" y="8624"/>
                    <a:pt x="18064" y="8522"/>
                  </a:cubicBezTo>
                  <a:cubicBezTo>
                    <a:pt x="18027" y="8509"/>
                    <a:pt x="18017" y="8460"/>
                    <a:pt x="18048" y="8434"/>
                  </a:cubicBezTo>
                  <a:cubicBezTo>
                    <a:pt x="18252" y="8246"/>
                    <a:pt x="18459" y="8060"/>
                    <a:pt x="18664" y="7873"/>
                  </a:cubicBezTo>
                  <a:cubicBezTo>
                    <a:pt x="18700" y="7841"/>
                    <a:pt x="18679" y="7781"/>
                    <a:pt x="18630" y="7781"/>
                  </a:cubicBezTo>
                  <a:cubicBezTo>
                    <a:pt x="18512" y="7780"/>
                    <a:pt x="18395" y="7776"/>
                    <a:pt x="18278" y="7775"/>
                  </a:cubicBezTo>
                  <a:cubicBezTo>
                    <a:pt x="18234" y="7775"/>
                    <a:pt x="18211" y="7724"/>
                    <a:pt x="18239" y="7688"/>
                  </a:cubicBezTo>
                  <a:cubicBezTo>
                    <a:pt x="18453" y="7354"/>
                    <a:pt x="18667" y="7021"/>
                    <a:pt x="18881" y="6690"/>
                  </a:cubicBezTo>
                  <a:cubicBezTo>
                    <a:pt x="18910" y="6653"/>
                    <a:pt x="18882" y="6603"/>
                    <a:pt x="18840" y="6603"/>
                  </a:cubicBezTo>
                  <a:cubicBezTo>
                    <a:pt x="18836" y="6603"/>
                    <a:pt x="18832" y="6603"/>
                    <a:pt x="18827" y="6604"/>
                  </a:cubicBezTo>
                  <a:cubicBezTo>
                    <a:pt x="18289" y="6794"/>
                    <a:pt x="17751" y="6983"/>
                    <a:pt x="17211" y="7175"/>
                  </a:cubicBezTo>
                  <a:cubicBezTo>
                    <a:pt x="17206" y="7177"/>
                    <a:pt x="17202" y="7177"/>
                    <a:pt x="17197" y="7177"/>
                  </a:cubicBezTo>
                  <a:cubicBezTo>
                    <a:pt x="17169" y="7177"/>
                    <a:pt x="17145" y="7153"/>
                    <a:pt x="17145" y="7124"/>
                  </a:cubicBezTo>
                  <a:cubicBezTo>
                    <a:pt x="17148" y="6986"/>
                    <a:pt x="17151" y="6846"/>
                    <a:pt x="17152" y="6709"/>
                  </a:cubicBezTo>
                  <a:cubicBezTo>
                    <a:pt x="17153" y="6678"/>
                    <a:pt x="17128" y="6655"/>
                    <a:pt x="17100" y="6655"/>
                  </a:cubicBezTo>
                  <a:cubicBezTo>
                    <a:pt x="17091" y="6655"/>
                    <a:pt x="17082" y="6657"/>
                    <a:pt x="17074" y="6662"/>
                  </a:cubicBezTo>
                  <a:cubicBezTo>
                    <a:pt x="16779" y="6828"/>
                    <a:pt x="16483" y="6996"/>
                    <a:pt x="16187" y="7163"/>
                  </a:cubicBezTo>
                  <a:cubicBezTo>
                    <a:pt x="16179" y="7168"/>
                    <a:pt x="16171" y="7170"/>
                    <a:pt x="16162" y="7170"/>
                  </a:cubicBezTo>
                  <a:cubicBezTo>
                    <a:pt x="16140" y="7170"/>
                    <a:pt x="16118" y="7156"/>
                    <a:pt x="16111" y="7133"/>
                  </a:cubicBezTo>
                  <a:cubicBezTo>
                    <a:pt x="16070" y="6992"/>
                    <a:pt x="16027" y="6850"/>
                    <a:pt x="15985" y="6708"/>
                  </a:cubicBezTo>
                  <a:cubicBezTo>
                    <a:pt x="15979" y="6684"/>
                    <a:pt x="15958" y="6669"/>
                    <a:pt x="15936" y="6669"/>
                  </a:cubicBezTo>
                  <a:cubicBezTo>
                    <a:pt x="15925" y="6669"/>
                    <a:pt x="15914" y="6673"/>
                    <a:pt x="15905" y="6680"/>
                  </a:cubicBezTo>
                  <a:cubicBezTo>
                    <a:pt x="15483" y="6991"/>
                    <a:pt x="15062" y="7303"/>
                    <a:pt x="14642" y="7616"/>
                  </a:cubicBezTo>
                  <a:cubicBezTo>
                    <a:pt x="14632" y="7623"/>
                    <a:pt x="14622" y="7626"/>
                    <a:pt x="14611" y="7626"/>
                  </a:cubicBezTo>
                  <a:cubicBezTo>
                    <a:pt x="14578" y="7626"/>
                    <a:pt x="14549" y="7594"/>
                    <a:pt x="14560" y="7556"/>
                  </a:cubicBezTo>
                  <a:cubicBezTo>
                    <a:pt x="14754" y="6920"/>
                    <a:pt x="14949" y="6287"/>
                    <a:pt x="15146" y="5654"/>
                  </a:cubicBezTo>
                  <a:cubicBezTo>
                    <a:pt x="15159" y="5616"/>
                    <a:pt x="15128" y="5584"/>
                    <a:pt x="15095" y="5584"/>
                  </a:cubicBezTo>
                  <a:cubicBezTo>
                    <a:pt x="15083" y="5584"/>
                    <a:pt x="15070" y="5588"/>
                    <a:pt x="15059" y="5599"/>
                  </a:cubicBezTo>
                  <a:cubicBezTo>
                    <a:pt x="14853" y="5725"/>
                    <a:pt x="14645" y="5848"/>
                    <a:pt x="14438" y="5974"/>
                  </a:cubicBezTo>
                  <a:cubicBezTo>
                    <a:pt x="14428" y="5984"/>
                    <a:pt x="14415" y="5989"/>
                    <a:pt x="14402" y="5989"/>
                  </a:cubicBezTo>
                  <a:cubicBezTo>
                    <a:pt x="14377" y="5989"/>
                    <a:pt x="14352" y="5970"/>
                    <a:pt x="14350" y="5940"/>
                  </a:cubicBezTo>
                  <a:cubicBezTo>
                    <a:pt x="14394" y="5375"/>
                    <a:pt x="14442" y="4810"/>
                    <a:pt x="14489" y="4245"/>
                  </a:cubicBezTo>
                  <a:cubicBezTo>
                    <a:pt x="14487" y="4215"/>
                    <a:pt x="14462" y="4195"/>
                    <a:pt x="14437" y="4195"/>
                  </a:cubicBezTo>
                  <a:cubicBezTo>
                    <a:pt x="14426" y="4195"/>
                    <a:pt x="14415" y="4199"/>
                    <a:pt x="14405" y="4207"/>
                  </a:cubicBezTo>
                  <a:cubicBezTo>
                    <a:pt x="14082" y="4448"/>
                    <a:pt x="13762" y="4690"/>
                    <a:pt x="13440" y="4934"/>
                  </a:cubicBezTo>
                  <a:cubicBezTo>
                    <a:pt x="13430" y="4942"/>
                    <a:pt x="13420" y="4945"/>
                    <a:pt x="13409" y="4945"/>
                  </a:cubicBezTo>
                  <a:cubicBezTo>
                    <a:pt x="13384" y="4945"/>
                    <a:pt x="13360" y="4927"/>
                    <a:pt x="13355" y="4899"/>
                  </a:cubicBezTo>
                  <a:cubicBezTo>
                    <a:pt x="13281" y="4397"/>
                    <a:pt x="13207" y="3897"/>
                    <a:pt x="13138" y="3394"/>
                  </a:cubicBezTo>
                  <a:cubicBezTo>
                    <a:pt x="13134" y="3367"/>
                    <a:pt x="13111" y="3348"/>
                    <a:pt x="13086" y="3348"/>
                  </a:cubicBezTo>
                  <a:cubicBezTo>
                    <a:pt x="13079" y="3348"/>
                    <a:pt x="13071" y="3350"/>
                    <a:pt x="13064" y="3353"/>
                  </a:cubicBezTo>
                  <a:cubicBezTo>
                    <a:pt x="12799" y="3474"/>
                    <a:pt x="12535" y="3593"/>
                    <a:pt x="12270" y="3715"/>
                  </a:cubicBezTo>
                  <a:cubicBezTo>
                    <a:pt x="12263" y="3718"/>
                    <a:pt x="12255" y="3720"/>
                    <a:pt x="12248" y="3720"/>
                  </a:cubicBezTo>
                  <a:cubicBezTo>
                    <a:pt x="12222" y="3720"/>
                    <a:pt x="12199" y="3700"/>
                    <a:pt x="12197" y="3671"/>
                  </a:cubicBezTo>
                  <a:cubicBezTo>
                    <a:pt x="12166" y="3300"/>
                    <a:pt x="12137" y="2931"/>
                    <a:pt x="12108" y="2560"/>
                  </a:cubicBezTo>
                  <a:cubicBezTo>
                    <a:pt x="12106" y="2531"/>
                    <a:pt x="12082" y="2511"/>
                    <a:pt x="12056" y="2511"/>
                  </a:cubicBezTo>
                  <a:cubicBezTo>
                    <a:pt x="12046" y="2511"/>
                    <a:pt x="12036" y="2514"/>
                    <a:pt x="12027" y="2520"/>
                  </a:cubicBezTo>
                  <a:cubicBezTo>
                    <a:pt x="11866" y="2621"/>
                    <a:pt x="11702" y="2727"/>
                    <a:pt x="11539" y="2828"/>
                  </a:cubicBezTo>
                  <a:cubicBezTo>
                    <a:pt x="11530" y="2834"/>
                    <a:pt x="11520" y="2837"/>
                    <a:pt x="11511" y="2837"/>
                  </a:cubicBezTo>
                  <a:cubicBezTo>
                    <a:pt x="11486" y="2837"/>
                    <a:pt x="11463" y="2817"/>
                    <a:pt x="11459" y="2789"/>
                  </a:cubicBezTo>
                  <a:cubicBezTo>
                    <a:pt x="11415" y="2397"/>
                    <a:pt x="11371" y="2006"/>
                    <a:pt x="11329" y="1612"/>
                  </a:cubicBezTo>
                  <a:cubicBezTo>
                    <a:pt x="11325" y="1582"/>
                    <a:pt x="11301" y="1564"/>
                    <a:pt x="11276" y="1564"/>
                  </a:cubicBezTo>
                  <a:cubicBezTo>
                    <a:pt x="11263" y="1564"/>
                    <a:pt x="11249" y="1569"/>
                    <a:pt x="11238" y="1580"/>
                  </a:cubicBezTo>
                  <a:cubicBezTo>
                    <a:pt x="11127" y="1694"/>
                    <a:pt x="11015" y="1807"/>
                    <a:pt x="10905" y="1920"/>
                  </a:cubicBezTo>
                  <a:cubicBezTo>
                    <a:pt x="10895" y="1931"/>
                    <a:pt x="10881" y="1936"/>
                    <a:pt x="10868" y="1936"/>
                  </a:cubicBezTo>
                  <a:cubicBezTo>
                    <a:pt x="10850" y="1936"/>
                    <a:pt x="10832" y="1927"/>
                    <a:pt x="10822" y="1909"/>
                  </a:cubicBezTo>
                  <a:cubicBezTo>
                    <a:pt x="10472" y="1286"/>
                    <a:pt x="10125" y="658"/>
                    <a:pt x="9780" y="28"/>
                  </a:cubicBezTo>
                  <a:cubicBezTo>
                    <a:pt x="9770" y="12"/>
                    <a:pt x="9753" y="1"/>
                    <a:pt x="9737" y="1"/>
                  </a:cubicBezTo>
                  <a:cubicBezTo>
                    <a:pt x="9736" y="1"/>
                    <a:pt x="9735" y="1"/>
                    <a:pt x="97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9" name="Google Shape;1449;p15"/>
            <p:cNvSpPr/>
            <p:nvPr/>
          </p:nvSpPr>
          <p:spPr>
            <a:xfrm>
              <a:off x="3655538" y="1937275"/>
              <a:ext cx="184925" cy="150700"/>
            </a:xfrm>
            <a:custGeom>
              <a:avLst/>
              <a:gdLst/>
              <a:ahLst/>
              <a:cxnLst/>
              <a:rect l="l" t="t" r="r" b="b"/>
              <a:pathLst>
                <a:path w="7397" h="6028" extrusionOk="0">
                  <a:moveTo>
                    <a:pt x="7397" y="0"/>
                  </a:moveTo>
                  <a:lnTo>
                    <a:pt x="7397" y="0"/>
                  </a:lnTo>
                  <a:cubicBezTo>
                    <a:pt x="7165" y="98"/>
                    <a:pt x="6934" y="196"/>
                    <a:pt x="6705" y="297"/>
                  </a:cubicBezTo>
                  <a:cubicBezTo>
                    <a:pt x="6590" y="345"/>
                    <a:pt x="6474" y="396"/>
                    <a:pt x="6359" y="445"/>
                  </a:cubicBezTo>
                  <a:cubicBezTo>
                    <a:pt x="6248" y="495"/>
                    <a:pt x="6118" y="533"/>
                    <a:pt x="6033" y="628"/>
                  </a:cubicBezTo>
                  <a:cubicBezTo>
                    <a:pt x="5744" y="878"/>
                    <a:pt x="5453" y="1128"/>
                    <a:pt x="5165" y="1379"/>
                  </a:cubicBezTo>
                  <a:cubicBezTo>
                    <a:pt x="5096" y="1444"/>
                    <a:pt x="5020" y="1498"/>
                    <a:pt x="4940" y="1554"/>
                  </a:cubicBezTo>
                  <a:cubicBezTo>
                    <a:pt x="4863" y="1612"/>
                    <a:pt x="4786" y="1667"/>
                    <a:pt x="4708" y="1723"/>
                  </a:cubicBezTo>
                  <a:cubicBezTo>
                    <a:pt x="4554" y="1834"/>
                    <a:pt x="4398" y="1948"/>
                    <a:pt x="4243" y="2059"/>
                  </a:cubicBezTo>
                  <a:cubicBezTo>
                    <a:pt x="3618" y="2502"/>
                    <a:pt x="3023" y="2988"/>
                    <a:pt x="2417" y="3459"/>
                  </a:cubicBezTo>
                  <a:cubicBezTo>
                    <a:pt x="1979" y="3853"/>
                    <a:pt x="1563" y="4262"/>
                    <a:pt x="1136" y="4670"/>
                  </a:cubicBezTo>
                  <a:cubicBezTo>
                    <a:pt x="749" y="5116"/>
                    <a:pt x="378" y="5572"/>
                    <a:pt x="1" y="6027"/>
                  </a:cubicBezTo>
                  <a:cubicBezTo>
                    <a:pt x="333" y="5636"/>
                    <a:pt x="664" y="5249"/>
                    <a:pt x="998" y="4863"/>
                  </a:cubicBezTo>
                  <a:cubicBezTo>
                    <a:pt x="1115" y="4708"/>
                    <a:pt x="1262" y="4583"/>
                    <a:pt x="1404" y="4448"/>
                  </a:cubicBezTo>
                  <a:cubicBezTo>
                    <a:pt x="1546" y="4315"/>
                    <a:pt x="1689" y="4180"/>
                    <a:pt x="1831" y="4047"/>
                  </a:cubicBezTo>
                  <a:cubicBezTo>
                    <a:pt x="2118" y="3782"/>
                    <a:pt x="2390" y="3506"/>
                    <a:pt x="2707" y="3278"/>
                  </a:cubicBezTo>
                  <a:cubicBezTo>
                    <a:pt x="3012" y="3039"/>
                    <a:pt x="3319" y="2801"/>
                    <a:pt x="3628" y="2562"/>
                  </a:cubicBezTo>
                  <a:cubicBezTo>
                    <a:pt x="3936" y="2327"/>
                    <a:pt x="4252" y="2102"/>
                    <a:pt x="4562" y="1871"/>
                  </a:cubicBezTo>
                  <a:cubicBezTo>
                    <a:pt x="4680" y="1788"/>
                    <a:pt x="4793" y="1703"/>
                    <a:pt x="4910" y="1618"/>
                  </a:cubicBezTo>
                  <a:cubicBezTo>
                    <a:pt x="4968" y="1575"/>
                    <a:pt x="5026" y="1533"/>
                    <a:pt x="5082" y="1490"/>
                  </a:cubicBezTo>
                  <a:cubicBezTo>
                    <a:pt x="5141" y="1443"/>
                    <a:pt x="5191" y="1396"/>
                    <a:pt x="5246" y="1349"/>
                  </a:cubicBezTo>
                  <a:cubicBezTo>
                    <a:pt x="5460" y="1159"/>
                    <a:pt x="5677" y="969"/>
                    <a:pt x="5892" y="781"/>
                  </a:cubicBezTo>
                  <a:lnTo>
                    <a:pt x="6052" y="639"/>
                  </a:lnTo>
                  <a:cubicBezTo>
                    <a:pt x="6079" y="616"/>
                    <a:pt x="6106" y="591"/>
                    <a:pt x="6133" y="568"/>
                  </a:cubicBezTo>
                  <a:cubicBezTo>
                    <a:pt x="6156" y="551"/>
                    <a:pt x="6197" y="537"/>
                    <a:pt x="6227" y="524"/>
                  </a:cubicBezTo>
                  <a:lnTo>
                    <a:pt x="6616" y="349"/>
                  </a:lnTo>
                  <a:cubicBezTo>
                    <a:pt x="6877" y="233"/>
                    <a:pt x="7135" y="117"/>
                    <a:pt x="7397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0" name="Google Shape;1450;p15"/>
            <p:cNvSpPr/>
            <p:nvPr/>
          </p:nvSpPr>
          <p:spPr>
            <a:xfrm>
              <a:off x="3456513" y="1943425"/>
              <a:ext cx="150625" cy="148425"/>
            </a:xfrm>
            <a:custGeom>
              <a:avLst/>
              <a:gdLst/>
              <a:ahLst/>
              <a:cxnLst/>
              <a:rect l="l" t="t" r="r" b="b"/>
              <a:pathLst>
                <a:path w="6025" h="5937" extrusionOk="0">
                  <a:moveTo>
                    <a:pt x="1" y="0"/>
                  </a:moveTo>
                  <a:cubicBezTo>
                    <a:pt x="298" y="342"/>
                    <a:pt x="592" y="680"/>
                    <a:pt x="886" y="1017"/>
                  </a:cubicBezTo>
                  <a:cubicBezTo>
                    <a:pt x="941" y="1073"/>
                    <a:pt x="998" y="1137"/>
                    <a:pt x="1054" y="1202"/>
                  </a:cubicBezTo>
                  <a:cubicBezTo>
                    <a:pt x="1114" y="1263"/>
                    <a:pt x="1174" y="1323"/>
                    <a:pt x="1234" y="1384"/>
                  </a:cubicBezTo>
                  <a:cubicBezTo>
                    <a:pt x="1353" y="1504"/>
                    <a:pt x="1472" y="1625"/>
                    <a:pt x="1591" y="1745"/>
                  </a:cubicBezTo>
                  <a:cubicBezTo>
                    <a:pt x="1711" y="1866"/>
                    <a:pt x="1831" y="1984"/>
                    <a:pt x="1951" y="2106"/>
                  </a:cubicBezTo>
                  <a:cubicBezTo>
                    <a:pt x="2071" y="2222"/>
                    <a:pt x="2186" y="2353"/>
                    <a:pt x="2323" y="2454"/>
                  </a:cubicBezTo>
                  <a:cubicBezTo>
                    <a:pt x="2583" y="2667"/>
                    <a:pt x="2845" y="2879"/>
                    <a:pt x="3107" y="3090"/>
                  </a:cubicBezTo>
                  <a:cubicBezTo>
                    <a:pt x="3238" y="3195"/>
                    <a:pt x="3368" y="3301"/>
                    <a:pt x="3499" y="3407"/>
                  </a:cubicBezTo>
                  <a:cubicBezTo>
                    <a:pt x="3565" y="3458"/>
                    <a:pt x="3631" y="3512"/>
                    <a:pt x="3696" y="3564"/>
                  </a:cubicBezTo>
                  <a:cubicBezTo>
                    <a:pt x="3713" y="3578"/>
                    <a:pt x="3729" y="3591"/>
                    <a:pt x="3745" y="3604"/>
                  </a:cubicBezTo>
                  <a:cubicBezTo>
                    <a:pt x="3759" y="3613"/>
                    <a:pt x="3770" y="3631"/>
                    <a:pt x="3786" y="3648"/>
                  </a:cubicBezTo>
                  <a:cubicBezTo>
                    <a:pt x="3812" y="3682"/>
                    <a:pt x="3838" y="3714"/>
                    <a:pt x="3866" y="3747"/>
                  </a:cubicBezTo>
                  <a:lnTo>
                    <a:pt x="4357" y="4349"/>
                  </a:lnTo>
                  <a:cubicBezTo>
                    <a:pt x="4440" y="4448"/>
                    <a:pt x="4521" y="4547"/>
                    <a:pt x="4604" y="4649"/>
                  </a:cubicBezTo>
                  <a:cubicBezTo>
                    <a:pt x="4644" y="4699"/>
                    <a:pt x="4686" y="4748"/>
                    <a:pt x="4727" y="4798"/>
                  </a:cubicBezTo>
                  <a:cubicBezTo>
                    <a:pt x="4747" y="4822"/>
                    <a:pt x="4769" y="4847"/>
                    <a:pt x="4789" y="4873"/>
                  </a:cubicBezTo>
                  <a:lnTo>
                    <a:pt x="4862" y="4937"/>
                  </a:lnTo>
                  <a:cubicBezTo>
                    <a:pt x="5247" y="5270"/>
                    <a:pt x="5634" y="5603"/>
                    <a:pt x="6024" y="5937"/>
                  </a:cubicBezTo>
                  <a:cubicBezTo>
                    <a:pt x="5690" y="5642"/>
                    <a:pt x="5360" y="5348"/>
                    <a:pt x="5032" y="5055"/>
                  </a:cubicBezTo>
                  <a:cubicBezTo>
                    <a:pt x="4967" y="4999"/>
                    <a:pt x="4905" y="4942"/>
                    <a:pt x="4840" y="4885"/>
                  </a:cubicBezTo>
                  <a:cubicBezTo>
                    <a:pt x="4779" y="4832"/>
                    <a:pt x="4730" y="4755"/>
                    <a:pt x="4675" y="4693"/>
                  </a:cubicBezTo>
                  <a:cubicBezTo>
                    <a:pt x="4567" y="4559"/>
                    <a:pt x="4460" y="4425"/>
                    <a:pt x="4351" y="4292"/>
                  </a:cubicBezTo>
                  <a:cubicBezTo>
                    <a:pt x="4243" y="4159"/>
                    <a:pt x="4135" y="4025"/>
                    <a:pt x="4027" y="3890"/>
                  </a:cubicBezTo>
                  <a:cubicBezTo>
                    <a:pt x="3974" y="3823"/>
                    <a:pt x="3919" y="3756"/>
                    <a:pt x="3865" y="3690"/>
                  </a:cubicBezTo>
                  <a:cubicBezTo>
                    <a:pt x="3837" y="3655"/>
                    <a:pt x="3810" y="3621"/>
                    <a:pt x="3782" y="3587"/>
                  </a:cubicBezTo>
                  <a:cubicBezTo>
                    <a:pt x="3749" y="3560"/>
                    <a:pt x="3715" y="3533"/>
                    <a:pt x="3682" y="3506"/>
                  </a:cubicBezTo>
                  <a:cubicBezTo>
                    <a:pt x="3417" y="3293"/>
                    <a:pt x="3151" y="3079"/>
                    <a:pt x="2886" y="2864"/>
                  </a:cubicBezTo>
                  <a:cubicBezTo>
                    <a:pt x="2753" y="2756"/>
                    <a:pt x="2622" y="2650"/>
                    <a:pt x="2489" y="2542"/>
                  </a:cubicBezTo>
                  <a:cubicBezTo>
                    <a:pt x="2356" y="2432"/>
                    <a:pt x="2221" y="2334"/>
                    <a:pt x="2104" y="2210"/>
                  </a:cubicBezTo>
                  <a:cubicBezTo>
                    <a:pt x="1744" y="1851"/>
                    <a:pt x="1378" y="1500"/>
                    <a:pt x="1026" y="1134"/>
                  </a:cubicBezTo>
                  <a:cubicBezTo>
                    <a:pt x="685" y="760"/>
                    <a:pt x="343" y="382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1" name="Google Shape;1451;p15"/>
            <p:cNvSpPr/>
            <p:nvPr/>
          </p:nvSpPr>
          <p:spPr>
            <a:xfrm>
              <a:off x="3695463" y="2052375"/>
              <a:ext cx="126550" cy="7950"/>
            </a:xfrm>
            <a:custGeom>
              <a:avLst/>
              <a:gdLst/>
              <a:ahLst/>
              <a:cxnLst/>
              <a:rect l="l" t="t" r="r" b="b"/>
              <a:pathLst>
                <a:path w="5062" h="318" extrusionOk="0">
                  <a:moveTo>
                    <a:pt x="5062" y="1"/>
                  </a:moveTo>
                  <a:cubicBezTo>
                    <a:pt x="4793" y="47"/>
                    <a:pt x="4532" y="91"/>
                    <a:pt x="4270" y="135"/>
                  </a:cubicBezTo>
                  <a:cubicBezTo>
                    <a:pt x="4070" y="166"/>
                    <a:pt x="3869" y="203"/>
                    <a:pt x="3670" y="238"/>
                  </a:cubicBezTo>
                  <a:cubicBezTo>
                    <a:pt x="3570" y="255"/>
                    <a:pt x="3468" y="278"/>
                    <a:pt x="3371" y="288"/>
                  </a:cubicBezTo>
                  <a:cubicBezTo>
                    <a:pt x="3270" y="286"/>
                    <a:pt x="3168" y="282"/>
                    <a:pt x="3067" y="281"/>
                  </a:cubicBezTo>
                  <a:cubicBezTo>
                    <a:pt x="2661" y="272"/>
                    <a:pt x="2255" y="261"/>
                    <a:pt x="1847" y="252"/>
                  </a:cubicBezTo>
                  <a:cubicBezTo>
                    <a:pt x="1839" y="252"/>
                    <a:pt x="1831" y="252"/>
                    <a:pt x="1823" y="252"/>
                  </a:cubicBezTo>
                  <a:cubicBezTo>
                    <a:pt x="1676" y="252"/>
                    <a:pt x="1531" y="231"/>
                    <a:pt x="1385" y="219"/>
                  </a:cubicBezTo>
                  <a:cubicBezTo>
                    <a:pt x="1231" y="203"/>
                    <a:pt x="1078" y="188"/>
                    <a:pt x="924" y="172"/>
                  </a:cubicBezTo>
                  <a:cubicBezTo>
                    <a:pt x="619" y="144"/>
                    <a:pt x="313" y="113"/>
                    <a:pt x="0" y="83"/>
                  </a:cubicBezTo>
                  <a:lnTo>
                    <a:pt x="0" y="83"/>
                  </a:lnTo>
                  <a:cubicBezTo>
                    <a:pt x="270" y="113"/>
                    <a:pt x="535" y="144"/>
                    <a:pt x="798" y="175"/>
                  </a:cubicBezTo>
                  <a:cubicBezTo>
                    <a:pt x="1003" y="197"/>
                    <a:pt x="1207" y="220"/>
                    <a:pt x="1411" y="243"/>
                  </a:cubicBezTo>
                  <a:cubicBezTo>
                    <a:pt x="1513" y="254"/>
                    <a:pt x="1615" y="269"/>
                    <a:pt x="1719" y="275"/>
                  </a:cubicBezTo>
                  <a:cubicBezTo>
                    <a:pt x="1820" y="278"/>
                    <a:pt x="1924" y="281"/>
                    <a:pt x="2027" y="285"/>
                  </a:cubicBezTo>
                  <a:cubicBezTo>
                    <a:pt x="2438" y="294"/>
                    <a:pt x="2850" y="305"/>
                    <a:pt x="3263" y="315"/>
                  </a:cubicBezTo>
                  <a:cubicBezTo>
                    <a:pt x="3300" y="316"/>
                    <a:pt x="3340" y="316"/>
                    <a:pt x="3377" y="318"/>
                  </a:cubicBezTo>
                  <a:cubicBezTo>
                    <a:pt x="3420" y="315"/>
                    <a:pt x="3453" y="305"/>
                    <a:pt x="3492" y="299"/>
                  </a:cubicBezTo>
                  <a:lnTo>
                    <a:pt x="3716" y="258"/>
                  </a:lnTo>
                  <a:cubicBezTo>
                    <a:pt x="3867" y="231"/>
                    <a:pt x="4016" y="201"/>
                    <a:pt x="4166" y="175"/>
                  </a:cubicBezTo>
                  <a:cubicBezTo>
                    <a:pt x="4461" y="117"/>
                    <a:pt x="4760" y="60"/>
                    <a:pt x="5062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2" name="Google Shape;1452;p15"/>
            <p:cNvSpPr/>
            <p:nvPr/>
          </p:nvSpPr>
          <p:spPr>
            <a:xfrm>
              <a:off x="3657063" y="1830900"/>
              <a:ext cx="40925" cy="35025"/>
            </a:xfrm>
            <a:custGeom>
              <a:avLst/>
              <a:gdLst/>
              <a:ahLst/>
              <a:cxnLst/>
              <a:rect l="l" t="t" r="r" b="b"/>
              <a:pathLst>
                <a:path w="1637" h="1401" extrusionOk="0">
                  <a:moveTo>
                    <a:pt x="1636" y="1"/>
                  </a:moveTo>
                  <a:cubicBezTo>
                    <a:pt x="1542" y="79"/>
                    <a:pt x="1458" y="147"/>
                    <a:pt x="1375" y="215"/>
                  </a:cubicBezTo>
                  <a:cubicBezTo>
                    <a:pt x="1110" y="434"/>
                    <a:pt x="847" y="653"/>
                    <a:pt x="589" y="878"/>
                  </a:cubicBezTo>
                  <a:cubicBezTo>
                    <a:pt x="390" y="1051"/>
                    <a:pt x="193" y="1224"/>
                    <a:pt x="1" y="1400"/>
                  </a:cubicBezTo>
                  <a:cubicBezTo>
                    <a:pt x="95" y="1322"/>
                    <a:pt x="178" y="1252"/>
                    <a:pt x="261" y="1184"/>
                  </a:cubicBezTo>
                  <a:cubicBezTo>
                    <a:pt x="529" y="962"/>
                    <a:pt x="794" y="736"/>
                    <a:pt x="1057" y="509"/>
                  </a:cubicBezTo>
                  <a:cubicBezTo>
                    <a:pt x="1243" y="346"/>
                    <a:pt x="1417" y="192"/>
                    <a:pt x="1636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3" name="Google Shape;1453;p15"/>
            <p:cNvSpPr/>
            <p:nvPr/>
          </p:nvSpPr>
          <p:spPr>
            <a:xfrm>
              <a:off x="3597188" y="1823550"/>
              <a:ext cx="34400" cy="44400"/>
            </a:xfrm>
            <a:custGeom>
              <a:avLst/>
              <a:gdLst/>
              <a:ahLst/>
              <a:cxnLst/>
              <a:rect l="l" t="t" r="r" b="b"/>
              <a:pathLst>
                <a:path w="1376" h="1776" extrusionOk="0">
                  <a:moveTo>
                    <a:pt x="1" y="0"/>
                  </a:moveTo>
                  <a:cubicBezTo>
                    <a:pt x="78" y="104"/>
                    <a:pt x="143" y="193"/>
                    <a:pt x="210" y="285"/>
                  </a:cubicBezTo>
                  <a:cubicBezTo>
                    <a:pt x="428" y="578"/>
                    <a:pt x="648" y="865"/>
                    <a:pt x="873" y="1150"/>
                  </a:cubicBezTo>
                  <a:cubicBezTo>
                    <a:pt x="1038" y="1359"/>
                    <a:pt x="1204" y="1570"/>
                    <a:pt x="1376" y="1775"/>
                  </a:cubicBezTo>
                  <a:cubicBezTo>
                    <a:pt x="1299" y="1672"/>
                    <a:pt x="1231" y="1582"/>
                    <a:pt x="1164" y="1493"/>
                  </a:cubicBezTo>
                  <a:cubicBezTo>
                    <a:pt x="949" y="1206"/>
                    <a:pt x="730" y="921"/>
                    <a:pt x="510" y="640"/>
                  </a:cubicBezTo>
                  <a:cubicBezTo>
                    <a:pt x="342" y="426"/>
                    <a:pt x="173" y="211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4" name="Google Shape;1454;p15"/>
            <p:cNvSpPr/>
            <p:nvPr/>
          </p:nvSpPr>
          <p:spPr>
            <a:xfrm>
              <a:off x="3650563" y="1871900"/>
              <a:ext cx="61800" cy="67825"/>
            </a:xfrm>
            <a:custGeom>
              <a:avLst/>
              <a:gdLst/>
              <a:ahLst/>
              <a:cxnLst/>
              <a:rect l="l" t="t" r="r" b="b"/>
              <a:pathLst>
                <a:path w="2472" h="2713" extrusionOk="0">
                  <a:moveTo>
                    <a:pt x="2471" y="0"/>
                  </a:moveTo>
                  <a:lnTo>
                    <a:pt x="2471" y="0"/>
                  </a:lnTo>
                  <a:cubicBezTo>
                    <a:pt x="2356" y="167"/>
                    <a:pt x="2247" y="324"/>
                    <a:pt x="2140" y="483"/>
                  </a:cubicBezTo>
                  <a:cubicBezTo>
                    <a:pt x="1972" y="730"/>
                    <a:pt x="1807" y="978"/>
                    <a:pt x="1644" y="1223"/>
                  </a:cubicBezTo>
                  <a:cubicBezTo>
                    <a:pt x="1602" y="1286"/>
                    <a:pt x="1560" y="1347"/>
                    <a:pt x="1518" y="1409"/>
                  </a:cubicBezTo>
                  <a:cubicBezTo>
                    <a:pt x="1499" y="1440"/>
                    <a:pt x="1478" y="1471"/>
                    <a:pt x="1457" y="1504"/>
                  </a:cubicBezTo>
                  <a:cubicBezTo>
                    <a:pt x="1444" y="1519"/>
                    <a:pt x="1443" y="1534"/>
                    <a:pt x="1425" y="1543"/>
                  </a:cubicBezTo>
                  <a:cubicBezTo>
                    <a:pt x="1412" y="1555"/>
                    <a:pt x="1396" y="1566"/>
                    <a:pt x="1383" y="1578"/>
                  </a:cubicBezTo>
                  <a:cubicBezTo>
                    <a:pt x="1268" y="1670"/>
                    <a:pt x="1153" y="1763"/>
                    <a:pt x="1039" y="1855"/>
                  </a:cubicBezTo>
                  <a:cubicBezTo>
                    <a:pt x="690" y="2136"/>
                    <a:pt x="343" y="2422"/>
                    <a:pt x="0" y="2712"/>
                  </a:cubicBezTo>
                  <a:cubicBezTo>
                    <a:pt x="158" y="2589"/>
                    <a:pt x="307" y="2470"/>
                    <a:pt x="458" y="2351"/>
                  </a:cubicBezTo>
                  <a:cubicBezTo>
                    <a:pt x="643" y="2203"/>
                    <a:pt x="826" y="2056"/>
                    <a:pt x="1010" y="1911"/>
                  </a:cubicBezTo>
                  <a:cubicBezTo>
                    <a:pt x="1035" y="1950"/>
                    <a:pt x="1057" y="1978"/>
                    <a:pt x="1077" y="2006"/>
                  </a:cubicBezTo>
                  <a:cubicBezTo>
                    <a:pt x="1158" y="2119"/>
                    <a:pt x="1242" y="2233"/>
                    <a:pt x="1329" y="2341"/>
                  </a:cubicBezTo>
                  <a:cubicBezTo>
                    <a:pt x="1394" y="2422"/>
                    <a:pt x="1457" y="2502"/>
                    <a:pt x="1529" y="2576"/>
                  </a:cubicBezTo>
                  <a:cubicBezTo>
                    <a:pt x="1505" y="2538"/>
                    <a:pt x="1479" y="2502"/>
                    <a:pt x="1451" y="2464"/>
                  </a:cubicBezTo>
                  <a:cubicBezTo>
                    <a:pt x="1370" y="2351"/>
                    <a:pt x="1286" y="2241"/>
                    <a:pt x="1200" y="2135"/>
                  </a:cubicBezTo>
                  <a:cubicBezTo>
                    <a:pt x="1139" y="2058"/>
                    <a:pt x="1077" y="1983"/>
                    <a:pt x="1013" y="1908"/>
                  </a:cubicBezTo>
                  <a:cubicBezTo>
                    <a:pt x="1061" y="1871"/>
                    <a:pt x="1110" y="1830"/>
                    <a:pt x="1158" y="1792"/>
                  </a:cubicBezTo>
                  <a:cubicBezTo>
                    <a:pt x="1216" y="1745"/>
                    <a:pt x="1274" y="1699"/>
                    <a:pt x="1332" y="1652"/>
                  </a:cubicBezTo>
                  <a:cubicBezTo>
                    <a:pt x="1361" y="1628"/>
                    <a:pt x="1390" y="1604"/>
                    <a:pt x="1419" y="1581"/>
                  </a:cubicBezTo>
                  <a:cubicBezTo>
                    <a:pt x="1434" y="1567"/>
                    <a:pt x="1449" y="1562"/>
                    <a:pt x="1463" y="1540"/>
                  </a:cubicBezTo>
                  <a:cubicBezTo>
                    <a:pt x="1474" y="1524"/>
                    <a:pt x="1483" y="1507"/>
                    <a:pt x="1494" y="1493"/>
                  </a:cubicBezTo>
                  <a:cubicBezTo>
                    <a:pt x="1577" y="1367"/>
                    <a:pt x="1659" y="1241"/>
                    <a:pt x="1742" y="1115"/>
                  </a:cubicBezTo>
                  <a:cubicBezTo>
                    <a:pt x="1987" y="743"/>
                    <a:pt x="2233" y="373"/>
                    <a:pt x="247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5" name="Google Shape;1455;p15"/>
            <p:cNvSpPr/>
            <p:nvPr/>
          </p:nvSpPr>
          <p:spPr>
            <a:xfrm>
              <a:off x="3558613" y="1856100"/>
              <a:ext cx="69800" cy="78775"/>
            </a:xfrm>
            <a:custGeom>
              <a:avLst/>
              <a:gdLst/>
              <a:ahLst/>
              <a:cxnLst/>
              <a:rect l="l" t="t" r="r" b="b"/>
              <a:pathLst>
                <a:path w="2792" h="3151" extrusionOk="0">
                  <a:moveTo>
                    <a:pt x="1091" y="1"/>
                  </a:moveTo>
                  <a:cubicBezTo>
                    <a:pt x="1084" y="105"/>
                    <a:pt x="1079" y="191"/>
                    <a:pt x="1073" y="277"/>
                  </a:cubicBezTo>
                  <a:cubicBezTo>
                    <a:pt x="1058" y="558"/>
                    <a:pt x="1048" y="836"/>
                    <a:pt x="1043" y="1117"/>
                  </a:cubicBezTo>
                  <a:cubicBezTo>
                    <a:pt x="1041" y="1306"/>
                    <a:pt x="1041" y="1497"/>
                    <a:pt x="1041" y="1687"/>
                  </a:cubicBezTo>
                  <a:cubicBezTo>
                    <a:pt x="1029" y="1672"/>
                    <a:pt x="1017" y="1656"/>
                    <a:pt x="1003" y="1641"/>
                  </a:cubicBezTo>
                  <a:cubicBezTo>
                    <a:pt x="673" y="1343"/>
                    <a:pt x="350" y="1049"/>
                    <a:pt x="0" y="730"/>
                  </a:cubicBezTo>
                  <a:lnTo>
                    <a:pt x="0" y="730"/>
                  </a:lnTo>
                  <a:cubicBezTo>
                    <a:pt x="147" y="869"/>
                    <a:pt x="285" y="1002"/>
                    <a:pt x="426" y="1135"/>
                  </a:cubicBezTo>
                  <a:cubicBezTo>
                    <a:pt x="538" y="1238"/>
                    <a:pt x="646" y="1342"/>
                    <a:pt x="756" y="1444"/>
                  </a:cubicBezTo>
                  <a:cubicBezTo>
                    <a:pt x="811" y="1496"/>
                    <a:pt x="866" y="1546"/>
                    <a:pt x="921" y="1599"/>
                  </a:cubicBezTo>
                  <a:cubicBezTo>
                    <a:pt x="948" y="1624"/>
                    <a:pt x="979" y="1650"/>
                    <a:pt x="1003" y="1674"/>
                  </a:cubicBezTo>
                  <a:cubicBezTo>
                    <a:pt x="1017" y="1691"/>
                    <a:pt x="1030" y="1709"/>
                    <a:pt x="1043" y="1727"/>
                  </a:cubicBezTo>
                  <a:lnTo>
                    <a:pt x="1043" y="1758"/>
                  </a:lnTo>
                  <a:cubicBezTo>
                    <a:pt x="1043" y="1747"/>
                    <a:pt x="1046" y="1739"/>
                    <a:pt x="1046" y="1728"/>
                  </a:cubicBezTo>
                  <a:cubicBezTo>
                    <a:pt x="1054" y="1740"/>
                    <a:pt x="1064" y="1753"/>
                    <a:pt x="1074" y="1764"/>
                  </a:cubicBezTo>
                  <a:lnTo>
                    <a:pt x="1359" y="2117"/>
                  </a:lnTo>
                  <a:cubicBezTo>
                    <a:pt x="1408" y="2176"/>
                    <a:pt x="1451" y="2233"/>
                    <a:pt x="1506" y="2295"/>
                  </a:cubicBezTo>
                  <a:cubicBezTo>
                    <a:pt x="1567" y="2335"/>
                    <a:pt x="1629" y="2378"/>
                    <a:pt x="1691" y="2419"/>
                  </a:cubicBezTo>
                  <a:cubicBezTo>
                    <a:pt x="2056" y="2668"/>
                    <a:pt x="2422" y="2914"/>
                    <a:pt x="2792" y="3151"/>
                  </a:cubicBezTo>
                  <a:cubicBezTo>
                    <a:pt x="2626" y="3036"/>
                    <a:pt x="2472" y="2926"/>
                    <a:pt x="2314" y="2817"/>
                  </a:cubicBezTo>
                  <a:cubicBezTo>
                    <a:pt x="2070" y="2649"/>
                    <a:pt x="1829" y="2482"/>
                    <a:pt x="1587" y="2315"/>
                  </a:cubicBezTo>
                  <a:cubicBezTo>
                    <a:pt x="1560" y="2295"/>
                    <a:pt x="1518" y="2276"/>
                    <a:pt x="1502" y="2249"/>
                  </a:cubicBezTo>
                  <a:cubicBezTo>
                    <a:pt x="1480" y="2221"/>
                    <a:pt x="1456" y="2192"/>
                    <a:pt x="1432" y="2162"/>
                  </a:cubicBezTo>
                  <a:cubicBezTo>
                    <a:pt x="1385" y="2105"/>
                    <a:pt x="1337" y="2046"/>
                    <a:pt x="1292" y="1989"/>
                  </a:cubicBezTo>
                  <a:cubicBezTo>
                    <a:pt x="1209" y="1888"/>
                    <a:pt x="1129" y="1789"/>
                    <a:pt x="1047" y="1690"/>
                  </a:cubicBezTo>
                  <a:cubicBezTo>
                    <a:pt x="1052" y="1616"/>
                    <a:pt x="1054" y="1546"/>
                    <a:pt x="1058" y="1479"/>
                  </a:cubicBezTo>
                  <a:cubicBezTo>
                    <a:pt x="1072" y="1196"/>
                    <a:pt x="1084" y="912"/>
                    <a:pt x="1089" y="628"/>
                  </a:cubicBezTo>
                  <a:cubicBezTo>
                    <a:pt x="1092" y="419"/>
                    <a:pt x="1096" y="210"/>
                    <a:pt x="109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6" name="Google Shape;1456;p15"/>
            <p:cNvSpPr/>
            <p:nvPr/>
          </p:nvSpPr>
          <p:spPr>
            <a:xfrm>
              <a:off x="3649163" y="1907725"/>
              <a:ext cx="91875" cy="107575"/>
            </a:xfrm>
            <a:custGeom>
              <a:avLst/>
              <a:gdLst/>
              <a:ahLst/>
              <a:cxnLst/>
              <a:rect l="l" t="t" r="r" b="b"/>
              <a:pathLst>
                <a:path w="3675" h="4303" extrusionOk="0">
                  <a:moveTo>
                    <a:pt x="3675" y="1"/>
                  </a:moveTo>
                  <a:cubicBezTo>
                    <a:pt x="3486" y="237"/>
                    <a:pt x="3302" y="468"/>
                    <a:pt x="3118" y="701"/>
                  </a:cubicBezTo>
                  <a:cubicBezTo>
                    <a:pt x="2977" y="879"/>
                    <a:pt x="2838" y="1056"/>
                    <a:pt x="2699" y="1235"/>
                  </a:cubicBezTo>
                  <a:cubicBezTo>
                    <a:pt x="2564" y="1419"/>
                    <a:pt x="2440" y="1608"/>
                    <a:pt x="2312" y="1797"/>
                  </a:cubicBezTo>
                  <a:cubicBezTo>
                    <a:pt x="2184" y="1985"/>
                    <a:pt x="2056" y="2172"/>
                    <a:pt x="1929" y="2360"/>
                  </a:cubicBezTo>
                  <a:cubicBezTo>
                    <a:pt x="1866" y="2452"/>
                    <a:pt x="1803" y="2555"/>
                    <a:pt x="1740" y="2639"/>
                  </a:cubicBezTo>
                  <a:cubicBezTo>
                    <a:pt x="1658" y="2715"/>
                    <a:pt x="1573" y="2792"/>
                    <a:pt x="1491" y="2868"/>
                  </a:cubicBezTo>
                  <a:cubicBezTo>
                    <a:pt x="1238" y="3102"/>
                    <a:pt x="981" y="3333"/>
                    <a:pt x="735" y="3575"/>
                  </a:cubicBezTo>
                  <a:cubicBezTo>
                    <a:pt x="492" y="3815"/>
                    <a:pt x="247" y="4056"/>
                    <a:pt x="0" y="4303"/>
                  </a:cubicBezTo>
                  <a:cubicBezTo>
                    <a:pt x="219" y="4093"/>
                    <a:pt x="434" y="3890"/>
                    <a:pt x="650" y="3685"/>
                  </a:cubicBezTo>
                  <a:cubicBezTo>
                    <a:pt x="975" y="3367"/>
                    <a:pt x="1320" y="3064"/>
                    <a:pt x="1656" y="2753"/>
                  </a:cubicBezTo>
                  <a:cubicBezTo>
                    <a:pt x="1697" y="2713"/>
                    <a:pt x="1742" y="2683"/>
                    <a:pt x="1781" y="2631"/>
                  </a:cubicBezTo>
                  <a:cubicBezTo>
                    <a:pt x="1813" y="2583"/>
                    <a:pt x="1846" y="2534"/>
                    <a:pt x="1878" y="2488"/>
                  </a:cubicBezTo>
                  <a:cubicBezTo>
                    <a:pt x="1941" y="2391"/>
                    <a:pt x="2006" y="2297"/>
                    <a:pt x="2070" y="2201"/>
                  </a:cubicBezTo>
                  <a:cubicBezTo>
                    <a:pt x="2198" y="2011"/>
                    <a:pt x="2327" y="1820"/>
                    <a:pt x="2455" y="1630"/>
                  </a:cubicBezTo>
                  <a:cubicBezTo>
                    <a:pt x="2553" y="1491"/>
                    <a:pt x="2641" y="1344"/>
                    <a:pt x="2746" y="1211"/>
                  </a:cubicBezTo>
                  <a:cubicBezTo>
                    <a:pt x="2850" y="1076"/>
                    <a:pt x="2953" y="941"/>
                    <a:pt x="3057" y="807"/>
                  </a:cubicBezTo>
                  <a:cubicBezTo>
                    <a:pt x="3260" y="539"/>
                    <a:pt x="3464" y="274"/>
                    <a:pt x="3675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7" name="Google Shape;1457;p15"/>
            <p:cNvSpPr/>
            <p:nvPr/>
          </p:nvSpPr>
          <p:spPr>
            <a:xfrm>
              <a:off x="3526638" y="1931975"/>
              <a:ext cx="101900" cy="83175"/>
            </a:xfrm>
            <a:custGeom>
              <a:avLst/>
              <a:gdLst/>
              <a:ahLst/>
              <a:cxnLst/>
              <a:rect l="l" t="t" r="r" b="b"/>
              <a:pathLst>
                <a:path w="4076" h="3327" extrusionOk="0">
                  <a:moveTo>
                    <a:pt x="1" y="1"/>
                  </a:moveTo>
                  <a:lnTo>
                    <a:pt x="1" y="1"/>
                  </a:lnTo>
                  <a:cubicBezTo>
                    <a:pt x="228" y="167"/>
                    <a:pt x="450" y="330"/>
                    <a:pt x="674" y="490"/>
                  </a:cubicBezTo>
                  <a:cubicBezTo>
                    <a:pt x="846" y="615"/>
                    <a:pt x="1018" y="740"/>
                    <a:pt x="1191" y="863"/>
                  </a:cubicBezTo>
                  <a:cubicBezTo>
                    <a:pt x="1285" y="918"/>
                    <a:pt x="1348" y="1000"/>
                    <a:pt x="1422" y="1082"/>
                  </a:cubicBezTo>
                  <a:cubicBezTo>
                    <a:pt x="1494" y="1162"/>
                    <a:pt x="1568" y="1241"/>
                    <a:pt x="1640" y="1321"/>
                  </a:cubicBezTo>
                  <a:cubicBezTo>
                    <a:pt x="1784" y="1480"/>
                    <a:pt x="1930" y="1636"/>
                    <a:pt x="2075" y="1794"/>
                  </a:cubicBezTo>
                  <a:cubicBezTo>
                    <a:pt x="2222" y="1946"/>
                    <a:pt x="2358" y="2126"/>
                    <a:pt x="2540" y="2236"/>
                  </a:cubicBezTo>
                  <a:cubicBezTo>
                    <a:pt x="3049" y="2605"/>
                    <a:pt x="3560" y="2972"/>
                    <a:pt x="4075" y="3327"/>
                  </a:cubicBezTo>
                  <a:cubicBezTo>
                    <a:pt x="3849" y="3159"/>
                    <a:pt x="3629" y="2998"/>
                    <a:pt x="3409" y="2834"/>
                  </a:cubicBezTo>
                  <a:cubicBezTo>
                    <a:pt x="3067" y="2587"/>
                    <a:pt x="2730" y="2338"/>
                    <a:pt x="2392" y="2091"/>
                  </a:cubicBezTo>
                  <a:cubicBezTo>
                    <a:pt x="2102" y="1782"/>
                    <a:pt x="1817" y="1471"/>
                    <a:pt x="1530" y="1159"/>
                  </a:cubicBezTo>
                  <a:cubicBezTo>
                    <a:pt x="1475" y="1101"/>
                    <a:pt x="1420" y="1042"/>
                    <a:pt x="1365" y="982"/>
                  </a:cubicBezTo>
                  <a:cubicBezTo>
                    <a:pt x="1335" y="954"/>
                    <a:pt x="1316" y="921"/>
                    <a:pt x="1277" y="895"/>
                  </a:cubicBezTo>
                  <a:cubicBezTo>
                    <a:pt x="1245" y="872"/>
                    <a:pt x="1212" y="850"/>
                    <a:pt x="1179" y="827"/>
                  </a:cubicBezTo>
                  <a:cubicBezTo>
                    <a:pt x="1048" y="735"/>
                    <a:pt x="918" y="643"/>
                    <a:pt x="786" y="551"/>
                  </a:cubicBezTo>
                  <a:cubicBezTo>
                    <a:pt x="527" y="370"/>
                    <a:pt x="266" y="187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8" name="Google Shape;1458;p15"/>
            <p:cNvSpPr/>
            <p:nvPr/>
          </p:nvSpPr>
          <p:spPr>
            <a:xfrm>
              <a:off x="3505263" y="1947500"/>
              <a:ext cx="5875" cy="40800"/>
            </a:xfrm>
            <a:custGeom>
              <a:avLst/>
              <a:gdLst/>
              <a:ahLst/>
              <a:cxnLst/>
              <a:rect l="l" t="t" r="r" b="b"/>
              <a:pathLst>
                <a:path w="235" h="1632" extrusionOk="0">
                  <a:moveTo>
                    <a:pt x="234" y="0"/>
                  </a:moveTo>
                  <a:lnTo>
                    <a:pt x="234" y="0"/>
                  </a:lnTo>
                  <a:cubicBezTo>
                    <a:pt x="216" y="97"/>
                    <a:pt x="203" y="176"/>
                    <a:pt x="187" y="256"/>
                  </a:cubicBezTo>
                  <a:cubicBezTo>
                    <a:pt x="141" y="514"/>
                    <a:pt x="103" y="776"/>
                    <a:pt x="69" y="1036"/>
                  </a:cubicBezTo>
                  <a:cubicBezTo>
                    <a:pt x="43" y="1234"/>
                    <a:pt x="20" y="1434"/>
                    <a:pt x="1" y="1632"/>
                  </a:cubicBezTo>
                  <a:cubicBezTo>
                    <a:pt x="18" y="1534"/>
                    <a:pt x="31" y="1454"/>
                    <a:pt x="45" y="1375"/>
                  </a:cubicBezTo>
                  <a:cubicBezTo>
                    <a:pt x="89" y="1116"/>
                    <a:pt x="130" y="851"/>
                    <a:pt x="166" y="587"/>
                  </a:cubicBezTo>
                  <a:cubicBezTo>
                    <a:pt x="192" y="391"/>
                    <a:pt x="216" y="198"/>
                    <a:pt x="234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9" name="Google Shape;1459;p15"/>
            <p:cNvSpPr/>
            <p:nvPr/>
          </p:nvSpPr>
          <p:spPr>
            <a:xfrm>
              <a:off x="3450213" y="1984775"/>
              <a:ext cx="40775" cy="5800"/>
            </a:xfrm>
            <a:custGeom>
              <a:avLst/>
              <a:gdLst/>
              <a:ahLst/>
              <a:cxnLst/>
              <a:rect l="l" t="t" r="r" b="b"/>
              <a:pathLst>
                <a:path w="1631" h="232" extrusionOk="0">
                  <a:moveTo>
                    <a:pt x="1" y="0"/>
                  </a:moveTo>
                  <a:cubicBezTo>
                    <a:pt x="97" y="17"/>
                    <a:pt x="177" y="31"/>
                    <a:pt x="258" y="44"/>
                  </a:cubicBezTo>
                  <a:cubicBezTo>
                    <a:pt x="521" y="87"/>
                    <a:pt x="784" y="129"/>
                    <a:pt x="1047" y="164"/>
                  </a:cubicBezTo>
                  <a:cubicBezTo>
                    <a:pt x="1241" y="189"/>
                    <a:pt x="1434" y="214"/>
                    <a:pt x="1630" y="231"/>
                  </a:cubicBezTo>
                  <a:cubicBezTo>
                    <a:pt x="1535" y="214"/>
                    <a:pt x="1455" y="201"/>
                    <a:pt x="1376" y="187"/>
                  </a:cubicBezTo>
                  <a:cubicBezTo>
                    <a:pt x="1116" y="145"/>
                    <a:pt x="856" y="105"/>
                    <a:pt x="595" y="72"/>
                  </a:cubicBezTo>
                  <a:cubicBezTo>
                    <a:pt x="397" y="47"/>
                    <a:pt x="199" y="22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0" name="Google Shape;1460;p15"/>
            <p:cNvSpPr/>
            <p:nvPr/>
          </p:nvSpPr>
          <p:spPr>
            <a:xfrm>
              <a:off x="3469938" y="2015500"/>
              <a:ext cx="60575" cy="3450"/>
            </a:xfrm>
            <a:custGeom>
              <a:avLst/>
              <a:gdLst/>
              <a:ahLst/>
              <a:cxnLst/>
              <a:rect l="l" t="t" r="r" b="b"/>
              <a:pathLst>
                <a:path w="2423" h="138" extrusionOk="0">
                  <a:moveTo>
                    <a:pt x="1200" y="0"/>
                  </a:moveTo>
                  <a:cubicBezTo>
                    <a:pt x="1191" y="0"/>
                    <a:pt x="1182" y="0"/>
                    <a:pt x="1173" y="1"/>
                  </a:cubicBezTo>
                  <a:cubicBezTo>
                    <a:pt x="1077" y="7"/>
                    <a:pt x="981" y="13"/>
                    <a:pt x="883" y="19"/>
                  </a:cubicBezTo>
                  <a:cubicBezTo>
                    <a:pt x="598" y="40"/>
                    <a:pt x="325" y="61"/>
                    <a:pt x="1" y="85"/>
                  </a:cubicBezTo>
                  <a:cubicBezTo>
                    <a:pt x="137" y="79"/>
                    <a:pt x="260" y="74"/>
                    <a:pt x="382" y="69"/>
                  </a:cubicBezTo>
                  <a:cubicBezTo>
                    <a:pt x="583" y="61"/>
                    <a:pt x="778" y="51"/>
                    <a:pt x="970" y="42"/>
                  </a:cubicBezTo>
                  <a:cubicBezTo>
                    <a:pt x="1044" y="42"/>
                    <a:pt x="1120" y="32"/>
                    <a:pt x="1193" y="32"/>
                  </a:cubicBezTo>
                  <a:cubicBezTo>
                    <a:pt x="1216" y="32"/>
                    <a:pt x="1239" y="33"/>
                    <a:pt x="1262" y="36"/>
                  </a:cubicBezTo>
                  <a:cubicBezTo>
                    <a:pt x="1360" y="45"/>
                    <a:pt x="1456" y="56"/>
                    <a:pt x="1556" y="64"/>
                  </a:cubicBezTo>
                  <a:cubicBezTo>
                    <a:pt x="1844" y="92"/>
                    <a:pt x="2134" y="119"/>
                    <a:pt x="2423" y="138"/>
                  </a:cubicBezTo>
                  <a:cubicBezTo>
                    <a:pt x="2287" y="122"/>
                    <a:pt x="2166" y="106"/>
                    <a:pt x="2044" y="89"/>
                  </a:cubicBezTo>
                  <a:cubicBezTo>
                    <a:pt x="1847" y="67"/>
                    <a:pt x="1655" y="45"/>
                    <a:pt x="1465" y="24"/>
                  </a:cubicBezTo>
                  <a:cubicBezTo>
                    <a:pt x="1376" y="16"/>
                    <a:pt x="1291" y="0"/>
                    <a:pt x="120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1" name="Google Shape;1461;p15"/>
            <p:cNvSpPr/>
            <p:nvPr/>
          </p:nvSpPr>
          <p:spPr>
            <a:xfrm>
              <a:off x="3538613" y="1968800"/>
              <a:ext cx="2875" cy="44250"/>
            </a:xfrm>
            <a:custGeom>
              <a:avLst/>
              <a:gdLst/>
              <a:ahLst/>
              <a:cxnLst/>
              <a:rect l="l" t="t" r="r" b="b"/>
              <a:pathLst>
                <a:path w="115" h="1770" extrusionOk="0">
                  <a:moveTo>
                    <a:pt x="115" y="1"/>
                  </a:moveTo>
                  <a:lnTo>
                    <a:pt x="115" y="1"/>
                  </a:lnTo>
                  <a:cubicBezTo>
                    <a:pt x="105" y="105"/>
                    <a:pt x="97" y="191"/>
                    <a:pt x="88" y="278"/>
                  </a:cubicBezTo>
                  <a:cubicBezTo>
                    <a:pt x="64" y="560"/>
                    <a:pt x="42" y="842"/>
                    <a:pt x="27" y="1124"/>
                  </a:cubicBezTo>
                  <a:cubicBezTo>
                    <a:pt x="15" y="1340"/>
                    <a:pt x="7" y="1555"/>
                    <a:pt x="0" y="1769"/>
                  </a:cubicBezTo>
                  <a:cubicBezTo>
                    <a:pt x="9" y="1666"/>
                    <a:pt x="17" y="1579"/>
                    <a:pt x="24" y="1491"/>
                  </a:cubicBezTo>
                  <a:cubicBezTo>
                    <a:pt x="49" y="1207"/>
                    <a:pt x="70" y="921"/>
                    <a:pt x="86" y="634"/>
                  </a:cubicBezTo>
                  <a:cubicBezTo>
                    <a:pt x="97" y="424"/>
                    <a:pt x="106" y="211"/>
                    <a:pt x="115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2" name="Google Shape;1462;p15"/>
            <p:cNvSpPr/>
            <p:nvPr/>
          </p:nvSpPr>
          <p:spPr>
            <a:xfrm>
              <a:off x="3502938" y="2047800"/>
              <a:ext cx="51925" cy="1425"/>
            </a:xfrm>
            <a:custGeom>
              <a:avLst/>
              <a:gdLst/>
              <a:ahLst/>
              <a:cxnLst/>
              <a:rect l="l" t="t" r="r" b="b"/>
              <a:pathLst>
                <a:path w="2077" h="57" extrusionOk="0">
                  <a:moveTo>
                    <a:pt x="1" y="0"/>
                  </a:moveTo>
                  <a:lnTo>
                    <a:pt x="1" y="0"/>
                  </a:lnTo>
                  <a:cubicBezTo>
                    <a:pt x="119" y="6"/>
                    <a:pt x="223" y="11"/>
                    <a:pt x="327" y="16"/>
                  </a:cubicBezTo>
                  <a:cubicBezTo>
                    <a:pt x="662" y="30"/>
                    <a:pt x="998" y="43"/>
                    <a:pt x="1332" y="49"/>
                  </a:cubicBezTo>
                  <a:cubicBezTo>
                    <a:pt x="1520" y="53"/>
                    <a:pt x="1708" y="57"/>
                    <a:pt x="1895" y="57"/>
                  </a:cubicBezTo>
                  <a:cubicBezTo>
                    <a:pt x="1956" y="57"/>
                    <a:pt x="2016" y="56"/>
                    <a:pt x="2077" y="55"/>
                  </a:cubicBezTo>
                  <a:cubicBezTo>
                    <a:pt x="1958" y="49"/>
                    <a:pt x="1854" y="43"/>
                    <a:pt x="1750" y="37"/>
                  </a:cubicBezTo>
                  <a:cubicBezTo>
                    <a:pt x="1420" y="22"/>
                    <a:pt x="1087" y="13"/>
                    <a:pt x="755" y="9"/>
                  </a:cubicBezTo>
                  <a:cubicBezTo>
                    <a:pt x="516" y="5"/>
                    <a:pt x="286" y="4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3" name="Google Shape;1463;p15"/>
            <p:cNvSpPr/>
            <p:nvPr/>
          </p:nvSpPr>
          <p:spPr>
            <a:xfrm>
              <a:off x="3563638" y="2008475"/>
              <a:ext cx="4250" cy="33650"/>
            </a:xfrm>
            <a:custGeom>
              <a:avLst/>
              <a:gdLst/>
              <a:ahLst/>
              <a:cxnLst/>
              <a:rect l="l" t="t" r="r" b="b"/>
              <a:pathLst>
                <a:path w="170" h="1346" extrusionOk="0">
                  <a:moveTo>
                    <a:pt x="170" y="0"/>
                  </a:moveTo>
                  <a:cubicBezTo>
                    <a:pt x="156" y="82"/>
                    <a:pt x="145" y="147"/>
                    <a:pt x="133" y="211"/>
                  </a:cubicBezTo>
                  <a:cubicBezTo>
                    <a:pt x="100" y="425"/>
                    <a:pt x="71" y="639"/>
                    <a:pt x="46" y="853"/>
                  </a:cubicBezTo>
                  <a:cubicBezTo>
                    <a:pt x="31" y="1019"/>
                    <a:pt x="13" y="1182"/>
                    <a:pt x="1" y="1346"/>
                  </a:cubicBezTo>
                  <a:cubicBezTo>
                    <a:pt x="14" y="1264"/>
                    <a:pt x="23" y="1199"/>
                    <a:pt x="34" y="1134"/>
                  </a:cubicBezTo>
                  <a:cubicBezTo>
                    <a:pt x="68" y="919"/>
                    <a:pt x="99" y="702"/>
                    <a:pt x="123" y="483"/>
                  </a:cubicBezTo>
                  <a:cubicBezTo>
                    <a:pt x="142" y="323"/>
                    <a:pt x="160" y="162"/>
                    <a:pt x="17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4" name="Google Shape;1464;p15"/>
            <p:cNvSpPr/>
            <p:nvPr/>
          </p:nvSpPr>
          <p:spPr>
            <a:xfrm>
              <a:off x="3464588" y="2101800"/>
              <a:ext cx="155500" cy="17125"/>
            </a:xfrm>
            <a:custGeom>
              <a:avLst/>
              <a:gdLst/>
              <a:ahLst/>
              <a:cxnLst/>
              <a:rect l="l" t="t" r="r" b="b"/>
              <a:pathLst>
                <a:path w="6220" h="685" extrusionOk="0">
                  <a:moveTo>
                    <a:pt x="6220" y="1"/>
                  </a:moveTo>
                  <a:lnTo>
                    <a:pt x="6220" y="1"/>
                  </a:lnTo>
                  <a:cubicBezTo>
                    <a:pt x="5901" y="113"/>
                    <a:pt x="5587" y="224"/>
                    <a:pt x="5274" y="335"/>
                  </a:cubicBezTo>
                  <a:cubicBezTo>
                    <a:pt x="5156" y="376"/>
                    <a:pt x="5036" y="419"/>
                    <a:pt x="4917" y="463"/>
                  </a:cubicBezTo>
                  <a:lnTo>
                    <a:pt x="4737" y="528"/>
                  </a:lnTo>
                  <a:cubicBezTo>
                    <a:pt x="4686" y="552"/>
                    <a:pt x="4615" y="544"/>
                    <a:pt x="4554" y="555"/>
                  </a:cubicBezTo>
                  <a:cubicBezTo>
                    <a:pt x="4302" y="579"/>
                    <a:pt x="4051" y="602"/>
                    <a:pt x="3799" y="627"/>
                  </a:cubicBezTo>
                  <a:cubicBezTo>
                    <a:pt x="3671" y="646"/>
                    <a:pt x="3543" y="650"/>
                    <a:pt x="3415" y="650"/>
                  </a:cubicBezTo>
                  <a:cubicBezTo>
                    <a:pt x="3315" y="650"/>
                    <a:pt x="3215" y="647"/>
                    <a:pt x="3115" y="647"/>
                  </a:cubicBezTo>
                  <a:cubicBezTo>
                    <a:pt x="3091" y="647"/>
                    <a:pt x="3067" y="647"/>
                    <a:pt x="3043" y="648"/>
                  </a:cubicBezTo>
                  <a:lnTo>
                    <a:pt x="1853" y="648"/>
                  </a:lnTo>
                  <a:cubicBezTo>
                    <a:pt x="1805" y="640"/>
                    <a:pt x="1757" y="633"/>
                    <a:pt x="1710" y="623"/>
                  </a:cubicBezTo>
                  <a:cubicBezTo>
                    <a:pt x="1520" y="591"/>
                    <a:pt x="1329" y="561"/>
                    <a:pt x="1140" y="529"/>
                  </a:cubicBezTo>
                  <a:cubicBezTo>
                    <a:pt x="762" y="465"/>
                    <a:pt x="385" y="404"/>
                    <a:pt x="1" y="341"/>
                  </a:cubicBezTo>
                  <a:lnTo>
                    <a:pt x="1" y="341"/>
                  </a:lnTo>
                  <a:cubicBezTo>
                    <a:pt x="332" y="402"/>
                    <a:pt x="660" y="462"/>
                    <a:pt x="985" y="519"/>
                  </a:cubicBezTo>
                  <a:cubicBezTo>
                    <a:pt x="1237" y="566"/>
                    <a:pt x="1489" y="610"/>
                    <a:pt x="1743" y="655"/>
                  </a:cubicBezTo>
                  <a:cubicBezTo>
                    <a:pt x="1774" y="661"/>
                    <a:pt x="1805" y="666"/>
                    <a:pt x="1837" y="672"/>
                  </a:cubicBezTo>
                  <a:cubicBezTo>
                    <a:pt x="1855" y="675"/>
                    <a:pt x="1871" y="675"/>
                    <a:pt x="1887" y="675"/>
                  </a:cubicBezTo>
                  <a:cubicBezTo>
                    <a:pt x="1893" y="675"/>
                    <a:pt x="1898" y="675"/>
                    <a:pt x="1903" y="675"/>
                  </a:cubicBezTo>
                  <a:cubicBezTo>
                    <a:pt x="1914" y="675"/>
                    <a:pt x="1924" y="675"/>
                    <a:pt x="1935" y="676"/>
                  </a:cubicBezTo>
                  <a:cubicBezTo>
                    <a:pt x="2000" y="676"/>
                    <a:pt x="2063" y="677"/>
                    <a:pt x="2128" y="677"/>
                  </a:cubicBezTo>
                  <a:cubicBezTo>
                    <a:pt x="2256" y="678"/>
                    <a:pt x="2382" y="678"/>
                    <a:pt x="2511" y="680"/>
                  </a:cubicBezTo>
                  <a:cubicBezTo>
                    <a:pt x="2767" y="682"/>
                    <a:pt x="3023" y="683"/>
                    <a:pt x="3279" y="683"/>
                  </a:cubicBezTo>
                  <a:cubicBezTo>
                    <a:pt x="3295" y="683"/>
                    <a:pt x="3310" y="683"/>
                    <a:pt x="3326" y="683"/>
                  </a:cubicBezTo>
                  <a:cubicBezTo>
                    <a:pt x="3382" y="683"/>
                    <a:pt x="3438" y="685"/>
                    <a:pt x="3494" y="685"/>
                  </a:cubicBezTo>
                  <a:cubicBezTo>
                    <a:pt x="3551" y="685"/>
                    <a:pt x="3607" y="683"/>
                    <a:pt x="3664" y="673"/>
                  </a:cubicBezTo>
                  <a:cubicBezTo>
                    <a:pt x="3792" y="661"/>
                    <a:pt x="3920" y="648"/>
                    <a:pt x="4046" y="635"/>
                  </a:cubicBezTo>
                  <a:cubicBezTo>
                    <a:pt x="4234" y="617"/>
                    <a:pt x="4423" y="598"/>
                    <a:pt x="4611" y="579"/>
                  </a:cubicBezTo>
                  <a:cubicBezTo>
                    <a:pt x="4612" y="579"/>
                    <a:pt x="4614" y="579"/>
                    <a:pt x="4615" y="579"/>
                  </a:cubicBezTo>
                  <a:cubicBezTo>
                    <a:pt x="4709" y="579"/>
                    <a:pt x="4801" y="531"/>
                    <a:pt x="4886" y="502"/>
                  </a:cubicBezTo>
                  <a:cubicBezTo>
                    <a:pt x="4975" y="469"/>
                    <a:pt x="5064" y="435"/>
                    <a:pt x="5153" y="403"/>
                  </a:cubicBezTo>
                  <a:cubicBezTo>
                    <a:pt x="5507" y="268"/>
                    <a:pt x="5860" y="135"/>
                    <a:pt x="622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5" name="Google Shape;1465;p15"/>
            <p:cNvSpPr/>
            <p:nvPr/>
          </p:nvSpPr>
          <p:spPr>
            <a:xfrm>
              <a:off x="3486063" y="2081250"/>
              <a:ext cx="23625" cy="31400"/>
            </a:xfrm>
            <a:custGeom>
              <a:avLst/>
              <a:gdLst/>
              <a:ahLst/>
              <a:cxnLst/>
              <a:rect l="l" t="t" r="r" b="b"/>
              <a:pathLst>
                <a:path w="945" h="1256" extrusionOk="0">
                  <a:moveTo>
                    <a:pt x="0" y="1"/>
                  </a:moveTo>
                  <a:lnTo>
                    <a:pt x="0" y="1"/>
                  </a:lnTo>
                  <a:cubicBezTo>
                    <a:pt x="54" y="79"/>
                    <a:pt x="98" y="141"/>
                    <a:pt x="141" y="205"/>
                  </a:cubicBezTo>
                  <a:cubicBezTo>
                    <a:pt x="287" y="409"/>
                    <a:pt x="434" y="612"/>
                    <a:pt x="588" y="809"/>
                  </a:cubicBezTo>
                  <a:cubicBezTo>
                    <a:pt x="704" y="961"/>
                    <a:pt x="824" y="1109"/>
                    <a:pt x="945" y="1256"/>
                  </a:cubicBezTo>
                  <a:cubicBezTo>
                    <a:pt x="890" y="1177"/>
                    <a:pt x="847" y="1115"/>
                    <a:pt x="802" y="1053"/>
                  </a:cubicBezTo>
                  <a:cubicBezTo>
                    <a:pt x="655" y="845"/>
                    <a:pt x="506" y="642"/>
                    <a:pt x="349" y="441"/>
                  </a:cubicBezTo>
                  <a:cubicBezTo>
                    <a:pt x="235" y="293"/>
                    <a:pt x="120" y="145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6" name="Google Shape;1466;p15"/>
            <p:cNvSpPr/>
            <p:nvPr/>
          </p:nvSpPr>
          <p:spPr>
            <a:xfrm>
              <a:off x="3514863" y="2075100"/>
              <a:ext cx="33000" cy="35375"/>
            </a:xfrm>
            <a:custGeom>
              <a:avLst/>
              <a:gdLst/>
              <a:ahLst/>
              <a:cxnLst/>
              <a:rect l="l" t="t" r="r" b="b"/>
              <a:pathLst>
                <a:path w="1320" h="1415" extrusionOk="0">
                  <a:moveTo>
                    <a:pt x="1" y="1"/>
                  </a:moveTo>
                  <a:lnTo>
                    <a:pt x="1" y="1"/>
                  </a:lnTo>
                  <a:cubicBezTo>
                    <a:pt x="74" y="86"/>
                    <a:pt x="137" y="160"/>
                    <a:pt x="199" y="233"/>
                  </a:cubicBezTo>
                  <a:cubicBezTo>
                    <a:pt x="403" y="466"/>
                    <a:pt x="606" y="699"/>
                    <a:pt x="823" y="918"/>
                  </a:cubicBezTo>
                  <a:cubicBezTo>
                    <a:pt x="987" y="1085"/>
                    <a:pt x="1153" y="1251"/>
                    <a:pt x="1319" y="1415"/>
                  </a:cubicBezTo>
                  <a:cubicBezTo>
                    <a:pt x="1244" y="1333"/>
                    <a:pt x="1179" y="1262"/>
                    <a:pt x="1114" y="1190"/>
                  </a:cubicBezTo>
                  <a:cubicBezTo>
                    <a:pt x="1005" y="1072"/>
                    <a:pt x="900" y="960"/>
                    <a:pt x="793" y="847"/>
                  </a:cubicBezTo>
                  <a:cubicBezTo>
                    <a:pt x="686" y="736"/>
                    <a:pt x="583" y="616"/>
                    <a:pt x="475" y="503"/>
                  </a:cubicBezTo>
                  <a:cubicBezTo>
                    <a:pt x="320" y="333"/>
                    <a:pt x="162" y="165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7" name="Google Shape;1467;p15"/>
            <p:cNvSpPr/>
            <p:nvPr/>
          </p:nvSpPr>
          <p:spPr>
            <a:xfrm>
              <a:off x="3551438" y="2078125"/>
              <a:ext cx="20575" cy="33125"/>
            </a:xfrm>
            <a:custGeom>
              <a:avLst/>
              <a:gdLst/>
              <a:ahLst/>
              <a:cxnLst/>
              <a:rect l="l" t="t" r="r" b="b"/>
              <a:pathLst>
                <a:path w="823" h="1325" extrusionOk="0">
                  <a:moveTo>
                    <a:pt x="1" y="1"/>
                  </a:moveTo>
                  <a:cubicBezTo>
                    <a:pt x="46" y="83"/>
                    <a:pt x="85" y="149"/>
                    <a:pt x="121" y="215"/>
                  </a:cubicBezTo>
                  <a:cubicBezTo>
                    <a:pt x="245" y="431"/>
                    <a:pt x="376" y="642"/>
                    <a:pt x="511" y="852"/>
                  </a:cubicBezTo>
                  <a:cubicBezTo>
                    <a:pt x="614" y="1011"/>
                    <a:pt x="716" y="1170"/>
                    <a:pt x="823" y="1324"/>
                  </a:cubicBezTo>
                  <a:cubicBezTo>
                    <a:pt x="775" y="1244"/>
                    <a:pt x="737" y="1178"/>
                    <a:pt x="699" y="1112"/>
                  </a:cubicBezTo>
                  <a:cubicBezTo>
                    <a:pt x="571" y="896"/>
                    <a:pt x="441" y="680"/>
                    <a:pt x="307" y="467"/>
                  </a:cubicBezTo>
                  <a:cubicBezTo>
                    <a:pt x="208" y="309"/>
                    <a:pt x="106" y="154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8" name="Google Shape;1468;p15"/>
            <p:cNvSpPr/>
            <p:nvPr/>
          </p:nvSpPr>
          <p:spPr>
            <a:xfrm>
              <a:off x="3490888" y="2128625"/>
              <a:ext cx="19425" cy="26100"/>
            </a:xfrm>
            <a:custGeom>
              <a:avLst/>
              <a:gdLst/>
              <a:ahLst/>
              <a:cxnLst/>
              <a:rect l="l" t="t" r="r" b="b"/>
              <a:pathLst>
                <a:path w="777" h="1044" extrusionOk="0">
                  <a:moveTo>
                    <a:pt x="776" y="0"/>
                  </a:moveTo>
                  <a:cubicBezTo>
                    <a:pt x="725" y="63"/>
                    <a:pt x="687" y="112"/>
                    <a:pt x="648" y="159"/>
                  </a:cubicBezTo>
                  <a:cubicBezTo>
                    <a:pt x="521" y="323"/>
                    <a:pt x="393" y="487"/>
                    <a:pt x="272" y="656"/>
                  </a:cubicBezTo>
                  <a:cubicBezTo>
                    <a:pt x="179" y="785"/>
                    <a:pt x="88" y="913"/>
                    <a:pt x="1" y="1044"/>
                  </a:cubicBezTo>
                  <a:cubicBezTo>
                    <a:pt x="51" y="981"/>
                    <a:pt x="89" y="933"/>
                    <a:pt x="128" y="884"/>
                  </a:cubicBezTo>
                  <a:cubicBezTo>
                    <a:pt x="256" y="718"/>
                    <a:pt x="385" y="552"/>
                    <a:pt x="507" y="381"/>
                  </a:cubicBezTo>
                  <a:cubicBezTo>
                    <a:pt x="599" y="256"/>
                    <a:pt x="688" y="129"/>
                    <a:pt x="77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9" name="Google Shape;1469;p15"/>
            <p:cNvSpPr/>
            <p:nvPr/>
          </p:nvSpPr>
          <p:spPr>
            <a:xfrm>
              <a:off x="3513138" y="2131550"/>
              <a:ext cx="31275" cy="36725"/>
            </a:xfrm>
            <a:custGeom>
              <a:avLst/>
              <a:gdLst/>
              <a:ahLst/>
              <a:cxnLst/>
              <a:rect l="l" t="t" r="r" b="b"/>
              <a:pathLst>
                <a:path w="1251" h="1469" extrusionOk="0">
                  <a:moveTo>
                    <a:pt x="1250" y="1"/>
                  </a:moveTo>
                  <a:cubicBezTo>
                    <a:pt x="1174" y="83"/>
                    <a:pt x="1111" y="154"/>
                    <a:pt x="1046" y="226"/>
                  </a:cubicBezTo>
                  <a:cubicBezTo>
                    <a:pt x="837" y="455"/>
                    <a:pt x="634" y="691"/>
                    <a:pt x="434" y="931"/>
                  </a:cubicBezTo>
                  <a:cubicBezTo>
                    <a:pt x="288" y="1108"/>
                    <a:pt x="140" y="1285"/>
                    <a:pt x="0" y="1469"/>
                  </a:cubicBezTo>
                  <a:cubicBezTo>
                    <a:pt x="76" y="1387"/>
                    <a:pt x="140" y="1315"/>
                    <a:pt x="204" y="1244"/>
                  </a:cubicBezTo>
                  <a:cubicBezTo>
                    <a:pt x="407" y="1015"/>
                    <a:pt x="609" y="781"/>
                    <a:pt x="805" y="545"/>
                  </a:cubicBezTo>
                  <a:cubicBezTo>
                    <a:pt x="954" y="365"/>
                    <a:pt x="1105" y="184"/>
                    <a:pt x="125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0" name="Google Shape;1470;p15"/>
            <p:cNvSpPr/>
            <p:nvPr/>
          </p:nvSpPr>
          <p:spPr>
            <a:xfrm>
              <a:off x="3545763" y="2135775"/>
              <a:ext cx="23625" cy="62100"/>
            </a:xfrm>
            <a:custGeom>
              <a:avLst/>
              <a:gdLst/>
              <a:ahLst/>
              <a:cxnLst/>
              <a:rect l="l" t="t" r="r" b="b"/>
              <a:pathLst>
                <a:path w="945" h="2484" extrusionOk="0">
                  <a:moveTo>
                    <a:pt x="945" y="1"/>
                  </a:moveTo>
                  <a:cubicBezTo>
                    <a:pt x="902" y="144"/>
                    <a:pt x="863" y="272"/>
                    <a:pt x="824" y="404"/>
                  </a:cubicBezTo>
                  <a:cubicBezTo>
                    <a:pt x="760" y="612"/>
                    <a:pt x="700" y="818"/>
                    <a:pt x="640" y="1023"/>
                  </a:cubicBezTo>
                  <a:cubicBezTo>
                    <a:pt x="625" y="1075"/>
                    <a:pt x="612" y="1127"/>
                    <a:pt x="596" y="1179"/>
                  </a:cubicBezTo>
                  <a:cubicBezTo>
                    <a:pt x="579" y="1232"/>
                    <a:pt x="572" y="1281"/>
                    <a:pt x="545" y="1329"/>
                  </a:cubicBezTo>
                  <a:cubicBezTo>
                    <a:pt x="497" y="1426"/>
                    <a:pt x="450" y="1521"/>
                    <a:pt x="404" y="1619"/>
                  </a:cubicBezTo>
                  <a:cubicBezTo>
                    <a:pt x="266" y="1905"/>
                    <a:pt x="130" y="2193"/>
                    <a:pt x="0" y="2484"/>
                  </a:cubicBezTo>
                  <a:cubicBezTo>
                    <a:pt x="68" y="2351"/>
                    <a:pt x="129" y="2231"/>
                    <a:pt x="190" y="2111"/>
                  </a:cubicBezTo>
                  <a:cubicBezTo>
                    <a:pt x="285" y="1916"/>
                    <a:pt x="379" y="1728"/>
                    <a:pt x="472" y="1539"/>
                  </a:cubicBezTo>
                  <a:cubicBezTo>
                    <a:pt x="516" y="1442"/>
                    <a:pt x="572" y="1355"/>
                    <a:pt x="607" y="1250"/>
                  </a:cubicBezTo>
                  <a:cubicBezTo>
                    <a:pt x="634" y="1147"/>
                    <a:pt x="663" y="1044"/>
                    <a:pt x="691" y="940"/>
                  </a:cubicBezTo>
                  <a:cubicBezTo>
                    <a:pt x="772" y="637"/>
                    <a:pt x="852" y="343"/>
                    <a:pt x="945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1" name="Google Shape;1471;p15"/>
            <p:cNvSpPr/>
            <p:nvPr/>
          </p:nvSpPr>
          <p:spPr>
            <a:xfrm>
              <a:off x="3592088" y="2036300"/>
              <a:ext cx="3175" cy="31100"/>
            </a:xfrm>
            <a:custGeom>
              <a:avLst/>
              <a:gdLst/>
              <a:ahLst/>
              <a:cxnLst/>
              <a:rect l="l" t="t" r="r" b="b"/>
              <a:pathLst>
                <a:path w="127" h="1244" extrusionOk="0">
                  <a:moveTo>
                    <a:pt x="126" y="0"/>
                  </a:moveTo>
                  <a:lnTo>
                    <a:pt x="126" y="0"/>
                  </a:lnTo>
                  <a:cubicBezTo>
                    <a:pt x="115" y="79"/>
                    <a:pt x="107" y="136"/>
                    <a:pt x="100" y="195"/>
                  </a:cubicBezTo>
                  <a:cubicBezTo>
                    <a:pt x="71" y="392"/>
                    <a:pt x="51" y="590"/>
                    <a:pt x="32" y="789"/>
                  </a:cubicBezTo>
                  <a:cubicBezTo>
                    <a:pt x="21" y="941"/>
                    <a:pt x="9" y="1092"/>
                    <a:pt x="0" y="1243"/>
                  </a:cubicBezTo>
                  <a:cubicBezTo>
                    <a:pt x="10" y="1166"/>
                    <a:pt x="19" y="1107"/>
                    <a:pt x="26" y="1047"/>
                  </a:cubicBezTo>
                  <a:cubicBezTo>
                    <a:pt x="52" y="847"/>
                    <a:pt x="75" y="647"/>
                    <a:pt x="93" y="447"/>
                  </a:cubicBezTo>
                  <a:cubicBezTo>
                    <a:pt x="107" y="299"/>
                    <a:pt x="119" y="151"/>
                    <a:pt x="12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2" name="Google Shape;1472;p15"/>
            <p:cNvSpPr/>
            <p:nvPr/>
          </p:nvSpPr>
          <p:spPr>
            <a:xfrm>
              <a:off x="3527613" y="1955225"/>
              <a:ext cx="22200" cy="5050"/>
            </a:xfrm>
            <a:custGeom>
              <a:avLst/>
              <a:gdLst/>
              <a:ahLst/>
              <a:cxnLst/>
              <a:rect l="l" t="t" r="r" b="b"/>
              <a:pathLst>
                <a:path w="888" h="202" extrusionOk="0">
                  <a:moveTo>
                    <a:pt x="1" y="1"/>
                  </a:moveTo>
                  <a:cubicBezTo>
                    <a:pt x="60" y="15"/>
                    <a:pt x="100" y="27"/>
                    <a:pt x="140" y="38"/>
                  </a:cubicBezTo>
                  <a:cubicBezTo>
                    <a:pt x="282" y="76"/>
                    <a:pt x="424" y="112"/>
                    <a:pt x="568" y="141"/>
                  </a:cubicBezTo>
                  <a:cubicBezTo>
                    <a:pt x="674" y="164"/>
                    <a:pt x="779" y="186"/>
                    <a:pt x="888" y="201"/>
                  </a:cubicBezTo>
                  <a:cubicBezTo>
                    <a:pt x="830" y="184"/>
                    <a:pt x="790" y="173"/>
                    <a:pt x="751" y="161"/>
                  </a:cubicBezTo>
                  <a:cubicBezTo>
                    <a:pt x="610" y="124"/>
                    <a:pt x="469" y="90"/>
                    <a:pt x="326" y="62"/>
                  </a:cubicBezTo>
                  <a:cubicBezTo>
                    <a:pt x="219" y="40"/>
                    <a:pt x="110" y="18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3" name="Google Shape;1473;p15"/>
            <p:cNvSpPr/>
            <p:nvPr/>
          </p:nvSpPr>
          <p:spPr>
            <a:xfrm>
              <a:off x="3558213" y="1912250"/>
              <a:ext cx="3100" cy="40425"/>
            </a:xfrm>
            <a:custGeom>
              <a:avLst/>
              <a:gdLst/>
              <a:ahLst/>
              <a:cxnLst/>
              <a:rect l="l" t="t" r="r" b="b"/>
              <a:pathLst>
                <a:path w="124" h="1617" extrusionOk="0">
                  <a:moveTo>
                    <a:pt x="124" y="1"/>
                  </a:moveTo>
                  <a:cubicBezTo>
                    <a:pt x="114" y="97"/>
                    <a:pt x="104" y="177"/>
                    <a:pt x="96" y="254"/>
                  </a:cubicBezTo>
                  <a:cubicBezTo>
                    <a:pt x="69" y="511"/>
                    <a:pt x="47" y="770"/>
                    <a:pt x="31" y="1028"/>
                  </a:cubicBezTo>
                  <a:cubicBezTo>
                    <a:pt x="18" y="1224"/>
                    <a:pt x="6" y="1421"/>
                    <a:pt x="0" y="1617"/>
                  </a:cubicBezTo>
                  <a:cubicBezTo>
                    <a:pt x="11" y="1520"/>
                    <a:pt x="18" y="1441"/>
                    <a:pt x="26" y="1362"/>
                  </a:cubicBezTo>
                  <a:cubicBezTo>
                    <a:pt x="53" y="1103"/>
                    <a:pt x="75" y="841"/>
                    <a:pt x="92" y="579"/>
                  </a:cubicBezTo>
                  <a:cubicBezTo>
                    <a:pt x="104" y="387"/>
                    <a:pt x="118" y="193"/>
                    <a:pt x="124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4" name="Google Shape;1474;p15"/>
            <p:cNvSpPr/>
            <p:nvPr/>
          </p:nvSpPr>
          <p:spPr>
            <a:xfrm>
              <a:off x="3581413" y="1933525"/>
              <a:ext cx="2900" cy="38075"/>
            </a:xfrm>
            <a:custGeom>
              <a:avLst/>
              <a:gdLst/>
              <a:ahLst/>
              <a:cxnLst/>
              <a:rect l="l" t="t" r="r" b="b"/>
              <a:pathLst>
                <a:path w="116" h="1523" extrusionOk="0">
                  <a:moveTo>
                    <a:pt x="116" y="0"/>
                  </a:moveTo>
                  <a:cubicBezTo>
                    <a:pt x="105" y="92"/>
                    <a:pt x="95" y="165"/>
                    <a:pt x="87" y="239"/>
                  </a:cubicBezTo>
                  <a:cubicBezTo>
                    <a:pt x="62" y="480"/>
                    <a:pt x="42" y="723"/>
                    <a:pt x="27" y="966"/>
                  </a:cubicBezTo>
                  <a:cubicBezTo>
                    <a:pt x="15" y="1151"/>
                    <a:pt x="7" y="1336"/>
                    <a:pt x="1" y="1523"/>
                  </a:cubicBezTo>
                  <a:cubicBezTo>
                    <a:pt x="9" y="1431"/>
                    <a:pt x="18" y="1358"/>
                    <a:pt x="25" y="1283"/>
                  </a:cubicBezTo>
                  <a:cubicBezTo>
                    <a:pt x="50" y="1039"/>
                    <a:pt x="73" y="791"/>
                    <a:pt x="87" y="546"/>
                  </a:cubicBezTo>
                  <a:cubicBezTo>
                    <a:pt x="100" y="363"/>
                    <a:pt x="111" y="182"/>
                    <a:pt x="11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5" name="Google Shape;1475;p15"/>
            <p:cNvSpPr/>
            <p:nvPr/>
          </p:nvSpPr>
          <p:spPr>
            <a:xfrm>
              <a:off x="3603238" y="1949900"/>
              <a:ext cx="1800" cy="39175"/>
            </a:xfrm>
            <a:custGeom>
              <a:avLst/>
              <a:gdLst/>
              <a:ahLst/>
              <a:cxnLst/>
              <a:rect l="l" t="t" r="r" b="b"/>
              <a:pathLst>
                <a:path w="72" h="1567" extrusionOk="0">
                  <a:moveTo>
                    <a:pt x="72" y="1"/>
                  </a:moveTo>
                  <a:cubicBezTo>
                    <a:pt x="65" y="95"/>
                    <a:pt x="58" y="171"/>
                    <a:pt x="51" y="247"/>
                  </a:cubicBezTo>
                  <a:cubicBezTo>
                    <a:pt x="33" y="496"/>
                    <a:pt x="21" y="746"/>
                    <a:pt x="13" y="996"/>
                  </a:cubicBezTo>
                  <a:cubicBezTo>
                    <a:pt x="5" y="1187"/>
                    <a:pt x="1" y="1377"/>
                    <a:pt x="1" y="1566"/>
                  </a:cubicBezTo>
                  <a:cubicBezTo>
                    <a:pt x="7" y="1472"/>
                    <a:pt x="13" y="1396"/>
                    <a:pt x="19" y="1321"/>
                  </a:cubicBezTo>
                  <a:cubicBezTo>
                    <a:pt x="38" y="1067"/>
                    <a:pt x="51" y="815"/>
                    <a:pt x="60" y="562"/>
                  </a:cubicBezTo>
                  <a:cubicBezTo>
                    <a:pt x="66" y="375"/>
                    <a:pt x="72" y="187"/>
                    <a:pt x="72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6" name="Google Shape;1476;p15"/>
            <p:cNvSpPr/>
            <p:nvPr/>
          </p:nvSpPr>
          <p:spPr>
            <a:xfrm>
              <a:off x="3678263" y="2107025"/>
              <a:ext cx="137925" cy="11850"/>
            </a:xfrm>
            <a:custGeom>
              <a:avLst/>
              <a:gdLst/>
              <a:ahLst/>
              <a:cxnLst/>
              <a:rect l="l" t="t" r="r" b="b"/>
              <a:pathLst>
                <a:path w="5517" h="474" extrusionOk="0">
                  <a:moveTo>
                    <a:pt x="5516" y="1"/>
                  </a:moveTo>
                  <a:lnTo>
                    <a:pt x="5516" y="1"/>
                  </a:lnTo>
                  <a:cubicBezTo>
                    <a:pt x="5234" y="94"/>
                    <a:pt x="4956" y="187"/>
                    <a:pt x="4680" y="278"/>
                  </a:cubicBezTo>
                  <a:cubicBezTo>
                    <a:pt x="4578" y="314"/>
                    <a:pt x="4470" y="349"/>
                    <a:pt x="4365" y="386"/>
                  </a:cubicBezTo>
                  <a:cubicBezTo>
                    <a:pt x="4311" y="403"/>
                    <a:pt x="4260" y="422"/>
                    <a:pt x="4206" y="439"/>
                  </a:cubicBezTo>
                  <a:cubicBezTo>
                    <a:pt x="4188" y="443"/>
                    <a:pt x="4166" y="444"/>
                    <a:pt x="4143" y="444"/>
                  </a:cubicBezTo>
                  <a:cubicBezTo>
                    <a:pt x="4115" y="444"/>
                    <a:pt x="4085" y="442"/>
                    <a:pt x="4057" y="442"/>
                  </a:cubicBezTo>
                  <a:cubicBezTo>
                    <a:pt x="4052" y="442"/>
                    <a:pt x="4048" y="442"/>
                    <a:pt x="4043" y="442"/>
                  </a:cubicBezTo>
                  <a:cubicBezTo>
                    <a:pt x="3821" y="439"/>
                    <a:pt x="3597" y="436"/>
                    <a:pt x="3374" y="434"/>
                  </a:cubicBezTo>
                  <a:cubicBezTo>
                    <a:pt x="3151" y="430"/>
                    <a:pt x="2928" y="434"/>
                    <a:pt x="2704" y="424"/>
                  </a:cubicBezTo>
                  <a:cubicBezTo>
                    <a:pt x="2481" y="411"/>
                    <a:pt x="2260" y="396"/>
                    <a:pt x="2036" y="381"/>
                  </a:cubicBezTo>
                  <a:cubicBezTo>
                    <a:pt x="1705" y="360"/>
                    <a:pt x="1374" y="335"/>
                    <a:pt x="1043" y="335"/>
                  </a:cubicBezTo>
                  <a:cubicBezTo>
                    <a:pt x="1035" y="335"/>
                    <a:pt x="1027" y="335"/>
                    <a:pt x="1020" y="335"/>
                  </a:cubicBezTo>
                  <a:cubicBezTo>
                    <a:pt x="683" y="330"/>
                    <a:pt x="346" y="325"/>
                    <a:pt x="1" y="320"/>
                  </a:cubicBezTo>
                  <a:lnTo>
                    <a:pt x="1" y="320"/>
                  </a:lnTo>
                  <a:cubicBezTo>
                    <a:pt x="299" y="329"/>
                    <a:pt x="591" y="338"/>
                    <a:pt x="881" y="347"/>
                  </a:cubicBezTo>
                  <a:cubicBezTo>
                    <a:pt x="1333" y="353"/>
                    <a:pt x="1784" y="391"/>
                    <a:pt x="2236" y="422"/>
                  </a:cubicBezTo>
                  <a:cubicBezTo>
                    <a:pt x="2459" y="434"/>
                    <a:pt x="2686" y="461"/>
                    <a:pt x="2911" y="462"/>
                  </a:cubicBezTo>
                  <a:cubicBezTo>
                    <a:pt x="3137" y="463"/>
                    <a:pt x="3362" y="467"/>
                    <a:pt x="3588" y="468"/>
                  </a:cubicBezTo>
                  <a:cubicBezTo>
                    <a:pt x="3755" y="469"/>
                    <a:pt x="3921" y="471"/>
                    <a:pt x="4090" y="473"/>
                  </a:cubicBezTo>
                  <a:cubicBezTo>
                    <a:pt x="4096" y="472"/>
                    <a:pt x="4102" y="472"/>
                    <a:pt x="4108" y="472"/>
                  </a:cubicBezTo>
                  <a:cubicBezTo>
                    <a:pt x="4126" y="472"/>
                    <a:pt x="4142" y="474"/>
                    <a:pt x="4160" y="474"/>
                  </a:cubicBezTo>
                  <a:cubicBezTo>
                    <a:pt x="4178" y="474"/>
                    <a:pt x="4197" y="472"/>
                    <a:pt x="4218" y="464"/>
                  </a:cubicBezTo>
                  <a:cubicBezTo>
                    <a:pt x="4258" y="451"/>
                    <a:pt x="4298" y="437"/>
                    <a:pt x="4336" y="424"/>
                  </a:cubicBezTo>
                  <a:cubicBezTo>
                    <a:pt x="4415" y="396"/>
                    <a:pt x="4494" y="368"/>
                    <a:pt x="4573" y="340"/>
                  </a:cubicBezTo>
                  <a:cubicBezTo>
                    <a:pt x="4885" y="227"/>
                    <a:pt x="5197" y="115"/>
                    <a:pt x="5516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7" name="Google Shape;1477;p15"/>
            <p:cNvSpPr/>
            <p:nvPr/>
          </p:nvSpPr>
          <p:spPr>
            <a:xfrm>
              <a:off x="3559263" y="1986400"/>
              <a:ext cx="23150" cy="1575"/>
            </a:xfrm>
            <a:custGeom>
              <a:avLst/>
              <a:gdLst/>
              <a:ahLst/>
              <a:cxnLst/>
              <a:rect l="l" t="t" r="r" b="b"/>
              <a:pathLst>
                <a:path w="926" h="63" extrusionOk="0">
                  <a:moveTo>
                    <a:pt x="1" y="0"/>
                  </a:moveTo>
                  <a:cubicBezTo>
                    <a:pt x="62" y="7"/>
                    <a:pt x="105" y="12"/>
                    <a:pt x="147" y="16"/>
                  </a:cubicBezTo>
                  <a:cubicBezTo>
                    <a:pt x="295" y="33"/>
                    <a:pt x="445" y="45"/>
                    <a:pt x="593" y="55"/>
                  </a:cubicBezTo>
                  <a:cubicBezTo>
                    <a:pt x="692" y="58"/>
                    <a:pt x="792" y="63"/>
                    <a:pt x="890" y="63"/>
                  </a:cubicBezTo>
                  <a:cubicBezTo>
                    <a:pt x="902" y="63"/>
                    <a:pt x="914" y="63"/>
                    <a:pt x="926" y="62"/>
                  </a:cubicBezTo>
                  <a:cubicBezTo>
                    <a:pt x="879" y="55"/>
                    <a:pt x="830" y="49"/>
                    <a:pt x="781" y="44"/>
                  </a:cubicBezTo>
                  <a:cubicBezTo>
                    <a:pt x="635" y="27"/>
                    <a:pt x="485" y="16"/>
                    <a:pt x="339" y="10"/>
                  </a:cubicBezTo>
                  <a:cubicBezTo>
                    <a:pt x="227" y="4"/>
                    <a:pt x="115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8" name="Google Shape;1478;p15"/>
            <p:cNvSpPr/>
            <p:nvPr/>
          </p:nvSpPr>
          <p:spPr>
            <a:xfrm>
              <a:off x="3587738" y="2007575"/>
              <a:ext cx="26475" cy="5750"/>
            </a:xfrm>
            <a:custGeom>
              <a:avLst/>
              <a:gdLst/>
              <a:ahLst/>
              <a:cxnLst/>
              <a:rect l="l" t="t" r="r" b="b"/>
              <a:pathLst>
                <a:path w="1059" h="230" extrusionOk="0">
                  <a:moveTo>
                    <a:pt x="1" y="1"/>
                  </a:moveTo>
                  <a:lnTo>
                    <a:pt x="166" y="42"/>
                  </a:lnTo>
                  <a:cubicBezTo>
                    <a:pt x="336" y="84"/>
                    <a:pt x="506" y="126"/>
                    <a:pt x="677" y="160"/>
                  </a:cubicBezTo>
                  <a:cubicBezTo>
                    <a:pt x="806" y="187"/>
                    <a:pt x="933" y="212"/>
                    <a:pt x="1059" y="229"/>
                  </a:cubicBezTo>
                  <a:cubicBezTo>
                    <a:pt x="1004" y="212"/>
                    <a:pt x="949" y="199"/>
                    <a:pt x="894" y="184"/>
                  </a:cubicBezTo>
                  <a:cubicBezTo>
                    <a:pt x="727" y="144"/>
                    <a:pt x="557" y="105"/>
                    <a:pt x="389" y="73"/>
                  </a:cubicBezTo>
                  <a:cubicBezTo>
                    <a:pt x="276" y="53"/>
                    <a:pt x="176" y="34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9" name="Google Shape;1479;p15"/>
            <p:cNvSpPr/>
            <p:nvPr/>
          </p:nvSpPr>
          <p:spPr>
            <a:xfrm>
              <a:off x="3654263" y="1969975"/>
              <a:ext cx="10675" cy="33300"/>
            </a:xfrm>
            <a:custGeom>
              <a:avLst/>
              <a:gdLst/>
              <a:ahLst/>
              <a:cxnLst/>
              <a:rect l="l" t="t" r="r" b="b"/>
              <a:pathLst>
                <a:path w="427" h="1332" extrusionOk="0">
                  <a:moveTo>
                    <a:pt x="426" y="0"/>
                  </a:moveTo>
                  <a:cubicBezTo>
                    <a:pt x="397" y="82"/>
                    <a:pt x="373" y="144"/>
                    <a:pt x="349" y="207"/>
                  </a:cubicBezTo>
                  <a:cubicBezTo>
                    <a:pt x="274" y="416"/>
                    <a:pt x="206" y="629"/>
                    <a:pt x="141" y="842"/>
                  </a:cubicBezTo>
                  <a:cubicBezTo>
                    <a:pt x="92" y="1003"/>
                    <a:pt x="46" y="1167"/>
                    <a:pt x="0" y="1331"/>
                  </a:cubicBezTo>
                  <a:cubicBezTo>
                    <a:pt x="30" y="1250"/>
                    <a:pt x="52" y="1187"/>
                    <a:pt x="74" y="1123"/>
                  </a:cubicBezTo>
                  <a:cubicBezTo>
                    <a:pt x="150" y="910"/>
                    <a:pt x="219" y="696"/>
                    <a:pt x="287" y="481"/>
                  </a:cubicBezTo>
                  <a:cubicBezTo>
                    <a:pt x="336" y="322"/>
                    <a:pt x="384" y="162"/>
                    <a:pt x="42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0" name="Google Shape;1480;p15"/>
            <p:cNvSpPr/>
            <p:nvPr/>
          </p:nvSpPr>
          <p:spPr>
            <a:xfrm>
              <a:off x="3661563" y="2002975"/>
              <a:ext cx="48200" cy="7375"/>
            </a:xfrm>
            <a:custGeom>
              <a:avLst/>
              <a:gdLst/>
              <a:ahLst/>
              <a:cxnLst/>
              <a:rect l="l" t="t" r="r" b="b"/>
              <a:pathLst>
                <a:path w="1928" h="295" extrusionOk="0">
                  <a:moveTo>
                    <a:pt x="1927" y="0"/>
                  </a:moveTo>
                  <a:cubicBezTo>
                    <a:pt x="1817" y="26"/>
                    <a:pt x="1723" y="49"/>
                    <a:pt x="1626" y="72"/>
                  </a:cubicBezTo>
                  <a:cubicBezTo>
                    <a:pt x="1469" y="111"/>
                    <a:pt x="1319" y="150"/>
                    <a:pt x="1170" y="188"/>
                  </a:cubicBezTo>
                  <a:cubicBezTo>
                    <a:pt x="1094" y="208"/>
                    <a:pt x="1020" y="230"/>
                    <a:pt x="944" y="250"/>
                  </a:cubicBezTo>
                  <a:cubicBezTo>
                    <a:pt x="926" y="254"/>
                    <a:pt x="910" y="258"/>
                    <a:pt x="891" y="264"/>
                  </a:cubicBezTo>
                  <a:cubicBezTo>
                    <a:pt x="870" y="264"/>
                    <a:pt x="851" y="267"/>
                    <a:pt x="833" y="267"/>
                  </a:cubicBezTo>
                  <a:cubicBezTo>
                    <a:pt x="792" y="268"/>
                    <a:pt x="754" y="269"/>
                    <a:pt x="715" y="269"/>
                  </a:cubicBezTo>
                  <a:cubicBezTo>
                    <a:pt x="489" y="276"/>
                    <a:pt x="275" y="286"/>
                    <a:pt x="1" y="295"/>
                  </a:cubicBezTo>
                  <a:lnTo>
                    <a:pt x="310" y="295"/>
                  </a:lnTo>
                  <a:cubicBezTo>
                    <a:pt x="473" y="294"/>
                    <a:pt x="629" y="292"/>
                    <a:pt x="785" y="292"/>
                  </a:cubicBezTo>
                  <a:cubicBezTo>
                    <a:pt x="826" y="291"/>
                    <a:pt x="862" y="294"/>
                    <a:pt x="906" y="287"/>
                  </a:cubicBezTo>
                  <a:cubicBezTo>
                    <a:pt x="944" y="276"/>
                    <a:pt x="983" y="268"/>
                    <a:pt x="1021" y="257"/>
                  </a:cubicBezTo>
                  <a:cubicBezTo>
                    <a:pt x="1097" y="236"/>
                    <a:pt x="1174" y="215"/>
                    <a:pt x="1250" y="195"/>
                  </a:cubicBezTo>
                  <a:cubicBezTo>
                    <a:pt x="1478" y="131"/>
                    <a:pt x="1705" y="69"/>
                    <a:pt x="1927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1" name="Google Shape;1481;p15"/>
            <p:cNvSpPr/>
            <p:nvPr/>
          </p:nvSpPr>
          <p:spPr>
            <a:xfrm>
              <a:off x="3676863" y="1949750"/>
              <a:ext cx="7150" cy="34125"/>
            </a:xfrm>
            <a:custGeom>
              <a:avLst/>
              <a:gdLst/>
              <a:ahLst/>
              <a:cxnLst/>
              <a:rect l="l" t="t" r="r" b="b"/>
              <a:pathLst>
                <a:path w="286" h="1365" extrusionOk="0">
                  <a:moveTo>
                    <a:pt x="285" y="1"/>
                  </a:moveTo>
                  <a:cubicBezTo>
                    <a:pt x="265" y="83"/>
                    <a:pt x="249" y="149"/>
                    <a:pt x="233" y="213"/>
                  </a:cubicBezTo>
                  <a:cubicBezTo>
                    <a:pt x="181" y="430"/>
                    <a:pt x="134" y="648"/>
                    <a:pt x="92" y="867"/>
                  </a:cubicBezTo>
                  <a:cubicBezTo>
                    <a:pt x="60" y="1033"/>
                    <a:pt x="28" y="1198"/>
                    <a:pt x="0" y="1364"/>
                  </a:cubicBezTo>
                  <a:cubicBezTo>
                    <a:pt x="20" y="1283"/>
                    <a:pt x="36" y="1216"/>
                    <a:pt x="51" y="1150"/>
                  </a:cubicBezTo>
                  <a:cubicBezTo>
                    <a:pt x="102" y="931"/>
                    <a:pt x="148" y="711"/>
                    <a:pt x="194" y="491"/>
                  </a:cubicBezTo>
                  <a:cubicBezTo>
                    <a:pt x="225" y="328"/>
                    <a:pt x="257" y="166"/>
                    <a:pt x="285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2" name="Google Shape;1482;p15"/>
            <p:cNvSpPr/>
            <p:nvPr/>
          </p:nvSpPr>
          <p:spPr>
            <a:xfrm>
              <a:off x="3702588" y="1918425"/>
              <a:ext cx="5225" cy="25975"/>
            </a:xfrm>
            <a:custGeom>
              <a:avLst/>
              <a:gdLst/>
              <a:ahLst/>
              <a:cxnLst/>
              <a:rect l="l" t="t" r="r" b="b"/>
              <a:pathLst>
                <a:path w="209" h="1039" extrusionOk="0">
                  <a:moveTo>
                    <a:pt x="208" y="1"/>
                  </a:moveTo>
                  <a:cubicBezTo>
                    <a:pt x="191" y="67"/>
                    <a:pt x="180" y="116"/>
                    <a:pt x="169" y="164"/>
                  </a:cubicBezTo>
                  <a:cubicBezTo>
                    <a:pt x="129" y="330"/>
                    <a:pt x="92" y="496"/>
                    <a:pt x="61" y="664"/>
                  </a:cubicBezTo>
                  <a:cubicBezTo>
                    <a:pt x="39" y="788"/>
                    <a:pt x="16" y="912"/>
                    <a:pt x="0" y="1038"/>
                  </a:cubicBezTo>
                  <a:cubicBezTo>
                    <a:pt x="17" y="972"/>
                    <a:pt x="29" y="923"/>
                    <a:pt x="42" y="876"/>
                  </a:cubicBezTo>
                  <a:cubicBezTo>
                    <a:pt x="82" y="713"/>
                    <a:pt x="115" y="547"/>
                    <a:pt x="144" y="380"/>
                  </a:cubicBezTo>
                  <a:cubicBezTo>
                    <a:pt x="168" y="255"/>
                    <a:pt x="190" y="128"/>
                    <a:pt x="208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3" name="Google Shape;1483;p15"/>
            <p:cNvSpPr/>
            <p:nvPr/>
          </p:nvSpPr>
          <p:spPr>
            <a:xfrm>
              <a:off x="3707138" y="1963050"/>
              <a:ext cx="45100" cy="3200"/>
            </a:xfrm>
            <a:custGeom>
              <a:avLst/>
              <a:gdLst/>
              <a:ahLst/>
              <a:cxnLst/>
              <a:rect l="l" t="t" r="r" b="b"/>
              <a:pathLst>
                <a:path w="1804" h="128" extrusionOk="0">
                  <a:moveTo>
                    <a:pt x="1803" y="1"/>
                  </a:moveTo>
                  <a:lnTo>
                    <a:pt x="1803" y="1"/>
                  </a:lnTo>
                  <a:cubicBezTo>
                    <a:pt x="1698" y="6"/>
                    <a:pt x="1609" y="8"/>
                    <a:pt x="1518" y="12"/>
                  </a:cubicBezTo>
                  <a:cubicBezTo>
                    <a:pt x="1231" y="25"/>
                    <a:pt x="942" y="45"/>
                    <a:pt x="656" y="68"/>
                  </a:cubicBezTo>
                  <a:cubicBezTo>
                    <a:pt x="451" y="86"/>
                    <a:pt x="256" y="105"/>
                    <a:pt x="0" y="128"/>
                  </a:cubicBezTo>
                  <a:cubicBezTo>
                    <a:pt x="106" y="123"/>
                    <a:pt x="196" y="118"/>
                    <a:pt x="285" y="114"/>
                  </a:cubicBezTo>
                  <a:cubicBezTo>
                    <a:pt x="577" y="100"/>
                    <a:pt x="868" y="84"/>
                    <a:pt x="1158" y="61"/>
                  </a:cubicBezTo>
                  <a:cubicBezTo>
                    <a:pt x="1374" y="43"/>
                    <a:pt x="1588" y="26"/>
                    <a:pt x="1803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4" name="Google Shape;1484;p15"/>
            <p:cNvSpPr/>
            <p:nvPr/>
          </p:nvSpPr>
          <p:spPr>
            <a:xfrm>
              <a:off x="3703588" y="1985475"/>
              <a:ext cx="18750" cy="900"/>
            </a:xfrm>
            <a:custGeom>
              <a:avLst/>
              <a:gdLst/>
              <a:ahLst/>
              <a:cxnLst/>
              <a:rect l="l" t="t" r="r" b="b"/>
              <a:pathLst>
                <a:path w="750" h="36" extrusionOk="0">
                  <a:moveTo>
                    <a:pt x="632" y="0"/>
                  </a:moveTo>
                  <a:cubicBezTo>
                    <a:pt x="513" y="0"/>
                    <a:pt x="392" y="4"/>
                    <a:pt x="272" y="14"/>
                  </a:cubicBezTo>
                  <a:cubicBezTo>
                    <a:pt x="183" y="20"/>
                    <a:pt x="91" y="26"/>
                    <a:pt x="0" y="36"/>
                  </a:cubicBezTo>
                  <a:lnTo>
                    <a:pt x="118" y="36"/>
                  </a:lnTo>
                  <a:cubicBezTo>
                    <a:pt x="239" y="36"/>
                    <a:pt x="361" y="33"/>
                    <a:pt x="482" y="26"/>
                  </a:cubicBezTo>
                  <a:cubicBezTo>
                    <a:pt x="572" y="20"/>
                    <a:pt x="661" y="14"/>
                    <a:pt x="749" y="2"/>
                  </a:cubicBezTo>
                  <a:cubicBezTo>
                    <a:pt x="710" y="0"/>
                    <a:pt x="670" y="0"/>
                    <a:pt x="632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5" name="Google Shape;1485;p15"/>
            <p:cNvSpPr/>
            <p:nvPr/>
          </p:nvSpPr>
          <p:spPr>
            <a:xfrm>
              <a:off x="3655338" y="2033575"/>
              <a:ext cx="9900" cy="41550"/>
            </a:xfrm>
            <a:custGeom>
              <a:avLst/>
              <a:gdLst/>
              <a:ahLst/>
              <a:cxnLst/>
              <a:rect l="l" t="t" r="r" b="b"/>
              <a:pathLst>
                <a:path w="396" h="1662" extrusionOk="0">
                  <a:moveTo>
                    <a:pt x="395" y="1"/>
                  </a:moveTo>
                  <a:cubicBezTo>
                    <a:pt x="367" y="98"/>
                    <a:pt x="346" y="178"/>
                    <a:pt x="323" y="259"/>
                  </a:cubicBezTo>
                  <a:cubicBezTo>
                    <a:pt x="253" y="522"/>
                    <a:pt x="187" y="787"/>
                    <a:pt x="129" y="1053"/>
                  </a:cubicBezTo>
                  <a:cubicBezTo>
                    <a:pt x="83" y="1254"/>
                    <a:pt x="41" y="1457"/>
                    <a:pt x="0" y="1662"/>
                  </a:cubicBezTo>
                  <a:cubicBezTo>
                    <a:pt x="27" y="1564"/>
                    <a:pt x="48" y="1482"/>
                    <a:pt x="70" y="1401"/>
                  </a:cubicBezTo>
                  <a:cubicBezTo>
                    <a:pt x="138" y="1134"/>
                    <a:pt x="206" y="868"/>
                    <a:pt x="267" y="599"/>
                  </a:cubicBezTo>
                  <a:cubicBezTo>
                    <a:pt x="311" y="401"/>
                    <a:pt x="357" y="201"/>
                    <a:pt x="395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6" name="Google Shape;1486;p15"/>
            <p:cNvSpPr/>
            <p:nvPr/>
          </p:nvSpPr>
          <p:spPr>
            <a:xfrm>
              <a:off x="3677713" y="2019425"/>
              <a:ext cx="13850" cy="29275"/>
            </a:xfrm>
            <a:custGeom>
              <a:avLst/>
              <a:gdLst/>
              <a:ahLst/>
              <a:cxnLst/>
              <a:rect l="l" t="t" r="r" b="b"/>
              <a:pathLst>
                <a:path w="554" h="1171" extrusionOk="0">
                  <a:moveTo>
                    <a:pt x="554" y="0"/>
                  </a:moveTo>
                  <a:cubicBezTo>
                    <a:pt x="516" y="70"/>
                    <a:pt x="487" y="125"/>
                    <a:pt x="459" y="180"/>
                  </a:cubicBezTo>
                  <a:cubicBezTo>
                    <a:pt x="364" y="363"/>
                    <a:pt x="276" y="551"/>
                    <a:pt x="189" y="738"/>
                  </a:cubicBezTo>
                  <a:cubicBezTo>
                    <a:pt x="125" y="882"/>
                    <a:pt x="62" y="1025"/>
                    <a:pt x="1" y="1171"/>
                  </a:cubicBezTo>
                  <a:cubicBezTo>
                    <a:pt x="36" y="1099"/>
                    <a:pt x="64" y="1044"/>
                    <a:pt x="94" y="989"/>
                  </a:cubicBezTo>
                  <a:cubicBezTo>
                    <a:pt x="188" y="803"/>
                    <a:pt x="280" y="614"/>
                    <a:pt x="368" y="425"/>
                  </a:cubicBezTo>
                  <a:cubicBezTo>
                    <a:pt x="431" y="284"/>
                    <a:pt x="495" y="143"/>
                    <a:pt x="554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7" name="Google Shape;1487;p15"/>
            <p:cNvSpPr/>
            <p:nvPr/>
          </p:nvSpPr>
          <p:spPr>
            <a:xfrm>
              <a:off x="3720838" y="1975600"/>
              <a:ext cx="18575" cy="35650"/>
            </a:xfrm>
            <a:custGeom>
              <a:avLst/>
              <a:gdLst/>
              <a:ahLst/>
              <a:cxnLst/>
              <a:rect l="l" t="t" r="r" b="b"/>
              <a:pathLst>
                <a:path w="743" h="1426" extrusionOk="0">
                  <a:moveTo>
                    <a:pt x="743" y="0"/>
                  </a:moveTo>
                  <a:lnTo>
                    <a:pt x="743" y="0"/>
                  </a:lnTo>
                  <a:cubicBezTo>
                    <a:pt x="695" y="85"/>
                    <a:pt x="657" y="152"/>
                    <a:pt x="618" y="220"/>
                  </a:cubicBezTo>
                  <a:cubicBezTo>
                    <a:pt x="492" y="444"/>
                    <a:pt x="373" y="669"/>
                    <a:pt x="259" y="899"/>
                  </a:cubicBezTo>
                  <a:cubicBezTo>
                    <a:pt x="179" y="1061"/>
                    <a:pt x="104" y="1212"/>
                    <a:pt x="0" y="1425"/>
                  </a:cubicBezTo>
                  <a:cubicBezTo>
                    <a:pt x="46" y="1341"/>
                    <a:pt x="84" y="1272"/>
                    <a:pt x="123" y="1204"/>
                  </a:cubicBezTo>
                  <a:cubicBezTo>
                    <a:pt x="249" y="976"/>
                    <a:pt x="371" y="748"/>
                    <a:pt x="490" y="518"/>
                  </a:cubicBezTo>
                  <a:cubicBezTo>
                    <a:pt x="577" y="346"/>
                    <a:pt x="663" y="175"/>
                    <a:pt x="743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8" name="Google Shape;1488;p15"/>
            <p:cNvSpPr/>
            <p:nvPr/>
          </p:nvSpPr>
          <p:spPr>
            <a:xfrm>
              <a:off x="3757563" y="1941150"/>
              <a:ext cx="31250" cy="47950"/>
            </a:xfrm>
            <a:custGeom>
              <a:avLst/>
              <a:gdLst/>
              <a:ahLst/>
              <a:cxnLst/>
              <a:rect l="l" t="t" r="r" b="b"/>
              <a:pathLst>
                <a:path w="1250" h="1918" extrusionOk="0">
                  <a:moveTo>
                    <a:pt x="1249" y="1"/>
                  </a:moveTo>
                  <a:cubicBezTo>
                    <a:pt x="1176" y="107"/>
                    <a:pt x="1110" y="201"/>
                    <a:pt x="1045" y="297"/>
                  </a:cubicBezTo>
                  <a:cubicBezTo>
                    <a:pt x="840" y="599"/>
                    <a:pt x="638" y="902"/>
                    <a:pt x="443" y="1212"/>
                  </a:cubicBezTo>
                  <a:cubicBezTo>
                    <a:pt x="301" y="1438"/>
                    <a:pt x="166" y="1655"/>
                    <a:pt x="1" y="1918"/>
                  </a:cubicBezTo>
                  <a:cubicBezTo>
                    <a:pt x="73" y="1809"/>
                    <a:pt x="136" y="1715"/>
                    <a:pt x="202" y="1618"/>
                  </a:cubicBezTo>
                  <a:cubicBezTo>
                    <a:pt x="407" y="1310"/>
                    <a:pt x="613" y="1003"/>
                    <a:pt x="813" y="692"/>
                  </a:cubicBezTo>
                  <a:cubicBezTo>
                    <a:pt x="961" y="462"/>
                    <a:pt x="1109" y="233"/>
                    <a:pt x="1249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9" name="Google Shape;1489;p15"/>
            <p:cNvSpPr/>
            <p:nvPr/>
          </p:nvSpPr>
          <p:spPr>
            <a:xfrm>
              <a:off x="3775263" y="1961950"/>
              <a:ext cx="50025" cy="21325"/>
            </a:xfrm>
            <a:custGeom>
              <a:avLst/>
              <a:gdLst/>
              <a:ahLst/>
              <a:cxnLst/>
              <a:rect l="l" t="t" r="r" b="b"/>
              <a:pathLst>
                <a:path w="2001" h="853" extrusionOk="0">
                  <a:moveTo>
                    <a:pt x="2001" y="1"/>
                  </a:moveTo>
                  <a:cubicBezTo>
                    <a:pt x="1883" y="45"/>
                    <a:pt x="1783" y="85"/>
                    <a:pt x="1680" y="124"/>
                  </a:cubicBezTo>
                  <a:cubicBezTo>
                    <a:pt x="1360" y="253"/>
                    <a:pt x="1038" y="386"/>
                    <a:pt x="723" y="527"/>
                  </a:cubicBezTo>
                  <a:cubicBezTo>
                    <a:pt x="491" y="631"/>
                    <a:pt x="271" y="730"/>
                    <a:pt x="1" y="852"/>
                  </a:cubicBezTo>
                  <a:cubicBezTo>
                    <a:pt x="115" y="807"/>
                    <a:pt x="217" y="765"/>
                    <a:pt x="319" y="724"/>
                  </a:cubicBezTo>
                  <a:cubicBezTo>
                    <a:pt x="644" y="593"/>
                    <a:pt x="968" y="458"/>
                    <a:pt x="1291" y="317"/>
                  </a:cubicBezTo>
                  <a:cubicBezTo>
                    <a:pt x="1527" y="216"/>
                    <a:pt x="1765" y="112"/>
                    <a:pt x="200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0" name="Google Shape;1490;p15"/>
            <p:cNvSpPr/>
            <p:nvPr/>
          </p:nvSpPr>
          <p:spPr>
            <a:xfrm>
              <a:off x="3730813" y="1996400"/>
              <a:ext cx="104300" cy="28025"/>
            </a:xfrm>
            <a:custGeom>
              <a:avLst/>
              <a:gdLst/>
              <a:ahLst/>
              <a:cxnLst/>
              <a:rect l="l" t="t" r="r" b="b"/>
              <a:pathLst>
                <a:path w="4172" h="1121" extrusionOk="0">
                  <a:moveTo>
                    <a:pt x="3938" y="0"/>
                  </a:moveTo>
                  <a:lnTo>
                    <a:pt x="3938" y="0"/>
                  </a:lnTo>
                  <a:cubicBezTo>
                    <a:pt x="3871" y="56"/>
                    <a:pt x="3817" y="102"/>
                    <a:pt x="3763" y="146"/>
                  </a:cubicBezTo>
                  <a:cubicBezTo>
                    <a:pt x="3589" y="295"/>
                    <a:pt x="3419" y="450"/>
                    <a:pt x="3250" y="606"/>
                  </a:cubicBezTo>
                  <a:cubicBezTo>
                    <a:pt x="3159" y="691"/>
                    <a:pt x="3069" y="778"/>
                    <a:pt x="2979" y="866"/>
                  </a:cubicBezTo>
                  <a:cubicBezTo>
                    <a:pt x="2920" y="886"/>
                    <a:pt x="2863" y="904"/>
                    <a:pt x="2804" y="924"/>
                  </a:cubicBezTo>
                  <a:cubicBezTo>
                    <a:pt x="2765" y="941"/>
                    <a:pt x="2728" y="942"/>
                    <a:pt x="2682" y="947"/>
                  </a:cubicBezTo>
                  <a:cubicBezTo>
                    <a:pt x="2639" y="952"/>
                    <a:pt x="2598" y="955"/>
                    <a:pt x="2556" y="960"/>
                  </a:cubicBezTo>
                  <a:cubicBezTo>
                    <a:pt x="2217" y="997"/>
                    <a:pt x="1880" y="1034"/>
                    <a:pt x="1543" y="1070"/>
                  </a:cubicBezTo>
                  <a:cubicBezTo>
                    <a:pt x="1453" y="1088"/>
                    <a:pt x="1364" y="1094"/>
                    <a:pt x="1275" y="1094"/>
                  </a:cubicBezTo>
                  <a:cubicBezTo>
                    <a:pt x="1108" y="1094"/>
                    <a:pt x="942" y="1073"/>
                    <a:pt x="772" y="1063"/>
                  </a:cubicBezTo>
                  <a:cubicBezTo>
                    <a:pt x="519" y="1045"/>
                    <a:pt x="263" y="1028"/>
                    <a:pt x="0" y="1009"/>
                  </a:cubicBezTo>
                  <a:lnTo>
                    <a:pt x="0" y="1009"/>
                  </a:lnTo>
                  <a:cubicBezTo>
                    <a:pt x="228" y="1031"/>
                    <a:pt x="448" y="1051"/>
                    <a:pt x="668" y="1070"/>
                  </a:cubicBezTo>
                  <a:cubicBezTo>
                    <a:pt x="839" y="1086"/>
                    <a:pt x="1011" y="1101"/>
                    <a:pt x="1182" y="1114"/>
                  </a:cubicBezTo>
                  <a:cubicBezTo>
                    <a:pt x="1210" y="1119"/>
                    <a:pt x="1239" y="1121"/>
                    <a:pt x="1268" y="1121"/>
                  </a:cubicBezTo>
                  <a:cubicBezTo>
                    <a:pt x="1326" y="1121"/>
                    <a:pt x="1384" y="1114"/>
                    <a:pt x="1440" y="1107"/>
                  </a:cubicBezTo>
                  <a:cubicBezTo>
                    <a:pt x="1526" y="1097"/>
                    <a:pt x="1611" y="1089"/>
                    <a:pt x="1697" y="1081"/>
                  </a:cubicBezTo>
                  <a:cubicBezTo>
                    <a:pt x="2039" y="1045"/>
                    <a:pt x="2381" y="1008"/>
                    <a:pt x="2723" y="973"/>
                  </a:cubicBezTo>
                  <a:cubicBezTo>
                    <a:pt x="2795" y="954"/>
                    <a:pt x="2865" y="932"/>
                    <a:pt x="2936" y="910"/>
                  </a:cubicBezTo>
                  <a:lnTo>
                    <a:pt x="2936" y="910"/>
                  </a:lnTo>
                  <a:cubicBezTo>
                    <a:pt x="2914" y="931"/>
                    <a:pt x="2892" y="951"/>
                    <a:pt x="2871" y="971"/>
                  </a:cubicBezTo>
                  <a:cubicBezTo>
                    <a:pt x="2899" y="947"/>
                    <a:pt x="2924" y="927"/>
                    <a:pt x="2948" y="905"/>
                  </a:cubicBezTo>
                  <a:cubicBezTo>
                    <a:pt x="3118" y="850"/>
                    <a:pt x="3283" y="789"/>
                    <a:pt x="3451" y="735"/>
                  </a:cubicBezTo>
                  <a:cubicBezTo>
                    <a:pt x="3688" y="653"/>
                    <a:pt x="3926" y="570"/>
                    <a:pt x="4171" y="486"/>
                  </a:cubicBezTo>
                  <a:lnTo>
                    <a:pt x="4171" y="486"/>
                  </a:lnTo>
                  <a:cubicBezTo>
                    <a:pt x="3953" y="555"/>
                    <a:pt x="3742" y="623"/>
                    <a:pt x="3532" y="688"/>
                  </a:cubicBezTo>
                  <a:cubicBezTo>
                    <a:pt x="3367" y="738"/>
                    <a:pt x="3206" y="790"/>
                    <a:pt x="3046" y="843"/>
                  </a:cubicBezTo>
                  <a:cubicBezTo>
                    <a:pt x="3029" y="849"/>
                    <a:pt x="3014" y="853"/>
                    <a:pt x="2997" y="860"/>
                  </a:cubicBezTo>
                  <a:cubicBezTo>
                    <a:pt x="3012" y="848"/>
                    <a:pt x="3028" y="833"/>
                    <a:pt x="3042" y="821"/>
                  </a:cubicBezTo>
                  <a:cubicBezTo>
                    <a:pt x="3219" y="668"/>
                    <a:pt x="3393" y="514"/>
                    <a:pt x="3565" y="356"/>
                  </a:cubicBezTo>
                  <a:cubicBezTo>
                    <a:pt x="3691" y="240"/>
                    <a:pt x="3817" y="122"/>
                    <a:pt x="3938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1" name="Google Shape;1491;p15"/>
            <p:cNvSpPr/>
            <p:nvPr/>
          </p:nvSpPr>
          <p:spPr>
            <a:xfrm>
              <a:off x="3718713" y="2041750"/>
              <a:ext cx="25425" cy="12425"/>
            </a:xfrm>
            <a:custGeom>
              <a:avLst/>
              <a:gdLst/>
              <a:ahLst/>
              <a:cxnLst/>
              <a:rect l="l" t="t" r="r" b="b"/>
              <a:pathLst>
                <a:path w="1017" h="497" extrusionOk="0">
                  <a:moveTo>
                    <a:pt x="1016" y="0"/>
                  </a:moveTo>
                  <a:cubicBezTo>
                    <a:pt x="950" y="27"/>
                    <a:pt x="901" y="48"/>
                    <a:pt x="852" y="70"/>
                  </a:cubicBezTo>
                  <a:cubicBezTo>
                    <a:pt x="687" y="143"/>
                    <a:pt x="526" y="222"/>
                    <a:pt x="364" y="303"/>
                  </a:cubicBezTo>
                  <a:cubicBezTo>
                    <a:pt x="242" y="367"/>
                    <a:pt x="120" y="431"/>
                    <a:pt x="1" y="497"/>
                  </a:cubicBezTo>
                  <a:cubicBezTo>
                    <a:pt x="65" y="466"/>
                    <a:pt x="114" y="444"/>
                    <a:pt x="162" y="423"/>
                  </a:cubicBezTo>
                  <a:cubicBezTo>
                    <a:pt x="330" y="350"/>
                    <a:pt x="495" y="270"/>
                    <a:pt x="658" y="189"/>
                  </a:cubicBezTo>
                  <a:cubicBezTo>
                    <a:pt x="779" y="127"/>
                    <a:pt x="900" y="66"/>
                    <a:pt x="101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2" name="Google Shape;1492;p15"/>
            <p:cNvSpPr/>
            <p:nvPr/>
          </p:nvSpPr>
          <p:spPr>
            <a:xfrm>
              <a:off x="3754363" y="2006300"/>
              <a:ext cx="32900" cy="15800"/>
            </a:xfrm>
            <a:custGeom>
              <a:avLst/>
              <a:gdLst/>
              <a:ahLst/>
              <a:cxnLst/>
              <a:rect l="l" t="t" r="r" b="b"/>
              <a:pathLst>
                <a:path w="1316" h="632" extrusionOk="0">
                  <a:moveTo>
                    <a:pt x="1315" y="0"/>
                  </a:moveTo>
                  <a:lnTo>
                    <a:pt x="1315" y="0"/>
                  </a:lnTo>
                  <a:cubicBezTo>
                    <a:pt x="1233" y="35"/>
                    <a:pt x="1168" y="63"/>
                    <a:pt x="1103" y="90"/>
                  </a:cubicBezTo>
                  <a:cubicBezTo>
                    <a:pt x="893" y="185"/>
                    <a:pt x="681" y="284"/>
                    <a:pt x="473" y="388"/>
                  </a:cubicBezTo>
                  <a:cubicBezTo>
                    <a:pt x="330" y="462"/>
                    <a:pt x="196" y="531"/>
                    <a:pt x="0" y="632"/>
                  </a:cubicBezTo>
                  <a:cubicBezTo>
                    <a:pt x="81" y="595"/>
                    <a:pt x="146" y="566"/>
                    <a:pt x="209" y="539"/>
                  </a:cubicBezTo>
                  <a:cubicBezTo>
                    <a:pt x="425" y="442"/>
                    <a:pt x="639" y="343"/>
                    <a:pt x="850" y="239"/>
                  </a:cubicBezTo>
                  <a:cubicBezTo>
                    <a:pt x="1006" y="162"/>
                    <a:pt x="1162" y="84"/>
                    <a:pt x="1315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3" name="Google Shape;1493;p15"/>
            <p:cNvSpPr/>
            <p:nvPr/>
          </p:nvSpPr>
          <p:spPr>
            <a:xfrm>
              <a:off x="3759388" y="2040300"/>
              <a:ext cx="18650" cy="15875"/>
            </a:xfrm>
            <a:custGeom>
              <a:avLst/>
              <a:gdLst/>
              <a:ahLst/>
              <a:cxnLst/>
              <a:rect l="l" t="t" r="r" b="b"/>
              <a:pathLst>
                <a:path w="746" h="635" extrusionOk="0">
                  <a:moveTo>
                    <a:pt x="746" y="1"/>
                  </a:moveTo>
                  <a:lnTo>
                    <a:pt x="746" y="1"/>
                  </a:lnTo>
                  <a:cubicBezTo>
                    <a:pt x="704" y="30"/>
                    <a:pt x="663" y="62"/>
                    <a:pt x="621" y="92"/>
                  </a:cubicBezTo>
                  <a:cubicBezTo>
                    <a:pt x="499" y="189"/>
                    <a:pt x="380" y="289"/>
                    <a:pt x="264" y="395"/>
                  </a:cubicBezTo>
                  <a:cubicBezTo>
                    <a:pt x="175" y="473"/>
                    <a:pt x="87" y="552"/>
                    <a:pt x="1" y="634"/>
                  </a:cubicBezTo>
                  <a:cubicBezTo>
                    <a:pt x="51" y="594"/>
                    <a:pt x="87" y="567"/>
                    <a:pt x="122" y="539"/>
                  </a:cubicBezTo>
                  <a:cubicBezTo>
                    <a:pt x="246" y="441"/>
                    <a:pt x="368" y="342"/>
                    <a:pt x="487" y="238"/>
                  </a:cubicBezTo>
                  <a:cubicBezTo>
                    <a:pt x="575" y="162"/>
                    <a:pt x="663" y="85"/>
                    <a:pt x="746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4" name="Google Shape;1494;p15"/>
            <p:cNvSpPr/>
            <p:nvPr/>
          </p:nvSpPr>
          <p:spPr>
            <a:xfrm>
              <a:off x="3798388" y="2028500"/>
              <a:ext cx="18550" cy="20300"/>
            </a:xfrm>
            <a:custGeom>
              <a:avLst/>
              <a:gdLst/>
              <a:ahLst/>
              <a:cxnLst/>
              <a:rect l="l" t="t" r="r" b="b"/>
              <a:pathLst>
                <a:path w="742" h="812" extrusionOk="0">
                  <a:moveTo>
                    <a:pt x="742" y="0"/>
                  </a:moveTo>
                  <a:cubicBezTo>
                    <a:pt x="692" y="49"/>
                    <a:pt x="656" y="86"/>
                    <a:pt x="620" y="123"/>
                  </a:cubicBezTo>
                  <a:cubicBezTo>
                    <a:pt x="497" y="249"/>
                    <a:pt x="379" y="377"/>
                    <a:pt x="262" y="508"/>
                  </a:cubicBezTo>
                  <a:cubicBezTo>
                    <a:pt x="173" y="607"/>
                    <a:pt x="85" y="709"/>
                    <a:pt x="1" y="811"/>
                  </a:cubicBezTo>
                  <a:cubicBezTo>
                    <a:pt x="49" y="760"/>
                    <a:pt x="86" y="723"/>
                    <a:pt x="122" y="687"/>
                  </a:cubicBezTo>
                  <a:cubicBezTo>
                    <a:pt x="245" y="561"/>
                    <a:pt x="366" y="430"/>
                    <a:pt x="484" y="299"/>
                  </a:cubicBezTo>
                  <a:cubicBezTo>
                    <a:pt x="574" y="201"/>
                    <a:pt x="661" y="103"/>
                    <a:pt x="742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5" name="Google Shape;1495;p15"/>
            <p:cNvSpPr/>
            <p:nvPr/>
          </p:nvSpPr>
          <p:spPr>
            <a:xfrm>
              <a:off x="3714288" y="2070400"/>
              <a:ext cx="25675" cy="12100"/>
            </a:xfrm>
            <a:custGeom>
              <a:avLst/>
              <a:gdLst/>
              <a:ahLst/>
              <a:cxnLst/>
              <a:rect l="l" t="t" r="r" b="b"/>
              <a:pathLst>
                <a:path w="1027" h="484" extrusionOk="0">
                  <a:moveTo>
                    <a:pt x="1" y="0"/>
                  </a:moveTo>
                  <a:cubicBezTo>
                    <a:pt x="64" y="33"/>
                    <a:pt x="112" y="59"/>
                    <a:pt x="160" y="82"/>
                  </a:cubicBezTo>
                  <a:cubicBezTo>
                    <a:pt x="324" y="165"/>
                    <a:pt x="486" y="247"/>
                    <a:pt x="654" y="323"/>
                  </a:cubicBezTo>
                  <a:cubicBezTo>
                    <a:pt x="777" y="380"/>
                    <a:pt x="900" y="435"/>
                    <a:pt x="1027" y="484"/>
                  </a:cubicBezTo>
                  <a:cubicBezTo>
                    <a:pt x="974" y="454"/>
                    <a:pt x="921" y="427"/>
                    <a:pt x="869" y="399"/>
                  </a:cubicBezTo>
                  <a:cubicBezTo>
                    <a:pt x="706" y="317"/>
                    <a:pt x="544" y="239"/>
                    <a:pt x="379" y="165"/>
                  </a:cubicBezTo>
                  <a:cubicBezTo>
                    <a:pt x="253" y="109"/>
                    <a:pt x="128" y="53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6" name="Google Shape;1496;p15"/>
            <p:cNvSpPr/>
            <p:nvPr/>
          </p:nvSpPr>
          <p:spPr>
            <a:xfrm>
              <a:off x="3750988" y="2066325"/>
              <a:ext cx="34125" cy="15750"/>
            </a:xfrm>
            <a:custGeom>
              <a:avLst/>
              <a:gdLst/>
              <a:ahLst/>
              <a:cxnLst/>
              <a:rect l="l" t="t" r="r" b="b"/>
              <a:pathLst>
                <a:path w="1365" h="630" extrusionOk="0">
                  <a:moveTo>
                    <a:pt x="1" y="1"/>
                  </a:moveTo>
                  <a:lnTo>
                    <a:pt x="1" y="1"/>
                  </a:lnTo>
                  <a:cubicBezTo>
                    <a:pt x="81" y="41"/>
                    <a:pt x="147" y="74"/>
                    <a:pt x="212" y="107"/>
                  </a:cubicBezTo>
                  <a:cubicBezTo>
                    <a:pt x="430" y="213"/>
                    <a:pt x="649" y="321"/>
                    <a:pt x="870" y="419"/>
                  </a:cubicBezTo>
                  <a:cubicBezTo>
                    <a:pt x="1034" y="492"/>
                    <a:pt x="1197" y="566"/>
                    <a:pt x="1364" y="629"/>
                  </a:cubicBezTo>
                  <a:cubicBezTo>
                    <a:pt x="1282" y="588"/>
                    <a:pt x="1219" y="556"/>
                    <a:pt x="1153" y="523"/>
                  </a:cubicBezTo>
                  <a:cubicBezTo>
                    <a:pt x="939" y="419"/>
                    <a:pt x="722" y="316"/>
                    <a:pt x="502" y="220"/>
                  </a:cubicBezTo>
                  <a:cubicBezTo>
                    <a:pt x="349" y="152"/>
                    <a:pt x="205" y="91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7" name="Google Shape;1497;p15"/>
            <p:cNvSpPr/>
            <p:nvPr/>
          </p:nvSpPr>
          <p:spPr>
            <a:xfrm>
              <a:off x="3798263" y="2060725"/>
              <a:ext cx="16625" cy="15475"/>
            </a:xfrm>
            <a:custGeom>
              <a:avLst/>
              <a:gdLst/>
              <a:ahLst/>
              <a:cxnLst/>
              <a:rect l="l" t="t" r="r" b="b"/>
              <a:pathLst>
                <a:path w="665" h="619" extrusionOk="0">
                  <a:moveTo>
                    <a:pt x="1" y="1"/>
                  </a:moveTo>
                  <a:cubicBezTo>
                    <a:pt x="43" y="44"/>
                    <a:pt x="73" y="74"/>
                    <a:pt x="102" y="104"/>
                  </a:cubicBezTo>
                  <a:cubicBezTo>
                    <a:pt x="206" y="207"/>
                    <a:pt x="310" y="309"/>
                    <a:pt x="418" y="409"/>
                  </a:cubicBezTo>
                  <a:cubicBezTo>
                    <a:pt x="496" y="480"/>
                    <a:pt x="577" y="552"/>
                    <a:pt x="665" y="619"/>
                  </a:cubicBezTo>
                  <a:cubicBezTo>
                    <a:pt x="632" y="583"/>
                    <a:pt x="599" y="548"/>
                    <a:pt x="567" y="515"/>
                  </a:cubicBezTo>
                  <a:cubicBezTo>
                    <a:pt x="464" y="412"/>
                    <a:pt x="359" y="313"/>
                    <a:pt x="250" y="217"/>
                  </a:cubicBezTo>
                  <a:cubicBezTo>
                    <a:pt x="182" y="159"/>
                    <a:pt x="121" y="105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8" name="Google Shape;1498;p15"/>
            <p:cNvSpPr/>
            <p:nvPr/>
          </p:nvSpPr>
          <p:spPr>
            <a:xfrm>
              <a:off x="3693038" y="2090550"/>
              <a:ext cx="18350" cy="19750"/>
            </a:xfrm>
            <a:custGeom>
              <a:avLst/>
              <a:gdLst/>
              <a:ahLst/>
              <a:cxnLst/>
              <a:rect l="l" t="t" r="r" b="b"/>
              <a:pathLst>
                <a:path w="734" h="790" extrusionOk="0">
                  <a:moveTo>
                    <a:pt x="733" y="0"/>
                  </a:moveTo>
                  <a:lnTo>
                    <a:pt x="733" y="0"/>
                  </a:lnTo>
                  <a:cubicBezTo>
                    <a:pt x="692" y="38"/>
                    <a:pt x="650" y="79"/>
                    <a:pt x="611" y="118"/>
                  </a:cubicBezTo>
                  <a:cubicBezTo>
                    <a:pt x="490" y="239"/>
                    <a:pt x="371" y="364"/>
                    <a:pt x="257" y="492"/>
                  </a:cubicBezTo>
                  <a:cubicBezTo>
                    <a:pt x="170" y="590"/>
                    <a:pt x="84" y="688"/>
                    <a:pt x="0" y="789"/>
                  </a:cubicBezTo>
                  <a:lnTo>
                    <a:pt x="119" y="670"/>
                  </a:lnTo>
                  <a:cubicBezTo>
                    <a:pt x="241" y="547"/>
                    <a:pt x="363" y="422"/>
                    <a:pt x="479" y="294"/>
                  </a:cubicBezTo>
                  <a:cubicBezTo>
                    <a:pt x="566" y="196"/>
                    <a:pt x="654" y="101"/>
                    <a:pt x="733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9" name="Google Shape;1499;p15"/>
            <p:cNvSpPr/>
            <p:nvPr/>
          </p:nvSpPr>
          <p:spPr>
            <a:xfrm>
              <a:off x="3689888" y="2120025"/>
              <a:ext cx="24575" cy="57725"/>
            </a:xfrm>
            <a:custGeom>
              <a:avLst/>
              <a:gdLst/>
              <a:ahLst/>
              <a:cxnLst/>
              <a:rect l="l" t="t" r="r" b="b"/>
              <a:pathLst>
                <a:path w="983" h="2309" extrusionOk="0">
                  <a:moveTo>
                    <a:pt x="0" y="1"/>
                  </a:moveTo>
                  <a:cubicBezTo>
                    <a:pt x="76" y="121"/>
                    <a:pt x="144" y="231"/>
                    <a:pt x="211" y="341"/>
                  </a:cubicBezTo>
                  <a:cubicBezTo>
                    <a:pt x="321" y="518"/>
                    <a:pt x="429" y="692"/>
                    <a:pt x="536" y="863"/>
                  </a:cubicBezTo>
                  <a:cubicBezTo>
                    <a:pt x="563" y="906"/>
                    <a:pt x="591" y="949"/>
                    <a:pt x="618" y="993"/>
                  </a:cubicBezTo>
                  <a:lnTo>
                    <a:pt x="660" y="1056"/>
                  </a:lnTo>
                  <a:cubicBezTo>
                    <a:pt x="663" y="1062"/>
                    <a:pt x="667" y="1067"/>
                    <a:pt x="671" y="1073"/>
                  </a:cubicBezTo>
                  <a:cubicBezTo>
                    <a:pt x="672" y="1075"/>
                    <a:pt x="672" y="1077"/>
                    <a:pt x="673" y="1078"/>
                  </a:cubicBezTo>
                  <a:cubicBezTo>
                    <a:pt x="673" y="1081"/>
                    <a:pt x="676" y="1084"/>
                    <a:pt x="676" y="1087"/>
                  </a:cubicBezTo>
                  <a:cubicBezTo>
                    <a:pt x="678" y="1099"/>
                    <a:pt x="681" y="1111"/>
                    <a:pt x="684" y="1126"/>
                  </a:cubicBezTo>
                  <a:cubicBezTo>
                    <a:pt x="709" y="1225"/>
                    <a:pt x="732" y="1325"/>
                    <a:pt x="756" y="1426"/>
                  </a:cubicBezTo>
                  <a:cubicBezTo>
                    <a:pt x="829" y="1721"/>
                    <a:pt x="902" y="2015"/>
                    <a:pt x="983" y="2309"/>
                  </a:cubicBezTo>
                  <a:cubicBezTo>
                    <a:pt x="952" y="2169"/>
                    <a:pt x="924" y="2043"/>
                    <a:pt x="897" y="1916"/>
                  </a:cubicBezTo>
                  <a:cubicBezTo>
                    <a:pt x="851" y="1713"/>
                    <a:pt x="807" y="1515"/>
                    <a:pt x="763" y="1319"/>
                  </a:cubicBezTo>
                  <a:cubicBezTo>
                    <a:pt x="750" y="1270"/>
                    <a:pt x="739" y="1220"/>
                    <a:pt x="727" y="1171"/>
                  </a:cubicBezTo>
                  <a:cubicBezTo>
                    <a:pt x="721" y="1147"/>
                    <a:pt x="715" y="1122"/>
                    <a:pt x="709" y="1097"/>
                  </a:cubicBezTo>
                  <a:cubicBezTo>
                    <a:pt x="704" y="1083"/>
                    <a:pt x="708" y="1077"/>
                    <a:pt x="695" y="1055"/>
                  </a:cubicBezTo>
                  <a:cubicBezTo>
                    <a:pt x="689" y="1044"/>
                    <a:pt x="682" y="1034"/>
                    <a:pt x="676" y="1023"/>
                  </a:cubicBezTo>
                  <a:cubicBezTo>
                    <a:pt x="621" y="939"/>
                    <a:pt x="566" y="854"/>
                    <a:pt x="511" y="769"/>
                  </a:cubicBezTo>
                  <a:cubicBezTo>
                    <a:pt x="345" y="522"/>
                    <a:pt x="188" y="282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0" name="Google Shape;1500;p15"/>
            <p:cNvSpPr/>
            <p:nvPr/>
          </p:nvSpPr>
          <p:spPr>
            <a:xfrm>
              <a:off x="3726188" y="2131100"/>
              <a:ext cx="25875" cy="28950"/>
            </a:xfrm>
            <a:custGeom>
              <a:avLst/>
              <a:gdLst/>
              <a:ahLst/>
              <a:cxnLst/>
              <a:rect l="l" t="t" r="r" b="b"/>
              <a:pathLst>
                <a:path w="1035" h="1158" extrusionOk="0">
                  <a:moveTo>
                    <a:pt x="0" y="0"/>
                  </a:moveTo>
                  <a:lnTo>
                    <a:pt x="0" y="0"/>
                  </a:lnTo>
                  <a:cubicBezTo>
                    <a:pt x="59" y="73"/>
                    <a:pt x="108" y="130"/>
                    <a:pt x="157" y="189"/>
                  </a:cubicBezTo>
                  <a:cubicBezTo>
                    <a:pt x="320" y="380"/>
                    <a:pt x="481" y="571"/>
                    <a:pt x="651" y="756"/>
                  </a:cubicBezTo>
                  <a:cubicBezTo>
                    <a:pt x="777" y="892"/>
                    <a:pt x="901" y="1028"/>
                    <a:pt x="1034" y="1158"/>
                  </a:cubicBezTo>
                  <a:cubicBezTo>
                    <a:pt x="974" y="1087"/>
                    <a:pt x="926" y="1028"/>
                    <a:pt x="878" y="971"/>
                  </a:cubicBezTo>
                  <a:cubicBezTo>
                    <a:pt x="717" y="778"/>
                    <a:pt x="553" y="594"/>
                    <a:pt x="386" y="414"/>
                  </a:cubicBezTo>
                  <a:cubicBezTo>
                    <a:pt x="267" y="287"/>
                    <a:pt x="156" y="169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1" name="Google Shape;1501;p15"/>
            <p:cNvSpPr/>
            <p:nvPr/>
          </p:nvSpPr>
          <p:spPr>
            <a:xfrm>
              <a:off x="3756713" y="2125325"/>
              <a:ext cx="50150" cy="16600"/>
            </a:xfrm>
            <a:custGeom>
              <a:avLst/>
              <a:gdLst/>
              <a:ahLst/>
              <a:cxnLst/>
              <a:rect l="l" t="t" r="r" b="b"/>
              <a:pathLst>
                <a:path w="2006" h="664" extrusionOk="0">
                  <a:moveTo>
                    <a:pt x="0" y="0"/>
                  </a:moveTo>
                  <a:lnTo>
                    <a:pt x="0" y="0"/>
                  </a:lnTo>
                  <a:cubicBezTo>
                    <a:pt x="114" y="42"/>
                    <a:pt x="214" y="77"/>
                    <a:pt x="315" y="113"/>
                  </a:cubicBezTo>
                  <a:cubicBezTo>
                    <a:pt x="635" y="227"/>
                    <a:pt x="958" y="339"/>
                    <a:pt x="1282" y="444"/>
                  </a:cubicBezTo>
                  <a:cubicBezTo>
                    <a:pt x="1522" y="520"/>
                    <a:pt x="1762" y="597"/>
                    <a:pt x="2005" y="663"/>
                  </a:cubicBezTo>
                  <a:cubicBezTo>
                    <a:pt x="1893" y="622"/>
                    <a:pt x="1792" y="585"/>
                    <a:pt x="1693" y="548"/>
                  </a:cubicBezTo>
                  <a:cubicBezTo>
                    <a:pt x="1376" y="433"/>
                    <a:pt x="1056" y="329"/>
                    <a:pt x="734" y="229"/>
                  </a:cubicBezTo>
                  <a:cubicBezTo>
                    <a:pt x="501" y="157"/>
                    <a:pt x="278" y="86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2" name="Google Shape;1502;p15"/>
            <p:cNvSpPr/>
            <p:nvPr/>
          </p:nvSpPr>
          <p:spPr>
            <a:xfrm>
              <a:off x="3728663" y="2090850"/>
              <a:ext cx="26600" cy="23700"/>
            </a:xfrm>
            <a:custGeom>
              <a:avLst/>
              <a:gdLst/>
              <a:ahLst/>
              <a:cxnLst/>
              <a:rect l="l" t="t" r="r" b="b"/>
              <a:pathLst>
                <a:path w="1064" h="948" extrusionOk="0">
                  <a:moveTo>
                    <a:pt x="1064" y="1"/>
                  </a:moveTo>
                  <a:lnTo>
                    <a:pt x="1064" y="1"/>
                  </a:lnTo>
                  <a:cubicBezTo>
                    <a:pt x="996" y="56"/>
                    <a:pt x="942" y="99"/>
                    <a:pt x="889" y="141"/>
                  </a:cubicBezTo>
                  <a:cubicBezTo>
                    <a:pt x="712" y="286"/>
                    <a:pt x="544" y="437"/>
                    <a:pt x="376" y="590"/>
                  </a:cubicBezTo>
                  <a:cubicBezTo>
                    <a:pt x="250" y="709"/>
                    <a:pt x="123" y="826"/>
                    <a:pt x="1" y="947"/>
                  </a:cubicBezTo>
                  <a:cubicBezTo>
                    <a:pt x="67" y="892"/>
                    <a:pt x="119" y="847"/>
                    <a:pt x="173" y="803"/>
                  </a:cubicBezTo>
                  <a:cubicBezTo>
                    <a:pt x="349" y="655"/>
                    <a:pt x="523" y="505"/>
                    <a:pt x="693" y="351"/>
                  </a:cubicBezTo>
                  <a:cubicBezTo>
                    <a:pt x="819" y="236"/>
                    <a:pt x="944" y="122"/>
                    <a:pt x="1064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3" name="Google Shape;1503;p15"/>
            <p:cNvSpPr/>
            <p:nvPr/>
          </p:nvSpPr>
          <p:spPr>
            <a:xfrm>
              <a:off x="3775363" y="2092525"/>
              <a:ext cx="27175" cy="24225"/>
            </a:xfrm>
            <a:custGeom>
              <a:avLst/>
              <a:gdLst/>
              <a:ahLst/>
              <a:cxnLst/>
              <a:rect l="l" t="t" r="r" b="b"/>
              <a:pathLst>
                <a:path w="1087" h="969" extrusionOk="0">
                  <a:moveTo>
                    <a:pt x="1087" y="1"/>
                  </a:moveTo>
                  <a:lnTo>
                    <a:pt x="1087" y="1"/>
                  </a:lnTo>
                  <a:cubicBezTo>
                    <a:pt x="1018" y="56"/>
                    <a:pt x="964" y="100"/>
                    <a:pt x="909" y="144"/>
                  </a:cubicBezTo>
                  <a:cubicBezTo>
                    <a:pt x="732" y="295"/>
                    <a:pt x="556" y="447"/>
                    <a:pt x="386" y="605"/>
                  </a:cubicBezTo>
                  <a:cubicBezTo>
                    <a:pt x="256" y="724"/>
                    <a:pt x="128" y="846"/>
                    <a:pt x="0" y="969"/>
                  </a:cubicBezTo>
                  <a:cubicBezTo>
                    <a:pt x="68" y="912"/>
                    <a:pt x="123" y="866"/>
                    <a:pt x="177" y="822"/>
                  </a:cubicBezTo>
                  <a:cubicBezTo>
                    <a:pt x="358" y="670"/>
                    <a:pt x="535" y="517"/>
                    <a:pt x="707" y="358"/>
                  </a:cubicBezTo>
                  <a:cubicBezTo>
                    <a:pt x="836" y="241"/>
                    <a:pt x="964" y="125"/>
                    <a:pt x="1087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4" name="Google Shape;1504;p15"/>
            <p:cNvSpPr/>
            <p:nvPr/>
          </p:nvSpPr>
          <p:spPr>
            <a:xfrm>
              <a:off x="3556338" y="1895550"/>
              <a:ext cx="22475" cy="12900"/>
            </a:xfrm>
            <a:custGeom>
              <a:avLst/>
              <a:gdLst/>
              <a:ahLst/>
              <a:cxnLst/>
              <a:rect l="l" t="t" r="r" b="b"/>
              <a:pathLst>
                <a:path w="899" h="516" extrusionOk="0">
                  <a:moveTo>
                    <a:pt x="1" y="1"/>
                  </a:moveTo>
                  <a:lnTo>
                    <a:pt x="1" y="1"/>
                  </a:lnTo>
                  <a:cubicBezTo>
                    <a:pt x="57" y="35"/>
                    <a:pt x="98" y="62"/>
                    <a:pt x="138" y="88"/>
                  </a:cubicBezTo>
                  <a:cubicBezTo>
                    <a:pt x="281" y="177"/>
                    <a:pt x="424" y="265"/>
                    <a:pt x="569" y="346"/>
                  </a:cubicBezTo>
                  <a:cubicBezTo>
                    <a:pt x="678" y="406"/>
                    <a:pt x="785" y="466"/>
                    <a:pt x="898" y="516"/>
                  </a:cubicBezTo>
                  <a:cubicBezTo>
                    <a:pt x="853" y="485"/>
                    <a:pt x="808" y="455"/>
                    <a:pt x="761" y="425"/>
                  </a:cubicBezTo>
                  <a:cubicBezTo>
                    <a:pt x="623" y="337"/>
                    <a:pt x="479" y="255"/>
                    <a:pt x="333" y="176"/>
                  </a:cubicBezTo>
                  <a:cubicBezTo>
                    <a:pt x="239" y="126"/>
                    <a:pt x="155" y="82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5" name="Google Shape;1505;p15"/>
            <p:cNvSpPr/>
            <p:nvPr/>
          </p:nvSpPr>
          <p:spPr>
            <a:xfrm>
              <a:off x="3573338" y="1921500"/>
              <a:ext cx="28650" cy="925"/>
            </a:xfrm>
            <a:custGeom>
              <a:avLst/>
              <a:gdLst/>
              <a:ahLst/>
              <a:cxnLst/>
              <a:rect l="l" t="t" r="r" b="b"/>
              <a:pathLst>
                <a:path w="1146" h="37" extrusionOk="0">
                  <a:moveTo>
                    <a:pt x="418" y="0"/>
                  </a:moveTo>
                  <a:cubicBezTo>
                    <a:pt x="280" y="0"/>
                    <a:pt x="140" y="0"/>
                    <a:pt x="1" y="5"/>
                  </a:cubicBezTo>
                  <a:cubicBezTo>
                    <a:pt x="73" y="10"/>
                    <a:pt x="128" y="13"/>
                    <a:pt x="182" y="16"/>
                  </a:cubicBezTo>
                  <a:cubicBezTo>
                    <a:pt x="366" y="26"/>
                    <a:pt x="551" y="35"/>
                    <a:pt x="736" y="36"/>
                  </a:cubicBezTo>
                  <a:cubicBezTo>
                    <a:pt x="776" y="36"/>
                    <a:pt x="815" y="36"/>
                    <a:pt x="855" y="36"/>
                  </a:cubicBezTo>
                  <a:cubicBezTo>
                    <a:pt x="952" y="36"/>
                    <a:pt x="1049" y="35"/>
                    <a:pt x="1146" y="30"/>
                  </a:cubicBezTo>
                  <a:cubicBezTo>
                    <a:pt x="1084" y="25"/>
                    <a:pt x="1026" y="21"/>
                    <a:pt x="966" y="17"/>
                  </a:cubicBezTo>
                  <a:cubicBezTo>
                    <a:pt x="784" y="6"/>
                    <a:pt x="600" y="3"/>
                    <a:pt x="418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6" name="Google Shape;1506;p15"/>
            <p:cNvSpPr/>
            <p:nvPr/>
          </p:nvSpPr>
          <p:spPr>
            <a:xfrm>
              <a:off x="3602088" y="1860950"/>
              <a:ext cx="7200" cy="52125"/>
            </a:xfrm>
            <a:custGeom>
              <a:avLst/>
              <a:gdLst/>
              <a:ahLst/>
              <a:cxnLst/>
              <a:rect l="l" t="t" r="r" b="b"/>
              <a:pathLst>
                <a:path w="288" h="2085" extrusionOk="0">
                  <a:moveTo>
                    <a:pt x="288" y="0"/>
                  </a:moveTo>
                  <a:lnTo>
                    <a:pt x="288" y="0"/>
                  </a:lnTo>
                  <a:cubicBezTo>
                    <a:pt x="268" y="120"/>
                    <a:pt x="250" y="224"/>
                    <a:pt x="232" y="328"/>
                  </a:cubicBezTo>
                  <a:cubicBezTo>
                    <a:pt x="178" y="658"/>
                    <a:pt x="130" y="991"/>
                    <a:pt x="90" y="1325"/>
                  </a:cubicBezTo>
                  <a:cubicBezTo>
                    <a:pt x="57" y="1577"/>
                    <a:pt x="26" y="1831"/>
                    <a:pt x="1" y="2085"/>
                  </a:cubicBezTo>
                  <a:cubicBezTo>
                    <a:pt x="19" y="1966"/>
                    <a:pt x="36" y="1862"/>
                    <a:pt x="53" y="1758"/>
                  </a:cubicBezTo>
                  <a:cubicBezTo>
                    <a:pt x="104" y="1423"/>
                    <a:pt x="155" y="1086"/>
                    <a:pt x="197" y="749"/>
                  </a:cubicBezTo>
                  <a:cubicBezTo>
                    <a:pt x="230" y="499"/>
                    <a:pt x="264" y="250"/>
                    <a:pt x="288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7" name="Google Shape;1507;p15"/>
            <p:cNvSpPr/>
            <p:nvPr/>
          </p:nvSpPr>
          <p:spPr>
            <a:xfrm>
              <a:off x="3618113" y="1883475"/>
              <a:ext cx="3725" cy="36825"/>
            </a:xfrm>
            <a:custGeom>
              <a:avLst/>
              <a:gdLst/>
              <a:ahLst/>
              <a:cxnLst/>
              <a:rect l="l" t="t" r="r" b="b"/>
              <a:pathLst>
                <a:path w="149" h="1473" extrusionOk="0">
                  <a:moveTo>
                    <a:pt x="0" y="1"/>
                  </a:moveTo>
                  <a:lnTo>
                    <a:pt x="0" y="1"/>
                  </a:lnTo>
                  <a:cubicBezTo>
                    <a:pt x="7" y="90"/>
                    <a:pt x="13" y="162"/>
                    <a:pt x="18" y="232"/>
                  </a:cubicBezTo>
                  <a:cubicBezTo>
                    <a:pt x="37" y="472"/>
                    <a:pt x="58" y="709"/>
                    <a:pt x="84" y="946"/>
                  </a:cubicBezTo>
                  <a:cubicBezTo>
                    <a:pt x="104" y="1122"/>
                    <a:pt x="123" y="1299"/>
                    <a:pt x="149" y="1472"/>
                  </a:cubicBezTo>
                  <a:cubicBezTo>
                    <a:pt x="142" y="1383"/>
                    <a:pt x="136" y="1312"/>
                    <a:pt x="131" y="1240"/>
                  </a:cubicBezTo>
                  <a:cubicBezTo>
                    <a:pt x="112" y="1005"/>
                    <a:pt x="89" y="769"/>
                    <a:pt x="63" y="535"/>
                  </a:cubicBezTo>
                  <a:cubicBezTo>
                    <a:pt x="43" y="357"/>
                    <a:pt x="23" y="178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8" name="Google Shape;1508;p15"/>
            <p:cNvSpPr/>
            <p:nvPr/>
          </p:nvSpPr>
          <p:spPr>
            <a:xfrm>
              <a:off x="3584038" y="1844175"/>
              <a:ext cx="26125" cy="7275"/>
            </a:xfrm>
            <a:custGeom>
              <a:avLst/>
              <a:gdLst/>
              <a:ahLst/>
              <a:cxnLst/>
              <a:rect l="l" t="t" r="r" b="b"/>
              <a:pathLst>
                <a:path w="1045" h="291" extrusionOk="0">
                  <a:moveTo>
                    <a:pt x="1" y="1"/>
                  </a:moveTo>
                  <a:cubicBezTo>
                    <a:pt x="67" y="22"/>
                    <a:pt x="116" y="38"/>
                    <a:pt x="163" y="52"/>
                  </a:cubicBezTo>
                  <a:cubicBezTo>
                    <a:pt x="331" y="105"/>
                    <a:pt x="500" y="154"/>
                    <a:pt x="667" y="198"/>
                  </a:cubicBezTo>
                  <a:cubicBezTo>
                    <a:pt x="793" y="231"/>
                    <a:pt x="917" y="265"/>
                    <a:pt x="1044" y="291"/>
                  </a:cubicBezTo>
                  <a:cubicBezTo>
                    <a:pt x="990" y="271"/>
                    <a:pt x="935" y="254"/>
                    <a:pt x="882" y="237"/>
                  </a:cubicBezTo>
                  <a:cubicBezTo>
                    <a:pt x="716" y="187"/>
                    <a:pt x="550" y="139"/>
                    <a:pt x="384" y="95"/>
                  </a:cubicBezTo>
                  <a:cubicBezTo>
                    <a:pt x="256" y="62"/>
                    <a:pt x="129" y="28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9" name="Google Shape;1509;p15"/>
            <p:cNvSpPr/>
            <p:nvPr/>
          </p:nvSpPr>
          <p:spPr>
            <a:xfrm>
              <a:off x="3613438" y="1798475"/>
              <a:ext cx="14400" cy="44825"/>
            </a:xfrm>
            <a:custGeom>
              <a:avLst/>
              <a:gdLst/>
              <a:ahLst/>
              <a:cxnLst/>
              <a:rect l="l" t="t" r="r" b="b"/>
              <a:pathLst>
                <a:path w="576" h="1793" extrusionOk="0">
                  <a:moveTo>
                    <a:pt x="575" y="0"/>
                  </a:moveTo>
                  <a:cubicBezTo>
                    <a:pt x="537" y="104"/>
                    <a:pt x="507" y="191"/>
                    <a:pt x="475" y="278"/>
                  </a:cubicBezTo>
                  <a:cubicBezTo>
                    <a:pt x="376" y="560"/>
                    <a:pt x="282" y="847"/>
                    <a:pt x="195" y="1134"/>
                  </a:cubicBezTo>
                  <a:cubicBezTo>
                    <a:pt x="128" y="1353"/>
                    <a:pt x="61" y="1572"/>
                    <a:pt x="0" y="1792"/>
                  </a:cubicBezTo>
                  <a:cubicBezTo>
                    <a:pt x="37" y="1688"/>
                    <a:pt x="68" y="1599"/>
                    <a:pt x="98" y="1512"/>
                  </a:cubicBezTo>
                  <a:cubicBezTo>
                    <a:pt x="196" y="1225"/>
                    <a:pt x="293" y="936"/>
                    <a:pt x="383" y="645"/>
                  </a:cubicBezTo>
                  <a:cubicBezTo>
                    <a:pt x="450" y="431"/>
                    <a:pt x="517" y="215"/>
                    <a:pt x="575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0" name="Google Shape;1510;p15"/>
            <p:cNvSpPr/>
            <p:nvPr/>
          </p:nvSpPr>
          <p:spPr>
            <a:xfrm>
              <a:off x="3625813" y="1825175"/>
              <a:ext cx="4000" cy="25175"/>
            </a:xfrm>
            <a:custGeom>
              <a:avLst/>
              <a:gdLst/>
              <a:ahLst/>
              <a:cxnLst/>
              <a:rect l="l" t="t" r="r" b="b"/>
              <a:pathLst>
                <a:path w="160" h="1007" extrusionOk="0">
                  <a:moveTo>
                    <a:pt x="160" y="0"/>
                  </a:moveTo>
                  <a:cubicBezTo>
                    <a:pt x="146" y="65"/>
                    <a:pt x="135" y="113"/>
                    <a:pt x="127" y="158"/>
                  </a:cubicBezTo>
                  <a:cubicBezTo>
                    <a:pt x="94" y="317"/>
                    <a:pt x="68" y="477"/>
                    <a:pt x="47" y="639"/>
                  </a:cubicBezTo>
                  <a:cubicBezTo>
                    <a:pt x="29" y="761"/>
                    <a:pt x="13" y="884"/>
                    <a:pt x="1" y="1007"/>
                  </a:cubicBezTo>
                  <a:cubicBezTo>
                    <a:pt x="13" y="941"/>
                    <a:pt x="24" y="895"/>
                    <a:pt x="34" y="849"/>
                  </a:cubicBezTo>
                  <a:cubicBezTo>
                    <a:pt x="64" y="687"/>
                    <a:pt x="92" y="526"/>
                    <a:pt x="116" y="362"/>
                  </a:cubicBezTo>
                  <a:cubicBezTo>
                    <a:pt x="133" y="242"/>
                    <a:pt x="151" y="122"/>
                    <a:pt x="16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1" name="Google Shape;1511;p15"/>
            <p:cNvSpPr/>
            <p:nvPr/>
          </p:nvSpPr>
          <p:spPr>
            <a:xfrm>
              <a:off x="3637838" y="1796075"/>
              <a:ext cx="27550" cy="287100"/>
            </a:xfrm>
            <a:custGeom>
              <a:avLst/>
              <a:gdLst/>
              <a:ahLst/>
              <a:cxnLst/>
              <a:rect l="l" t="t" r="r" b="b"/>
              <a:pathLst>
                <a:path w="1102" h="11484" extrusionOk="0">
                  <a:moveTo>
                    <a:pt x="456" y="1"/>
                  </a:moveTo>
                  <a:lnTo>
                    <a:pt x="456" y="1"/>
                  </a:lnTo>
                  <a:cubicBezTo>
                    <a:pt x="427" y="302"/>
                    <a:pt x="399" y="601"/>
                    <a:pt x="372" y="901"/>
                  </a:cubicBezTo>
                  <a:cubicBezTo>
                    <a:pt x="358" y="1051"/>
                    <a:pt x="344" y="1203"/>
                    <a:pt x="331" y="1352"/>
                  </a:cubicBezTo>
                  <a:cubicBezTo>
                    <a:pt x="325" y="1427"/>
                    <a:pt x="317" y="1504"/>
                    <a:pt x="311" y="1579"/>
                  </a:cubicBezTo>
                  <a:cubicBezTo>
                    <a:pt x="309" y="1653"/>
                    <a:pt x="308" y="1730"/>
                    <a:pt x="306" y="1805"/>
                  </a:cubicBezTo>
                  <a:cubicBezTo>
                    <a:pt x="297" y="2264"/>
                    <a:pt x="289" y="2721"/>
                    <a:pt x="283" y="3180"/>
                  </a:cubicBezTo>
                  <a:cubicBezTo>
                    <a:pt x="255" y="3636"/>
                    <a:pt x="229" y="4094"/>
                    <a:pt x="205" y="4552"/>
                  </a:cubicBezTo>
                  <a:cubicBezTo>
                    <a:pt x="178" y="5010"/>
                    <a:pt x="168" y="5469"/>
                    <a:pt x="119" y="5926"/>
                  </a:cubicBezTo>
                  <a:cubicBezTo>
                    <a:pt x="100" y="6154"/>
                    <a:pt x="80" y="6384"/>
                    <a:pt x="59" y="6611"/>
                  </a:cubicBezTo>
                  <a:cubicBezTo>
                    <a:pt x="51" y="6726"/>
                    <a:pt x="40" y="6839"/>
                    <a:pt x="31" y="6954"/>
                  </a:cubicBezTo>
                  <a:cubicBezTo>
                    <a:pt x="25" y="7069"/>
                    <a:pt x="25" y="7182"/>
                    <a:pt x="21" y="7297"/>
                  </a:cubicBezTo>
                  <a:cubicBezTo>
                    <a:pt x="14" y="7646"/>
                    <a:pt x="8" y="7996"/>
                    <a:pt x="2" y="8345"/>
                  </a:cubicBezTo>
                  <a:cubicBezTo>
                    <a:pt x="0" y="8693"/>
                    <a:pt x="26" y="9042"/>
                    <a:pt x="37" y="9393"/>
                  </a:cubicBezTo>
                  <a:cubicBezTo>
                    <a:pt x="45" y="9567"/>
                    <a:pt x="52" y="9741"/>
                    <a:pt x="62" y="9915"/>
                  </a:cubicBezTo>
                  <a:cubicBezTo>
                    <a:pt x="68" y="10089"/>
                    <a:pt x="64" y="10264"/>
                    <a:pt x="68" y="10439"/>
                  </a:cubicBezTo>
                  <a:cubicBezTo>
                    <a:pt x="69" y="10787"/>
                    <a:pt x="71" y="11136"/>
                    <a:pt x="76" y="11483"/>
                  </a:cubicBezTo>
                  <a:cubicBezTo>
                    <a:pt x="76" y="11181"/>
                    <a:pt x="79" y="10880"/>
                    <a:pt x="80" y="10577"/>
                  </a:cubicBezTo>
                  <a:cubicBezTo>
                    <a:pt x="80" y="10275"/>
                    <a:pt x="89" y="9973"/>
                    <a:pt x="71" y="9671"/>
                  </a:cubicBezTo>
                  <a:cubicBezTo>
                    <a:pt x="63" y="9438"/>
                    <a:pt x="56" y="9207"/>
                    <a:pt x="47" y="8975"/>
                  </a:cubicBezTo>
                  <a:cubicBezTo>
                    <a:pt x="43" y="8742"/>
                    <a:pt x="25" y="8511"/>
                    <a:pt x="35" y="8278"/>
                  </a:cubicBezTo>
                  <a:cubicBezTo>
                    <a:pt x="47" y="7816"/>
                    <a:pt x="51" y="7351"/>
                    <a:pt x="74" y="6888"/>
                  </a:cubicBezTo>
                  <a:cubicBezTo>
                    <a:pt x="113" y="6424"/>
                    <a:pt x="153" y="5963"/>
                    <a:pt x="196" y="5500"/>
                  </a:cubicBezTo>
                  <a:cubicBezTo>
                    <a:pt x="217" y="5037"/>
                    <a:pt x="240" y="4572"/>
                    <a:pt x="265" y="4110"/>
                  </a:cubicBezTo>
                  <a:cubicBezTo>
                    <a:pt x="282" y="3767"/>
                    <a:pt x="303" y="3425"/>
                    <a:pt x="315" y="3082"/>
                  </a:cubicBezTo>
                  <a:cubicBezTo>
                    <a:pt x="316" y="2740"/>
                    <a:pt x="320" y="2395"/>
                    <a:pt x="322" y="2052"/>
                  </a:cubicBezTo>
                  <a:cubicBezTo>
                    <a:pt x="325" y="1991"/>
                    <a:pt x="325" y="1930"/>
                    <a:pt x="325" y="1869"/>
                  </a:cubicBezTo>
                  <a:cubicBezTo>
                    <a:pt x="372" y="1805"/>
                    <a:pt x="411" y="1752"/>
                    <a:pt x="449" y="1702"/>
                  </a:cubicBezTo>
                  <a:cubicBezTo>
                    <a:pt x="580" y="1525"/>
                    <a:pt x="709" y="1346"/>
                    <a:pt x="832" y="1164"/>
                  </a:cubicBezTo>
                  <a:cubicBezTo>
                    <a:pt x="924" y="1029"/>
                    <a:pt x="1016" y="895"/>
                    <a:pt x="1101" y="754"/>
                  </a:cubicBezTo>
                  <a:lnTo>
                    <a:pt x="1101" y="754"/>
                  </a:lnTo>
                  <a:cubicBezTo>
                    <a:pt x="1051" y="822"/>
                    <a:pt x="1010" y="872"/>
                    <a:pt x="969" y="924"/>
                  </a:cubicBezTo>
                  <a:cubicBezTo>
                    <a:pt x="840" y="1098"/>
                    <a:pt x="715" y="1278"/>
                    <a:pt x="593" y="1458"/>
                  </a:cubicBezTo>
                  <a:cubicBezTo>
                    <a:pt x="501" y="1595"/>
                    <a:pt x="410" y="1730"/>
                    <a:pt x="325" y="1867"/>
                  </a:cubicBezTo>
                  <a:cubicBezTo>
                    <a:pt x="325" y="1757"/>
                    <a:pt x="326" y="1647"/>
                    <a:pt x="331" y="1537"/>
                  </a:cubicBezTo>
                  <a:cubicBezTo>
                    <a:pt x="344" y="1366"/>
                    <a:pt x="358" y="1195"/>
                    <a:pt x="372" y="1026"/>
                  </a:cubicBezTo>
                  <a:cubicBezTo>
                    <a:pt x="399" y="685"/>
                    <a:pt x="427" y="343"/>
                    <a:pt x="456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2" name="Google Shape;1512;p15"/>
            <p:cNvSpPr/>
            <p:nvPr/>
          </p:nvSpPr>
          <p:spPr>
            <a:xfrm>
              <a:off x="3664288" y="1821125"/>
              <a:ext cx="15225" cy="31525"/>
            </a:xfrm>
            <a:custGeom>
              <a:avLst/>
              <a:gdLst/>
              <a:ahLst/>
              <a:cxnLst/>
              <a:rect l="l" t="t" r="r" b="b"/>
              <a:pathLst>
                <a:path w="609" h="1261" extrusionOk="0">
                  <a:moveTo>
                    <a:pt x="609" y="1"/>
                  </a:moveTo>
                  <a:lnTo>
                    <a:pt x="609" y="1"/>
                  </a:lnTo>
                  <a:cubicBezTo>
                    <a:pt x="572" y="64"/>
                    <a:pt x="538" y="129"/>
                    <a:pt x="503" y="193"/>
                  </a:cubicBezTo>
                  <a:cubicBezTo>
                    <a:pt x="399" y="391"/>
                    <a:pt x="302" y="590"/>
                    <a:pt x="209" y="794"/>
                  </a:cubicBezTo>
                  <a:cubicBezTo>
                    <a:pt x="136" y="949"/>
                    <a:pt x="67" y="1103"/>
                    <a:pt x="1" y="1261"/>
                  </a:cubicBezTo>
                  <a:cubicBezTo>
                    <a:pt x="40" y="1183"/>
                    <a:pt x="73" y="1125"/>
                    <a:pt x="103" y="1065"/>
                  </a:cubicBezTo>
                  <a:cubicBezTo>
                    <a:pt x="207" y="864"/>
                    <a:pt x="308" y="662"/>
                    <a:pt x="404" y="458"/>
                  </a:cubicBezTo>
                  <a:cubicBezTo>
                    <a:pt x="476" y="306"/>
                    <a:pt x="546" y="155"/>
                    <a:pt x="609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3" name="Google Shape;1513;p15"/>
            <p:cNvSpPr/>
            <p:nvPr/>
          </p:nvSpPr>
          <p:spPr>
            <a:xfrm>
              <a:off x="3678513" y="1853125"/>
              <a:ext cx="25250" cy="3925"/>
            </a:xfrm>
            <a:custGeom>
              <a:avLst/>
              <a:gdLst/>
              <a:ahLst/>
              <a:cxnLst/>
              <a:rect l="l" t="t" r="r" b="b"/>
              <a:pathLst>
                <a:path w="1010" h="157" extrusionOk="0">
                  <a:moveTo>
                    <a:pt x="0" y="0"/>
                  </a:moveTo>
                  <a:lnTo>
                    <a:pt x="0" y="0"/>
                  </a:lnTo>
                  <a:cubicBezTo>
                    <a:pt x="64" y="12"/>
                    <a:pt x="112" y="23"/>
                    <a:pt x="158" y="32"/>
                  </a:cubicBezTo>
                  <a:cubicBezTo>
                    <a:pt x="320" y="62"/>
                    <a:pt x="484" y="92"/>
                    <a:pt x="645" y="115"/>
                  </a:cubicBezTo>
                  <a:cubicBezTo>
                    <a:pt x="766" y="132"/>
                    <a:pt x="887" y="148"/>
                    <a:pt x="1010" y="157"/>
                  </a:cubicBezTo>
                  <a:cubicBezTo>
                    <a:pt x="957" y="144"/>
                    <a:pt x="904" y="133"/>
                    <a:pt x="852" y="122"/>
                  </a:cubicBezTo>
                  <a:cubicBezTo>
                    <a:pt x="692" y="91"/>
                    <a:pt x="531" y="66"/>
                    <a:pt x="369" y="44"/>
                  </a:cubicBezTo>
                  <a:cubicBezTo>
                    <a:pt x="246" y="28"/>
                    <a:pt x="123" y="12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4" name="Google Shape;1514;p15"/>
            <p:cNvSpPr/>
            <p:nvPr/>
          </p:nvSpPr>
          <p:spPr>
            <a:xfrm>
              <a:off x="3663838" y="1883425"/>
              <a:ext cx="5500" cy="42275"/>
            </a:xfrm>
            <a:custGeom>
              <a:avLst/>
              <a:gdLst/>
              <a:ahLst/>
              <a:cxnLst/>
              <a:rect l="l" t="t" r="r" b="b"/>
              <a:pathLst>
                <a:path w="220" h="1691" extrusionOk="0">
                  <a:moveTo>
                    <a:pt x="219" y="0"/>
                  </a:moveTo>
                  <a:cubicBezTo>
                    <a:pt x="202" y="88"/>
                    <a:pt x="186" y="176"/>
                    <a:pt x="172" y="266"/>
                  </a:cubicBezTo>
                  <a:cubicBezTo>
                    <a:pt x="127" y="532"/>
                    <a:pt x="92" y="802"/>
                    <a:pt x="61" y="1073"/>
                  </a:cubicBezTo>
                  <a:cubicBezTo>
                    <a:pt x="38" y="1277"/>
                    <a:pt x="15" y="1484"/>
                    <a:pt x="0" y="1691"/>
                  </a:cubicBezTo>
                  <a:cubicBezTo>
                    <a:pt x="17" y="1591"/>
                    <a:pt x="28" y="1509"/>
                    <a:pt x="43" y="1425"/>
                  </a:cubicBezTo>
                  <a:cubicBezTo>
                    <a:pt x="86" y="1154"/>
                    <a:pt x="124" y="881"/>
                    <a:pt x="156" y="610"/>
                  </a:cubicBezTo>
                  <a:cubicBezTo>
                    <a:pt x="180" y="404"/>
                    <a:pt x="205" y="202"/>
                    <a:pt x="219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5" name="Google Shape;1515;p15"/>
            <p:cNvSpPr/>
            <p:nvPr/>
          </p:nvSpPr>
          <p:spPr>
            <a:xfrm>
              <a:off x="3697063" y="1889425"/>
              <a:ext cx="35475" cy="14400"/>
            </a:xfrm>
            <a:custGeom>
              <a:avLst/>
              <a:gdLst/>
              <a:ahLst/>
              <a:cxnLst/>
              <a:rect l="l" t="t" r="r" b="b"/>
              <a:pathLst>
                <a:path w="1419" h="576" extrusionOk="0">
                  <a:moveTo>
                    <a:pt x="1419" y="0"/>
                  </a:moveTo>
                  <a:lnTo>
                    <a:pt x="1419" y="0"/>
                  </a:lnTo>
                  <a:cubicBezTo>
                    <a:pt x="1332" y="31"/>
                    <a:pt x="1263" y="55"/>
                    <a:pt x="1192" y="82"/>
                  </a:cubicBezTo>
                  <a:cubicBezTo>
                    <a:pt x="965" y="165"/>
                    <a:pt x="737" y="257"/>
                    <a:pt x="512" y="352"/>
                  </a:cubicBezTo>
                  <a:cubicBezTo>
                    <a:pt x="341" y="425"/>
                    <a:pt x="170" y="498"/>
                    <a:pt x="1" y="575"/>
                  </a:cubicBezTo>
                  <a:cubicBezTo>
                    <a:pt x="87" y="543"/>
                    <a:pt x="158" y="518"/>
                    <a:pt x="227" y="492"/>
                  </a:cubicBezTo>
                  <a:cubicBezTo>
                    <a:pt x="458" y="405"/>
                    <a:pt x="690" y="316"/>
                    <a:pt x="917" y="219"/>
                  </a:cubicBezTo>
                  <a:cubicBezTo>
                    <a:pt x="1086" y="149"/>
                    <a:pt x="1254" y="78"/>
                    <a:pt x="1419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6" name="Google Shape;1516;p15"/>
            <p:cNvSpPr/>
            <p:nvPr/>
          </p:nvSpPr>
          <p:spPr>
            <a:xfrm>
              <a:off x="3632363" y="2087850"/>
              <a:ext cx="16650" cy="12775"/>
            </a:xfrm>
            <a:custGeom>
              <a:avLst/>
              <a:gdLst/>
              <a:ahLst/>
              <a:cxnLst/>
              <a:rect l="l" t="t" r="r" b="b"/>
              <a:pathLst>
                <a:path w="666" h="511" extrusionOk="0">
                  <a:moveTo>
                    <a:pt x="663" y="230"/>
                  </a:moveTo>
                  <a:lnTo>
                    <a:pt x="663" y="230"/>
                  </a:lnTo>
                  <a:cubicBezTo>
                    <a:pt x="664" y="232"/>
                    <a:pt x="665" y="233"/>
                    <a:pt x="666" y="233"/>
                  </a:cubicBezTo>
                  <a:cubicBezTo>
                    <a:pt x="666" y="233"/>
                    <a:pt x="666" y="233"/>
                    <a:pt x="666" y="233"/>
                  </a:cubicBezTo>
                  <a:cubicBezTo>
                    <a:pt x="666" y="233"/>
                    <a:pt x="665" y="232"/>
                    <a:pt x="663" y="230"/>
                  </a:cubicBezTo>
                  <a:close/>
                  <a:moveTo>
                    <a:pt x="330" y="0"/>
                  </a:moveTo>
                  <a:cubicBezTo>
                    <a:pt x="132" y="0"/>
                    <a:pt x="1" y="195"/>
                    <a:pt x="57" y="422"/>
                  </a:cubicBezTo>
                  <a:cubicBezTo>
                    <a:pt x="61" y="441"/>
                    <a:pt x="94" y="497"/>
                    <a:pt x="101" y="509"/>
                  </a:cubicBezTo>
                  <a:lnTo>
                    <a:pt x="101" y="509"/>
                  </a:lnTo>
                  <a:cubicBezTo>
                    <a:pt x="96" y="495"/>
                    <a:pt x="79" y="426"/>
                    <a:pt x="79" y="415"/>
                  </a:cubicBezTo>
                  <a:cubicBezTo>
                    <a:pt x="74" y="184"/>
                    <a:pt x="201" y="60"/>
                    <a:pt x="354" y="60"/>
                  </a:cubicBezTo>
                  <a:cubicBezTo>
                    <a:pt x="446" y="60"/>
                    <a:pt x="548" y="105"/>
                    <a:pt x="637" y="199"/>
                  </a:cubicBezTo>
                  <a:cubicBezTo>
                    <a:pt x="649" y="214"/>
                    <a:pt x="659" y="225"/>
                    <a:pt x="663" y="230"/>
                  </a:cubicBezTo>
                  <a:lnTo>
                    <a:pt x="663" y="230"/>
                  </a:lnTo>
                  <a:cubicBezTo>
                    <a:pt x="656" y="216"/>
                    <a:pt x="637" y="158"/>
                    <a:pt x="575" y="91"/>
                  </a:cubicBezTo>
                  <a:cubicBezTo>
                    <a:pt x="489" y="28"/>
                    <a:pt x="405" y="0"/>
                    <a:pt x="330" y="0"/>
                  </a:cubicBezTo>
                  <a:close/>
                  <a:moveTo>
                    <a:pt x="101" y="509"/>
                  </a:moveTo>
                  <a:cubicBezTo>
                    <a:pt x="101" y="510"/>
                    <a:pt x="102" y="511"/>
                    <a:pt x="102" y="511"/>
                  </a:cubicBezTo>
                  <a:cubicBezTo>
                    <a:pt x="102" y="511"/>
                    <a:pt x="102" y="511"/>
                    <a:pt x="102" y="511"/>
                  </a:cubicBezTo>
                  <a:cubicBezTo>
                    <a:pt x="102" y="511"/>
                    <a:pt x="102" y="510"/>
                    <a:pt x="101" y="509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517" name="Google Shape;1517;p15"/>
          <p:cNvGrpSpPr/>
          <p:nvPr/>
        </p:nvGrpSpPr>
        <p:grpSpPr>
          <a:xfrm rot="-2900903">
            <a:off x="7697995" y="-54783"/>
            <a:ext cx="768919" cy="785887"/>
            <a:chOff x="7393200" y="2244929"/>
            <a:chExt cx="768918" cy="785886"/>
          </a:xfrm>
        </p:grpSpPr>
        <p:sp>
          <p:nvSpPr>
            <p:cNvPr id="1518" name="Google Shape;1518;p15"/>
            <p:cNvSpPr/>
            <p:nvPr/>
          </p:nvSpPr>
          <p:spPr>
            <a:xfrm>
              <a:off x="7393200" y="2244929"/>
              <a:ext cx="768918" cy="785886"/>
            </a:xfrm>
            <a:custGeom>
              <a:avLst/>
              <a:gdLst/>
              <a:ahLst/>
              <a:cxnLst/>
              <a:rect l="l" t="t" r="r" b="b"/>
              <a:pathLst>
                <a:path w="14637" h="14960" extrusionOk="0">
                  <a:moveTo>
                    <a:pt x="6002" y="0"/>
                  </a:moveTo>
                  <a:cubicBezTo>
                    <a:pt x="5981" y="0"/>
                    <a:pt x="5962" y="17"/>
                    <a:pt x="5962" y="42"/>
                  </a:cubicBezTo>
                  <a:cubicBezTo>
                    <a:pt x="5968" y="241"/>
                    <a:pt x="5973" y="442"/>
                    <a:pt x="5978" y="643"/>
                  </a:cubicBezTo>
                  <a:cubicBezTo>
                    <a:pt x="5978" y="666"/>
                    <a:pt x="5960" y="684"/>
                    <a:pt x="5937" y="684"/>
                  </a:cubicBezTo>
                  <a:cubicBezTo>
                    <a:pt x="5936" y="684"/>
                    <a:pt x="5934" y="684"/>
                    <a:pt x="5933" y="684"/>
                  </a:cubicBezTo>
                  <a:cubicBezTo>
                    <a:pt x="5625" y="651"/>
                    <a:pt x="5314" y="618"/>
                    <a:pt x="5006" y="584"/>
                  </a:cubicBezTo>
                  <a:cubicBezTo>
                    <a:pt x="5005" y="583"/>
                    <a:pt x="5003" y="583"/>
                    <a:pt x="5002" y="583"/>
                  </a:cubicBezTo>
                  <a:cubicBezTo>
                    <a:pt x="4971" y="583"/>
                    <a:pt x="4952" y="615"/>
                    <a:pt x="4967" y="642"/>
                  </a:cubicBezTo>
                  <a:cubicBezTo>
                    <a:pt x="5093" y="971"/>
                    <a:pt x="5217" y="1302"/>
                    <a:pt x="5342" y="1632"/>
                  </a:cubicBezTo>
                  <a:cubicBezTo>
                    <a:pt x="5358" y="1659"/>
                    <a:pt x="5335" y="1690"/>
                    <a:pt x="5307" y="1690"/>
                  </a:cubicBezTo>
                  <a:cubicBezTo>
                    <a:pt x="5302" y="1690"/>
                    <a:pt x="5296" y="1689"/>
                    <a:pt x="5291" y="1687"/>
                  </a:cubicBezTo>
                  <a:cubicBezTo>
                    <a:pt x="4855" y="1463"/>
                    <a:pt x="4421" y="1240"/>
                    <a:pt x="3987" y="1015"/>
                  </a:cubicBezTo>
                  <a:cubicBezTo>
                    <a:pt x="3982" y="1013"/>
                    <a:pt x="3977" y="1013"/>
                    <a:pt x="3972" y="1013"/>
                  </a:cubicBezTo>
                  <a:cubicBezTo>
                    <a:pt x="3947" y="1013"/>
                    <a:pt x="3926" y="1038"/>
                    <a:pt x="3935" y="1064"/>
                  </a:cubicBezTo>
                  <a:cubicBezTo>
                    <a:pt x="4006" y="1286"/>
                    <a:pt x="4079" y="1506"/>
                    <a:pt x="4149" y="1727"/>
                  </a:cubicBezTo>
                  <a:cubicBezTo>
                    <a:pt x="4158" y="1755"/>
                    <a:pt x="4137" y="1779"/>
                    <a:pt x="4112" y="1779"/>
                  </a:cubicBezTo>
                  <a:cubicBezTo>
                    <a:pt x="4107" y="1779"/>
                    <a:pt x="4102" y="1778"/>
                    <a:pt x="4097" y="1776"/>
                  </a:cubicBezTo>
                  <a:cubicBezTo>
                    <a:pt x="3814" y="1660"/>
                    <a:pt x="3533" y="1544"/>
                    <a:pt x="3252" y="1426"/>
                  </a:cubicBezTo>
                  <a:cubicBezTo>
                    <a:pt x="3246" y="1424"/>
                    <a:pt x="3241" y="1423"/>
                    <a:pt x="3236" y="1423"/>
                  </a:cubicBezTo>
                  <a:cubicBezTo>
                    <a:pt x="3212" y="1423"/>
                    <a:pt x="3193" y="1444"/>
                    <a:pt x="3198" y="1470"/>
                  </a:cubicBezTo>
                  <a:cubicBezTo>
                    <a:pt x="3228" y="1611"/>
                    <a:pt x="3293" y="1910"/>
                    <a:pt x="3313" y="1941"/>
                  </a:cubicBezTo>
                  <a:cubicBezTo>
                    <a:pt x="3316" y="1946"/>
                    <a:pt x="3310" y="1948"/>
                    <a:pt x="3298" y="1948"/>
                  </a:cubicBezTo>
                  <a:cubicBezTo>
                    <a:pt x="3216" y="1948"/>
                    <a:pt x="2842" y="1861"/>
                    <a:pt x="2694" y="1825"/>
                  </a:cubicBezTo>
                  <a:cubicBezTo>
                    <a:pt x="2691" y="1825"/>
                    <a:pt x="2688" y="1824"/>
                    <a:pt x="2685" y="1824"/>
                  </a:cubicBezTo>
                  <a:cubicBezTo>
                    <a:pt x="2660" y="1824"/>
                    <a:pt x="2641" y="1847"/>
                    <a:pt x="2646" y="1873"/>
                  </a:cubicBezTo>
                  <a:cubicBezTo>
                    <a:pt x="2704" y="2119"/>
                    <a:pt x="2764" y="2363"/>
                    <a:pt x="2822" y="2610"/>
                  </a:cubicBezTo>
                  <a:cubicBezTo>
                    <a:pt x="2829" y="2635"/>
                    <a:pt x="2808" y="2659"/>
                    <a:pt x="2784" y="2659"/>
                  </a:cubicBezTo>
                  <a:cubicBezTo>
                    <a:pt x="2781" y="2659"/>
                    <a:pt x="2777" y="2658"/>
                    <a:pt x="2773" y="2657"/>
                  </a:cubicBezTo>
                  <a:cubicBezTo>
                    <a:pt x="2392" y="2544"/>
                    <a:pt x="2015" y="2437"/>
                    <a:pt x="1638" y="2330"/>
                  </a:cubicBezTo>
                  <a:cubicBezTo>
                    <a:pt x="1635" y="2329"/>
                    <a:pt x="1631" y="2329"/>
                    <a:pt x="1628" y="2329"/>
                  </a:cubicBezTo>
                  <a:cubicBezTo>
                    <a:pt x="1603" y="2329"/>
                    <a:pt x="1583" y="2352"/>
                    <a:pt x="1589" y="2378"/>
                  </a:cubicBezTo>
                  <a:cubicBezTo>
                    <a:pt x="1644" y="2592"/>
                    <a:pt x="1698" y="2806"/>
                    <a:pt x="1753" y="3020"/>
                  </a:cubicBezTo>
                  <a:cubicBezTo>
                    <a:pt x="1760" y="3045"/>
                    <a:pt x="1741" y="3068"/>
                    <a:pt x="1717" y="3068"/>
                  </a:cubicBezTo>
                  <a:cubicBezTo>
                    <a:pt x="1713" y="3068"/>
                    <a:pt x="1709" y="3068"/>
                    <a:pt x="1705" y="3067"/>
                  </a:cubicBezTo>
                  <a:cubicBezTo>
                    <a:pt x="1505" y="3020"/>
                    <a:pt x="1305" y="2971"/>
                    <a:pt x="1105" y="2924"/>
                  </a:cubicBezTo>
                  <a:cubicBezTo>
                    <a:pt x="1102" y="2923"/>
                    <a:pt x="1099" y="2923"/>
                    <a:pt x="1096" y="2923"/>
                  </a:cubicBezTo>
                  <a:cubicBezTo>
                    <a:pt x="1065" y="2923"/>
                    <a:pt x="1045" y="2957"/>
                    <a:pt x="1062" y="2984"/>
                  </a:cubicBezTo>
                  <a:cubicBezTo>
                    <a:pt x="1110" y="3057"/>
                    <a:pt x="1156" y="3128"/>
                    <a:pt x="1205" y="3201"/>
                  </a:cubicBezTo>
                  <a:cubicBezTo>
                    <a:pt x="1223" y="3229"/>
                    <a:pt x="1204" y="3263"/>
                    <a:pt x="1172" y="3263"/>
                  </a:cubicBezTo>
                  <a:cubicBezTo>
                    <a:pt x="1171" y="3263"/>
                    <a:pt x="1170" y="3263"/>
                    <a:pt x="1168" y="3262"/>
                  </a:cubicBezTo>
                  <a:cubicBezTo>
                    <a:pt x="875" y="3272"/>
                    <a:pt x="581" y="3280"/>
                    <a:pt x="290" y="3286"/>
                  </a:cubicBezTo>
                  <a:cubicBezTo>
                    <a:pt x="289" y="3286"/>
                    <a:pt x="288" y="3286"/>
                    <a:pt x="287" y="3286"/>
                  </a:cubicBezTo>
                  <a:cubicBezTo>
                    <a:pt x="250" y="3286"/>
                    <a:pt x="232" y="3329"/>
                    <a:pt x="261" y="3354"/>
                  </a:cubicBezTo>
                  <a:cubicBezTo>
                    <a:pt x="602" y="3605"/>
                    <a:pt x="942" y="3856"/>
                    <a:pt x="1285" y="4105"/>
                  </a:cubicBezTo>
                  <a:cubicBezTo>
                    <a:pt x="1305" y="4122"/>
                    <a:pt x="1302" y="4153"/>
                    <a:pt x="1281" y="4168"/>
                  </a:cubicBezTo>
                  <a:cubicBezTo>
                    <a:pt x="1195" y="4225"/>
                    <a:pt x="1110" y="4280"/>
                    <a:pt x="1024" y="4336"/>
                  </a:cubicBezTo>
                  <a:cubicBezTo>
                    <a:pt x="997" y="4354"/>
                    <a:pt x="1001" y="4392"/>
                    <a:pt x="1027" y="4405"/>
                  </a:cubicBezTo>
                  <a:cubicBezTo>
                    <a:pt x="1253" y="4516"/>
                    <a:pt x="1478" y="4629"/>
                    <a:pt x="1704" y="4739"/>
                  </a:cubicBezTo>
                  <a:cubicBezTo>
                    <a:pt x="1727" y="4749"/>
                    <a:pt x="1732" y="4778"/>
                    <a:pt x="1716" y="4798"/>
                  </a:cubicBezTo>
                  <a:cubicBezTo>
                    <a:pt x="1648" y="4882"/>
                    <a:pt x="1577" y="4968"/>
                    <a:pt x="1508" y="5052"/>
                  </a:cubicBezTo>
                  <a:cubicBezTo>
                    <a:pt x="1491" y="5073"/>
                    <a:pt x="1499" y="5103"/>
                    <a:pt x="1526" y="5113"/>
                  </a:cubicBezTo>
                  <a:cubicBezTo>
                    <a:pt x="1890" y="5242"/>
                    <a:pt x="2257" y="5370"/>
                    <a:pt x="2627" y="5497"/>
                  </a:cubicBezTo>
                  <a:cubicBezTo>
                    <a:pt x="2661" y="5510"/>
                    <a:pt x="2661" y="5560"/>
                    <a:pt x="2624" y="5572"/>
                  </a:cubicBezTo>
                  <a:cubicBezTo>
                    <a:pt x="2156" y="5719"/>
                    <a:pt x="1686" y="5864"/>
                    <a:pt x="1215" y="6006"/>
                  </a:cubicBezTo>
                  <a:cubicBezTo>
                    <a:pt x="1175" y="6018"/>
                    <a:pt x="1177" y="6074"/>
                    <a:pt x="1217" y="6082"/>
                  </a:cubicBezTo>
                  <a:cubicBezTo>
                    <a:pt x="1380" y="6158"/>
                    <a:pt x="1544" y="6233"/>
                    <a:pt x="1707" y="6306"/>
                  </a:cubicBezTo>
                  <a:cubicBezTo>
                    <a:pt x="1740" y="6312"/>
                    <a:pt x="1749" y="6354"/>
                    <a:pt x="1724" y="6374"/>
                  </a:cubicBezTo>
                  <a:cubicBezTo>
                    <a:pt x="1358" y="6582"/>
                    <a:pt x="993" y="6790"/>
                    <a:pt x="628" y="6997"/>
                  </a:cubicBezTo>
                  <a:cubicBezTo>
                    <a:pt x="603" y="7017"/>
                    <a:pt x="609" y="7055"/>
                    <a:pt x="639" y="7064"/>
                  </a:cubicBezTo>
                  <a:cubicBezTo>
                    <a:pt x="921" y="7161"/>
                    <a:pt x="1203" y="7256"/>
                    <a:pt x="1486" y="7352"/>
                  </a:cubicBezTo>
                  <a:cubicBezTo>
                    <a:pt x="1515" y="7360"/>
                    <a:pt x="1522" y="7397"/>
                    <a:pt x="1501" y="7418"/>
                  </a:cubicBezTo>
                  <a:cubicBezTo>
                    <a:pt x="1226" y="7671"/>
                    <a:pt x="948" y="7927"/>
                    <a:pt x="671" y="8179"/>
                  </a:cubicBezTo>
                  <a:cubicBezTo>
                    <a:pt x="650" y="8197"/>
                    <a:pt x="653" y="8228"/>
                    <a:pt x="675" y="8241"/>
                  </a:cubicBezTo>
                  <a:cubicBezTo>
                    <a:pt x="859" y="8354"/>
                    <a:pt x="1044" y="8465"/>
                    <a:pt x="1227" y="8576"/>
                  </a:cubicBezTo>
                  <a:cubicBezTo>
                    <a:pt x="1250" y="8590"/>
                    <a:pt x="1252" y="8624"/>
                    <a:pt x="1230" y="8641"/>
                  </a:cubicBezTo>
                  <a:cubicBezTo>
                    <a:pt x="1016" y="8814"/>
                    <a:pt x="801" y="8986"/>
                    <a:pt x="587" y="9157"/>
                  </a:cubicBezTo>
                  <a:cubicBezTo>
                    <a:pt x="565" y="9176"/>
                    <a:pt x="568" y="9212"/>
                    <a:pt x="596" y="9225"/>
                  </a:cubicBezTo>
                  <a:cubicBezTo>
                    <a:pt x="727" y="9281"/>
                    <a:pt x="856" y="9338"/>
                    <a:pt x="989" y="9395"/>
                  </a:cubicBezTo>
                  <a:cubicBezTo>
                    <a:pt x="1014" y="9406"/>
                    <a:pt x="1020" y="9440"/>
                    <a:pt x="997" y="9461"/>
                  </a:cubicBezTo>
                  <a:cubicBezTo>
                    <a:pt x="776" y="9652"/>
                    <a:pt x="554" y="9841"/>
                    <a:pt x="333" y="10031"/>
                  </a:cubicBezTo>
                  <a:cubicBezTo>
                    <a:pt x="306" y="10052"/>
                    <a:pt x="317" y="10093"/>
                    <a:pt x="349" y="10099"/>
                  </a:cubicBezTo>
                  <a:cubicBezTo>
                    <a:pt x="465" y="10121"/>
                    <a:pt x="580" y="10141"/>
                    <a:pt x="696" y="10162"/>
                  </a:cubicBezTo>
                  <a:cubicBezTo>
                    <a:pt x="722" y="10167"/>
                    <a:pt x="737" y="10195"/>
                    <a:pt x="724" y="10217"/>
                  </a:cubicBezTo>
                  <a:cubicBezTo>
                    <a:pt x="487" y="10691"/>
                    <a:pt x="249" y="11167"/>
                    <a:pt x="6" y="11641"/>
                  </a:cubicBezTo>
                  <a:cubicBezTo>
                    <a:pt x="0" y="11654"/>
                    <a:pt x="0" y="11669"/>
                    <a:pt x="9" y="11678"/>
                  </a:cubicBezTo>
                  <a:cubicBezTo>
                    <a:pt x="15" y="11689"/>
                    <a:pt x="27" y="11697"/>
                    <a:pt x="42" y="11697"/>
                  </a:cubicBezTo>
                  <a:cubicBezTo>
                    <a:pt x="574" y="11696"/>
                    <a:pt x="1107" y="11693"/>
                    <a:pt x="1642" y="11687"/>
                  </a:cubicBezTo>
                  <a:cubicBezTo>
                    <a:pt x="1668" y="11687"/>
                    <a:pt x="1686" y="11712"/>
                    <a:pt x="1680" y="11736"/>
                  </a:cubicBezTo>
                  <a:cubicBezTo>
                    <a:pt x="1648" y="11849"/>
                    <a:pt x="1614" y="11963"/>
                    <a:pt x="1581" y="12076"/>
                  </a:cubicBezTo>
                  <a:cubicBezTo>
                    <a:pt x="1573" y="12103"/>
                    <a:pt x="1593" y="12126"/>
                    <a:pt x="1617" y="12126"/>
                  </a:cubicBezTo>
                  <a:cubicBezTo>
                    <a:pt x="1622" y="12126"/>
                    <a:pt x="1628" y="12125"/>
                    <a:pt x="1633" y="12123"/>
                  </a:cubicBezTo>
                  <a:cubicBezTo>
                    <a:pt x="1906" y="12005"/>
                    <a:pt x="2176" y="11885"/>
                    <a:pt x="2449" y="11767"/>
                  </a:cubicBezTo>
                  <a:cubicBezTo>
                    <a:pt x="2455" y="11764"/>
                    <a:pt x="2460" y="11763"/>
                    <a:pt x="2466" y="11763"/>
                  </a:cubicBezTo>
                  <a:cubicBezTo>
                    <a:pt x="2487" y="11763"/>
                    <a:pt x="2505" y="11780"/>
                    <a:pt x="2504" y="11803"/>
                  </a:cubicBezTo>
                  <a:cubicBezTo>
                    <a:pt x="2496" y="11946"/>
                    <a:pt x="2490" y="12091"/>
                    <a:pt x="2482" y="12233"/>
                  </a:cubicBezTo>
                  <a:cubicBezTo>
                    <a:pt x="2481" y="12255"/>
                    <a:pt x="2500" y="12272"/>
                    <a:pt x="2520" y="12272"/>
                  </a:cubicBezTo>
                  <a:cubicBezTo>
                    <a:pt x="2526" y="12272"/>
                    <a:pt x="2533" y="12271"/>
                    <a:pt x="2538" y="12268"/>
                  </a:cubicBezTo>
                  <a:cubicBezTo>
                    <a:pt x="2792" y="12147"/>
                    <a:pt x="3045" y="12025"/>
                    <a:pt x="3297" y="11902"/>
                  </a:cubicBezTo>
                  <a:cubicBezTo>
                    <a:pt x="3303" y="11899"/>
                    <a:pt x="3310" y="11898"/>
                    <a:pt x="3316" y="11898"/>
                  </a:cubicBezTo>
                  <a:cubicBezTo>
                    <a:pt x="3336" y="11898"/>
                    <a:pt x="3353" y="11912"/>
                    <a:pt x="3354" y="11933"/>
                  </a:cubicBezTo>
                  <a:cubicBezTo>
                    <a:pt x="3374" y="12148"/>
                    <a:pt x="3395" y="12364"/>
                    <a:pt x="3416" y="12580"/>
                  </a:cubicBezTo>
                  <a:cubicBezTo>
                    <a:pt x="3417" y="12600"/>
                    <a:pt x="3434" y="12614"/>
                    <a:pt x="3454" y="12614"/>
                  </a:cubicBezTo>
                  <a:cubicBezTo>
                    <a:pt x="3459" y="12614"/>
                    <a:pt x="3465" y="12613"/>
                    <a:pt x="3471" y="12611"/>
                  </a:cubicBezTo>
                  <a:cubicBezTo>
                    <a:pt x="3827" y="12461"/>
                    <a:pt x="4183" y="12313"/>
                    <a:pt x="4538" y="12164"/>
                  </a:cubicBezTo>
                  <a:cubicBezTo>
                    <a:pt x="4544" y="12162"/>
                    <a:pt x="4550" y="12161"/>
                    <a:pt x="4556" y="12161"/>
                  </a:cubicBezTo>
                  <a:cubicBezTo>
                    <a:pt x="4578" y="12161"/>
                    <a:pt x="4596" y="12179"/>
                    <a:pt x="4594" y="12203"/>
                  </a:cubicBezTo>
                  <a:cubicBezTo>
                    <a:pt x="4557" y="12503"/>
                    <a:pt x="4520" y="12804"/>
                    <a:pt x="4482" y="13104"/>
                  </a:cubicBezTo>
                  <a:cubicBezTo>
                    <a:pt x="4478" y="13128"/>
                    <a:pt x="4499" y="13147"/>
                    <a:pt x="4523" y="13147"/>
                  </a:cubicBezTo>
                  <a:cubicBezTo>
                    <a:pt x="4529" y="13147"/>
                    <a:pt x="4535" y="13145"/>
                    <a:pt x="4541" y="13143"/>
                  </a:cubicBezTo>
                  <a:cubicBezTo>
                    <a:pt x="4897" y="12888"/>
                    <a:pt x="5252" y="12633"/>
                    <a:pt x="5605" y="12378"/>
                  </a:cubicBezTo>
                  <a:cubicBezTo>
                    <a:pt x="5612" y="12375"/>
                    <a:pt x="5618" y="12373"/>
                    <a:pt x="5625" y="12373"/>
                  </a:cubicBezTo>
                  <a:cubicBezTo>
                    <a:pt x="5648" y="12373"/>
                    <a:pt x="5668" y="12394"/>
                    <a:pt x="5661" y="12421"/>
                  </a:cubicBezTo>
                  <a:cubicBezTo>
                    <a:pt x="5658" y="12602"/>
                    <a:pt x="5657" y="12783"/>
                    <a:pt x="5654" y="12965"/>
                  </a:cubicBezTo>
                  <a:cubicBezTo>
                    <a:pt x="5647" y="12993"/>
                    <a:pt x="5668" y="13012"/>
                    <a:pt x="5691" y="13012"/>
                  </a:cubicBezTo>
                  <a:cubicBezTo>
                    <a:pt x="5702" y="13012"/>
                    <a:pt x="5714" y="13007"/>
                    <a:pt x="5724" y="12997"/>
                  </a:cubicBezTo>
                  <a:cubicBezTo>
                    <a:pt x="6066" y="12617"/>
                    <a:pt x="6408" y="12234"/>
                    <a:pt x="6745" y="11852"/>
                  </a:cubicBezTo>
                  <a:cubicBezTo>
                    <a:pt x="6754" y="11842"/>
                    <a:pt x="6766" y="11837"/>
                    <a:pt x="6777" y="11837"/>
                  </a:cubicBezTo>
                  <a:cubicBezTo>
                    <a:pt x="6799" y="11837"/>
                    <a:pt x="6819" y="11854"/>
                    <a:pt x="6816" y="11879"/>
                  </a:cubicBezTo>
                  <a:cubicBezTo>
                    <a:pt x="6777" y="12272"/>
                    <a:pt x="6738" y="12666"/>
                    <a:pt x="6696" y="13060"/>
                  </a:cubicBezTo>
                  <a:cubicBezTo>
                    <a:pt x="6694" y="13084"/>
                    <a:pt x="6713" y="13101"/>
                    <a:pt x="6735" y="13101"/>
                  </a:cubicBezTo>
                  <a:cubicBezTo>
                    <a:pt x="6739" y="13101"/>
                    <a:pt x="6743" y="13101"/>
                    <a:pt x="6746" y="13100"/>
                  </a:cubicBezTo>
                  <a:lnTo>
                    <a:pt x="7077" y="13003"/>
                  </a:lnTo>
                  <a:cubicBezTo>
                    <a:pt x="7081" y="13002"/>
                    <a:pt x="7086" y="13001"/>
                    <a:pt x="7090" y="13001"/>
                  </a:cubicBezTo>
                  <a:cubicBezTo>
                    <a:pt x="7111" y="13001"/>
                    <a:pt x="7128" y="13016"/>
                    <a:pt x="7128" y="13039"/>
                  </a:cubicBezTo>
                  <a:cubicBezTo>
                    <a:pt x="7132" y="13293"/>
                    <a:pt x="7137" y="13549"/>
                    <a:pt x="7142" y="13806"/>
                  </a:cubicBezTo>
                  <a:cubicBezTo>
                    <a:pt x="7142" y="13828"/>
                    <a:pt x="7160" y="13843"/>
                    <a:pt x="7180" y="13843"/>
                  </a:cubicBezTo>
                  <a:cubicBezTo>
                    <a:pt x="7188" y="13843"/>
                    <a:pt x="7196" y="13840"/>
                    <a:pt x="7204" y="13835"/>
                  </a:cubicBezTo>
                  <a:cubicBezTo>
                    <a:pt x="7296" y="13775"/>
                    <a:pt x="7386" y="13715"/>
                    <a:pt x="7478" y="13656"/>
                  </a:cubicBezTo>
                  <a:cubicBezTo>
                    <a:pt x="7486" y="13651"/>
                    <a:pt x="7494" y="13649"/>
                    <a:pt x="7502" y="13649"/>
                  </a:cubicBezTo>
                  <a:cubicBezTo>
                    <a:pt x="7519" y="13649"/>
                    <a:pt x="7534" y="13659"/>
                    <a:pt x="7539" y="13676"/>
                  </a:cubicBezTo>
                  <a:lnTo>
                    <a:pt x="7786" y="14932"/>
                  </a:lnTo>
                  <a:cubicBezTo>
                    <a:pt x="7792" y="14950"/>
                    <a:pt x="7807" y="14959"/>
                    <a:pt x="7824" y="14959"/>
                  </a:cubicBezTo>
                  <a:cubicBezTo>
                    <a:pt x="7840" y="14959"/>
                    <a:pt x="7858" y="14950"/>
                    <a:pt x="7865" y="14931"/>
                  </a:cubicBezTo>
                  <a:cubicBezTo>
                    <a:pt x="8005" y="14656"/>
                    <a:pt x="8146" y="14381"/>
                    <a:pt x="8287" y="14104"/>
                  </a:cubicBezTo>
                  <a:cubicBezTo>
                    <a:pt x="8294" y="14086"/>
                    <a:pt x="8312" y="14075"/>
                    <a:pt x="8329" y="14075"/>
                  </a:cubicBezTo>
                  <a:cubicBezTo>
                    <a:pt x="8341" y="14075"/>
                    <a:pt x="8353" y="14080"/>
                    <a:pt x="8360" y="14092"/>
                  </a:cubicBezTo>
                  <a:cubicBezTo>
                    <a:pt x="8408" y="14165"/>
                    <a:pt x="8455" y="14238"/>
                    <a:pt x="8504" y="14311"/>
                  </a:cubicBezTo>
                  <a:cubicBezTo>
                    <a:pt x="8512" y="14322"/>
                    <a:pt x="8524" y="14327"/>
                    <a:pt x="8537" y="14327"/>
                  </a:cubicBezTo>
                  <a:cubicBezTo>
                    <a:pt x="8556" y="14327"/>
                    <a:pt x="8576" y="14315"/>
                    <a:pt x="8580" y="14293"/>
                  </a:cubicBezTo>
                  <a:cubicBezTo>
                    <a:pt x="8624" y="14082"/>
                    <a:pt x="8667" y="13874"/>
                    <a:pt x="8710" y="13665"/>
                  </a:cubicBezTo>
                  <a:cubicBezTo>
                    <a:pt x="8714" y="13644"/>
                    <a:pt x="8733" y="13631"/>
                    <a:pt x="8753" y="13631"/>
                  </a:cubicBezTo>
                  <a:cubicBezTo>
                    <a:pt x="8761" y="13631"/>
                    <a:pt x="8770" y="13633"/>
                    <a:pt x="8777" y="13638"/>
                  </a:cubicBezTo>
                  <a:cubicBezTo>
                    <a:pt x="8958" y="13769"/>
                    <a:pt x="9137" y="13899"/>
                    <a:pt x="9318" y="14030"/>
                  </a:cubicBezTo>
                  <a:cubicBezTo>
                    <a:pt x="9325" y="14035"/>
                    <a:pt x="9333" y="14037"/>
                    <a:pt x="9341" y="14037"/>
                  </a:cubicBezTo>
                  <a:cubicBezTo>
                    <a:pt x="9361" y="14037"/>
                    <a:pt x="9382" y="14022"/>
                    <a:pt x="9385" y="14000"/>
                  </a:cubicBezTo>
                  <a:cubicBezTo>
                    <a:pt x="9449" y="13601"/>
                    <a:pt x="9510" y="13201"/>
                    <a:pt x="9571" y="12803"/>
                  </a:cubicBezTo>
                  <a:cubicBezTo>
                    <a:pt x="9575" y="12780"/>
                    <a:pt x="9595" y="12765"/>
                    <a:pt x="9615" y="12765"/>
                  </a:cubicBezTo>
                  <a:cubicBezTo>
                    <a:pt x="9623" y="12765"/>
                    <a:pt x="9630" y="12767"/>
                    <a:pt x="9637" y="12772"/>
                  </a:cubicBezTo>
                  <a:cubicBezTo>
                    <a:pt x="9847" y="12916"/>
                    <a:pt x="10058" y="13060"/>
                    <a:pt x="10268" y="13204"/>
                  </a:cubicBezTo>
                  <a:cubicBezTo>
                    <a:pt x="10275" y="13208"/>
                    <a:pt x="10283" y="13210"/>
                    <a:pt x="10290" y="13210"/>
                  </a:cubicBezTo>
                  <a:cubicBezTo>
                    <a:pt x="10310" y="13210"/>
                    <a:pt x="10330" y="13197"/>
                    <a:pt x="10334" y="13176"/>
                  </a:cubicBezTo>
                  <a:cubicBezTo>
                    <a:pt x="10369" y="13003"/>
                    <a:pt x="10457" y="12538"/>
                    <a:pt x="10483" y="12538"/>
                  </a:cubicBezTo>
                  <a:cubicBezTo>
                    <a:pt x="10484" y="12538"/>
                    <a:pt x="10485" y="12539"/>
                    <a:pt x="10486" y="12540"/>
                  </a:cubicBezTo>
                  <a:cubicBezTo>
                    <a:pt x="10507" y="12570"/>
                    <a:pt x="10767" y="12737"/>
                    <a:pt x="10890" y="12815"/>
                  </a:cubicBezTo>
                  <a:cubicBezTo>
                    <a:pt x="10896" y="12819"/>
                    <a:pt x="10903" y="12821"/>
                    <a:pt x="10910" y="12821"/>
                  </a:cubicBezTo>
                  <a:cubicBezTo>
                    <a:pt x="10932" y="12821"/>
                    <a:pt x="10953" y="12802"/>
                    <a:pt x="10953" y="12778"/>
                  </a:cubicBezTo>
                  <a:cubicBezTo>
                    <a:pt x="10959" y="12466"/>
                    <a:pt x="10964" y="12154"/>
                    <a:pt x="10969" y="11842"/>
                  </a:cubicBezTo>
                  <a:cubicBezTo>
                    <a:pt x="10969" y="11819"/>
                    <a:pt x="10990" y="11801"/>
                    <a:pt x="11012" y="11801"/>
                  </a:cubicBezTo>
                  <a:cubicBezTo>
                    <a:pt x="11021" y="11801"/>
                    <a:pt x="11030" y="11803"/>
                    <a:pt x="11038" y="11809"/>
                  </a:cubicBezTo>
                  <a:cubicBezTo>
                    <a:pt x="11221" y="11952"/>
                    <a:pt x="11406" y="12098"/>
                    <a:pt x="11589" y="12241"/>
                  </a:cubicBezTo>
                  <a:cubicBezTo>
                    <a:pt x="11596" y="12247"/>
                    <a:pt x="11605" y="12250"/>
                    <a:pt x="11613" y="12250"/>
                  </a:cubicBezTo>
                  <a:cubicBezTo>
                    <a:pt x="11635" y="12250"/>
                    <a:pt x="11658" y="12232"/>
                    <a:pt x="11658" y="12207"/>
                  </a:cubicBezTo>
                  <a:cubicBezTo>
                    <a:pt x="11619" y="11712"/>
                    <a:pt x="11578" y="11216"/>
                    <a:pt x="11535" y="10722"/>
                  </a:cubicBezTo>
                  <a:cubicBezTo>
                    <a:pt x="11535" y="10696"/>
                    <a:pt x="11558" y="10679"/>
                    <a:pt x="11580" y="10679"/>
                  </a:cubicBezTo>
                  <a:cubicBezTo>
                    <a:pt x="11590" y="10679"/>
                    <a:pt x="11601" y="10683"/>
                    <a:pt x="11609" y="10693"/>
                  </a:cubicBezTo>
                  <a:cubicBezTo>
                    <a:pt x="11878" y="10923"/>
                    <a:pt x="12147" y="11152"/>
                    <a:pt x="12419" y="11382"/>
                  </a:cubicBezTo>
                  <a:cubicBezTo>
                    <a:pt x="12426" y="11392"/>
                    <a:pt x="12437" y="11396"/>
                    <a:pt x="12448" y="11396"/>
                  </a:cubicBezTo>
                  <a:cubicBezTo>
                    <a:pt x="12466" y="11396"/>
                    <a:pt x="12484" y="11384"/>
                    <a:pt x="12490" y="11364"/>
                  </a:cubicBezTo>
                  <a:cubicBezTo>
                    <a:pt x="12580" y="11053"/>
                    <a:pt x="12669" y="10741"/>
                    <a:pt x="12758" y="10431"/>
                  </a:cubicBezTo>
                  <a:cubicBezTo>
                    <a:pt x="12762" y="10412"/>
                    <a:pt x="12780" y="10399"/>
                    <a:pt x="12798" y="10399"/>
                  </a:cubicBezTo>
                  <a:cubicBezTo>
                    <a:pt x="12804" y="10399"/>
                    <a:pt x="12809" y="10400"/>
                    <a:pt x="12814" y="10403"/>
                  </a:cubicBezTo>
                  <a:cubicBezTo>
                    <a:pt x="13007" y="10471"/>
                    <a:pt x="13202" y="10540"/>
                    <a:pt x="13394" y="10608"/>
                  </a:cubicBezTo>
                  <a:cubicBezTo>
                    <a:pt x="13398" y="10610"/>
                    <a:pt x="13403" y="10611"/>
                    <a:pt x="13408" y="10611"/>
                  </a:cubicBezTo>
                  <a:cubicBezTo>
                    <a:pt x="13437" y="10611"/>
                    <a:pt x="13460" y="10581"/>
                    <a:pt x="13449" y="10553"/>
                  </a:cubicBezTo>
                  <a:cubicBezTo>
                    <a:pt x="13326" y="10258"/>
                    <a:pt x="13203" y="9963"/>
                    <a:pt x="13079" y="9670"/>
                  </a:cubicBezTo>
                  <a:cubicBezTo>
                    <a:pt x="13069" y="9648"/>
                    <a:pt x="13082" y="9623"/>
                    <a:pt x="13105" y="9615"/>
                  </a:cubicBezTo>
                  <a:cubicBezTo>
                    <a:pt x="13312" y="9538"/>
                    <a:pt x="13520" y="9462"/>
                    <a:pt x="13725" y="9384"/>
                  </a:cubicBezTo>
                  <a:cubicBezTo>
                    <a:pt x="13752" y="9375"/>
                    <a:pt x="13762" y="9345"/>
                    <a:pt x="13748" y="9324"/>
                  </a:cubicBezTo>
                  <a:cubicBezTo>
                    <a:pt x="13562" y="9035"/>
                    <a:pt x="13375" y="8746"/>
                    <a:pt x="13189" y="8455"/>
                  </a:cubicBezTo>
                  <a:cubicBezTo>
                    <a:pt x="13173" y="8431"/>
                    <a:pt x="13191" y="8398"/>
                    <a:pt x="13220" y="8393"/>
                  </a:cubicBezTo>
                  <a:cubicBezTo>
                    <a:pt x="13374" y="8368"/>
                    <a:pt x="13528" y="8343"/>
                    <a:pt x="13685" y="8317"/>
                  </a:cubicBezTo>
                  <a:cubicBezTo>
                    <a:pt x="13715" y="8312"/>
                    <a:pt x="13731" y="8277"/>
                    <a:pt x="13713" y="8252"/>
                  </a:cubicBezTo>
                  <a:lnTo>
                    <a:pt x="12965" y="7225"/>
                  </a:lnTo>
                  <a:cubicBezTo>
                    <a:pt x="12945" y="7197"/>
                    <a:pt x="12971" y="7160"/>
                    <a:pt x="13001" y="7160"/>
                  </a:cubicBezTo>
                  <a:cubicBezTo>
                    <a:pt x="13007" y="7160"/>
                    <a:pt x="13013" y="7161"/>
                    <a:pt x="13018" y="7163"/>
                  </a:cubicBezTo>
                  <a:cubicBezTo>
                    <a:pt x="13342" y="7309"/>
                    <a:pt x="13664" y="7455"/>
                    <a:pt x="13991" y="7599"/>
                  </a:cubicBezTo>
                  <a:cubicBezTo>
                    <a:pt x="13996" y="7602"/>
                    <a:pt x="14002" y="7603"/>
                    <a:pt x="14008" y="7603"/>
                  </a:cubicBezTo>
                  <a:cubicBezTo>
                    <a:pt x="14034" y="7603"/>
                    <a:pt x="14056" y="7578"/>
                    <a:pt x="14048" y="7550"/>
                  </a:cubicBezTo>
                  <a:cubicBezTo>
                    <a:pt x="13975" y="7291"/>
                    <a:pt x="13687" y="6492"/>
                    <a:pt x="12862" y="6000"/>
                  </a:cubicBezTo>
                  <a:cubicBezTo>
                    <a:pt x="12828" y="5981"/>
                    <a:pt x="12844" y="5928"/>
                    <a:pt x="12885" y="5927"/>
                  </a:cubicBezTo>
                  <a:lnTo>
                    <a:pt x="13490" y="5895"/>
                  </a:lnTo>
                  <a:cubicBezTo>
                    <a:pt x="13526" y="5892"/>
                    <a:pt x="13544" y="5853"/>
                    <a:pt x="13521" y="5828"/>
                  </a:cubicBezTo>
                  <a:cubicBezTo>
                    <a:pt x="13364" y="5653"/>
                    <a:pt x="12870" y="5177"/>
                    <a:pt x="12185" y="5177"/>
                  </a:cubicBezTo>
                  <a:cubicBezTo>
                    <a:pt x="12064" y="5177"/>
                    <a:pt x="11937" y="5192"/>
                    <a:pt x="11805" y="5226"/>
                  </a:cubicBezTo>
                  <a:cubicBezTo>
                    <a:pt x="11074" y="5414"/>
                    <a:pt x="10528" y="6172"/>
                    <a:pt x="9962" y="6172"/>
                  </a:cubicBezTo>
                  <a:cubicBezTo>
                    <a:pt x="9720" y="6172"/>
                    <a:pt x="9474" y="6033"/>
                    <a:pt x="9208" y="5653"/>
                  </a:cubicBezTo>
                  <a:cubicBezTo>
                    <a:pt x="9205" y="5651"/>
                    <a:pt x="9204" y="5648"/>
                    <a:pt x="9203" y="5647"/>
                  </a:cubicBezTo>
                  <a:cubicBezTo>
                    <a:pt x="10230" y="4971"/>
                    <a:pt x="10910" y="5097"/>
                    <a:pt x="11986" y="3866"/>
                  </a:cubicBezTo>
                  <a:cubicBezTo>
                    <a:pt x="12908" y="2803"/>
                    <a:pt x="13584" y="2801"/>
                    <a:pt x="14512" y="2203"/>
                  </a:cubicBezTo>
                  <a:cubicBezTo>
                    <a:pt x="14610" y="2140"/>
                    <a:pt x="14636" y="2007"/>
                    <a:pt x="14569" y="1917"/>
                  </a:cubicBezTo>
                  <a:cubicBezTo>
                    <a:pt x="14533" y="1868"/>
                    <a:pt x="14475" y="1842"/>
                    <a:pt x="14416" y="1842"/>
                  </a:cubicBezTo>
                  <a:cubicBezTo>
                    <a:pt x="14377" y="1842"/>
                    <a:pt x="14336" y="1854"/>
                    <a:pt x="14300" y="1878"/>
                  </a:cubicBezTo>
                  <a:cubicBezTo>
                    <a:pt x="13429" y="2466"/>
                    <a:pt x="12683" y="2521"/>
                    <a:pt x="11740" y="3662"/>
                  </a:cubicBezTo>
                  <a:cubicBezTo>
                    <a:pt x="10744" y="4855"/>
                    <a:pt x="10128" y="4714"/>
                    <a:pt x="9074" y="5439"/>
                  </a:cubicBezTo>
                  <a:cubicBezTo>
                    <a:pt x="8501" y="4366"/>
                    <a:pt x="9912" y="4201"/>
                    <a:pt x="10459" y="3353"/>
                  </a:cubicBezTo>
                  <a:cubicBezTo>
                    <a:pt x="10947" y="2596"/>
                    <a:pt x="10550" y="1786"/>
                    <a:pt x="10413" y="1547"/>
                  </a:cubicBezTo>
                  <a:cubicBezTo>
                    <a:pt x="10405" y="1534"/>
                    <a:pt x="10392" y="1528"/>
                    <a:pt x="10379" y="1528"/>
                  </a:cubicBezTo>
                  <a:cubicBezTo>
                    <a:pt x="10363" y="1528"/>
                    <a:pt x="10347" y="1538"/>
                    <a:pt x="10340" y="1555"/>
                  </a:cubicBezTo>
                  <a:cubicBezTo>
                    <a:pt x="10272" y="1742"/>
                    <a:pt x="10201" y="1927"/>
                    <a:pt x="10131" y="2113"/>
                  </a:cubicBezTo>
                  <a:cubicBezTo>
                    <a:pt x="10124" y="2131"/>
                    <a:pt x="10108" y="2139"/>
                    <a:pt x="10092" y="2139"/>
                  </a:cubicBezTo>
                  <a:cubicBezTo>
                    <a:pt x="10075" y="2139"/>
                    <a:pt x="10059" y="2130"/>
                    <a:pt x="10054" y="2110"/>
                  </a:cubicBezTo>
                  <a:cubicBezTo>
                    <a:pt x="9839" y="1179"/>
                    <a:pt x="9175" y="651"/>
                    <a:pt x="8957" y="497"/>
                  </a:cubicBezTo>
                  <a:cubicBezTo>
                    <a:pt x="8950" y="492"/>
                    <a:pt x="8942" y="490"/>
                    <a:pt x="8935" y="490"/>
                  </a:cubicBezTo>
                  <a:cubicBezTo>
                    <a:pt x="8913" y="490"/>
                    <a:pt x="8892" y="510"/>
                    <a:pt x="8896" y="535"/>
                  </a:cubicBezTo>
                  <a:cubicBezTo>
                    <a:pt x="8936" y="883"/>
                    <a:pt x="8976" y="1232"/>
                    <a:pt x="9016" y="1583"/>
                  </a:cubicBezTo>
                  <a:cubicBezTo>
                    <a:pt x="9019" y="1609"/>
                    <a:pt x="8997" y="1627"/>
                    <a:pt x="8976" y="1627"/>
                  </a:cubicBezTo>
                  <a:cubicBezTo>
                    <a:pt x="8964" y="1627"/>
                    <a:pt x="8952" y="1622"/>
                    <a:pt x="8945" y="1610"/>
                  </a:cubicBezTo>
                  <a:cubicBezTo>
                    <a:pt x="8700" y="1265"/>
                    <a:pt x="8457" y="917"/>
                    <a:pt x="8212" y="571"/>
                  </a:cubicBezTo>
                  <a:cubicBezTo>
                    <a:pt x="8204" y="560"/>
                    <a:pt x="8192" y="555"/>
                    <a:pt x="8181" y="555"/>
                  </a:cubicBezTo>
                  <a:cubicBezTo>
                    <a:pt x="8166" y="555"/>
                    <a:pt x="8152" y="563"/>
                    <a:pt x="8145" y="577"/>
                  </a:cubicBezTo>
                  <a:cubicBezTo>
                    <a:pt x="8076" y="712"/>
                    <a:pt x="8006" y="845"/>
                    <a:pt x="7938" y="980"/>
                  </a:cubicBezTo>
                  <a:cubicBezTo>
                    <a:pt x="7931" y="994"/>
                    <a:pt x="7916" y="1001"/>
                    <a:pt x="7902" y="1001"/>
                  </a:cubicBezTo>
                  <a:cubicBezTo>
                    <a:pt x="7891" y="1001"/>
                    <a:pt x="7880" y="996"/>
                    <a:pt x="7872" y="986"/>
                  </a:cubicBezTo>
                  <a:cubicBezTo>
                    <a:pt x="7661" y="714"/>
                    <a:pt x="7449" y="443"/>
                    <a:pt x="7238" y="171"/>
                  </a:cubicBezTo>
                  <a:cubicBezTo>
                    <a:pt x="7230" y="162"/>
                    <a:pt x="7219" y="157"/>
                    <a:pt x="7207" y="157"/>
                  </a:cubicBezTo>
                  <a:cubicBezTo>
                    <a:pt x="7196" y="157"/>
                    <a:pt x="7184" y="162"/>
                    <a:pt x="7177" y="171"/>
                  </a:cubicBezTo>
                  <a:cubicBezTo>
                    <a:pt x="7046" y="333"/>
                    <a:pt x="6915" y="497"/>
                    <a:pt x="6783" y="659"/>
                  </a:cubicBezTo>
                  <a:cubicBezTo>
                    <a:pt x="6776" y="669"/>
                    <a:pt x="6765" y="674"/>
                    <a:pt x="6754" y="674"/>
                  </a:cubicBezTo>
                  <a:cubicBezTo>
                    <a:pt x="6744" y="674"/>
                    <a:pt x="6734" y="670"/>
                    <a:pt x="6726" y="663"/>
                  </a:cubicBezTo>
                  <a:cubicBezTo>
                    <a:pt x="6493" y="447"/>
                    <a:pt x="6261" y="228"/>
                    <a:pt x="6028" y="11"/>
                  </a:cubicBezTo>
                  <a:cubicBezTo>
                    <a:pt x="6020" y="4"/>
                    <a:pt x="6011" y="0"/>
                    <a:pt x="60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9" name="Google Shape;1519;p15"/>
            <p:cNvSpPr/>
            <p:nvPr/>
          </p:nvSpPr>
          <p:spPr>
            <a:xfrm>
              <a:off x="7459495" y="2535694"/>
              <a:ext cx="392260" cy="290295"/>
            </a:xfrm>
            <a:custGeom>
              <a:avLst/>
              <a:gdLst/>
              <a:ahLst/>
              <a:cxnLst/>
              <a:rect l="l" t="t" r="r" b="b"/>
              <a:pathLst>
                <a:path w="7467" h="5526" extrusionOk="0">
                  <a:moveTo>
                    <a:pt x="7466" y="0"/>
                  </a:moveTo>
                  <a:lnTo>
                    <a:pt x="7466" y="0"/>
                  </a:lnTo>
                  <a:cubicBezTo>
                    <a:pt x="7075" y="299"/>
                    <a:pt x="6688" y="592"/>
                    <a:pt x="6302" y="887"/>
                  </a:cubicBezTo>
                  <a:cubicBezTo>
                    <a:pt x="5124" y="1789"/>
                    <a:pt x="3942" y="2687"/>
                    <a:pt x="2773" y="3598"/>
                  </a:cubicBezTo>
                  <a:cubicBezTo>
                    <a:pt x="2326" y="3942"/>
                    <a:pt x="1882" y="4294"/>
                    <a:pt x="1429" y="4629"/>
                  </a:cubicBezTo>
                  <a:cubicBezTo>
                    <a:pt x="977" y="4963"/>
                    <a:pt x="506" y="5279"/>
                    <a:pt x="1" y="5526"/>
                  </a:cubicBezTo>
                  <a:cubicBezTo>
                    <a:pt x="443" y="5323"/>
                    <a:pt x="863" y="5066"/>
                    <a:pt x="1263" y="4784"/>
                  </a:cubicBezTo>
                  <a:cubicBezTo>
                    <a:pt x="1878" y="4354"/>
                    <a:pt x="2463" y="3883"/>
                    <a:pt x="3061" y="3428"/>
                  </a:cubicBezTo>
                  <a:lnTo>
                    <a:pt x="4842" y="2049"/>
                  </a:lnTo>
                  <a:cubicBezTo>
                    <a:pt x="5714" y="1369"/>
                    <a:pt x="6583" y="691"/>
                    <a:pt x="746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0" name="Google Shape;1520;p15"/>
            <p:cNvSpPr/>
            <p:nvPr/>
          </p:nvSpPr>
          <p:spPr>
            <a:xfrm>
              <a:off x="7587516" y="2417130"/>
              <a:ext cx="218167" cy="104487"/>
            </a:xfrm>
            <a:custGeom>
              <a:avLst/>
              <a:gdLst/>
              <a:ahLst/>
              <a:cxnLst/>
              <a:rect l="l" t="t" r="r" b="b"/>
              <a:pathLst>
                <a:path w="4153" h="1989" extrusionOk="0">
                  <a:moveTo>
                    <a:pt x="365" y="1"/>
                  </a:moveTo>
                  <a:cubicBezTo>
                    <a:pt x="243" y="1"/>
                    <a:pt x="120" y="13"/>
                    <a:pt x="0" y="38"/>
                  </a:cubicBezTo>
                  <a:cubicBezTo>
                    <a:pt x="101" y="20"/>
                    <a:pt x="203" y="12"/>
                    <a:pt x="304" y="12"/>
                  </a:cubicBezTo>
                  <a:cubicBezTo>
                    <a:pt x="453" y="12"/>
                    <a:pt x="603" y="30"/>
                    <a:pt x="750" y="60"/>
                  </a:cubicBezTo>
                  <a:cubicBezTo>
                    <a:pt x="1126" y="141"/>
                    <a:pt x="1480" y="296"/>
                    <a:pt x="1825" y="468"/>
                  </a:cubicBezTo>
                  <a:cubicBezTo>
                    <a:pt x="1999" y="556"/>
                    <a:pt x="2165" y="651"/>
                    <a:pt x="2312" y="772"/>
                  </a:cubicBezTo>
                  <a:cubicBezTo>
                    <a:pt x="2459" y="892"/>
                    <a:pt x="2578" y="1041"/>
                    <a:pt x="2698" y="1194"/>
                  </a:cubicBezTo>
                  <a:cubicBezTo>
                    <a:pt x="2869" y="1421"/>
                    <a:pt x="3065" y="1648"/>
                    <a:pt x="3323" y="1786"/>
                  </a:cubicBezTo>
                  <a:cubicBezTo>
                    <a:pt x="3555" y="1917"/>
                    <a:pt x="3820" y="1989"/>
                    <a:pt x="4084" y="1989"/>
                  </a:cubicBezTo>
                  <a:cubicBezTo>
                    <a:pt x="4107" y="1989"/>
                    <a:pt x="4129" y="1988"/>
                    <a:pt x="4152" y="1987"/>
                  </a:cubicBezTo>
                  <a:cubicBezTo>
                    <a:pt x="3901" y="1977"/>
                    <a:pt x="3653" y="1914"/>
                    <a:pt x="3433" y="1799"/>
                  </a:cubicBezTo>
                  <a:cubicBezTo>
                    <a:pt x="3265" y="1712"/>
                    <a:pt x="3114" y="1597"/>
                    <a:pt x="2986" y="1457"/>
                  </a:cubicBezTo>
                  <a:cubicBezTo>
                    <a:pt x="2858" y="1320"/>
                    <a:pt x="2749" y="1162"/>
                    <a:pt x="2627" y="1014"/>
                  </a:cubicBezTo>
                  <a:cubicBezTo>
                    <a:pt x="2391" y="703"/>
                    <a:pt x="2038" y="504"/>
                    <a:pt x="1691" y="351"/>
                  </a:cubicBezTo>
                  <a:cubicBezTo>
                    <a:pt x="1425" y="233"/>
                    <a:pt x="1153" y="124"/>
                    <a:pt x="868" y="60"/>
                  </a:cubicBezTo>
                  <a:cubicBezTo>
                    <a:pt x="703" y="23"/>
                    <a:pt x="534" y="1"/>
                    <a:pt x="365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1" name="Google Shape;1521;p15"/>
            <p:cNvSpPr/>
            <p:nvPr/>
          </p:nvSpPr>
          <p:spPr>
            <a:xfrm>
              <a:off x="7513919" y="2547356"/>
              <a:ext cx="214385" cy="115309"/>
            </a:xfrm>
            <a:custGeom>
              <a:avLst/>
              <a:gdLst/>
              <a:ahLst/>
              <a:cxnLst/>
              <a:rect l="l" t="t" r="r" b="b"/>
              <a:pathLst>
                <a:path w="4081" h="2195" extrusionOk="0">
                  <a:moveTo>
                    <a:pt x="4080" y="1"/>
                  </a:moveTo>
                  <a:lnTo>
                    <a:pt x="4080" y="1"/>
                  </a:lnTo>
                  <a:cubicBezTo>
                    <a:pt x="3885" y="166"/>
                    <a:pt x="3658" y="291"/>
                    <a:pt x="3423" y="383"/>
                  </a:cubicBezTo>
                  <a:cubicBezTo>
                    <a:pt x="2703" y="665"/>
                    <a:pt x="1903" y="660"/>
                    <a:pt x="1169" y="948"/>
                  </a:cubicBezTo>
                  <a:cubicBezTo>
                    <a:pt x="892" y="1057"/>
                    <a:pt x="629" y="1212"/>
                    <a:pt x="418" y="1424"/>
                  </a:cubicBezTo>
                  <a:cubicBezTo>
                    <a:pt x="207" y="1633"/>
                    <a:pt x="47" y="1902"/>
                    <a:pt x="1" y="2194"/>
                  </a:cubicBezTo>
                  <a:cubicBezTo>
                    <a:pt x="55" y="1943"/>
                    <a:pt x="188" y="1717"/>
                    <a:pt x="362" y="1532"/>
                  </a:cubicBezTo>
                  <a:cubicBezTo>
                    <a:pt x="631" y="1247"/>
                    <a:pt x="984" y="1061"/>
                    <a:pt x="1354" y="945"/>
                  </a:cubicBezTo>
                  <a:cubicBezTo>
                    <a:pt x="1724" y="825"/>
                    <a:pt x="2112" y="764"/>
                    <a:pt x="2497" y="686"/>
                  </a:cubicBezTo>
                  <a:cubicBezTo>
                    <a:pt x="2782" y="630"/>
                    <a:pt x="3069" y="561"/>
                    <a:pt x="3340" y="456"/>
                  </a:cubicBezTo>
                  <a:cubicBezTo>
                    <a:pt x="3611" y="350"/>
                    <a:pt x="3872" y="205"/>
                    <a:pt x="408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2" name="Google Shape;1522;p15"/>
            <p:cNvSpPr/>
            <p:nvPr/>
          </p:nvSpPr>
          <p:spPr>
            <a:xfrm>
              <a:off x="7760294" y="2598155"/>
              <a:ext cx="14236" cy="220059"/>
            </a:xfrm>
            <a:custGeom>
              <a:avLst/>
              <a:gdLst/>
              <a:ahLst/>
              <a:cxnLst/>
              <a:rect l="l" t="t" r="r" b="b"/>
              <a:pathLst>
                <a:path w="271" h="4189" extrusionOk="0">
                  <a:moveTo>
                    <a:pt x="202" y="0"/>
                  </a:moveTo>
                  <a:cubicBezTo>
                    <a:pt x="122" y="208"/>
                    <a:pt x="91" y="435"/>
                    <a:pt x="67" y="658"/>
                  </a:cubicBezTo>
                  <a:cubicBezTo>
                    <a:pt x="31" y="1001"/>
                    <a:pt x="18" y="1346"/>
                    <a:pt x="19" y="1691"/>
                  </a:cubicBezTo>
                  <a:cubicBezTo>
                    <a:pt x="18" y="2035"/>
                    <a:pt x="43" y="2384"/>
                    <a:pt x="113" y="2721"/>
                  </a:cubicBezTo>
                  <a:cubicBezTo>
                    <a:pt x="160" y="2970"/>
                    <a:pt x="205" y="3220"/>
                    <a:pt x="201" y="3472"/>
                  </a:cubicBezTo>
                  <a:cubicBezTo>
                    <a:pt x="196" y="3721"/>
                    <a:pt x="144" y="3978"/>
                    <a:pt x="1" y="4189"/>
                  </a:cubicBezTo>
                  <a:cubicBezTo>
                    <a:pt x="141" y="4015"/>
                    <a:pt x="214" y="3789"/>
                    <a:pt x="234" y="3565"/>
                  </a:cubicBezTo>
                  <a:cubicBezTo>
                    <a:pt x="271" y="3221"/>
                    <a:pt x="196" y="2881"/>
                    <a:pt x="143" y="2548"/>
                  </a:cubicBezTo>
                  <a:cubicBezTo>
                    <a:pt x="83" y="2214"/>
                    <a:pt x="79" y="1877"/>
                    <a:pt x="73" y="1538"/>
                  </a:cubicBezTo>
                  <a:cubicBezTo>
                    <a:pt x="70" y="1279"/>
                    <a:pt x="74" y="1020"/>
                    <a:pt x="89" y="764"/>
                  </a:cubicBezTo>
                  <a:cubicBezTo>
                    <a:pt x="107" y="507"/>
                    <a:pt x="122" y="247"/>
                    <a:pt x="202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3" name="Google Shape;1523;p15"/>
            <p:cNvSpPr/>
            <p:nvPr/>
          </p:nvSpPr>
          <p:spPr>
            <a:xfrm>
              <a:off x="7818079" y="2561698"/>
              <a:ext cx="26214" cy="304216"/>
            </a:xfrm>
            <a:custGeom>
              <a:avLst/>
              <a:gdLst/>
              <a:ahLst/>
              <a:cxnLst/>
              <a:rect l="l" t="t" r="r" b="b"/>
              <a:pathLst>
                <a:path w="499" h="5791" extrusionOk="0">
                  <a:moveTo>
                    <a:pt x="0" y="1"/>
                  </a:moveTo>
                  <a:lnTo>
                    <a:pt x="0" y="1"/>
                  </a:lnTo>
                  <a:cubicBezTo>
                    <a:pt x="63" y="300"/>
                    <a:pt x="106" y="605"/>
                    <a:pt x="158" y="906"/>
                  </a:cubicBezTo>
                  <a:cubicBezTo>
                    <a:pt x="197" y="1137"/>
                    <a:pt x="236" y="1371"/>
                    <a:pt x="285" y="1599"/>
                  </a:cubicBezTo>
                  <a:cubicBezTo>
                    <a:pt x="326" y="1829"/>
                    <a:pt x="328" y="2064"/>
                    <a:pt x="321" y="2299"/>
                  </a:cubicBezTo>
                  <a:cubicBezTo>
                    <a:pt x="296" y="2766"/>
                    <a:pt x="284" y="3240"/>
                    <a:pt x="307" y="3711"/>
                  </a:cubicBezTo>
                  <a:cubicBezTo>
                    <a:pt x="338" y="4407"/>
                    <a:pt x="411" y="5102"/>
                    <a:pt x="498" y="5790"/>
                  </a:cubicBezTo>
                  <a:cubicBezTo>
                    <a:pt x="474" y="5480"/>
                    <a:pt x="451" y="5178"/>
                    <a:pt x="429" y="4875"/>
                  </a:cubicBezTo>
                  <a:cubicBezTo>
                    <a:pt x="394" y="4412"/>
                    <a:pt x="367" y="3948"/>
                    <a:pt x="359" y="3483"/>
                  </a:cubicBezTo>
                  <a:cubicBezTo>
                    <a:pt x="355" y="3251"/>
                    <a:pt x="356" y="3021"/>
                    <a:pt x="364" y="2789"/>
                  </a:cubicBezTo>
                  <a:cubicBezTo>
                    <a:pt x="370" y="2556"/>
                    <a:pt x="386" y="2324"/>
                    <a:pt x="381" y="2089"/>
                  </a:cubicBezTo>
                  <a:cubicBezTo>
                    <a:pt x="377" y="1911"/>
                    <a:pt x="362" y="1733"/>
                    <a:pt x="326" y="1557"/>
                  </a:cubicBezTo>
                  <a:cubicBezTo>
                    <a:pt x="283" y="1384"/>
                    <a:pt x="251" y="1213"/>
                    <a:pt x="216" y="1039"/>
                  </a:cubicBezTo>
                  <a:cubicBezTo>
                    <a:pt x="147" y="693"/>
                    <a:pt x="84" y="343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4" name="Google Shape;1524;p15"/>
            <p:cNvSpPr/>
            <p:nvPr/>
          </p:nvSpPr>
          <p:spPr>
            <a:xfrm>
              <a:off x="7770853" y="2330767"/>
              <a:ext cx="39032" cy="132592"/>
            </a:xfrm>
            <a:custGeom>
              <a:avLst/>
              <a:gdLst/>
              <a:ahLst/>
              <a:cxnLst/>
              <a:rect l="l" t="t" r="r" b="b"/>
              <a:pathLst>
                <a:path w="743" h="2524" extrusionOk="0">
                  <a:moveTo>
                    <a:pt x="0" y="0"/>
                  </a:moveTo>
                  <a:lnTo>
                    <a:pt x="0" y="0"/>
                  </a:lnTo>
                  <a:cubicBezTo>
                    <a:pt x="36" y="146"/>
                    <a:pt x="70" y="273"/>
                    <a:pt x="102" y="402"/>
                  </a:cubicBezTo>
                  <a:cubicBezTo>
                    <a:pt x="209" y="806"/>
                    <a:pt x="326" y="1210"/>
                    <a:pt x="450" y="1610"/>
                  </a:cubicBezTo>
                  <a:cubicBezTo>
                    <a:pt x="546" y="1916"/>
                    <a:pt x="640" y="2222"/>
                    <a:pt x="743" y="2524"/>
                  </a:cubicBezTo>
                  <a:cubicBezTo>
                    <a:pt x="705" y="2378"/>
                    <a:pt x="673" y="2250"/>
                    <a:pt x="638" y="2121"/>
                  </a:cubicBezTo>
                  <a:cubicBezTo>
                    <a:pt x="528" y="1712"/>
                    <a:pt x="413" y="1302"/>
                    <a:pt x="289" y="897"/>
                  </a:cubicBezTo>
                  <a:cubicBezTo>
                    <a:pt x="197" y="597"/>
                    <a:pt x="104" y="298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5" name="Google Shape;1525;p15"/>
            <p:cNvSpPr/>
            <p:nvPr/>
          </p:nvSpPr>
          <p:spPr>
            <a:xfrm>
              <a:off x="7583734" y="2447703"/>
              <a:ext cx="113260" cy="91827"/>
            </a:xfrm>
            <a:custGeom>
              <a:avLst/>
              <a:gdLst/>
              <a:ahLst/>
              <a:cxnLst/>
              <a:rect l="l" t="t" r="r" b="b"/>
              <a:pathLst>
                <a:path w="2156" h="1748" extrusionOk="0">
                  <a:moveTo>
                    <a:pt x="2156" y="1"/>
                  </a:moveTo>
                  <a:cubicBezTo>
                    <a:pt x="2030" y="96"/>
                    <a:pt x="1918" y="179"/>
                    <a:pt x="1806" y="264"/>
                  </a:cubicBezTo>
                  <a:cubicBezTo>
                    <a:pt x="1456" y="533"/>
                    <a:pt x="1111" y="812"/>
                    <a:pt x="771" y="1094"/>
                  </a:cubicBezTo>
                  <a:cubicBezTo>
                    <a:pt x="511" y="1308"/>
                    <a:pt x="255" y="1525"/>
                    <a:pt x="0" y="1747"/>
                  </a:cubicBezTo>
                  <a:cubicBezTo>
                    <a:pt x="126" y="1651"/>
                    <a:pt x="237" y="1566"/>
                    <a:pt x="349" y="1482"/>
                  </a:cubicBezTo>
                  <a:cubicBezTo>
                    <a:pt x="704" y="1209"/>
                    <a:pt x="1055" y="930"/>
                    <a:pt x="1400" y="644"/>
                  </a:cubicBezTo>
                  <a:cubicBezTo>
                    <a:pt x="1653" y="434"/>
                    <a:pt x="1908" y="222"/>
                    <a:pt x="2156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6" name="Google Shape;1526;p15"/>
            <p:cNvSpPr/>
            <p:nvPr/>
          </p:nvSpPr>
          <p:spPr>
            <a:xfrm>
              <a:off x="7633849" y="2750656"/>
              <a:ext cx="135586" cy="65561"/>
            </a:xfrm>
            <a:custGeom>
              <a:avLst/>
              <a:gdLst/>
              <a:ahLst/>
              <a:cxnLst/>
              <a:rect l="l" t="t" r="r" b="b"/>
              <a:pathLst>
                <a:path w="2581" h="1248" extrusionOk="0">
                  <a:moveTo>
                    <a:pt x="2580" y="0"/>
                  </a:moveTo>
                  <a:lnTo>
                    <a:pt x="2580" y="0"/>
                  </a:lnTo>
                  <a:cubicBezTo>
                    <a:pt x="2433" y="38"/>
                    <a:pt x="2288" y="80"/>
                    <a:pt x="2145" y="124"/>
                  </a:cubicBezTo>
                  <a:cubicBezTo>
                    <a:pt x="1699" y="266"/>
                    <a:pt x="1263" y="436"/>
                    <a:pt x="848" y="655"/>
                  </a:cubicBezTo>
                  <a:cubicBezTo>
                    <a:pt x="543" y="817"/>
                    <a:pt x="244" y="999"/>
                    <a:pt x="0" y="1248"/>
                  </a:cubicBezTo>
                  <a:cubicBezTo>
                    <a:pt x="120" y="1155"/>
                    <a:pt x="244" y="1067"/>
                    <a:pt x="372" y="990"/>
                  </a:cubicBezTo>
                  <a:cubicBezTo>
                    <a:pt x="764" y="752"/>
                    <a:pt x="1181" y="562"/>
                    <a:pt x="1602" y="378"/>
                  </a:cubicBezTo>
                  <a:cubicBezTo>
                    <a:pt x="1923" y="241"/>
                    <a:pt x="2250" y="115"/>
                    <a:pt x="258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7" name="Google Shape;1527;p15"/>
            <p:cNvSpPr/>
            <p:nvPr/>
          </p:nvSpPr>
          <p:spPr>
            <a:xfrm>
              <a:off x="7491803" y="2680840"/>
              <a:ext cx="171991" cy="69868"/>
            </a:xfrm>
            <a:custGeom>
              <a:avLst/>
              <a:gdLst/>
              <a:ahLst/>
              <a:cxnLst/>
              <a:rect l="l" t="t" r="r" b="b"/>
              <a:pathLst>
                <a:path w="3274" h="1330" extrusionOk="0">
                  <a:moveTo>
                    <a:pt x="3273" y="1"/>
                  </a:moveTo>
                  <a:cubicBezTo>
                    <a:pt x="3106" y="100"/>
                    <a:pt x="2912" y="139"/>
                    <a:pt x="2721" y="168"/>
                  </a:cubicBezTo>
                  <a:cubicBezTo>
                    <a:pt x="2429" y="210"/>
                    <a:pt x="2134" y="216"/>
                    <a:pt x="1839" y="235"/>
                  </a:cubicBezTo>
                  <a:cubicBezTo>
                    <a:pt x="1546" y="259"/>
                    <a:pt x="1241" y="271"/>
                    <a:pt x="961" y="392"/>
                  </a:cubicBezTo>
                  <a:cubicBezTo>
                    <a:pt x="752" y="486"/>
                    <a:pt x="573" y="633"/>
                    <a:pt x="419" y="798"/>
                  </a:cubicBezTo>
                  <a:cubicBezTo>
                    <a:pt x="264" y="963"/>
                    <a:pt x="132" y="1146"/>
                    <a:pt x="1" y="1329"/>
                  </a:cubicBezTo>
                  <a:cubicBezTo>
                    <a:pt x="122" y="1176"/>
                    <a:pt x="243" y="1023"/>
                    <a:pt x="378" y="881"/>
                  </a:cubicBezTo>
                  <a:cubicBezTo>
                    <a:pt x="581" y="665"/>
                    <a:pt x="820" y="474"/>
                    <a:pt x="1104" y="390"/>
                  </a:cubicBezTo>
                  <a:cubicBezTo>
                    <a:pt x="1387" y="313"/>
                    <a:pt x="1689" y="302"/>
                    <a:pt x="1986" y="278"/>
                  </a:cubicBezTo>
                  <a:cubicBezTo>
                    <a:pt x="2206" y="261"/>
                    <a:pt x="2428" y="248"/>
                    <a:pt x="2648" y="215"/>
                  </a:cubicBezTo>
                  <a:cubicBezTo>
                    <a:pt x="2866" y="179"/>
                    <a:pt x="3092" y="129"/>
                    <a:pt x="3273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8" name="Google Shape;1528;p15"/>
            <p:cNvSpPr/>
            <p:nvPr/>
          </p:nvSpPr>
          <p:spPr>
            <a:xfrm>
              <a:off x="7797592" y="2359292"/>
              <a:ext cx="59257" cy="64773"/>
            </a:xfrm>
            <a:custGeom>
              <a:avLst/>
              <a:gdLst/>
              <a:ahLst/>
              <a:cxnLst/>
              <a:rect l="l" t="t" r="r" b="b"/>
              <a:pathLst>
                <a:path w="1128" h="1233" extrusionOk="0">
                  <a:moveTo>
                    <a:pt x="1128" y="0"/>
                  </a:moveTo>
                  <a:lnTo>
                    <a:pt x="1128" y="0"/>
                  </a:lnTo>
                  <a:cubicBezTo>
                    <a:pt x="1064" y="59"/>
                    <a:pt x="1002" y="120"/>
                    <a:pt x="941" y="184"/>
                  </a:cubicBezTo>
                  <a:cubicBezTo>
                    <a:pt x="754" y="374"/>
                    <a:pt x="571" y="569"/>
                    <a:pt x="395" y="770"/>
                  </a:cubicBezTo>
                  <a:cubicBezTo>
                    <a:pt x="263" y="923"/>
                    <a:pt x="129" y="1076"/>
                    <a:pt x="0" y="1232"/>
                  </a:cubicBezTo>
                  <a:cubicBezTo>
                    <a:pt x="74" y="1161"/>
                    <a:pt x="130" y="1104"/>
                    <a:pt x="185" y="1046"/>
                  </a:cubicBezTo>
                  <a:cubicBezTo>
                    <a:pt x="373" y="854"/>
                    <a:pt x="562" y="659"/>
                    <a:pt x="740" y="457"/>
                  </a:cubicBezTo>
                  <a:cubicBezTo>
                    <a:pt x="874" y="309"/>
                    <a:pt x="1006" y="159"/>
                    <a:pt x="1128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9" name="Google Shape;1529;p15"/>
            <p:cNvSpPr/>
            <p:nvPr/>
          </p:nvSpPr>
          <p:spPr>
            <a:xfrm>
              <a:off x="7692213" y="2372792"/>
              <a:ext cx="97343" cy="24217"/>
            </a:xfrm>
            <a:custGeom>
              <a:avLst/>
              <a:gdLst/>
              <a:ahLst/>
              <a:cxnLst/>
              <a:rect l="l" t="t" r="r" b="b"/>
              <a:pathLst>
                <a:path w="1853" h="461" extrusionOk="0">
                  <a:moveTo>
                    <a:pt x="0" y="0"/>
                  </a:moveTo>
                  <a:lnTo>
                    <a:pt x="0" y="0"/>
                  </a:lnTo>
                  <a:cubicBezTo>
                    <a:pt x="100" y="11"/>
                    <a:pt x="201" y="25"/>
                    <a:pt x="298" y="39"/>
                  </a:cubicBezTo>
                  <a:cubicBezTo>
                    <a:pt x="602" y="95"/>
                    <a:pt x="900" y="174"/>
                    <a:pt x="1198" y="258"/>
                  </a:cubicBezTo>
                  <a:cubicBezTo>
                    <a:pt x="1415" y="321"/>
                    <a:pt x="1634" y="392"/>
                    <a:pt x="1852" y="460"/>
                  </a:cubicBezTo>
                  <a:cubicBezTo>
                    <a:pt x="1761" y="417"/>
                    <a:pt x="1669" y="380"/>
                    <a:pt x="1573" y="344"/>
                  </a:cubicBezTo>
                  <a:cubicBezTo>
                    <a:pt x="1287" y="235"/>
                    <a:pt x="992" y="150"/>
                    <a:pt x="692" y="86"/>
                  </a:cubicBezTo>
                  <a:cubicBezTo>
                    <a:pt x="465" y="38"/>
                    <a:pt x="232" y="2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0" name="Google Shape;1530;p15"/>
            <p:cNvSpPr/>
            <p:nvPr/>
          </p:nvSpPr>
          <p:spPr>
            <a:xfrm>
              <a:off x="7836360" y="2684728"/>
              <a:ext cx="40135" cy="56893"/>
            </a:xfrm>
            <a:custGeom>
              <a:avLst/>
              <a:gdLst/>
              <a:ahLst/>
              <a:cxnLst/>
              <a:rect l="l" t="t" r="r" b="b"/>
              <a:pathLst>
                <a:path w="764" h="1083" extrusionOk="0">
                  <a:moveTo>
                    <a:pt x="1" y="0"/>
                  </a:moveTo>
                  <a:cubicBezTo>
                    <a:pt x="46" y="51"/>
                    <a:pt x="93" y="105"/>
                    <a:pt x="137" y="159"/>
                  </a:cubicBezTo>
                  <a:cubicBezTo>
                    <a:pt x="270" y="327"/>
                    <a:pt x="394" y="502"/>
                    <a:pt x="512" y="679"/>
                  </a:cubicBezTo>
                  <a:cubicBezTo>
                    <a:pt x="602" y="810"/>
                    <a:pt x="684" y="944"/>
                    <a:pt x="763" y="1083"/>
                  </a:cubicBezTo>
                  <a:cubicBezTo>
                    <a:pt x="741" y="1015"/>
                    <a:pt x="713" y="950"/>
                    <a:pt x="681" y="888"/>
                  </a:cubicBezTo>
                  <a:cubicBezTo>
                    <a:pt x="586" y="697"/>
                    <a:pt x="468" y="517"/>
                    <a:pt x="335" y="351"/>
                  </a:cubicBezTo>
                  <a:cubicBezTo>
                    <a:pt x="233" y="226"/>
                    <a:pt x="125" y="104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1" name="Google Shape;1531;p15"/>
            <p:cNvSpPr/>
            <p:nvPr/>
          </p:nvSpPr>
          <p:spPr>
            <a:xfrm>
              <a:off x="7785930" y="2790422"/>
              <a:ext cx="51587" cy="90146"/>
            </a:xfrm>
            <a:custGeom>
              <a:avLst/>
              <a:gdLst/>
              <a:ahLst/>
              <a:cxnLst/>
              <a:rect l="l" t="t" r="r" b="b"/>
              <a:pathLst>
                <a:path w="982" h="1716" extrusionOk="0">
                  <a:moveTo>
                    <a:pt x="982" y="0"/>
                  </a:moveTo>
                  <a:lnTo>
                    <a:pt x="982" y="0"/>
                  </a:lnTo>
                  <a:cubicBezTo>
                    <a:pt x="927" y="90"/>
                    <a:pt x="859" y="172"/>
                    <a:pt x="792" y="251"/>
                  </a:cubicBezTo>
                  <a:cubicBezTo>
                    <a:pt x="583" y="490"/>
                    <a:pt x="363" y="729"/>
                    <a:pt x="207" y="1016"/>
                  </a:cubicBezTo>
                  <a:cubicBezTo>
                    <a:pt x="151" y="1123"/>
                    <a:pt x="96" y="1236"/>
                    <a:pt x="64" y="1354"/>
                  </a:cubicBezTo>
                  <a:cubicBezTo>
                    <a:pt x="26" y="1472"/>
                    <a:pt x="9" y="1594"/>
                    <a:pt x="1" y="1715"/>
                  </a:cubicBezTo>
                  <a:cubicBezTo>
                    <a:pt x="19" y="1611"/>
                    <a:pt x="44" y="1509"/>
                    <a:pt x="78" y="1409"/>
                  </a:cubicBezTo>
                  <a:cubicBezTo>
                    <a:pt x="183" y="1105"/>
                    <a:pt x="371" y="841"/>
                    <a:pt x="571" y="589"/>
                  </a:cubicBezTo>
                  <a:cubicBezTo>
                    <a:pt x="644" y="496"/>
                    <a:pt x="718" y="404"/>
                    <a:pt x="793" y="307"/>
                  </a:cubicBezTo>
                  <a:cubicBezTo>
                    <a:pt x="866" y="211"/>
                    <a:pt x="938" y="112"/>
                    <a:pt x="982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532" name="Google Shape;1532;p15"/>
          <p:cNvGrpSpPr/>
          <p:nvPr/>
        </p:nvGrpSpPr>
        <p:grpSpPr>
          <a:xfrm rot="-7009431">
            <a:off x="8594497" y="4232402"/>
            <a:ext cx="759932" cy="948561"/>
            <a:chOff x="3403138" y="1738725"/>
            <a:chExt cx="473775" cy="591375"/>
          </a:xfrm>
        </p:grpSpPr>
        <p:sp>
          <p:nvSpPr>
            <p:cNvPr id="1533" name="Google Shape;1533;p15"/>
            <p:cNvSpPr/>
            <p:nvPr/>
          </p:nvSpPr>
          <p:spPr>
            <a:xfrm>
              <a:off x="3403138" y="1738725"/>
              <a:ext cx="473775" cy="591375"/>
            </a:xfrm>
            <a:custGeom>
              <a:avLst/>
              <a:gdLst/>
              <a:ahLst/>
              <a:cxnLst/>
              <a:rect l="l" t="t" r="r" b="b"/>
              <a:pathLst>
                <a:path w="18951" h="23655" extrusionOk="0">
                  <a:moveTo>
                    <a:pt x="9734" y="1"/>
                  </a:moveTo>
                  <a:cubicBezTo>
                    <a:pt x="9718" y="1"/>
                    <a:pt x="9701" y="9"/>
                    <a:pt x="9691" y="24"/>
                  </a:cubicBezTo>
                  <a:cubicBezTo>
                    <a:pt x="9288" y="619"/>
                    <a:pt x="8888" y="1215"/>
                    <a:pt x="8489" y="1816"/>
                  </a:cubicBezTo>
                  <a:cubicBezTo>
                    <a:pt x="8478" y="1831"/>
                    <a:pt x="8462" y="1839"/>
                    <a:pt x="8445" y="1839"/>
                  </a:cubicBezTo>
                  <a:cubicBezTo>
                    <a:pt x="8430" y="1839"/>
                    <a:pt x="8416" y="1833"/>
                    <a:pt x="8405" y="1820"/>
                  </a:cubicBezTo>
                  <a:cubicBezTo>
                    <a:pt x="8302" y="1698"/>
                    <a:pt x="8202" y="1574"/>
                    <a:pt x="8099" y="1451"/>
                  </a:cubicBezTo>
                  <a:cubicBezTo>
                    <a:pt x="8088" y="1437"/>
                    <a:pt x="8074" y="1431"/>
                    <a:pt x="8059" y="1431"/>
                  </a:cubicBezTo>
                  <a:cubicBezTo>
                    <a:pt x="8036" y="1431"/>
                    <a:pt x="8013" y="1448"/>
                    <a:pt x="8007" y="1476"/>
                  </a:cubicBezTo>
                  <a:cubicBezTo>
                    <a:pt x="7933" y="1869"/>
                    <a:pt x="7859" y="2263"/>
                    <a:pt x="7786" y="2656"/>
                  </a:cubicBezTo>
                  <a:cubicBezTo>
                    <a:pt x="7780" y="2683"/>
                    <a:pt x="7756" y="2700"/>
                    <a:pt x="7732" y="2700"/>
                  </a:cubicBezTo>
                  <a:cubicBezTo>
                    <a:pt x="7722" y="2700"/>
                    <a:pt x="7712" y="2698"/>
                    <a:pt x="7703" y="2691"/>
                  </a:cubicBezTo>
                  <a:cubicBezTo>
                    <a:pt x="7549" y="2575"/>
                    <a:pt x="7395" y="2456"/>
                    <a:pt x="7239" y="2340"/>
                  </a:cubicBezTo>
                  <a:cubicBezTo>
                    <a:pt x="7230" y="2333"/>
                    <a:pt x="7219" y="2329"/>
                    <a:pt x="7209" y="2329"/>
                  </a:cubicBezTo>
                  <a:cubicBezTo>
                    <a:pt x="7185" y="2329"/>
                    <a:pt x="7162" y="2348"/>
                    <a:pt x="7157" y="2377"/>
                  </a:cubicBezTo>
                  <a:cubicBezTo>
                    <a:pt x="7101" y="2752"/>
                    <a:pt x="7044" y="3127"/>
                    <a:pt x="6991" y="3501"/>
                  </a:cubicBezTo>
                  <a:cubicBezTo>
                    <a:pt x="6986" y="3530"/>
                    <a:pt x="6963" y="3548"/>
                    <a:pt x="6938" y="3548"/>
                  </a:cubicBezTo>
                  <a:cubicBezTo>
                    <a:pt x="6930" y="3548"/>
                    <a:pt x="6922" y="3547"/>
                    <a:pt x="6914" y="3542"/>
                  </a:cubicBezTo>
                  <a:cubicBezTo>
                    <a:pt x="6658" y="3402"/>
                    <a:pt x="6401" y="3261"/>
                    <a:pt x="6147" y="3119"/>
                  </a:cubicBezTo>
                  <a:cubicBezTo>
                    <a:pt x="6139" y="3115"/>
                    <a:pt x="6131" y="3113"/>
                    <a:pt x="6122" y="3113"/>
                  </a:cubicBezTo>
                  <a:cubicBezTo>
                    <a:pt x="6098" y="3113"/>
                    <a:pt x="6075" y="3130"/>
                    <a:pt x="6070" y="3157"/>
                  </a:cubicBezTo>
                  <a:cubicBezTo>
                    <a:pt x="5965" y="3667"/>
                    <a:pt x="5859" y="4179"/>
                    <a:pt x="5757" y="4689"/>
                  </a:cubicBezTo>
                  <a:cubicBezTo>
                    <a:pt x="5752" y="4717"/>
                    <a:pt x="5728" y="4734"/>
                    <a:pt x="5704" y="4734"/>
                  </a:cubicBezTo>
                  <a:cubicBezTo>
                    <a:pt x="5693" y="4734"/>
                    <a:pt x="5681" y="4730"/>
                    <a:pt x="5671" y="4722"/>
                  </a:cubicBezTo>
                  <a:cubicBezTo>
                    <a:pt x="5364" y="4453"/>
                    <a:pt x="5058" y="4183"/>
                    <a:pt x="4750" y="3912"/>
                  </a:cubicBezTo>
                  <a:cubicBezTo>
                    <a:pt x="4740" y="3903"/>
                    <a:pt x="4728" y="3900"/>
                    <a:pt x="4717" y="3900"/>
                  </a:cubicBezTo>
                  <a:cubicBezTo>
                    <a:pt x="4692" y="3900"/>
                    <a:pt x="4668" y="3918"/>
                    <a:pt x="4664" y="3947"/>
                  </a:cubicBezTo>
                  <a:cubicBezTo>
                    <a:pt x="4677" y="4536"/>
                    <a:pt x="4692" y="5127"/>
                    <a:pt x="4710" y="5715"/>
                  </a:cubicBezTo>
                  <a:cubicBezTo>
                    <a:pt x="4706" y="5745"/>
                    <a:pt x="4682" y="5764"/>
                    <a:pt x="4657" y="5764"/>
                  </a:cubicBezTo>
                  <a:cubicBezTo>
                    <a:pt x="4644" y="5764"/>
                    <a:pt x="4630" y="5758"/>
                    <a:pt x="4619" y="5746"/>
                  </a:cubicBezTo>
                  <a:lnTo>
                    <a:pt x="4018" y="5323"/>
                  </a:lnTo>
                  <a:cubicBezTo>
                    <a:pt x="4007" y="5311"/>
                    <a:pt x="3993" y="5306"/>
                    <a:pt x="3980" y="5306"/>
                  </a:cubicBezTo>
                  <a:cubicBezTo>
                    <a:pt x="3948" y="5306"/>
                    <a:pt x="3918" y="5337"/>
                    <a:pt x="3928" y="5377"/>
                  </a:cubicBezTo>
                  <a:cubicBezTo>
                    <a:pt x="4093" y="6049"/>
                    <a:pt x="4259" y="6718"/>
                    <a:pt x="4429" y="7386"/>
                  </a:cubicBezTo>
                  <a:cubicBezTo>
                    <a:pt x="4439" y="7425"/>
                    <a:pt x="4410" y="7457"/>
                    <a:pt x="4378" y="7457"/>
                  </a:cubicBezTo>
                  <a:cubicBezTo>
                    <a:pt x="4367" y="7457"/>
                    <a:pt x="4355" y="7453"/>
                    <a:pt x="4345" y="7445"/>
                  </a:cubicBezTo>
                  <a:cubicBezTo>
                    <a:pt x="3935" y="7103"/>
                    <a:pt x="3527" y="6761"/>
                    <a:pt x="3119" y="6416"/>
                  </a:cubicBezTo>
                  <a:cubicBezTo>
                    <a:pt x="3109" y="6407"/>
                    <a:pt x="3098" y="6403"/>
                    <a:pt x="3086" y="6403"/>
                  </a:cubicBezTo>
                  <a:cubicBezTo>
                    <a:pt x="3065" y="6403"/>
                    <a:pt x="3044" y="6418"/>
                    <a:pt x="3036" y="6442"/>
                  </a:cubicBezTo>
                  <a:cubicBezTo>
                    <a:pt x="2988" y="6588"/>
                    <a:pt x="2942" y="6735"/>
                    <a:pt x="2894" y="6883"/>
                  </a:cubicBezTo>
                  <a:cubicBezTo>
                    <a:pt x="2886" y="6907"/>
                    <a:pt x="2865" y="6922"/>
                    <a:pt x="2843" y="6922"/>
                  </a:cubicBezTo>
                  <a:cubicBezTo>
                    <a:pt x="2834" y="6922"/>
                    <a:pt x="2825" y="6919"/>
                    <a:pt x="2816" y="6914"/>
                  </a:cubicBezTo>
                  <a:cubicBezTo>
                    <a:pt x="2527" y="6725"/>
                    <a:pt x="2240" y="6536"/>
                    <a:pt x="1951" y="6346"/>
                  </a:cubicBezTo>
                  <a:cubicBezTo>
                    <a:pt x="1942" y="6341"/>
                    <a:pt x="1933" y="6338"/>
                    <a:pt x="1924" y="6338"/>
                  </a:cubicBezTo>
                  <a:cubicBezTo>
                    <a:pt x="1896" y="6338"/>
                    <a:pt x="1871" y="6361"/>
                    <a:pt x="1869" y="6394"/>
                  </a:cubicBezTo>
                  <a:lnTo>
                    <a:pt x="1861" y="6834"/>
                  </a:lnTo>
                  <a:cubicBezTo>
                    <a:pt x="1861" y="6865"/>
                    <a:pt x="1836" y="6890"/>
                    <a:pt x="1808" y="6890"/>
                  </a:cubicBezTo>
                  <a:cubicBezTo>
                    <a:pt x="1803" y="6890"/>
                    <a:pt x="1798" y="6890"/>
                    <a:pt x="1793" y="6888"/>
                  </a:cubicBezTo>
                  <a:cubicBezTo>
                    <a:pt x="1262" y="6663"/>
                    <a:pt x="734" y="6437"/>
                    <a:pt x="203" y="6209"/>
                  </a:cubicBezTo>
                  <a:cubicBezTo>
                    <a:pt x="198" y="6207"/>
                    <a:pt x="192" y="6207"/>
                    <a:pt x="187" y="6207"/>
                  </a:cubicBezTo>
                  <a:cubicBezTo>
                    <a:pt x="147" y="6207"/>
                    <a:pt x="120" y="6259"/>
                    <a:pt x="147" y="6297"/>
                  </a:cubicBezTo>
                  <a:cubicBezTo>
                    <a:pt x="346" y="6664"/>
                    <a:pt x="547" y="7030"/>
                    <a:pt x="749" y="7396"/>
                  </a:cubicBezTo>
                  <a:cubicBezTo>
                    <a:pt x="774" y="7434"/>
                    <a:pt x="750" y="7487"/>
                    <a:pt x="706" y="7487"/>
                  </a:cubicBezTo>
                  <a:cubicBezTo>
                    <a:pt x="588" y="7486"/>
                    <a:pt x="472" y="7483"/>
                    <a:pt x="355" y="7481"/>
                  </a:cubicBezTo>
                  <a:cubicBezTo>
                    <a:pt x="354" y="7481"/>
                    <a:pt x="354" y="7481"/>
                    <a:pt x="353" y="7481"/>
                  </a:cubicBezTo>
                  <a:cubicBezTo>
                    <a:pt x="307" y="7481"/>
                    <a:pt x="283" y="7544"/>
                    <a:pt x="316" y="7579"/>
                  </a:cubicBezTo>
                  <a:cubicBezTo>
                    <a:pt x="516" y="7787"/>
                    <a:pt x="716" y="7994"/>
                    <a:pt x="915" y="8199"/>
                  </a:cubicBezTo>
                  <a:cubicBezTo>
                    <a:pt x="944" y="8229"/>
                    <a:pt x="933" y="8281"/>
                    <a:pt x="895" y="8295"/>
                  </a:cubicBezTo>
                  <a:cubicBezTo>
                    <a:pt x="613" y="8395"/>
                    <a:pt x="330" y="8498"/>
                    <a:pt x="49" y="8599"/>
                  </a:cubicBezTo>
                  <a:cubicBezTo>
                    <a:pt x="10" y="8613"/>
                    <a:pt x="0" y="8668"/>
                    <a:pt x="31" y="8695"/>
                  </a:cubicBezTo>
                  <a:cubicBezTo>
                    <a:pt x="428" y="9070"/>
                    <a:pt x="826" y="9441"/>
                    <a:pt x="1224" y="9813"/>
                  </a:cubicBezTo>
                  <a:cubicBezTo>
                    <a:pt x="1255" y="9842"/>
                    <a:pt x="1245" y="9894"/>
                    <a:pt x="1207" y="9909"/>
                  </a:cubicBezTo>
                  <a:cubicBezTo>
                    <a:pt x="888" y="10034"/>
                    <a:pt x="566" y="10160"/>
                    <a:pt x="247" y="10287"/>
                  </a:cubicBezTo>
                  <a:cubicBezTo>
                    <a:pt x="210" y="10302"/>
                    <a:pt x="199" y="10352"/>
                    <a:pt x="229" y="10382"/>
                  </a:cubicBezTo>
                  <a:cubicBezTo>
                    <a:pt x="404" y="10557"/>
                    <a:pt x="877" y="11034"/>
                    <a:pt x="823" y="11034"/>
                  </a:cubicBezTo>
                  <a:cubicBezTo>
                    <a:pt x="773" y="11034"/>
                    <a:pt x="391" y="11196"/>
                    <a:pt x="210" y="11275"/>
                  </a:cubicBezTo>
                  <a:cubicBezTo>
                    <a:pt x="171" y="11292"/>
                    <a:pt x="166" y="11349"/>
                    <a:pt x="202" y="11376"/>
                  </a:cubicBezTo>
                  <a:cubicBezTo>
                    <a:pt x="546" y="11618"/>
                    <a:pt x="889" y="11861"/>
                    <a:pt x="1233" y="12103"/>
                  </a:cubicBezTo>
                  <a:cubicBezTo>
                    <a:pt x="1272" y="12128"/>
                    <a:pt x="1262" y="12191"/>
                    <a:pt x="1220" y="12204"/>
                  </a:cubicBezTo>
                  <a:cubicBezTo>
                    <a:pt x="919" y="12300"/>
                    <a:pt x="619" y="12396"/>
                    <a:pt x="318" y="12492"/>
                  </a:cubicBezTo>
                  <a:cubicBezTo>
                    <a:pt x="275" y="12505"/>
                    <a:pt x="265" y="12569"/>
                    <a:pt x="303" y="12595"/>
                  </a:cubicBezTo>
                  <a:cubicBezTo>
                    <a:pt x="887" y="12926"/>
                    <a:pt x="1469" y="13258"/>
                    <a:pt x="2053" y="13585"/>
                  </a:cubicBezTo>
                  <a:cubicBezTo>
                    <a:pt x="2095" y="13615"/>
                    <a:pt x="2081" y="13683"/>
                    <a:pt x="2031" y="13689"/>
                  </a:cubicBezTo>
                  <a:cubicBezTo>
                    <a:pt x="1569" y="13815"/>
                    <a:pt x="1108" y="13940"/>
                    <a:pt x="648" y="14067"/>
                  </a:cubicBezTo>
                  <a:cubicBezTo>
                    <a:pt x="606" y="14072"/>
                    <a:pt x="585" y="14126"/>
                    <a:pt x="614" y="14162"/>
                  </a:cubicBezTo>
                  <a:cubicBezTo>
                    <a:pt x="893" y="14498"/>
                    <a:pt x="1171" y="14834"/>
                    <a:pt x="1451" y="15169"/>
                  </a:cubicBezTo>
                  <a:cubicBezTo>
                    <a:pt x="1472" y="15195"/>
                    <a:pt x="1468" y="15236"/>
                    <a:pt x="1441" y="15254"/>
                  </a:cubicBezTo>
                  <a:cubicBezTo>
                    <a:pt x="1218" y="15417"/>
                    <a:pt x="995" y="15579"/>
                    <a:pt x="772" y="15743"/>
                  </a:cubicBezTo>
                  <a:cubicBezTo>
                    <a:pt x="734" y="15771"/>
                    <a:pt x="746" y="15836"/>
                    <a:pt x="791" y="15845"/>
                  </a:cubicBezTo>
                  <a:cubicBezTo>
                    <a:pt x="1213" y="15933"/>
                    <a:pt x="1636" y="16018"/>
                    <a:pt x="2058" y="16104"/>
                  </a:cubicBezTo>
                  <a:cubicBezTo>
                    <a:pt x="2088" y="16110"/>
                    <a:pt x="2106" y="16142"/>
                    <a:pt x="2099" y="16174"/>
                  </a:cubicBezTo>
                  <a:cubicBezTo>
                    <a:pt x="2027" y="16462"/>
                    <a:pt x="1955" y="16752"/>
                    <a:pt x="1885" y="17041"/>
                  </a:cubicBezTo>
                  <a:cubicBezTo>
                    <a:pt x="1875" y="17077"/>
                    <a:pt x="1900" y="17111"/>
                    <a:pt x="1935" y="17113"/>
                  </a:cubicBezTo>
                  <a:cubicBezTo>
                    <a:pt x="2400" y="17125"/>
                    <a:pt x="2864" y="17135"/>
                    <a:pt x="3328" y="17147"/>
                  </a:cubicBezTo>
                  <a:cubicBezTo>
                    <a:pt x="3366" y="17150"/>
                    <a:pt x="3392" y="17193"/>
                    <a:pt x="3374" y="17229"/>
                  </a:cubicBezTo>
                  <a:cubicBezTo>
                    <a:pt x="3286" y="17420"/>
                    <a:pt x="3195" y="17612"/>
                    <a:pt x="3107" y="17806"/>
                  </a:cubicBezTo>
                  <a:cubicBezTo>
                    <a:pt x="3089" y="17843"/>
                    <a:pt x="3115" y="17886"/>
                    <a:pt x="3154" y="17886"/>
                  </a:cubicBezTo>
                  <a:cubicBezTo>
                    <a:pt x="3155" y="17886"/>
                    <a:pt x="3155" y="17886"/>
                    <a:pt x="3156" y="17886"/>
                  </a:cubicBezTo>
                  <a:cubicBezTo>
                    <a:pt x="3727" y="17868"/>
                    <a:pt x="4297" y="17851"/>
                    <a:pt x="4870" y="17833"/>
                  </a:cubicBezTo>
                  <a:cubicBezTo>
                    <a:pt x="4870" y="17832"/>
                    <a:pt x="4871" y="17832"/>
                    <a:pt x="4871" y="17832"/>
                  </a:cubicBezTo>
                  <a:cubicBezTo>
                    <a:pt x="4925" y="17832"/>
                    <a:pt x="4945" y="17909"/>
                    <a:pt x="4897" y="17936"/>
                  </a:cubicBezTo>
                  <a:cubicBezTo>
                    <a:pt x="4489" y="18187"/>
                    <a:pt x="4081" y="18438"/>
                    <a:pt x="3673" y="18691"/>
                  </a:cubicBezTo>
                  <a:cubicBezTo>
                    <a:pt x="3634" y="18716"/>
                    <a:pt x="3640" y="18778"/>
                    <a:pt x="3683" y="18793"/>
                  </a:cubicBezTo>
                  <a:cubicBezTo>
                    <a:pt x="3873" y="18857"/>
                    <a:pt x="4293" y="18972"/>
                    <a:pt x="4828" y="18972"/>
                  </a:cubicBezTo>
                  <a:cubicBezTo>
                    <a:pt x="5267" y="18972"/>
                    <a:pt x="5784" y="18894"/>
                    <a:pt x="6313" y="18648"/>
                  </a:cubicBezTo>
                  <a:cubicBezTo>
                    <a:pt x="6321" y="18645"/>
                    <a:pt x="6328" y="18643"/>
                    <a:pt x="6335" y="18643"/>
                  </a:cubicBezTo>
                  <a:cubicBezTo>
                    <a:pt x="6373" y="18643"/>
                    <a:pt x="6402" y="18690"/>
                    <a:pt x="6377" y="18729"/>
                  </a:cubicBezTo>
                  <a:cubicBezTo>
                    <a:pt x="6235" y="18962"/>
                    <a:pt x="6094" y="19195"/>
                    <a:pt x="5952" y="19430"/>
                  </a:cubicBezTo>
                  <a:cubicBezTo>
                    <a:pt x="5929" y="19467"/>
                    <a:pt x="5955" y="19516"/>
                    <a:pt x="5996" y="19516"/>
                  </a:cubicBezTo>
                  <a:cubicBezTo>
                    <a:pt x="5998" y="19516"/>
                    <a:pt x="6000" y="19516"/>
                    <a:pt x="6003" y="19516"/>
                  </a:cubicBezTo>
                  <a:cubicBezTo>
                    <a:pt x="6371" y="19464"/>
                    <a:pt x="7561" y="19212"/>
                    <a:pt x="7976" y="18058"/>
                  </a:cubicBezTo>
                  <a:cubicBezTo>
                    <a:pt x="8467" y="16690"/>
                    <a:pt x="7379" y="14862"/>
                    <a:pt x="9474" y="14838"/>
                  </a:cubicBezTo>
                  <a:lnTo>
                    <a:pt x="9484" y="14838"/>
                  </a:lnTo>
                  <a:cubicBezTo>
                    <a:pt x="9457" y="16497"/>
                    <a:pt x="8799" y="17160"/>
                    <a:pt x="9359" y="19293"/>
                  </a:cubicBezTo>
                  <a:cubicBezTo>
                    <a:pt x="9844" y="21128"/>
                    <a:pt x="9331" y="21884"/>
                    <a:pt x="9294" y="23373"/>
                  </a:cubicBezTo>
                  <a:cubicBezTo>
                    <a:pt x="9292" y="23527"/>
                    <a:pt x="9411" y="23654"/>
                    <a:pt x="9559" y="23654"/>
                  </a:cubicBezTo>
                  <a:cubicBezTo>
                    <a:pt x="9563" y="23654"/>
                    <a:pt x="9566" y="23654"/>
                    <a:pt x="9570" y="23654"/>
                  </a:cubicBezTo>
                  <a:cubicBezTo>
                    <a:pt x="9709" y="23648"/>
                    <a:pt x="9818" y="23529"/>
                    <a:pt x="9818" y="23385"/>
                  </a:cubicBezTo>
                  <a:cubicBezTo>
                    <a:pt x="9823" y="21966"/>
                    <a:pt x="10328" y="21091"/>
                    <a:pt x="9771" y="19174"/>
                  </a:cubicBezTo>
                  <a:cubicBezTo>
                    <a:pt x="9196" y="17157"/>
                    <a:pt x="9823" y="16579"/>
                    <a:pt x="9814" y="14853"/>
                  </a:cubicBezTo>
                  <a:lnTo>
                    <a:pt x="9814" y="14853"/>
                  </a:lnTo>
                  <a:cubicBezTo>
                    <a:pt x="11447" y="15029"/>
                    <a:pt x="10559" y="16728"/>
                    <a:pt x="11090" y="17982"/>
                  </a:cubicBezTo>
                  <a:cubicBezTo>
                    <a:pt x="11563" y="19101"/>
                    <a:pt x="12771" y="19272"/>
                    <a:pt x="13139" y="19299"/>
                  </a:cubicBezTo>
                  <a:cubicBezTo>
                    <a:pt x="13140" y="19299"/>
                    <a:pt x="13142" y="19299"/>
                    <a:pt x="13143" y="19299"/>
                  </a:cubicBezTo>
                  <a:cubicBezTo>
                    <a:pt x="13185" y="19299"/>
                    <a:pt x="13210" y="19249"/>
                    <a:pt x="13184" y="19214"/>
                  </a:cubicBezTo>
                  <a:cubicBezTo>
                    <a:pt x="13030" y="18995"/>
                    <a:pt x="12876" y="18777"/>
                    <a:pt x="12722" y="18557"/>
                  </a:cubicBezTo>
                  <a:cubicBezTo>
                    <a:pt x="12695" y="18519"/>
                    <a:pt x="12724" y="18470"/>
                    <a:pt x="12765" y="18470"/>
                  </a:cubicBezTo>
                  <a:cubicBezTo>
                    <a:pt x="12770" y="18470"/>
                    <a:pt x="12777" y="18471"/>
                    <a:pt x="12783" y="18473"/>
                  </a:cubicBezTo>
                  <a:cubicBezTo>
                    <a:pt x="13241" y="18651"/>
                    <a:pt x="13684" y="18712"/>
                    <a:pt x="14074" y="18712"/>
                  </a:cubicBezTo>
                  <a:cubicBezTo>
                    <a:pt x="14709" y="18712"/>
                    <a:pt x="15207" y="18552"/>
                    <a:pt x="15417" y="18473"/>
                  </a:cubicBezTo>
                  <a:cubicBezTo>
                    <a:pt x="15459" y="18456"/>
                    <a:pt x="15463" y="18398"/>
                    <a:pt x="15422" y="18376"/>
                  </a:cubicBezTo>
                  <a:cubicBezTo>
                    <a:pt x="15001" y="18157"/>
                    <a:pt x="14582" y="17936"/>
                    <a:pt x="14163" y="17715"/>
                  </a:cubicBezTo>
                  <a:cubicBezTo>
                    <a:pt x="14114" y="17689"/>
                    <a:pt x="14131" y="17615"/>
                    <a:pt x="14186" y="17612"/>
                  </a:cubicBezTo>
                  <a:cubicBezTo>
                    <a:pt x="14759" y="17604"/>
                    <a:pt x="15329" y="17595"/>
                    <a:pt x="15900" y="17585"/>
                  </a:cubicBezTo>
                  <a:cubicBezTo>
                    <a:pt x="15940" y="17585"/>
                    <a:pt x="15965" y="17541"/>
                    <a:pt x="15946" y="17506"/>
                  </a:cubicBezTo>
                  <a:cubicBezTo>
                    <a:pt x="15848" y="17327"/>
                    <a:pt x="15751" y="17150"/>
                    <a:pt x="15654" y="16970"/>
                  </a:cubicBezTo>
                  <a:cubicBezTo>
                    <a:pt x="15636" y="16936"/>
                    <a:pt x="15659" y="16894"/>
                    <a:pt x="15697" y="16892"/>
                  </a:cubicBezTo>
                  <a:cubicBezTo>
                    <a:pt x="16160" y="16862"/>
                    <a:pt x="16624" y="16832"/>
                    <a:pt x="17086" y="16803"/>
                  </a:cubicBezTo>
                  <a:cubicBezTo>
                    <a:pt x="17121" y="16801"/>
                    <a:pt x="17144" y="16767"/>
                    <a:pt x="17134" y="16734"/>
                  </a:cubicBezTo>
                  <a:cubicBezTo>
                    <a:pt x="17052" y="16465"/>
                    <a:pt x="16970" y="16196"/>
                    <a:pt x="16889" y="15925"/>
                  </a:cubicBezTo>
                  <a:cubicBezTo>
                    <a:pt x="16881" y="15896"/>
                    <a:pt x="16899" y="15864"/>
                    <a:pt x="16930" y="15858"/>
                  </a:cubicBezTo>
                  <a:cubicBezTo>
                    <a:pt x="17348" y="15763"/>
                    <a:pt x="17768" y="15670"/>
                    <a:pt x="18187" y="15577"/>
                  </a:cubicBezTo>
                  <a:cubicBezTo>
                    <a:pt x="18234" y="15566"/>
                    <a:pt x="18245" y="15506"/>
                    <a:pt x="18204" y="15480"/>
                  </a:cubicBezTo>
                  <a:cubicBezTo>
                    <a:pt x="17977" y="15333"/>
                    <a:pt x="17749" y="15188"/>
                    <a:pt x="17521" y="15040"/>
                  </a:cubicBezTo>
                  <a:cubicBezTo>
                    <a:pt x="17494" y="15023"/>
                    <a:pt x="17489" y="14985"/>
                    <a:pt x="17508" y="14960"/>
                  </a:cubicBezTo>
                  <a:cubicBezTo>
                    <a:pt x="17780" y="14639"/>
                    <a:pt x="18052" y="14319"/>
                    <a:pt x="18324" y="14001"/>
                  </a:cubicBezTo>
                  <a:cubicBezTo>
                    <a:pt x="18351" y="13969"/>
                    <a:pt x="18332" y="13917"/>
                    <a:pt x="18289" y="13914"/>
                  </a:cubicBezTo>
                  <a:cubicBezTo>
                    <a:pt x="17825" y="13804"/>
                    <a:pt x="17364" y="13693"/>
                    <a:pt x="16900" y="13580"/>
                  </a:cubicBezTo>
                  <a:cubicBezTo>
                    <a:pt x="16850" y="13577"/>
                    <a:pt x="16834" y="13511"/>
                    <a:pt x="16876" y="13483"/>
                  </a:cubicBezTo>
                  <a:cubicBezTo>
                    <a:pt x="17456" y="13167"/>
                    <a:pt x="18034" y="12851"/>
                    <a:pt x="18614" y="12539"/>
                  </a:cubicBezTo>
                  <a:cubicBezTo>
                    <a:pt x="18652" y="12515"/>
                    <a:pt x="18644" y="12458"/>
                    <a:pt x="18601" y="12445"/>
                  </a:cubicBezTo>
                  <a:cubicBezTo>
                    <a:pt x="18300" y="12357"/>
                    <a:pt x="17998" y="12269"/>
                    <a:pt x="17697" y="12180"/>
                  </a:cubicBezTo>
                  <a:cubicBezTo>
                    <a:pt x="17654" y="12168"/>
                    <a:pt x="17645" y="12110"/>
                    <a:pt x="17683" y="12086"/>
                  </a:cubicBezTo>
                  <a:cubicBezTo>
                    <a:pt x="18027" y="11859"/>
                    <a:pt x="18371" y="11633"/>
                    <a:pt x="18716" y="11408"/>
                  </a:cubicBezTo>
                  <a:cubicBezTo>
                    <a:pt x="18750" y="11385"/>
                    <a:pt x="18746" y="11332"/>
                    <a:pt x="18707" y="11315"/>
                  </a:cubicBezTo>
                  <a:cubicBezTo>
                    <a:pt x="18529" y="11242"/>
                    <a:pt x="18147" y="11087"/>
                    <a:pt x="18096" y="11087"/>
                  </a:cubicBezTo>
                  <a:cubicBezTo>
                    <a:pt x="18043" y="11087"/>
                    <a:pt x="18520" y="10645"/>
                    <a:pt x="18697" y="10484"/>
                  </a:cubicBezTo>
                  <a:cubicBezTo>
                    <a:pt x="18726" y="10459"/>
                    <a:pt x="18717" y="10411"/>
                    <a:pt x="18680" y="10396"/>
                  </a:cubicBezTo>
                  <a:cubicBezTo>
                    <a:pt x="18362" y="10275"/>
                    <a:pt x="18043" y="10153"/>
                    <a:pt x="17725" y="10032"/>
                  </a:cubicBezTo>
                  <a:cubicBezTo>
                    <a:pt x="17686" y="10018"/>
                    <a:pt x="17678" y="9968"/>
                    <a:pt x="17709" y="9941"/>
                  </a:cubicBezTo>
                  <a:cubicBezTo>
                    <a:pt x="18109" y="9595"/>
                    <a:pt x="18514" y="9255"/>
                    <a:pt x="18919" y="8917"/>
                  </a:cubicBezTo>
                  <a:cubicBezTo>
                    <a:pt x="18951" y="8892"/>
                    <a:pt x="18942" y="8840"/>
                    <a:pt x="18904" y="8827"/>
                  </a:cubicBezTo>
                  <a:cubicBezTo>
                    <a:pt x="18624" y="8727"/>
                    <a:pt x="18344" y="8624"/>
                    <a:pt x="18064" y="8522"/>
                  </a:cubicBezTo>
                  <a:cubicBezTo>
                    <a:pt x="18027" y="8509"/>
                    <a:pt x="18017" y="8460"/>
                    <a:pt x="18048" y="8434"/>
                  </a:cubicBezTo>
                  <a:cubicBezTo>
                    <a:pt x="18252" y="8246"/>
                    <a:pt x="18459" y="8060"/>
                    <a:pt x="18664" y="7873"/>
                  </a:cubicBezTo>
                  <a:cubicBezTo>
                    <a:pt x="18700" y="7841"/>
                    <a:pt x="18679" y="7781"/>
                    <a:pt x="18630" y="7781"/>
                  </a:cubicBezTo>
                  <a:cubicBezTo>
                    <a:pt x="18512" y="7780"/>
                    <a:pt x="18395" y="7776"/>
                    <a:pt x="18278" y="7775"/>
                  </a:cubicBezTo>
                  <a:cubicBezTo>
                    <a:pt x="18234" y="7775"/>
                    <a:pt x="18211" y="7724"/>
                    <a:pt x="18239" y="7688"/>
                  </a:cubicBezTo>
                  <a:cubicBezTo>
                    <a:pt x="18453" y="7354"/>
                    <a:pt x="18667" y="7021"/>
                    <a:pt x="18881" y="6690"/>
                  </a:cubicBezTo>
                  <a:cubicBezTo>
                    <a:pt x="18910" y="6653"/>
                    <a:pt x="18882" y="6603"/>
                    <a:pt x="18840" y="6603"/>
                  </a:cubicBezTo>
                  <a:cubicBezTo>
                    <a:pt x="18836" y="6603"/>
                    <a:pt x="18832" y="6603"/>
                    <a:pt x="18827" y="6604"/>
                  </a:cubicBezTo>
                  <a:cubicBezTo>
                    <a:pt x="18289" y="6794"/>
                    <a:pt x="17751" y="6983"/>
                    <a:pt x="17211" y="7175"/>
                  </a:cubicBezTo>
                  <a:cubicBezTo>
                    <a:pt x="17206" y="7177"/>
                    <a:pt x="17202" y="7177"/>
                    <a:pt x="17197" y="7177"/>
                  </a:cubicBezTo>
                  <a:cubicBezTo>
                    <a:pt x="17169" y="7177"/>
                    <a:pt x="17145" y="7153"/>
                    <a:pt x="17145" y="7124"/>
                  </a:cubicBezTo>
                  <a:cubicBezTo>
                    <a:pt x="17148" y="6986"/>
                    <a:pt x="17151" y="6846"/>
                    <a:pt x="17152" y="6709"/>
                  </a:cubicBezTo>
                  <a:cubicBezTo>
                    <a:pt x="17153" y="6678"/>
                    <a:pt x="17128" y="6655"/>
                    <a:pt x="17100" y="6655"/>
                  </a:cubicBezTo>
                  <a:cubicBezTo>
                    <a:pt x="17091" y="6655"/>
                    <a:pt x="17082" y="6657"/>
                    <a:pt x="17074" y="6662"/>
                  </a:cubicBezTo>
                  <a:cubicBezTo>
                    <a:pt x="16779" y="6828"/>
                    <a:pt x="16483" y="6996"/>
                    <a:pt x="16187" y="7163"/>
                  </a:cubicBezTo>
                  <a:cubicBezTo>
                    <a:pt x="16179" y="7168"/>
                    <a:pt x="16171" y="7170"/>
                    <a:pt x="16162" y="7170"/>
                  </a:cubicBezTo>
                  <a:cubicBezTo>
                    <a:pt x="16140" y="7170"/>
                    <a:pt x="16118" y="7156"/>
                    <a:pt x="16111" y="7133"/>
                  </a:cubicBezTo>
                  <a:cubicBezTo>
                    <a:pt x="16070" y="6992"/>
                    <a:pt x="16027" y="6850"/>
                    <a:pt x="15985" y="6708"/>
                  </a:cubicBezTo>
                  <a:cubicBezTo>
                    <a:pt x="15979" y="6684"/>
                    <a:pt x="15958" y="6669"/>
                    <a:pt x="15936" y="6669"/>
                  </a:cubicBezTo>
                  <a:cubicBezTo>
                    <a:pt x="15925" y="6669"/>
                    <a:pt x="15914" y="6673"/>
                    <a:pt x="15905" y="6680"/>
                  </a:cubicBezTo>
                  <a:cubicBezTo>
                    <a:pt x="15483" y="6991"/>
                    <a:pt x="15062" y="7303"/>
                    <a:pt x="14642" y="7616"/>
                  </a:cubicBezTo>
                  <a:cubicBezTo>
                    <a:pt x="14632" y="7623"/>
                    <a:pt x="14622" y="7626"/>
                    <a:pt x="14611" y="7626"/>
                  </a:cubicBezTo>
                  <a:cubicBezTo>
                    <a:pt x="14578" y="7626"/>
                    <a:pt x="14549" y="7594"/>
                    <a:pt x="14560" y="7556"/>
                  </a:cubicBezTo>
                  <a:cubicBezTo>
                    <a:pt x="14754" y="6920"/>
                    <a:pt x="14949" y="6287"/>
                    <a:pt x="15146" y="5654"/>
                  </a:cubicBezTo>
                  <a:cubicBezTo>
                    <a:pt x="15159" y="5616"/>
                    <a:pt x="15128" y="5584"/>
                    <a:pt x="15095" y="5584"/>
                  </a:cubicBezTo>
                  <a:cubicBezTo>
                    <a:pt x="15083" y="5584"/>
                    <a:pt x="15070" y="5588"/>
                    <a:pt x="15059" y="5599"/>
                  </a:cubicBezTo>
                  <a:cubicBezTo>
                    <a:pt x="14853" y="5725"/>
                    <a:pt x="14645" y="5848"/>
                    <a:pt x="14438" y="5974"/>
                  </a:cubicBezTo>
                  <a:cubicBezTo>
                    <a:pt x="14428" y="5984"/>
                    <a:pt x="14415" y="5989"/>
                    <a:pt x="14402" y="5989"/>
                  </a:cubicBezTo>
                  <a:cubicBezTo>
                    <a:pt x="14377" y="5989"/>
                    <a:pt x="14352" y="5970"/>
                    <a:pt x="14350" y="5940"/>
                  </a:cubicBezTo>
                  <a:cubicBezTo>
                    <a:pt x="14394" y="5375"/>
                    <a:pt x="14442" y="4810"/>
                    <a:pt x="14489" y="4245"/>
                  </a:cubicBezTo>
                  <a:cubicBezTo>
                    <a:pt x="14487" y="4215"/>
                    <a:pt x="14462" y="4195"/>
                    <a:pt x="14437" y="4195"/>
                  </a:cubicBezTo>
                  <a:cubicBezTo>
                    <a:pt x="14426" y="4195"/>
                    <a:pt x="14415" y="4199"/>
                    <a:pt x="14405" y="4207"/>
                  </a:cubicBezTo>
                  <a:cubicBezTo>
                    <a:pt x="14082" y="4448"/>
                    <a:pt x="13762" y="4690"/>
                    <a:pt x="13440" y="4934"/>
                  </a:cubicBezTo>
                  <a:cubicBezTo>
                    <a:pt x="13430" y="4942"/>
                    <a:pt x="13420" y="4945"/>
                    <a:pt x="13409" y="4945"/>
                  </a:cubicBezTo>
                  <a:cubicBezTo>
                    <a:pt x="13384" y="4945"/>
                    <a:pt x="13360" y="4927"/>
                    <a:pt x="13355" y="4899"/>
                  </a:cubicBezTo>
                  <a:cubicBezTo>
                    <a:pt x="13281" y="4397"/>
                    <a:pt x="13207" y="3897"/>
                    <a:pt x="13138" y="3394"/>
                  </a:cubicBezTo>
                  <a:cubicBezTo>
                    <a:pt x="13134" y="3367"/>
                    <a:pt x="13111" y="3348"/>
                    <a:pt x="13086" y="3348"/>
                  </a:cubicBezTo>
                  <a:cubicBezTo>
                    <a:pt x="13079" y="3348"/>
                    <a:pt x="13071" y="3350"/>
                    <a:pt x="13064" y="3353"/>
                  </a:cubicBezTo>
                  <a:cubicBezTo>
                    <a:pt x="12799" y="3474"/>
                    <a:pt x="12535" y="3593"/>
                    <a:pt x="12270" y="3715"/>
                  </a:cubicBezTo>
                  <a:cubicBezTo>
                    <a:pt x="12263" y="3718"/>
                    <a:pt x="12255" y="3720"/>
                    <a:pt x="12248" y="3720"/>
                  </a:cubicBezTo>
                  <a:cubicBezTo>
                    <a:pt x="12222" y="3720"/>
                    <a:pt x="12199" y="3700"/>
                    <a:pt x="12197" y="3671"/>
                  </a:cubicBezTo>
                  <a:cubicBezTo>
                    <a:pt x="12166" y="3300"/>
                    <a:pt x="12137" y="2931"/>
                    <a:pt x="12108" y="2560"/>
                  </a:cubicBezTo>
                  <a:cubicBezTo>
                    <a:pt x="12106" y="2531"/>
                    <a:pt x="12082" y="2511"/>
                    <a:pt x="12056" y="2511"/>
                  </a:cubicBezTo>
                  <a:cubicBezTo>
                    <a:pt x="12046" y="2511"/>
                    <a:pt x="12036" y="2514"/>
                    <a:pt x="12027" y="2520"/>
                  </a:cubicBezTo>
                  <a:cubicBezTo>
                    <a:pt x="11866" y="2621"/>
                    <a:pt x="11702" y="2727"/>
                    <a:pt x="11539" y="2828"/>
                  </a:cubicBezTo>
                  <a:cubicBezTo>
                    <a:pt x="11530" y="2834"/>
                    <a:pt x="11520" y="2837"/>
                    <a:pt x="11511" y="2837"/>
                  </a:cubicBezTo>
                  <a:cubicBezTo>
                    <a:pt x="11486" y="2837"/>
                    <a:pt x="11463" y="2817"/>
                    <a:pt x="11459" y="2789"/>
                  </a:cubicBezTo>
                  <a:cubicBezTo>
                    <a:pt x="11415" y="2397"/>
                    <a:pt x="11371" y="2006"/>
                    <a:pt x="11329" y="1612"/>
                  </a:cubicBezTo>
                  <a:cubicBezTo>
                    <a:pt x="11325" y="1582"/>
                    <a:pt x="11301" y="1564"/>
                    <a:pt x="11276" y="1564"/>
                  </a:cubicBezTo>
                  <a:cubicBezTo>
                    <a:pt x="11263" y="1564"/>
                    <a:pt x="11249" y="1569"/>
                    <a:pt x="11238" y="1580"/>
                  </a:cubicBezTo>
                  <a:cubicBezTo>
                    <a:pt x="11127" y="1694"/>
                    <a:pt x="11015" y="1807"/>
                    <a:pt x="10905" y="1920"/>
                  </a:cubicBezTo>
                  <a:cubicBezTo>
                    <a:pt x="10895" y="1931"/>
                    <a:pt x="10881" y="1936"/>
                    <a:pt x="10868" y="1936"/>
                  </a:cubicBezTo>
                  <a:cubicBezTo>
                    <a:pt x="10850" y="1936"/>
                    <a:pt x="10832" y="1927"/>
                    <a:pt x="10822" y="1909"/>
                  </a:cubicBezTo>
                  <a:cubicBezTo>
                    <a:pt x="10472" y="1286"/>
                    <a:pt x="10125" y="658"/>
                    <a:pt x="9780" y="28"/>
                  </a:cubicBezTo>
                  <a:cubicBezTo>
                    <a:pt x="9770" y="12"/>
                    <a:pt x="9753" y="1"/>
                    <a:pt x="9737" y="1"/>
                  </a:cubicBezTo>
                  <a:cubicBezTo>
                    <a:pt x="9736" y="1"/>
                    <a:pt x="9735" y="1"/>
                    <a:pt x="97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4" name="Google Shape;1534;p15"/>
            <p:cNvSpPr/>
            <p:nvPr/>
          </p:nvSpPr>
          <p:spPr>
            <a:xfrm>
              <a:off x="3655538" y="1937275"/>
              <a:ext cx="184925" cy="150700"/>
            </a:xfrm>
            <a:custGeom>
              <a:avLst/>
              <a:gdLst/>
              <a:ahLst/>
              <a:cxnLst/>
              <a:rect l="l" t="t" r="r" b="b"/>
              <a:pathLst>
                <a:path w="7397" h="6028" extrusionOk="0">
                  <a:moveTo>
                    <a:pt x="7397" y="0"/>
                  </a:moveTo>
                  <a:lnTo>
                    <a:pt x="7397" y="0"/>
                  </a:lnTo>
                  <a:cubicBezTo>
                    <a:pt x="7165" y="98"/>
                    <a:pt x="6934" y="196"/>
                    <a:pt x="6705" y="297"/>
                  </a:cubicBezTo>
                  <a:cubicBezTo>
                    <a:pt x="6590" y="345"/>
                    <a:pt x="6474" y="396"/>
                    <a:pt x="6359" y="445"/>
                  </a:cubicBezTo>
                  <a:cubicBezTo>
                    <a:pt x="6248" y="495"/>
                    <a:pt x="6118" y="533"/>
                    <a:pt x="6033" y="628"/>
                  </a:cubicBezTo>
                  <a:cubicBezTo>
                    <a:pt x="5744" y="878"/>
                    <a:pt x="5453" y="1128"/>
                    <a:pt x="5165" y="1379"/>
                  </a:cubicBezTo>
                  <a:cubicBezTo>
                    <a:pt x="5096" y="1444"/>
                    <a:pt x="5020" y="1498"/>
                    <a:pt x="4940" y="1554"/>
                  </a:cubicBezTo>
                  <a:cubicBezTo>
                    <a:pt x="4863" y="1612"/>
                    <a:pt x="4786" y="1667"/>
                    <a:pt x="4708" y="1723"/>
                  </a:cubicBezTo>
                  <a:cubicBezTo>
                    <a:pt x="4554" y="1834"/>
                    <a:pt x="4398" y="1948"/>
                    <a:pt x="4243" y="2059"/>
                  </a:cubicBezTo>
                  <a:cubicBezTo>
                    <a:pt x="3618" y="2502"/>
                    <a:pt x="3023" y="2988"/>
                    <a:pt x="2417" y="3459"/>
                  </a:cubicBezTo>
                  <a:cubicBezTo>
                    <a:pt x="1979" y="3853"/>
                    <a:pt x="1563" y="4262"/>
                    <a:pt x="1136" y="4670"/>
                  </a:cubicBezTo>
                  <a:cubicBezTo>
                    <a:pt x="749" y="5116"/>
                    <a:pt x="378" y="5572"/>
                    <a:pt x="1" y="6027"/>
                  </a:cubicBezTo>
                  <a:cubicBezTo>
                    <a:pt x="333" y="5636"/>
                    <a:pt x="664" y="5249"/>
                    <a:pt x="998" y="4863"/>
                  </a:cubicBezTo>
                  <a:cubicBezTo>
                    <a:pt x="1115" y="4708"/>
                    <a:pt x="1262" y="4583"/>
                    <a:pt x="1404" y="4448"/>
                  </a:cubicBezTo>
                  <a:cubicBezTo>
                    <a:pt x="1546" y="4315"/>
                    <a:pt x="1689" y="4180"/>
                    <a:pt x="1831" y="4047"/>
                  </a:cubicBezTo>
                  <a:cubicBezTo>
                    <a:pt x="2118" y="3782"/>
                    <a:pt x="2390" y="3506"/>
                    <a:pt x="2707" y="3278"/>
                  </a:cubicBezTo>
                  <a:cubicBezTo>
                    <a:pt x="3012" y="3039"/>
                    <a:pt x="3319" y="2801"/>
                    <a:pt x="3628" y="2562"/>
                  </a:cubicBezTo>
                  <a:cubicBezTo>
                    <a:pt x="3936" y="2327"/>
                    <a:pt x="4252" y="2102"/>
                    <a:pt x="4562" y="1871"/>
                  </a:cubicBezTo>
                  <a:cubicBezTo>
                    <a:pt x="4680" y="1788"/>
                    <a:pt x="4793" y="1703"/>
                    <a:pt x="4910" y="1618"/>
                  </a:cubicBezTo>
                  <a:cubicBezTo>
                    <a:pt x="4968" y="1575"/>
                    <a:pt x="5026" y="1533"/>
                    <a:pt x="5082" y="1490"/>
                  </a:cubicBezTo>
                  <a:cubicBezTo>
                    <a:pt x="5141" y="1443"/>
                    <a:pt x="5191" y="1396"/>
                    <a:pt x="5246" y="1349"/>
                  </a:cubicBezTo>
                  <a:cubicBezTo>
                    <a:pt x="5460" y="1159"/>
                    <a:pt x="5677" y="969"/>
                    <a:pt x="5892" y="781"/>
                  </a:cubicBezTo>
                  <a:lnTo>
                    <a:pt x="6052" y="639"/>
                  </a:lnTo>
                  <a:cubicBezTo>
                    <a:pt x="6079" y="616"/>
                    <a:pt x="6106" y="591"/>
                    <a:pt x="6133" y="568"/>
                  </a:cubicBezTo>
                  <a:cubicBezTo>
                    <a:pt x="6156" y="551"/>
                    <a:pt x="6197" y="537"/>
                    <a:pt x="6227" y="524"/>
                  </a:cubicBezTo>
                  <a:lnTo>
                    <a:pt x="6616" y="349"/>
                  </a:lnTo>
                  <a:cubicBezTo>
                    <a:pt x="6877" y="233"/>
                    <a:pt x="7135" y="117"/>
                    <a:pt x="7397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5" name="Google Shape;1535;p15"/>
            <p:cNvSpPr/>
            <p:nvPr/>
          </p:nvSpPr>
          <p:spPr>
            <a:xfrm>
              <a:off x="3456513" y="1943425"/>
              <a:ext cx="150625" cy="148425"/>
            </a:xfrm>
            <a:custGeom>
              <a:avLst/>
              <a:gdLst/>
              <a:ahLst/>
              <a:cxnLst/>
              <a:rect l="l" t="t" r="r" b="b"/>
              <a:pathLst>
                <a:path w="6025" h="5937" extrusionOk="0">
                  <a:moveTo>
                    <a:pt x="1" y="0"/>
                  </a:moveTo>
                  <a:cubicBezTo>
                    <a:pt x="298" y="342"/>
                    <a:pt x="592" y="680"/>
                    <a:pt x="886" y="1017"/>
                  </a:cubicBezTo>
                  <a:cubicBezTo>
                    <a:pt x="941" y="1073"/>
                    <a:pt x="998" y="1137"/>
                    <a:pt x="1054" y="1202"/>
                  </a:cubicBezTo>
                  <a:cubicBezTo>
                    <a:pt x="1114" y="1263"/>
                    <a:pt x="1174" y="1323"/>
                    <a:pt x="1234" y="1384"/>
                  </a:cubicBezTo>
                  <a:cubicBezTo>
                    <a:pt x="1353" y="1504"/>
                    <a:pt x="1472" y="1625"/>
                    <a:pt x="1591" y="1745"/>
                  </a:cubicBezTo>
                  <a:cubicBezTo>
                    <a:pt x="1711" y="1866"/>
                    <a:pt x="1831" y="1984"/>
                    <a:pt x="1951" y="2106"/>
                  </a:cubicBezTo>
                  <a:cubicBezTo>
                    <a:pt x="2071" y="2222"/>
                    <a:pt x="2186" y="2353"/>
                    <a:pt x="2323" y="2454"/>
                  </a:cubicBezTo>
                  <a:cubicBezTo>
                    <a:pt x="2583" y="2667"/>
                    <a:pt x="2845" y="2879"/>
                    <a:pt x="3107" y="3090"/>
                  </a:cubicBezTo>
                  <a:cubicBezTo>
                    <a:pt x="3238" y="3195"/>
                    <a:pt x="3368" y="3301"/>
                    <a:pt x="3499" y="3407"/>
                  </a:cubicBezTo>
                  <a:cubicBezTo>
                    <a:pt x="3565" y="3458"/>
                    <a:pt x="3631" y="3512"/>
                    <a:pt x="3696" y="3564"/>
                  </a:cubicBezTo>
                  <a:cubicBezTo>
                    <a:pt x="3713" y="3578"/>
                    <a:pt x="3729" y="3591"/>
                    <a:pt x="3745" y="3604"/>
                  </a:cubicBezTo>
                  <a:cubicBezTo>
                    <a:pt x="3759" y="3613"/>
                    <a:pt x="3770" y="3631"/>
                    <a:pt x="3786" y="3648"/>
                  </a:cubicBezTo>
                  <a:cubicBezTo>
                    <a:pt x="3812" y="3682"/>
                    <a:pt x="3838" y="3714"/>
                    <a:pt x="3866" y="3747"/>
                  </a:cubicBezTo>
                  <a:lnTo>
                    <a:pt x="4357" y="4349"/>
                  </a:lnTo>
                  <a:cubicBezTo>
                    <a:pt x="4440" y="4448"/>
                    <a:pt x="4521" y="4547"/>
                    <a:pt x="4604" y="4649"/>
                  </a:cubicBezTo>
                  <a:cubicBezTo>
                    <a:pt x="4644" y="4699"/>
                    <a:pt x="4686" y="4748"/>
                    <a:pt x="4727" y="4798"/>
                  </a:cubicBezTo>
                  <a:cubicBezTo>
                    <a:pt x="4747" y="4822"/>
                    <a:pt x="4769" y="4847"/>
                    <a:pt x="4789" y="4873"/>
                  </a:cubicBezTo>
                  <a:lnTo>
                    <a:pt x="4862" y="4937"/>
                  </a:lnTo>
                  <a:cubicBezTo>
                    <a:pt x="5247" y="5270"/>
                    <a:pt x="5634" y="5603"/>
                    <a:pt x="6024" y="5937"/>
                  </a:cubicBezTo>
                  <a:cubicBezTo>
                    <a:pt x="5690" y="5642"/>
                    <a:pt x="5360" y="5348"/>
                    <a:pt x="5032" y="5055"/>
                  </a:cubicBezTo>
                  <a:cubicBezTo>
                    <a:pt x="4967" y="4999"/>
                    <a:pt x="4905" y="4942"/>
                    <a:pt x="4840" y="4885"/>
                  </a:cubicBezTo>
                  <a:cubicBezTo>
                    <a:pt x="4779" y="4832"/>
                    <a:pt x="4730" y="4755"/>
                    <a:pt x="4675" y="4693"/>
                  </a:cubicBezTo>
                  <a:cubicBezTo>
                    <a:pt x="4567" y="4559"/>
                    <a:pt x="4460" y="4425"/>
                    <a:pt x="4351" y="4292"/>
                  </a:cubicBezTo>
                  <a:cubicBezTo>
                    <a:pt x="4243" y="4159"/>
                    <a:pt x="4135" y="4025"/>
                    <a:pt x="4027" y="3890"/>
                  </a:cubicBezTo>
                  <a:cubicBezTo>
                    <a:pt x="3974" y="3823"/>
                    <a:pt x="3919" y="3756"/>
                    <a:pt x="3865" y="3690"/>
                  </a:cubicBezTo>
                  <a:cubicBezTo>
                    <a:pt x="3837" y="3655"/>
                    <a:pt x="3810" y="3621"/>
                    <a:pt x="3782" y="3587"/>
                  </a:cubicBezTo>
                  <a:cubicBezTo>
                    <a:pt x="3749" y="3560"/>
                    <a:pt x="3715" y="3533"/>
                    <a:pt x="3682" y="3506"/>
                  </a:cubicBezTo>
                  <a:cubicBezTo>
                    <a:pt x="3417" y="3293"/>
                    <a:pt x="3151" y="3079"/>
                    <a:pt x="2886" y="2864"/>
                  </a:cubicBezTo>
                  <a:cubicBezTo>
                    <a:pt x="2753" y="2756"/>
                    <a:pt x="2622" y="2650"/>
                    <a:pt x="2489" y="2542"/>
                  </a:cubicBezTo>
                  <a:cubicBezTo>
                    <a:pt x="2356" y="2432"/>
                    <a:pt x="2221" y="2334"/>
                    <a:pt x="2104" y="2210"/>
                  </a:cubicBezTo>
                  <a:cubicBezTo>
                    <a:pt x="1744" y="1851"/>
                    <a:pt x="1378" y="1500"/>
                    <a:pt x="1026" y="1134"/>
                  </a:cubicBezTo>
                  <a:cubicBezTo>
                    <a:pt x="685" y="760"/>
                    <a:pt x="343" y="382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6" name="Google Shape;1536;p15"/>
            <p:cNvSpPr/>
            <p:nvPr/>
          </p:nvSpPr>
          <p:spPr>
            <a:xfrm>
              <a:off x="3695463" y="2052375"/>
              <a:ext cx="126550" cy="7950"/>
            </a:xfrm>
            <a:custGeom>
              <a:avLst/>
              <a:gdLst/>
              <a:ahLst/>
              <a:cxnLst/>
              <a:rect l="l" t="t" r="r" b="b"/>
              <a:pathLst>
                <a:path w="5062" h="318" extrusionOk="0">
                  <a:moveTo>
                    <a:pt x="5062" y="1"/>
                  </a:moveTo>
                  <a:cubicBezTo>
                    <a:pt x="4793" y="47"/>
                    <a:pt x="4532" y="91"/>
                    <a:pt x="4270" y="135"/>
                  </a:cubicBezTo>
                  <a:cubicBezTo>
                    <a:pt x="4070" y="166"/>
                    <a:pt x="3869" y="203"/>
                    <a:pt x="3670" y="238"/>
                  </a:cubicBezTo>
                  <a:cubicBezTo>
                    <a:pt x="3570" y="255"/>
                    <a:pt x="3468" y="278"/>
                    <a:pt x="3371" y="288"/>
                  </a:cubicBezTo>
                  <a:cubicBezTo>
                    <a:pt x="3270" y="286"/>
                    <a:pt x="3168" y="282"/>
                    <a:pt x="3067" y="281"/>
                  </a:cubicBezTo>
                  <a:cubicBezTo>
                    <a:pt x="2661" y="272"/>
                    <a:pt x="2255" y="261"/>
                    <a:pt x="1847" y="252"/>
                  </a:cubicBezTo>
                  <a:cubicBezTo>
                    <a:pt x="1839" y="252"/>
                    <a:pt x="1831" y="252"/>
                    <a:pt x="1823" y="252"/>
                  </a:cubicBezTo>
                  <a:cubicBezTo>
                    <a:pt x="1676" y="252"/>
                    <a:pt x="1531" y="231"/>
                    <a:pt x="1385" y="219"/>
                  </a:cubicBezTo>
                  <a:cubicBezTo>
                    <a:pt x="1231" y="203"/>
                    <a:pt x="1078" y="188"/>
                    <a:pt x="924" y="172"/>
                  </a:cubicBezTo>
                  <a:cubicBezTo>
                    <a:pt x="619" y="144"/>
                    <a:pt x="313" y="113"/>
                    <a:pt x="0" y="83"/>
                  </a:cubicBezTo>
                  <a:lnTo>
                    <a:pt x="0" y="83"/>
                  </a:lnTo>
                  <a:cubicBezTo>
                    <a:pt x="270" y="113"/>
                    <a:pt x="535" y="144"/>
                    <a:pt x="798" y="175"/>
                  </a:cubicBezTo>
                  <a:cubicBezTo>
                    <a:pt x="1003" y="197"/>
                    <a:pt x="1207" y="220"/>
                    <a:pt x="1411" y="243"/>
                  </a:cubicBezTo>
                  <a:cubicBezTo>
                    <a:pt x="1513" y="254"/>
                    <a:pt x="1615" y="269"/>
                    <a:pt x="1719" y="275"/>
                  </a:cubicBezTo>
                  <a:cubicBezTo>
                    <a:pt x="1820" y="278"/>
                    <a:pt x="1924" y="281"/>
                    <a:pt x="2027" y="285"/>
                  </a:cubicBezTo>
                  <a:cubicBezTo>
                    <a:pt x="2438" y="294"/>
                    <a:pt x="2850" y="305"/>
                    <a:pt x="3263" y="315"/>
                  </a:cubicBezTo>
                  <a:cubicBezTo>
                    <a:pt x="3300" y="316"/>
                    <a:pt x="3340" y="316"/>
                    <a:pt x="3377" y="318"/>
                  </a:cubicBezTo>
                  <a:cubicBezTo>
                    <a:pt x="3420" y="315"/>
                    <a:pt x="3453" y="305"/>
                    <a:pt x="3492" y="299"/>
                  </a:cubicBezTo>
                  <a:lnTo>
                    <a:pt x="3716" y="258"/>
                  </a:lnTo>
                  <a:cubicBezTo>
                    <a:pt x="3867" y="231"/>
                    <a:pt x="4016" y="201"/>
                    <a:pt x="4166" y="175"/>
                  </a:cubicBezTo>
                  <a:cubicBezTo>
                    <a:pt x="4461" y="117"/>
                    <a:pt x="4760" y="60"/>
                    <a:pt x="5062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7" name="Google Shape;1537;p15"/>
            <p:cNvSpPr/>
            <p:nvPr/>
          </p:nvSpPr>
          <p:spPr>
            <a:xfrm>
              <a:off x="3657063" y="1830900"/>
              <a:ext cx="40925" cy="35025"/>
            </a:xfrm>
            <a:custGeom>
              <a:avLst/>
              <a:gdLst/>
              <a:ahLst/>
              <a:cxnLst/>
              <a:rect l="l" t="t" r="r" b="b"/>
              <a:pathLst>
                <a:path w="1637" h="1401" extrusionOk="0">
                  <a:moveTo>
                    <a:pt x="1636" y="1"/>
                  </a:moveTo>
                  <a:cubicBezTo>
                    <a:pt x="1542" y="79"/>
                    <a:pt x="1458" y="147"/>
                    <a:pt x="1375" y="215"/>
                  </a:cubicBezTo>
                  <a:cubicBezTo>
                    <a:pt x="1110" y="434"/>
                    <a:pt x="847" y="653"/>
                    <a:pt x="589" y="878"/>
                  </a:cubicBezTo>
                  <a:cubicBezTo>
                    <a:pt x="390" y="1051"/>
                    <a:pt x="193" y="1224"/>
                    <a:pt x="1" y="1400"/>
                  </a:cubicBezTo>
                  <a:cubicBezTo>
                    <a:pt x="95" y="1322"/>
                    <a:pt x="178" y="1252"/>
                    <a:pt x="261" y="1184"/>
                  </a:cubicBezTo>
                  <a:cubicBezTo>
                    <a:pt x="529" y="962"/>
                    <a:pt x="794" y="736"/>
                    <a:pt x="1057" y="509"/>
                  </a:cubicBezTo>
                  <a:cubicBezTo>
                    <a:pt x="1243" y="346"/>
                    <a:pt x="1417" y="192"/>
                    <a:pt x="1636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8" name="Google Shape;1538;p15"/>
            <p:cNvSpPr/>
            <p:nvPr/>
          </p:nvSpPr>
          <p:spPr>
            <a:xfrm>
              <a:off x="3597188" y="1823550"/>
              <a:ext cx="34400" cy="44400"/>
            </a:xfrm>
            <a:custGeom>
              <a:avLst/>
              <a:gdLst/>
              <a:ahLst/>
              <a:cxnLst/>
              <a:rect l="l" t="t" r="r" b="b"/>
              <a:pathLst>
                <a:path w="1376" h="1776" extrusionOk="0">
                  <a:moveTo>
                    <a:pt x="1" y="0"/>
                  </a:moveTo>
                  <a:cubicBezTo>
                    <a:pt x="78" y="104"/>
                    <a:pt x="143" y="193"/>
                    <a:pt x="210" y="285"/>
                  </a:cubicBezTo>
                  <a:cubicBezTo>
                    <a:pt x="428" y="578"/>
                    <a:pt x="648" y="865"/>
                    <a:pt x="873" y="1150"/>
                  </a:cubicBezTo>
                  <a:cubicBezTo>
                    <a:pt x="1038" y="1359"/>
                    <a:pt x="1204" y="1570"/>
                    <a:pt x="1376" y="1775"/>
                  </a:cubicBezTo>
                  <a:cubicBezTo>
                    <a:pt x="1299" y="1672"/>
                    <a:pt x="1231" y="1582"/>
                    <a:pt x="1164" y="1493"/>
                  </a:cubicBezTo>
                  <a:cubicBezTo>
                    <a:pt x="949" y="1206"/>
                    <a:pt x="730" y="921"/>
                    <a:pt x="510" y="640"/>
                  </a:cubicBezTo>
                  <a:cubicBezTo>
                    <a:pt x="342" y="426"/>
                    <a:pt x="173" y="211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9" name="Google Shape;1539;p15"/>
            <p:cNvSpPr/>
            <p:nvPr/>
          </p:nvSpPr>
          <p:spPr>
            <a:xfrm>
              <a:off x="3650563" y="1871900"/>
              <a:ext cx="61800" cy="67825"/>
            </a:xfrm>
            <a:custGeom>
              <a:avLst/>
              <a:gdLst/>
              <a:ahLst/>
              <a:cxnLst/>
              <a:rect l="l" t="t" r="r" b="b"/>
              <a:pathLst>
                <a:path w="2472" h="2713" extrusionOk="0">
                  <a:moveTo>
                    <a:pt x="2471" y="0"/>
                  </a:moveTo>
                  <a:lnTo>
                    <a:pt x="2471" y="0"/>
                  </a:lnTo>
                  <a:cubicBezTo>
                    <a:pt x="2356" y="167"/>
                    <a:pt x="2247" y="324"/>
                    <a:pt x="2140" y="483"/>
                  </a:cubicBezTo>
                  <a:cubicBezTo>
                    <a:pt x="1972" y="730"/>
                    <a:pt x="1807" y="978"/>
                    <a:pt x="1644" y="1223"/>
                  </a:cubicBezTo>
                  <a:cubicBezTo>
                    <a:pt x="1602" y="1286"/>
                    <a:pt x="1560" y="1347"/>
                    <a:pt x="1518" y="1409"/>
                  </a:cubicBezTo>
                  <a:cubicBezTo>
                    <a:pt x="1499" y="1440"/>
                    <a:pt x="1478" y="1471"/>
                    <a:pt x="1457" y="1504"/>
                  </a:cubicBezTo>
                  <a:cubicBezTo>
                    <a:pt x="1444" y="1519"/>
                    <a:pt x="1443" y="1534"/>
                    <a:pt x="1425" y="1543"/>
                  </a:cubicBezTo>
                  <a:cubicBezTo>
                    <a:pt x="1412" y="1555"/>
                    <a:pt x="1396" y="1566"/>
                    <a:pt x="1383" y="1578"/>
                  </a:cubicBezTo>
                  <a:cubicBezTo>
                    <a:pt x="1268" y="1670"/>
                    <a:pt x="1153" y="1763"/>
                    <a:pt x="1039" y="1855"/>
                  </a:cubicBezTo>
                  <a:cubicBezTo>
                    <a:pt x="690" y="2136"/>
                    <a:pt x="343" y="2422"/>
                    <a:pt x="0" y="2712"/>
                  </a:cubicBezTo>
                  <a:cubicBezTo>
                    <a:pt x="158" y="2589"/>
                    <a:pt x="307" y="2470"/>
                    <a:pt x="458" y="2351"/>
                  </a:cubicBezTo>
                  <a:cubicBezTo>
                    <a:pt x="643" y="2203"/>
                    <a:pt x="826" y="2056"/>
                    <a:pt x="1010" y="1911"/>
                  </a:cubicBezTo>
                  <a:cubicBezTo>
                    <a:pt x="1035" y="1950"/>
                    <a:pt x="1057" y="1978"/>
                    <a:pt x="1077" y="2006"/>
                  </a:cubicBezTo>
                  <a:cubicBezTo>
                    <a:pt x="1158" y="2119"/>
                    <a:pt x="1242" y="2233"/>
                    <a:pt x="1329" y="2341"/>
                  </a:cubicBezTo>
                  <a:cubicBezTo>
                    <a:pt x="1394" y="2422"/>
                    <a:pt x="1457" y="2502"/>
                    <a:pt x="1529" y="2576"/>
                  </a:cubicBezTo>
                  <a:cubicBezTo>
                    <a:pt x="1505" y="2538"/>
                    <a:pt x="1479" y="2502"/>
                    <a:pt x="1451" y="2464"/>
                  </a:cubicBezTo>
                  <a:cubicBezTo>
                    <a:pt x="1370" y="2351"/>
                    <a:pt x="1286" y="2241"/>
                    <a:pt x="1200" y="2135"/>
                  </a:cubicBezTo>
                  <a:cubicBezTo>
                    <a:pt x="1139" y="2058"/>
                    <a:pt x="1077" y="1983"/>
                    <a:pt x="1013" y="1908"/>
                  </a:cubicBezTo>
                  <a:cubicBezTo>
                    <a:pt x="1061" y="1871"/>
                    <a:pt x="1110" y="1830"/>
                    <a:pt x="1158" y="1792"/>
                  </a:cubicBezTo>
                  <a:cubicBezTo>
                    <a:pt x="1216" y="1745"/>
                    <a:pt x="1274" y="1699"/>
                    <a:pt x="1332" y="1652"/>
                  </a:cubicBezTo>
                  <a:cubicBezTo>
                    <a:pt x="1361" y="1628"/>
                    <a:pt x="1390" y="1604"/>
                    <a:pt x="1419" y="1581"/>
                  </a:cubicBezTo>
                  <a:cubicBezTo>
                    <a:pt x="1434" y="1567"/>
                    <a:pt x="1449" y="1562"/>
                    <a:pt x="1463" y="1540"/>
                  </a:cubicBezTo>
                  <a:cubicBezTo>
                    <a:pt x="1474" y="1524"/>
                    <a:pt x="1483" y="1507"/>
                    <a:pt x="1494" y="1493"/>
                  </a:cubicBezTo>
                  <a:cubicBezTo>
                    <a:pt x="1577" y="1367"/>
                    <a:pt x="1659" y="1241"/>
                    <a:pt x="1742" y="1115"/>
                  </a:cubicBezTo>
                  <a:cubicBezTo>
                    <a:pt x="1987" y="743"/>
                    <a:pt x="2233" y="373"/>
                    <a:pt x="247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0" name="Google Shape;1540;p15"/>
            <p:cNvSpPr/>
            <p:nvPr/>
          </p:nvSpPr>
          <p:spPr>
            <a:xfrm>
              <a:off x="3558613" y="1856100"/>
              <a:ext cx="69800" cy="78775"/>
            </a:xfrm>
            <a:custGeom>
              <a:avLst/>
              <a:gdLst/>
              <a:ahLst/>
              <a:cxnLst/>
              <a:rect l="l" t="t" r="r" b="b"/>
              <a:pathLst>
                <a:path w="2792" h="3151" extrusionOk="0">
                  <a:moveTo>
                    <a:pt x="1091" y="1"/>
                  </a:moveTo>
                  <a:cubicBezTo>
                    <a:pt x="1084" y="105"/>
                    <a:pt x="1079" y="191"/>
                    <a:pt x="1073" y="277"/>
                  </a:cubicBezTo>
                  <a:cubicBezTo>
                    <a:pt x="1058" y="558"/>
                    <a:pt x="1048" y="836"/>
                    <a:pt x="1043" y="1117"/>
                  </a:cubicBezTo>
                  <a:cubicBezTo>
                    <a:pt x="1041" y="1306"/>
                    <a:pt x="1041" y="1497"/>
                    <a:pt x="1041" y="1687"/>
                  </a:cubicBezTo>
                  <a:cubicBezTo>
                    <a:pt x="1029" y="1672"/>
                    <a:pt x="1017" y="1656"/>
                    <a:pt x="1003" y="1641"/>
                  </a:cubicBezTo>
                  <a:cubicBezTo>
                    <a:pt x="673" y="1343"/>
                    <a:pt x="350" y="1049"/>
                    <a:pt x="0" y="730"/>
                  </a:cubicBezTo>
                  <a:lnTo>
                    <a:pt x="0" y="730"/>
                  </a:lnTo>
                  <a:cubicBezTo>
                    <a:pt x="147" y="869"/>
                    <a:pt x="285" y="1002"/>
                    <a:pt x="426" y="1135"/>
                  </a:cubicBezTo>
                  <a:cubicBezTo>
                    <a:pt x="538" y="1238"/>
                    <a:pt x="646" y="1342"/>
                    <a:pt x="756" y="1444"/>
                  </a:cubicBezTo>
                  <a:cubicBezTo>
                    <a:pt x="811" y="1496"/>
                    <a:pt x="866" y="1546"/>
                    <a:pt x="921" y="1599"/>
                  </a:cubicBezTo>
                  <a:cubicBezTo>
                    <a:pt x="948" y="1624"/>
                    <a:pt x="979" y="1650"/>
                    <a:pt x="1003" y="1674"/>
                  </a:cubicBezTo>
                  <a:cubicBezTo>
                    <a:pt x="1017" y="1691"/>
                    <a:pt x="1030" y="1709"/>
                    <a:pt x="1043" y="1727"/>
                  </a:cubicBezTo>
                  <a:lnTo>
                    <a:pt x="1043" y="1758"/>
                  </a:lnTo>
                  <a:cubicBezTo>
                    <a:pt x="1043" y="1747"/>
                    <a:pt x="1046" y="1739"/>
                    <a:pt x="1046" y="1728"/>
                  </a:cubicBezTo>
                  <a:cubicBezTo>
                    <a:pt x="1054" y="1740"/>
                    <a:pt x="1064" y="1753"/>
                    <a:pt x="1074" y="1764"/>
                  </a:cubicBezTo>
                  <a:lnTo>
                    <a:pt x="1359" y="2117"/>
                  </a:lnTo>
                  <a:cubicBezTo>
                    <a:pt x="1408" y="2176"/>
                    <a:pt x="1451" y="2233"/>
                    <a:pt x="1506" y="2295"/>
                  </a:cubicBezTo>
                  <a:cubicBezTo>
                    <a:pt x="1567" y="2335"/>
                    <a:pt x="1629" y="2378"/>
                    <a:pt x="1691" y="2419"/>
                  </a:cubicBezTo>
                  <a:cubicBezTo>
                    <a:pt x="2056" y="2668"/>
                    <a:pt x="2422" y="2914"/>
                    <a:pt x="2792" y="3151"/>
                  </a:cubicBezTo>
                  <a:cubicBezTo>
                    <a:pt x="2626" y="3036"/>
                    <a:pt x="2472" y="2926"/>
                    <a:pt x="2314" y="2817"/>
                  </a:cubicBezTo>
                  <a:cubicBezTo>
                    <a:pt x="2070" y="2649"/>
                    <a:pt x="1829" y="2482"/>
                    <a:pt x="1587" y="2315"/>
                  </a:cubicBezTo>
                  <a:cubicBezTo>
                    <a:pt x="1560" y="2295"/>
                    <a:pt x="1518" y="2276"/>
                    <a:pt x="1502" y="2249"/>
                  </a:cubicBezTo>
                  <a:cubicBezTo>
                    <a:pt x="1480" y="2221"/>
                    <a:pt x="1456" y="2192"/>
                    <a:pt x="1432" y="2162"/>
                  </a:cubicBezTo>
                  <a:cubicBezTo>
                    <a:pt x="1385" y="2105"/>
                    <a:pt x="1337" y="2046"/>
                    <a:pt x="1292" y="1989"/>
                  </a:cubicBezTo>
                  <a:cubicBezTo>
                    <a:pt x="1209" y="1888"/>
                    <a:pt x="1129" y="1789"/>
                    <a:pt x="1047" y="1690"/>
                  </a:cubicBezTo>
                  <a:cubicBezTo>
                    <a:pt x="1052" y="1616"/>
                    <a:pt x="1054" y="1546"/>
                    <a:pt x="1058" y="1479"/>
                  </a:cubicBezTo>
                  <a:cubicBezTo>
                    <a:pt x="1072" y="1196"/>
                    <a:pt x="1084" y="912"/>
                    <a:pt x="1089" y="628"/>
                  </a:cubicBezTo>
                  <a:cubicBezTo>
                    <a:pt x="1092" y="419"/>
                    <a:pt x="1096" y="210"/>
                    <a:pt x="109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1" name="Google Shape;1541;p15"/>
            <p:cNvSpPr/>
            <p:nvPr/>
          </p:nvSpPr>
          <p:spPr>
            <a:xfrm>
              <a:off x="3649163" y="1907725"/>
              <a:ext cx="91875" cy="107575"/>
            </a:xfrm>
            <a:custGeom>
              <a:avLst/>
              <a:gdLst/>
              <a:ahLst/>
              <a:cxnLst/>
              <a:rect l="l" t="t" r="r" b="b"/>
              <a:pathLst>
                <a:path w="3675" h="4303" extrusionOk="0">
                  <a:moveTo>
                    <a:pt x="3675" y="1"/>
                  </a:moveTo>
                  <a:cubicBezTo>
                    <a:pt x="3486" y="237"/>
                    <a:pt x="3302" y="468"/>
                    <a:pt x="3118" y="701"/>
                  </a:cubicBezTo>
                  <a:cubicBezTo>
                    <a:pt x="2977" y="879"/>
                    <a:pt x="2838" y="1056"/>
                    <a:pt x="2699" y="1235"/>
                  </a:cubicBezTo>
                  <a:cubicBezTo>
                    <a:pt x="2564" y="1419"/>
                    <a:pt x="2440" y="1608"/>
                    <a:pt x="2312" y="1797"/>
                  </a:cubicBezTo>
                  <a:cubicBezTo>
                    <a:pt x="2184" y="1985"/>
                    <a:pt x="2056" y="2172"/>
                    <a:pt x="1929" y="2360"/>
                  </a:cubicBezTo>
                  <a:cubicBezTo>
                    <a:pt x="1866" y="2452"/>
                    <a:pt x="1803" y="2555"/>
                    <a:pt x="1740" y="2639"/>
                  </a:cubicBezTo>
                  <a:cubicBezTo>
                    <a:pt x="1658" y="2715"/>
                    <a:pt x="1573" y="2792"/>
                    <a:pt x="1491" y="2868"/>
                  </a:cubicBezTo>
                  <a:cubicBezTo>
                    <a:pt x="1238" y="3102"/>
                    <a:pt x="981" y="3333"/>
                    <a:pt x="735" y="3575"/>
                  </a:cubicBezTo>
                  <a:cubicBezTo>
                    <a:pt x="492" y="3815"/>
                    <a:pt x="247" y="4056"/>
                    <a:pt x="0" y="4303"/>
                  </a:cubicBezTo>
                  <a:cubicBezTo>
                    <a:pt x="219" y="4093"/>
                    <a:pt x="434" y="3890"/>
                    <a:pt x="650" y="3685"/>
                  </a:cubicBezTo>
                  <a:cubicBezTo>
                    <a:pt x="975" y="3367"/>
                    <a:pt x="1320" y="3064"/>
                    <a:pt x="1656" y="2753"/>
                  </a:cubicBezTo>
                  <a:cubicBezTo>
                    <a:pt x="1697" y="2713"/>
                    <a:pt x="1742" y="2683"/>
                    <a:pt x="1781" y="2631"/>
                  </a:cubicBezTo>
                  <a:cubicBezTo>
                    <a:pt x="1813" y="2583"/>
                    <a:pt x="1846" y="2534"/>
                    <a:pt x="1878" y="2488"/>
                  </a:cubicBezTo>
                  <a:cubicBezTo>
                    <a:pt x="1941" y="2391"/>
                    <a:pt x="2006" y="2297"/>
                    <a:pt x="2070" y="2201"/>
                  </a:cubicBezTo>
                  <a:cubicBezTo>
                    <a:pt x="2198" y="2011"/>
                    <a:pt x="2327" y="1820"/>
                    <a:pt x="2455" y="1630"/>
                  </a:cubicBezTo>
                  <a:cubicBezTo>
                    <a:pt x="2553" y="1491"/>
                    <a:pt x="2641" y="1344"/>
                    <a:pt x="2746" y="1211"/>
                  </a:cubicBezTo>
                  <a:cubicBezTo>
                    <a:pt x="2850" y="1076"/>
                    <a:pt x="2953" y="941"/>
                    <a:pt x="3057" y="807"/>
                  </a:cubicBezTo>
                  <a:cubicBezTo>
                    <a:pt x="3260" y="539"/>
                    <a:pt x="3464" y="274"/>
                    <a:pt x="3675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2" name="Google Shape;1542;p15"/>
            <p:cNvSpPr/>
            <p:nvPr/>
          </p:nvSpPr>
          <p:spPr>
            <a:xfrm>
              <a:off x="3526638" y="1931975"/>
              <a:ext cx="101900" cy="83175"/>
            </a:xfrm>
            <a:custGeom>
              <a:avLst/>
              <a:gdLst/>
              <a:ahLst/>
              <a:cxnLst/>
              <a:rect l="l" t="t" r="r" b="b"/>
              <a:pathLst>
                <a:path w="4076" h="3327" extrusionOk="0">
                  <a:moveTo>
                    <a:pt x="1" y="1"/>
                  </a:moveTo>
                  <a:lnTo>
                    <a:pt x="1" y="1"/>
                  </a:lnTo>
                  <a:cubicBezTo>
                    <a:pt x="228" y="167"/>
                    <a:pt x="450" y="330"/>
                    <a:pt x="674" y="490"/>
                  </a:cubicBezTo>
                  <a:cubicBezTo>
                    <a:pt x="846" y="615"/>
                    <a:pt x="1018" y="740"/>
                    <a:pt x="1191" y="863"/>
                  </a:cubicBezTo>
                  <a:cubicBezTo>
                    <a:pt x="1285" y="918"/>
                    <a:pt x="1348" y="1000"/>
                    <a:pt x="1422" y="1082"/>
                  </a:cubicBezTo>
                  <a:cubicBezTo>
                    <a:pt x="1494" y="1162"/>
                    <a:pt x="1568" y="1241"/>
                    <a:pt x="1640" y="1321"/>
                  </a:cubicBezTo>
                  <a:cubicBezTo>
                    <a:pt x="1784" y="1480"/>
                    <a:pt x="1930" y="1636"/>
                    <a:pt x="2075" y="1794"/>
                  </a:cubicBezTo>
                  <a:cubicBezTo>
                    <a:pt x="2222" y="1946"/>
                    <a:pt x="2358" y="2126"/>
                    <a:pt x="2540" y="2236"/>
                  </a:cubicBezTo>
                  <a:cubicBezTo>
                    <a:pt x="3049" y="2605"/>
                    <a:pt x="3560" y="2972"/>
                    <a:pt x="4075" y="3327"/>
                  </a:cubicBezTo>
                  <a:cubicBezTo>
                    <a:pt x="3849" y="3159"/>
                    <a:pt x="3629" y="2998"/>
                    <a:pt x="3409" y="2834"/>
                  </a:cubicBezTo>
                  <a:cubicBezTo>
                    <a:pt x="3067" y="2587"/>
                    <a:pt x="2730" y="2338"/>
                    <a:pt x="2392" y="2091"/>
                  </a:cubicBezTo>
                  <a:cubicBezTo>
                    <a:pt x="2102" y="1782"/>
                    <a:pt x="1817" y="1471"/>
                    <a:pt x="1530" y="1159"/>
                  </a:cubicBezTo>
                  <a:cubicBezTo>
                    <a:pt x="1475" y="1101"/>
                    <a:pt x="1420" y="1042"/>
                    <a:pt x="1365" y="982"/>
                  </a:cubicBezTo>
                  <a:cubicBezTo>
                    <a:pt x="1335" y="954"/>
                    <a:pt x="1316" y="921"/>
                    <a:pt x="1277" y="895"/>
                  </a:cubicBezTo>
                  <a:cubicBezTo>
                    <a:pt x="1245" y="872"/>
                    <a:pt x="1212" y="850"/>
                    <a:pt x="1179" y="827"/>
                  </a:cubicBezTo>
                  <a:cubicBezTo>
                    <a:pt x="1048" y="735"/>
                    <a:pt x="918" y="643"/>
                    <a:pt x="786" y="551"/>
                  </a:cubicBezTo>
                  <a:cubicBezTo>
                    <a:pt x="527" y="370"/>
                    <a:pt x="266" y="187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3" name="Google Shape;1543;p15"/>
            <p:cNvSpPr/>
            <p:nvPr/>
          </p:nvSpPr>
          <p:spPr>
            <a:xfrm>
              <a:off x="3505263" y="1947500"/>
              <a:ext cx="5875" cy="40800"/>
            </a:xfrm>
            <a:custGeom>
              <a:avLst/>
              <a:gdLst/>
              <a:ahLst/>
              <a:cxnLst/>
              <a:rect l="l" t="t" r="r" b="b"/>
              <a:pathLst>
                <a:path w="235" h="1632" extrusionOk="0">
                  <a:moveTo>
                    <a:pt x="234" y="0"/>
                  </a:moveTo>
                  <a:lnTo>
                    <a:pt x="234" y="0"/>
                  </a:lnTo>
                  <a:cubicBezTo>
                    <a:pt x="216" y="97"/>
                    <a:pt x="203" y="176"/>
                    <a:pt x="187" y="256"/>
                  </a:cubicBezTo>
                  <a:cubicBezTo>
                    <a:pt x="141" y="514"/>
                    <a:pt x="103" y="776"/>
                    <a:pt x="69" y="1036"/>
                  </a:cubicBezTo>
                  <a:cubicBezTo>
                    <a:pt x="43" y="1234"/>
                    <a:pt x="20" y="1434"/>
                    <a:pt x="1" y="1632"/>
                  </a:cubicBezTo>
                  <a:cubicBezTo>
                    <a:pt x="18" y="1534"/>
                    <a:pt x="31" y="1454"/>
                    <a:pt x="45" y="1375"/>
                  </a:cubicBezTo>
                  <a:cubicBezTo>
                    <a:pt x="89" y="1116"/>
                    <a:pt x="130" y="851"/>
                    <a:pt x="166" y="587"/>
                  </a:cubicBezTo>
                  <a:cubicBezTo>
                    <a:pt x="192" y="391"/>
                    <a:pt x="216" y="198"/>
                    <a:pt x="234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4" name="Google Shape;1544;p15"/>
            <p:cNvSpPr/>
            <p:nvPr/>
          </p:nvSpPr>
          <p:spPr>
            <a:xfrm>
              <a:off x="3450213" y="1984775"/>
              <a:ext cx="40775" cy="5800"/>
            </a:xfrm>
            <a:custGeom>
              <a:avLst/>
              <a:gdLst/>
              <a:ahLst/>
              <a:cxnLst/>
              <a:rect l="l" t="t" r="r" b="b"/>
              <a:pathLst>
                <a:path w="1631" h="232" extrusionOk="0">
                  <a:moveTo>
                    <a:pt x="1" y="0"/>
                  </a:moveTo>
                  <a:cubicBezTo>
                    <a:pt x="97" y="17"/>
                    <a:pt x="177" y="31"/>
                    <a:pt x="258" y="44"/>
                  </a:cubicBezTo>
                  <a:cubicBezTo>
                    <a:pt x="521" y="87"/>
                    <a:pt x="784" y="129"/>
                    <a:pt x="1047" y="164"/>
                  </a:cubicBezTo>
                  <a:cubicBezTo>
                    <a:pt x="1241" y="189"/>
                    <a:pt x="1434" y="214"/>
                    <a:pt x="1630" y="231"/>
                  </a:cubicBezTo>
                  <a:cubicBezTo>
                    <a:pt x="1535" y="214"/>
                    <a:pt x="1455" y="201"/>
                    <a:pt x="1376" y="187"/>
                  </a:cubicBezTo>
                  <a:cubicBezTo>
                    <a:pt x="1116" y="145"/>
                    <a:pt x="856" y="105"/>
                    <a:pt x="595" y="72"/>
                  </a:cubicBezTo>
                  <a:cubicBezTo>
                    <a:pt x="397" y="47"/>
                    <a:pt x="199" y="22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5" name="Google Shape;1545;p15"/>
            <p:cNvSpPr/>
            <p:nvPr/>
          </p:nvSpPr>
          <p:spPr>
            <a:xfrm>
              <a:off x="3469938" y="2015500"/>
              <a:ext cx="60575" cy="3450"/>
            </a:xfrm>
            <a:custGeom>
              <a:avLst/>
              <a:gdLst/>
              <a:ahLst/>
              <a:cxnLst/>
              <a:rect l="l" t="t" r="r" b="b"/>
              <a:pathLst>
                <a:path w="2423" h="138" extrusionOk="0">
                  <a:moveTo>
                    <a:pt x="1200" y="0"/>
                  </a:moveTo>
                  <a:cubicBezTo>
                    <a:pt x="1191" y="0"/>
                    <a:pt x="1182" y="0"/>
                    <a:pt x="1173" y="1"/>
                  </a:cubicBezTo>
                  <a:cubicBezTo>
                    <a:pt x="1077" y="7"/>
                    <a:pt x="981" y="13"/>
                    <a:pt x="883" y="19"/>
                  </a:cubicBezTo>
                  <a:cubicBezTo>
                    <a:pt x="598" y="40"/>
                    <a:pt x="325" y="61"/>
                    <a:pt x="1" y="85"/>
                  </a:cubicBezTo>
                  <a:cubicBezTo>
                    <a:pt x="137" y="79"/>
                    <a:pt x="260" y="74"/>
                    <a:pt x="382" y="69"/>
                  </a:cubicBezTo>
                  <a:cubicBezTo>
                    <a:pt x="583" y="61"/>
                    <a:pt x="778" y="51"/>
                    <a:pt x="970" y="42"/>
                  </a:cubicBezTo>
                  <a:cubicBezTo>
                    <a:pt x="1044" y="42"/>
                    <a:pt x="1120" y="32"/>
                    <a:pt x="1193" y="32"/>
                  </a:cubicBezTo>
                  <a:cubicBezTo>
                    <a:pt x="1216" y="32"/>
                    <a:pt x="1239" y="33"/>
                    <a:pt x="1262" y="36"/>
                  </a:cubicBezTo>
                  <a:cubicBezTo>
                    <a:pt x="1360" y="45"/>
                    <a:pt x="1456" y="56"/>
                    <a:pt x="1556" y="64"/>
                  </a:cubicBezTo>
                  <a:cubicBezTo>
                    <a:pt x="1844" y="92"/>
                    <a:pt x="2134" y="119"/>
                    <a:pt x="2423" y="138"/>
                  </a:cubicBezTo>
                  <a:cubicBezTo>
                    <a:pt x="2287" y="122"/>
                    <a:pt x="2166" y="106"/>
                    <a:pt x="2044" y="89"/>
                  </a:cubicBezTo>
                  <a:cubicBezTo>
                    <a:pt x="1847" y="67"/>
                    <a:pt x="1655" y="45"/>
                    <a:pt x="1465" y="24"/>
                  </a:cubicBezTo>
                  <a:cubicBezTo>
                    <a:pt x="1376" y="16"/>
                    <a:pt x="1291" y="0"/>
                    <a:pt x="120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6" name="Google Shape;1546;p15"/>
            <p:cNvSpPr/>
            <p:nvPr/>
          </p:nvSpPr>
          <p:spPr>
            <a:xfrm>
              <a:off x="3538613" y="1968800"/>
              <a:ext cx="2875" cy="44250"/>
            </a:xfrm>
            <a:custGeom>
              <a:avLst/>
              <a:gdLst/>
              <a:ahLst/>
              <a:cxnLst/>
              <a:rect l="l" t="t" r="r" b="b"/>
              <a:pathLst>
                <a:path w="115" h="1770" extrusionOk="0">
                  <a:moveTo>
                    <a:pt x="115" y="1"/>
                  </a:moveTo>
                  <a:lnTo>
                    <a:pt x="115" y="1"/>
                  </a:lnTo>
                  <a:cubicBezTo>
                    <a:pt x="105" y="105"/>
                    <a:pt x="97" y="191"/>
                    <a:pt x="88" y="278"/>
                  </a:cubicBezTo>
                  <a:cubicBezTo>
                    <a:pt x="64" y="560"/>
                    <a:pt x="42" y="842"/>
                    <a:pt x="27" y="1124"/>
                  </a:cubicBezTo>
                  <a:cubicBezTo>
                    <a:pt x="15" y="1340"/>
                    <a:pt x="7" y="1555"/>
                    <a:pt x="0" y="1769"/>
                  </a:cubicBezTo>
                  <a:cubicBezTo>
                    <a:pt x="9" y="1666"/>
                    <a:pt x="17" y="1579"/>
                    <a:pt x="24" y="1491"/>
                  </a:cubicBezTo>
                  <a:cubicBezTo>
                    <a:pt x="49" y="1207"/>
                    <a:pt x="70" y="921"/>
                    <a:pt x="86" y="634"/>
                  </a:cubicBezTo>
                  <a:cubicBezTo>
                    <a:pt x="97" y="424"/>
                    <a:pt x="106" y="211"/>
                    <a:pt x="115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7" name="Google Shape;1547;p15"/>
            <p:cNvSpPr/>
            <p:nvPr/>
          </p:nvSpPr>
          <p:spPr>
            <a:xfrm>
              <a:off x="3502938" y="2047800"/>
              <a:ext cx="51925" cy="1425"/>
            </a:xfrm>
            <a:custGeom>
              <a:avLst/>
              <a:gdLst/>
              <a:ahLst/>
              <a:cxnLst/>
              <a:rect l="l" t="t" r="r" b="b"/>
              <a:pathLst>
                <a:path w="2077" h="57" extrusionOk="0">
                  <a:moveTo>
                    <a:pt x="1" y="0"/>
                  </a:moveTo>
                  <a:lnTo>
                    <a:pt x="1" y="0"/>
                  </a:lnTo>
                  <a:cubicBezTo>
                    <a:pt x="119" y="6"/>
                    <a:pt x="223" y="11"/>
                    <a:pt x="327" y="16"/>
                  </a:cubicBezTo>
                  <a:cubicBezTo>
                    <a:pt x="662" y="30"/>
                    <a:pt x="998" y="43"/>
                    <a:pt x="1332" y="49"/>
                  </a:cubicBezTo>
                  <a:cubicBezTo>
                    <a:pt x="1520" y="53"/>
                    <a:pt x="1708" y="57"/>
                    <a:pt x="1895" y="57"/>
                  </a:cubicBezTo>
                  <a:cubicBezTo>
                    <a:pt x="1956" y="57"/>
                    <a:pt x="2016" y="56"/>
                    <a:pt x="2077" y="55"/>
                  </a:cubicBezTo>
                  <a:cubicBezTo>
                    <a:pt x="1958" y="49"/>
                    <a:pt x="1854" y="43"/>
                    <a:pt x="1750" y="37"/>
                  </a:cubicBezTo>
                  <a:cubicBezTo>
                    <a:pt x="1420" y="22"/>
                    <a:pt x="1087" y="13"/>
                    <a:pt x="755" y="9"/>
                  </a:cubicBezTo>
                  <a:cubicBezTo>
                    <a:pt x="516" y="5"/>
                    <a:pt x="286" y="4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8" name="Google Shape;1548;p15"/>
            <p:cNvSpPr/>
            <p:nvPr/>
          </p:nvSpPr>
          <p:spPr>
            <a:xfrm>
              <a:off x="3563638" y="2008475"/>
              <a:ext cx="4250" cy="33650"/>
            </a:xfrm>
            <a:custGeom>
              <a:avLst/>
              <a:gdLst/>
              <a:ahLst/>
              <a:cxnLst/>
              <a:rect l="l" t="t" r="r" b="b"/>
              <a:pathLst>
                <a:path w="170" h="1346" extrusionOk="0">
                  <a:moveTo>
                    <a:pt x="170" y="0"/>
                  </a:moveTo>
                  <a:cubicBezTo>
                    <a:pt x="156" y="82"/>
                    <a:pt x="145" y="147"/>
                    <a:pt x="133" y="211"/>
                  </a:cubicBezTo>
                  <a:cubicBezTo>
                    <a:pt x="100" y="425"/>
                    <a:pt x="71" y="639"/>
                    <a:pt x="46" y="853"/>
                  </a:cubicBezTo>
                  <a:cubicBezTo>
                    <a:pt x="31" y="1019"/>
                    <a:pt x="13" y="1182"/>
                    <a:pt x="1" y="1346"/>
                  </a:cubicBezTo>
                  <a:cubicBezTo>
                    <a:pt x="14" y="1264"/>
                    <a:pt x="23" y="1199"/>
                    <a:pt x="34" y="1134"/>
                  </a:cubicBezTo>
                  <a:cubicBezTo>
                    <a:pt x="68" y="919"/>
                    <a:pt x="99" y="702"/>
                    <a:pt x="123" y="483"/>
                  </a:cubicBezTo>
                  <a:cubicBezTo>
                    <a:pt x="142" y="323"/>
                    <a:pt x="160" y="162"/>
                    <a:pt x="17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9" name="Google Shape;1549;p15"/>
            <p:cNvSpPr/>
            <p:nvPr/>
          </p:nvSpPr>
          <p:spPr>
            <a:xfrm>
              <a:off x="3464588" y="2101800"/>
              <a:ext cx="155500" cy="17125"/>
            </a:xfrm>
            <a:custGeom>
              <a:avLst/>
              <a:gdLst/>
              <a:ahLst/>
              <a:cxnLst/>
              <a:rect l="l" t="t" r="r" b="b"/>
              <a:pathLst>
                <a:path w="6220" h="685" extrusionOk="0">
                  <a:moveTo>
                    <a:pt x="6220" y="1"/>
                  </a:moveTo>
                  <a:lnTo>
                    <a:pt x="6220" y="1"/>
                  </a:lnTo>
                  <a:cubicBezTo>
                    <a:pt x="5901" y="113"/>
                    <a:pt x="5587" y="224"/>
                    <a:pt x="5274" y="335"/>
                  </a:cubicBezTo>
                  <a:cubicBezTo>
                    <a:pt x="5156" y="376"/>
                    <a:pt x="5036" y="419"/>
                    <a:pt x="4917" y="463"/>
                  </a:cubicBezTo>
                  <a:lnTo>
                    <a:pt x="4737" y="528"/>
                  </a:lnTo>
                  <a:cubicBezTo>
                    <a:pt x="4686" y="552"/>
                    <a:pt x="4615" y="544"/>
                    <a:pt x="4554" y="555"/>
                  </a:cubicBezTo>
                  <a:cubicBezTo>
                    <a:pt x="4302" y="579"/>
                    <a:pt x="4051" y="602"/>
                    <a:pt x="3799" y="627"/>
                  </a:cubicBezTo>
                  <a:cubicBezTo>
                    <a:pt x="3671" y="646"/>
                    <a:pt x="3543" y="650"/>
                    <a:pt x="3415" y="650"/>
                  </a:cubicBezTo>
                  <a:cubicBezTo>
                    <a:pt x="3315" y="650"/>
                    <a:pt x="3215" y="647"/>
                    <a:pt x="3115" y="647"/>
                  </a:cubicBezTo>
                  <a:cubicBezTo>
                    <a:pt x="3091" y="647"/>
                    <a:pt x="3067" y="647"/>
                    <a:pt x="3043" y="648"/>
                  </a:cubicBezTo>
                  <a:lnTo>
                    <a:pt x="1853" y="648"/>
                  </a:lnTo>
                  <a:cubicBezTo>
                    <a:pt x="1805" y="640"/>
                    <a:pt x="1757" y="633"/>
                    <a:pt x="1710" y="623"/>
                  </a:cubicBezTo>
                  <a:cubicBezTo>
                    <a:pt x="1520" y="591"/>
                    <a:pt x="1329" y="561"/>
                    <a:pt x="1140" y="529"/>
                  </a:cubicBezTo>
                  <a:cubicBezTo>
                    <a:pt x="762" y="465"/>
                    <a:pt x="385" y="404"/>
                    <a:pt x="1" y="341"/>
                  </a:cubicBezTo>
                  <a:lnTo>
                    <a:pt x="1" y="341"/>
                  </a:lnTo>
                  <a:cubicBezTo>
                    <a:pt x="332" y="402"/>
                    <a:pt x="660" y="462"/>
                    <a:pt x="985" y="519"/>
                  </a:cubicBezTo>
                  <a:cubicBezTo>
                    <a:pt x="1237" y="566"/>
                    <a:pt x="1489" y="610"/>
                    <a:pt x="1743" y="655"/>
                  </a:cubicBezTo>
                  <a:cubicBezTo>
                    <a:pt x="1774" y="661"/>
                    <a:pt x="1805" y="666"/>
                    <a:pt x="1837" y="672"/>
                  </a:cubicBezTo>
                  <a:cubicBezTo>
                    <a:pt x="1855" y="675"/>
                    <a:pt x="1871" y="675"/>
                    <a:pt x="1887" y="675"/>
                  </a:cubicBezTo>
                  <a:cubicBezTo>
                    <a:pt x="1893" y="675"/>
                    <a:pt x="1898" y="675"/>
                    <a:pt x="1903" y="675"/>
                  </a:cubicBezTo>
                  <a:cubicBezTo>
                    <a:pt x="1914" y="675"/>
                    <a:pt x="1924" y="675"/>
                    <a:pt x="1935" y="676"/>
                  </a:cubicBezTo>
                  <a:cubicBezTo>
                    <a:pt x="2000" y="676"/>
                    <a:pt x="2063" y="677"/>
                    <a:pt x="2128" y="677"/>
                  </a:cubicBezTo>
                  <a:cubicBezTo>
                    <a:pt x="2256" y="678"/>
                    <a:pt x="2382" y="678"/>
                    <a:pt x="2511" y="680"/>
                  </a:cubicBezTo>
                  <a:cubicBezTo>
                    <a:pt x="2767" y="682"/>
                    <a:pt x="3023" y="683"/>
                    <a:pt x="3279" y="683"/>
                  </a:cubicBezTo>
                  <a:cubicBezTo>
                    <a:pt x="3295" y="683"/>
                    <a:pt x="3310" y="683"/>
                    <a:pt x="3326" y="683"/>
                  </a:cubicBezTo>
                  <a:cubicBezTo>
                    <a:pt x="3382" y="683"/>
                    <a:pt x="3438" y="685"/>
                    <a:pt x="3494" y="685"/>
                  </a:cubicBezTo>
                  <a:cubicBezTo>
                    <a:pt x="3551" y="685"/>
                    <a:pt x="3607" y="683"/>
                    <a:pt x="3664" y="673"/>
                  </a:cubicBezTo>
                  <a:cubicBezTo>
                    <a:pt x="3792" y="661"/>
                    <a:pt x="3920" y="648"/>
                    <a:pt x="4046" y="635"/>
                  </a:cubicBezTo>
                  <a:cubicBezTo>
                    <a:pt x="4234" y="617"/>
                    <a:pt x="4423" y="598"/>
                    <a:pt x="4611" y="579"/>
                  </a:cubicBezTo>
                  <a:cubicBezTo>
                    <a:pt x="4612" y="579"/>
                    <a:pt x="4614" y="579"/>
                    <a:pt x="4615" y="579"/>
                  </a:cubicBezTo>
                  <a:cubicBezTo>
                    <a:pt x="4709" y="579"/>
                    <a:pt x="4801" y="531"/>
                    <a:pt x="4886" y="502"/>
                  </a:cubicBezTo>
                  <a:cubicBezTo>
                    <a:pt x="4975" y="469"/>
                    <a:pt x="5064" y="435"/>
                    <a:pt x="5153" y="403"/>
                  </a:cubicBezTo>
                  <a:cubicBezTo>
                    <a:pt x="5507" y="268"/>
                    <a:pt x="5860" y="135"/>
                    <a:pt x="622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0" name="Google Shape;1550;p15"/>
            <p:cNvSpPr/>
            <p:nvPr/>
          </p:nvSpPr>
          <p:spPr>
            <a:xfrm>
              <a:off x="3486063" y="2081250"/>
              <a:ext cx="23625" cy="31400"/>
            </a:xfrm>
            <a:custGeom>
              <a:avLst/>
              <a:gdLst/>
              <a:ahLst/>
              <a:cxnLst/>
              <a:rect l="l" t="t" r="r" b="b"/>
              <a:pathLst>
                <a:path w="945" h="1256" extrusionOk="0">
                  <a:moveTo>
                    <a:pt x="0" y="1"/>
                  </a:moveTo>
                  <a:lnTo>
                    <a:pt x="0" y="1"/>
                  </a:lnTo>
                  <a:cubicBezTo>
                    <a:pt x="54" y="79"/>
                    <a:pt x="98" y="141"/>
                    <a:pt x="141" y="205"/>
                  </a:cubicBezTo>
                  <a:cubicBezTo>
                    <a:pt x="287" y="409"/>
                    <a:pt x="434" y="612"/>
                    <a:pt x="588" y="809"/>
                  </a:cubicBezTo>
                  <a:cubicBezTo>
                    <a:pt x="704" y="961"/>
                    <a:pt x="824" y="1109"/>
                    <a:pt x="945" y="1256"/>
                  </a:cubicBezTo>
                  <a:cubicBezTo>
                    <a:pt x="890" y="1177"/>
                    <a:pt x="847" y="1115"/>
                    <a:pt x="802" y="1053"/>
                  </a:cubicBezTo>
                  <a:cubicBezTo>
                    <a:pt x="655" y="845"/>
                    <a:pt x="506" y="642"/>
                    <a:pt x="349" y="441"/>
                  </a:cubicBezTo>
                  <a:cubicBezTo>
                    <a:pt x="235" y="293"/>
                    <a:pt x="120" y="145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1" name="Google Shape;1551;p15"/>
            <p:cNvSpPr/>
            <p:nvPr/>
          </p:nvSpPr>
          <p:spPr>
            <a:xfrm>
              <a:off x="3514863" y="2075100"/>
              <a:ext cx="33000" cy="35375"/>
            </a:xfrm>
            <a:custGeom>
              <a:avLst/>
              <a:gdLst/>
              <a:ahLst/>
              <a:cxnLst/>
              <a:rect l="l" t="t" r="r" b="b"/>
              <a:pathLst>
                <a:path w="1320" h="1415" extrusionOk="0">
                  <a:moveTo>
                    <a:pt x="1" y="1"/>
                  </a:moveTo>
                  <a:lnTo>
                    <a:pt x="1" y="1"/>
                  </a:lnTo>
                  <a:cubicBezTo>
                    <a:pt x="74" y="86"/>
                    <a:pt x="137" y="160"/>
                    <a:pt x="199" y="233"/>
                  </a:cubicBezTo>
                  <a:cubicBezTo>
                    <a:pt x="403" y="466"/>
                    <a:pt x="606" y="699"/>
                    <a:pt x="823" y="918"/>
                  </a:cubicBezTo>
                  <a:cubicBezTo>
                    <a:pt x="987" y="1085"/>
                    <a:pt x="1153" y="1251"/>
                    <a:pt x="1319" y="1415"/>
                  </a:cubicBezTo>
                  <a:cubicBezTo>
                    <a:pt x="1244" y="1333"/>
                    <a:pt x="1179" y="1262"/>
                    <a:pt x="1114" y="1190"/>
                  </a:cubicBezTo>
                  <a:cubicBezTo>
                    <a:pt x="1005" y="1072"/>
                    <a:pt x="900" y="960"/>
                    <a:pt x="793" y="847"/>
                  </a:cubicBezTo>
                  <a:cubicBezTo>
                    <a:pt x="686" y="736"/>
                    <a:pt x="583" y="616"/>
                    <a:pt x="475" y="503"/>
                  </a:cubicBezTo>
                  <a:cubicBezTo>
                    <a:pt x="320" y="333"/>
                    <a:pt x="162" y="165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2" name="Google Shape;1552;p15"/>
            <p:cNvSpPr/>
            <p:nvPr/>
          </p:nvSpPr>
          <p:spPr>
            <a:xfrm>
              <a:off x="3551438" y="2078125"/>
              <a:ext cx="20575" cy="33125"/>
            </a:xfrm>
            <a:custGeom>
              <a:avLst/>
              <a:gdLst/>
              <a:ahLst/>
              <a:cxnLst/>
              <a:rect l="l" t="t" r="r" b="b"/>
              <a:pathLst>
                <a:path w="823" h="1325" extrusionOk="0">
                  <a:moveTo>
                    <a:pt x="1" y="1"/>
                  </a:moveTo>
                  <a:cubicBezTo>
                    <a:pt x="46" y="83"/>
                    <a:pt x="85" y="149"/>
                    <a:pt x="121" y="215"/>
                  </a:cubicBezTo>
                  <a:cubicBezTo>
                    <a:pt x="245" y="431"/>
                    <a:pt x="376" y="642"/>
                    <a:pt x="511" y="852"/>
                  </a:cubicBezTo>
                  <a:cubicBezTo>
                    <a:pt x="614" y="1011"/>
                    <a:pt x="716" y="1170"/>
                    <a:pt x="823" y="1324"/>
                  </a:cubicBezTo>
                  <a:cubicBezTo>
                    <a:pt x="775" y="1244"/>
                    <a:pt x="737" y="1178"/>
                    <a:pt x="699" y="1112"/>
                  </a:cubicBezTo>
                  <a:cubicBezTo>
                    <a:pt x="571" y="896"/>
                    <a:pt x="441" y="680"/>
                    <a:pt x="307" y="467"/>
                  </a:cubicBezTo>
                  <a:cubicBezTo>
                    <a:pt x="208" y="309"/>
                    <a:pt x="106" y="154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3" name="Google Shape;1553;p15"/>
            <p:cNvSpPr/>
            <p:nvPr/>
          </p:nvSpPr>
          <p:spPr>
            <a:xfrm>
              <a:off x="3490888" y="2128625"/>
              <a:ext cx="19425" cy="26100"/>
            </a:xfrm>
            <a:custGeom>
              <a:avLst/>
              <a:gdLst/>
              <a:ahLst/>
              <a:cxnLst/>
              <a:rect l="l" t="t" r="r" b="b"/>
              <a:pathLst>
                <a:path w="777" h="1044" extrusionOk="0">
                  <a:moveTo>
                    <a:pt x="776" y="0"/>
                  </a:moveTo>
                  <a:cubicBezTo>
                    <a:pt x="725" y="63"/>
                    <a:pt x="687" y="112"/>
                    <a:pt x="648" y="159"/>
                  </a:cubicBezTo>
                  <a:cubicBezTo>
                    <a:pt x="521" y="323"/>
                    <a:pt x="393" y="487"/>
                    <a:pt x="272" y="656"/>
                  </a:cubicBezTo>
                  <a:cubicBezTo>
                    <a:pt x="179" y="785"/>
                    <a:pt x="88" y="913"/>
                    <a:pt x="1" y="1044"/>
                  </a:cubicBezTo>
                  <a:cubicBezTo>
                    <a:pt x="51" y="981"/>
                    <a:pt x="89" y="933"/>
                    <a:pt x="128" y="884"/>
                  </a:cubicBezTo>
                  <a:cubicBezTo>
                    <a:pt x="256" y="718"/>
                    <a:pt x="385" y="552"/>
                    <a:pt x="507" y="381"/>
                  </a:cubicBezTo>
                  <a:cubicBezTo>
                    <a:pt x="599" y="256"/>
                    <a:pt x="688" y="129"/>
                    <a:pt x="77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4" name="Google Shape;1554;p15"/>
            <p:cNvSpPr/>
            <p:nvPr/>
          </p:nvSpPr>
          <p:spPr>
            <a:xfrm>
              <a:off x="3513138" y="2131550"/>
              <a:ext cx="31275" cy="36725"/>
            </a:xfrm>
            <a:custGeom>
              <a:avLst/>
              <a:gdLst/>
              <a:ahLst/>
              <a:cxnLst/>
              <a:rect l="l" t="t" r="r" b="b"/>
              <a:pathLst>
                <a:path w="1251" h="1469" extrusionOk="0">
                  <a:moveTo>
                    <a:pt x="1250" y="1"/>
                  </a:moveTo>
                  <a:cubicBezTo>
                    <a:pt x="1174" y="83"/>
                    <a:pt x="1111" y="154"/>
                    <a:pt x="1046" y="226"/>
                  </a:cubicBezTo>
                  <a:cubicBezTo>
                    <a:pt x="837" y="455"/>
                    <a:pt x="634" y="691"/>
                    <a:pt x="434" y="931"/>
                  </a:cubicBezTo>
                  <a:cubicBezTo>
                    <a:pt x="288" y="1108"/>
                    <a:pt x="140" y="1285"/>
                    <a:pt x="0" y="1469"/>
                  </a:cubicBezTo>
                  <a:cubicBezTo>
                    <a:pt x="76" y="1387"/>
                    <a:pt x="140" y="1315"/>
                    <a:pt x="204" y="1244"/>
                  </a:cubicBezTo>
                  <a:cubicBezTo>
                    <a:pt x="407" y="1015"/>
                    <a:pt x="609" y="781"/>
                    <a:pt x="805" y="545"/>
                  </a:cubicBezTo>
                  <a:cubicBezTo>
                    <a:pt x="954" y="365"/>
                    <a:pt x="1105" y="184"/>
                    <a:pt x="125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5" name="Google Shape;1555;p15"/>
            <p:cNvSpPr/>
            <p:nvPr/>
          </p:nvSpPr>
          <p:spPr>
            <a:xfrm>
              <a:off x="3545763" y="2135775"/>
              <a:ext cx="23625" cy="62100"/>
            </a:xfrm>
            <a:custGeom>
              <a:avLst/>
              <a:gdLst/>
              <a:ahLst/>
              <a:cxnLst/>
              <a:rect l="l" t="t" r="r" b="b"/>
              <a:pathLst>
                <a:path w="945" h="2484" extrusionOk="0">
                  <a:moveTo>
                    <a:pt x="945" y="1"/>
                  </a:moveTo>
                  <a:cubicBezTo>
                    <a:pt x="902" y="144"/>
                    <a:pt x="863" y="272"/>
                    <a:pt x="824" y="404"/>
                  </a:cubicBezTo>
                  <a:cubicBezTo>
                    <a:pt x="760" y="612"/>
                    <a:pt x="700" y="818"/>
                    <a:pt x="640" y="1023"/>
                  </a:cubicBezTo>
                  <a:cubicBezTo>
                    <a:pt x="625" y="1075"/>
                    <a:pt x="612" y="1127"/>
                    <a:pt x="596" y="1179"/>
                  </a:cubicBezTo>
                  <a:cubicBezTo>
                    <a:pt x="579" y="1232"/>
                    <a:pt x="572" y="1281"/>
                    <a:pt x="545" y="1329"/>
                  </a:cubicBezTo>
                  <a:cubicBezTo>
                    <a:pt x="497" y="1426"/>
                    <a:pt x="450" y="1521"/>
                    <a:pt x="404" y="1619"/>
                  </a:cubicBezTo>
                  <a:cubicBezTo>
                    <a:pt x="266" y="1905"/>
                    <a:pt x="130" y="2193"/>
                    <a:pt x="0" y="2484"/>
                  </a:cubicBezTo>
                  <a:cubicBezTo>
                    <a:pt x="68" y="2351"/>
                    <a:pt x="129" y="2231"/>
                    <a:pt x="190" y="2111"/>
                  </a:cubicBezTo>
                  <a:cubicBezTo>
                    <a:pt x="285" y="1916"/>
                    <a:pt x="379" y="1728"/>
                    <a:pt x="472" y="1539"/>
                  </a:cubicBezTo>
                  <a:cubicBezTo>
                    <a:pt x="516" y="1442"/>
                    <a:pt x="572" y="1355"/>
                    <a:pt x="607" y="1250"/>
                  </a:cubicBezTo>
                  <a:cubicBezTo>
                    <a:pt x="634" y="1147"/>
                    <a:pt x="663" y="1044"/>
                    <a:pt x="691" y="940"/>
                  </a:cubicBezTo>
                  <a:cubicBezTo>
                    <a:pt x="772" y="637"/>
                    <a:pt x="852" y="343"/>
                    <a:pt x="945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6" name="Google Shape;1556;p15"/>
            <p:cNvSpPr/>
            <p:nvPr/>
          </p:nvSpPr>
          <p:spPr>
            <a:xfrm>
              <a:off x="3592088" y="2036300"/>
              <a:ext cx="3175" cy="31100"/>
            </a:xfrm>
            <a:custGeom>
              <a:avLst/>
              <a:gdLst/>
              <a:ahLst/>
              <a:cxnLst/>
              <a:rect l="l" t="t" r="r" b="b"/>
              <a:pathLst>
                <a:path w="127" h="1244" extrusionOk="0">
                  <a:moveTo>
                    <a:pt x="126" y="0"/>
                  </a:moveTo>
                  <a:lnTo>
                    <a:pt x="126" y="0"/>
                  </a:lnTo>
                  <a:cubicBezTo>
                    <a:pt x="115" y="79"/>
                    <a:pt x="107" y="136"/>
                    <a:pt x="100" y="195"/>
                  </a:cubicBezTo>
                  <a:cubicBezTo>
                    <a:pt x="71" y="392"/>
                    <a:pt x="51" y="590"/>
                    <a:pt x="32" y="789"/>
                  </a:cubicBezTo>
                  <a:cubicBezTo>
                    <a:pt x="21" y="941"/>
                    <a:pt x="9" y="1092"/>
                    <a:pt x="0" y="1243"/>
                  </a:cubicBezTo>
                  <a:cubicBezTo>
                    <a:pt x="10" y="1166"/>
                    <a:pt x="19" y="1107"/>
                    <a:pt x="26" y="1047"/>
                  </a:cubicBezTo>
                  <a:cubicBezTo>
                    <a:pt x="52" y="847"/>
                    <a:pt x="75" y="647"/>
                    <a:pt x="93" y="447"/>
                  </a:cubicBezTo>
                  <a:cubicBezTo>
                    <a:pt x="107" y="299"/>
                    <a:pt x="119" y="151"/>
                    <a:pt x="12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7" name="Google Shape;1557;p15"/>
            <p:cNvSpPr/>
            <p:nvPr/>
          </p:nvSpPr>
          <p:spPr>
            <a:xfrm>
              <a:off x="3527613" y="1955225"/>
              <a:ext cx="22200" cy="5050"/>
            </a:xfrm>
            <a:custGeom>
              <a:avLst/>
              <a:gdLst/>
              <a:ahLst/>
              <a:cxnLst/>
              <a:rect l="l" t="t" r="r" b="b"/>
              <a:pathLst>
                <a:path w="888" h="202" extrusionOk="0">
                  <a:moveTo>
                    <a:pt x="1" y="1"/>
                  </a:moveTo>
                  <a:cubicBezTo>
                    <a:pt x="60" y="15"/>
                    <a:pt x="100" y="27"/>
                    <a:pt x="140" y="38"/>
                  </a:cubicBezTo>
                  <a:cubicBezTo>
                    <a:pt x="282" y="76"/>
                    <a:pt x="424" y="112"/>
                    <a:pt x="568" y="141"/>
                  </a:cubicBezTo>
                  <a:cubicBezTo>
                    <a:pt x="674" y="164"/>
                    <a:pt x="779" y="186"/>
                    <a:pt x="888" y="201"/>
                  </a:cubicBezTo>
                  <a:cubicBezTo>
                    <a:pt x="830" y="184"/>
                    <a:pt x="790" y="173"/>
                    <a:pt x="751" y="161"/>
                  </a:cubicBezTo>
                  <a:cubicBezTo>
                    <a:pt x="610" y="124"/>
                    <a:pt x="469" y="90"/>
                    <a:pt x="326" y="62"/>
                  </a:cubicBezTo>
                  <a:cubicBezTo>
                    <a:pt x="219" y="40"/>
                    <a:pt x="110" y="18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8" name="Google Shape;1558;p15"/>
            <p:cNvSpPr/>
            <p:nvPr/>
          </p:nvSpPr>
          <p:spPr>
            <a:xfrm>
              <a:off x="3558213" y="1912250"/>
              <a:ext cx="3100" cy="40425"/>
            </a:xfrm>
            <a:custGeom>
              <a:avLst/>
              <a:gdLst/>
              <a:ahLst/>
              <a:cxnLst/>
              <a:rect l="l" t="t" r="r" b="b"/>
              <a:pathLst>
                <a:path w="124" h="1617" extrusionOk="0">
                  <a:moveTo>
                    <a:pt x="124" y="1"/>
                  </a:moveTo>
                  <a:cubicBezTo>
                    <a:pt x="114" y="97"/>
                    <a:pt x="104" y="177"/>
                    <a:pt x="96" y="254"/>
                  </a:cubicBezTo>
                  <a:cubicBezTo>
                    <a:pt x="69" y="511"/>
                    <a:pt x="47" y="770"/>
                    <a:pt x="31" y="1028"/>
                  </a:cubicBezTo>
                  <a:cubicBezTo>
                    <a:pt x="18" y="1224"/>
                    <a:pt x="6" y="1421"/>
                    <a:pt x="0" y="1617"/>
                  </a:cubicBezTo>
                  <a:cubicBezTo>
                    <a:pt x="11" y="1520"/>
                    <a:pt x="18" y="1441"/>
                    <a:pt x="26" y="1362"/>
                  </a:cubicBezTo>
                  <a:cubicBezTo>
                    <a:pt x="53" y="1103"/>
                    <a:pt x="75" y="841"/>
                    <a:pt x="92" y="579"/>
                  </a:cubicBezTo>
                  <a:cubicBezTo>
                    <a:pt x="104" y="387"/>
                    <a:pt x="118" y="193"/>
                    <a:pt x="124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9" name="Google Shape;1559;p15"/>
            <p:cNvSpPr/>
            <p:nvPr/>
          </p:nvSpPr>
          <p:spPr>
            <a:xfrm>
              <a:off x="3581413" y="1933525"/>
              <a:ext cx="2900" cy="38075"/>
            </a:xfrm>
            <a:custGeom>
              <a:avLst/>
              <a:gdLst/>
              <a:ahLst/>
              <a:cxnLst/>
              <a:rect l="l" t="t" r="r" b="b"/>
              <a:pathLst>
                <a:path w="116" h="1523" extrusionOk="0">
                  <a:moveTo>
                    <a:pt x="116" y="0"/>
                  </a:moveTo>
                  <a:cubicBezTo>
                    <a:pt x="105" y="92"/>
                    <a:pt x="95" y="165"/>
                    <a:pt x="87" y="239"/>
                  </a:cubicBezTo>
                  <a:cubicBezTo>
                    <a:pt x="62" y="480"/>
                    <a:pt x="42" y="723"/>
                    <a:pt x="27" y="966"/>
                  </a:cubicBezTo>
                  <a:cubicBezTo>
                    <a:pt x="15" y="1151"/>
                    <a:pt x="7" y="1336"/>
                    <a:pt x="1" y="1523"/>
                  </a:cubicBezTo>
                  <a:cubicBezTo>
                    <a:pt x="9" y="1431"/>
                    <a:pt x="18" y="1358"/>
                    <a:pt x="25" y="1283"/>
                  </a:cubicBezTo>
                  <a:cubicBezTo>
                    <a:pt x="50" y="1039"/>
                    <a:pt x="73" y="791"/>
                    <a:pt x="87" y="546"/>
                  </a:cubicBezTo>
                  <a:cubicBezTo>
                    <a:pt x="100" y="363"/>
                    <a:pt x="111" y="182"/>
                    <a:pt x="11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0" name="Google Shape;1560;p15"/>
            <p:cNvSpPr/>
            <p:nvPr/>
          </p:nvSpPr>
          <p:spPr>
            <a:xfrm>
              <a:off x="3603238" y="1949900"/>
              <a:ext cx="1800" cy="39175"/>
            </a:xfrm>
            <a:custGeom>
              <a:avLst/>
              <a:gdLst/>
              <a:ahLst/>
              <a:cxnLst/>
              <a:rect l="l" t="t" r="r" b="b"/>
              <a:pathLst>
                <a:path w="72" h="1567" extrusionOk="0">
                  <a:moveTo>
                    <a:pt x="72" y="1"/>
                  </a:moveTo>
                  <a:cubicBezTo>
                    <a:pt x="65" y="95"/>
                    <a:pt x="58" y="171"/>
                    <a:pt x="51" y="247"/>
                  </a:cubicBezTo>
                  <a:cubicBezTo>
                    <a:pt x="33" y="496"/>
                    <a:pt x="21" y="746"/>
                    <a:pt x="13" y="996"/>
                  </a:cubicBezTo>
                  <a:cubicBezTo>
                    <a:pt x="5" y="1187"/>
                    <a:pt x="1" y="1377"/>
                    <a:pt x="1" y="1566"/>
                  </a:cubicBezTo>
                  <a:cubicBezTo>
                    <a:pt x="7" y="1472"/>
                    <a:pt x="13" y="1396"/>
                    <a:pt x="19" y="1321"/>
                  </a:cubicBezTo>
                  <a:cubicBezTo>
                    <a:pt x="38" y="1067"/>
                    <a:pt x="51" y="815"/>
                    <a:pt x="60" y="562"/>
                  </a:cubicBezTo>
                  <a:cubicBezTo>
                    <a:pt x="66" y="375"/>
                    <a:pt x="72" y="187"/>
                    <a:pt x="72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1" name="Google Shape;1561;p15"/>
            <p:cNvSpPr/>
            <p:nvPr/>
          </p:nvSpPr>
          <p:spPr>
            <a:xfrm>
              <a:off x="3678263" y="2107025"/>
              <a:ext cx="137925" cy="11850"/>
            </a:xfrm>
            <a:custGeom>
              <a:avLst/>
              <a:gdLst/>
              <a:ahLst/>
              <a:cxnLst/>
              <a:rect l="l" t="t" r="r" b="b"/>
              <a:pathLst>
                <a:path w="5517" h="474" extrusionOk="0">
                  <a:moveTo>
                    <a:pt x="5516" y="1"/>
                  </a:moveTo>
                  <a:lnTo>
                    <a:pt x="5516" y="1"/>
                  </a:lnTo>
                  <a:cubicBezTo>
                    <a:pt x="5234" y="94"/>
                    <a:pt x="4956" y="187"/>
                    <a:pt x="4680" y="278"/>
                  </a:cubicBezTo>
                  <a:cubicBezTo>
                    <a:pt x="4578" y="314"/>
                    <a:pt x="4470" y="349"/>
                    <a:pt x="4365" y="386"/>
                  </a:cubicBezTo>
                  <a:cubicBezTo>
                    <a:pt x="4311" y="403"/>
                    <a:pt x="4260" y="422"/>
                    <a:pt x="4206" y="439"/>
                  </a:cubicBezTo>
                  <a:cubicBezTo>
                    <a:pt x="4188" y="443"/>
                    <a:pt x="4166" y="444"/>
                    <a:pt x="4143" y="444"/>
                  </a:cubicBezTo>
                  <a:cubicBezTo>
                    <a:pt x="4115" y="444"/>
                    <a:pt x="4085" y="442"/>
                    <a:pt x="4057" y="442"/>
                  </a:cubicBezTo>
                  <a:cubicBezTo>
                    <a:pt x="4052" y="442"/>
                    <a:pt x="4048" y="442"/>
                    <a:pt x="4043" y="442"/>
                  </a:cubicBezTo>
                  <a:cubicBezTo>
                    <a:pt x="3821" y="439"/>
                    <a:pt x="3597" y="436"/>
                    <a:pt x="3374" y="434"/>
                  </a:cubicBezTo>
                  <a:cubicBezTo>
                    <a:pt x="3151" y="430"/>
                    <a:pt x="2928" y="434"/>
                    <a:pt x="2704" y="424"/>
                  </a:cubicBezTo>
                  <a:cubicBezTo>
                    <a:pt x="2481" y="411"/>
                    <a:pt x="2260" y="396"/>
                    <a:pt x="2036" y="381"/>
                  </a:cubicBezTo>
                  <a:cubicBezTo>
                    <a:pt x="1705" y="360"/>
                    <a:pt x="1374" y="335"/>
                    <a:pt x="1043" y="335"/>
                  </a:cubicBezTo>
                  <a:cubicBezTo>
                    <a:pt x="1035" y="335"/>
                    <a:pt x="1027" y="335"/>
                    <a:pt x="1020" y="335"/>
                  </a:cubicBezTo>
                  <a:cubicBezTo>
                    <a:pt x="683" y="330"/>
                    <a:pt x="346" y="325"/>
                    <a:pt x="1" y="320"/>
                  </a:cubicBezTo>
                  <a:lnTo>
                    <a:pt x="1" y="320"/>
                  </a:lnTo>
                  <a:cubicBezTo>
                    <a:pt x="299" y="329"/>
                    <a:pt x="591" y="338"/>
                    <a:pt x="881" y="347"/>
                  </a:cubicBezTo>
                  <a:cubicBezTo>
                    <a:pt x="1333" y="353"/>
                    <a:pt x="1784" y="391"/>
                    <a:pt x="2236" y="422"/>
                  </a:cubicBezTo>
                  <a:cubicBezTo>
                    <a:pt x="2459" y="434"/>
                    <a:pt x="2686" y="461"/>
                    <a:pt x="2911" y="462"/>
                  </a:cubicBezTo>
                  <a:cubicBezTo>
                    <a:pt x="3137" y="463"/>
                    <a:pt x="3362" y="467"/>
                    <a:pt x="3588" y="468"/>
                  </a:cubicBezTo>
                  <a:cubicBezTo>
                    <a:pt x="3755" y="469"/>
                    <a:pt x="3921" y="471"/>
                    <a:pt x="4090" y="473"/>
                  </a:cubicBezTo>
                  <a:cubicBezTo>
                    <a:pt x="4096" y="472"/>
                    <a:pt x="4102" y="472"/>
                    <a:pt x="4108" y="472"/>
                  </a:cubicBezTo>
                  <a:cubicBezTo>
                    <a:pt x="4126" y="472"/>
                    <a:pt x="4142" y="474"/>
                    <a:pt x="4160" y="474"/>
                  </a:cubicBezTo>
                  <a:cubicBezTo>
                    <a:pt x="4178" y="474"/>
                    <a:pt x="4197" y="472"/>
                    <a:pt x="4218" y="464"/>
                  </a:cubicBezTo>
                  <a:cubicBezTo>
                    <a:pt x="4258" y="451"/>
                    <a:pt x="4298" y="437"/>
                    <a:pt x="4336" y="424"/>
                  </a:cubicBezTo>
                  <a:cubicBezTo>
                    <a:pt x="4415" y="396"/>
                    <a:pt x="4494" y="368"/>
                    <a:pt x="4573" y="340"/>
                  </a:cubicBezTo>
                  <a:cubicBezTo>
                    <a:pt x="4885" y="227"/>
                    <a:pt x="5197" y="115"/>
                    <a:pt x="5516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2" name="Google Shape;1562;p15"/>
            <p:cNvSpPr/>
            <p:nvPr/>
          </p:nvSpPr>
          <p:spPr>
            <a:xfrm>
              <a:off x="3559263" y="1986400"/>
              <a:ext cx="23150" cy="1575"/>
            </a:xfrm>
            <a:custGeom>
              <a:avLst/>
              <a:gdLst/>
              <a:ahLst/>
              <a:cxnLst/>
              <a:rect l="l" t="t" r="r" b="b"/>
              <a:pathLst>
                <a:path w="926" h="63" extrusionOk="0">
                  <a:moveTo>
                    <a:pt x="1" y="0"/>
                  </a:moveTo>
                  <a:cubicBezTo>
                    <a:pt x="62" y="7"/>
                    <a:pt x="105" y="12"/>
                    <a:pt x="147" y="16"/>
                  </a:cubicBezTo>
                  <a:cubicBezTo>
                    <a:pt x="295" y="33"/>
                    <a:pt x="445" y="45"/>
                    <a:pt x="593" y="55"/>
                  </a:cubicBezTo>
                  <a:cubicBezTo>
                    <a:pt x="692" y="58"/>
                    <a:pt x="792" y="63"/>
                    <a:pt x="890" y="63"/>
                  </a:cubicBezTo>
                  <a:cubicBezTo>
                    <a:pt x="902" y="63"/>
                    <a:pt x="914" y="63"/>
                    <a:pt x="926" y="62"/>
                  </a:cubicBezTo>
                  <a:cubicBezTo>
                    <a:pt x="879" y="55"/>
                    <a:pt x="830" y="49"/>
                    <a:pt x="781" y="44"/>
                  </a:cubicBezTo>
                  <a:cubicBezTo>
                    <a:pt x="635" y="27"/>
                    <a:pt x="485" y="16"/>
                    <a:pt x="339" y="10"/>
                  </a:cubicBezTo>
                  <a:cubicBezTo>
                    <a:pt x="227" y="4"/>
                    <a:pt x="115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3" name="Google Shape;1563;p15"/>
            <p:cNvSpPr/>
            <p:nvPr/>
          </p:nvSpPr>
          <p:spPr>
            <a:xfrm>
              <a:off x="3587738" y="2007575"/>
              <a:ext cx="26475" cy="5750"/>
            </a:xfrm>
            <a:custGeom>
              <a:avLst/>
              <a:gdLst/>
              <a:ahLst/>
              <a:cxnLst/>
              <a:rect l="l" t="t" r="r" b="b"/>
              <a:pathLst>
                <a:path w="1059" h="230" extrusionOk="0">
                  <a:moveTo>
                    <a:pt x="1" y="1"/>
                  </a:moveTo>
                  <a:lnTo>
                    <a:pt x="166" y="42"/>
                  </a:lnTo>
                  <a:cubicBezTo>
                    <a:pt x="336" y="84"/>
                    <a:pt x="506" y="126"/>
                    <a:pt x="677" y="160"/>
                  </a:cubicBezTo>
                  <a:cubicBezTo>
                    <a:pt x="806" y="187"/>
                    <a:pt x="933" y="212"/>
                    <a:pt x="1059" y="229"/>
                  </a:cubicBezTo>
                  <a:cubicBezTo>
                    <a:pt x="1004" y="212"/>
                    <a:pt x="949" y="199"/>
                    <a:pt x="894" y="184"/>
                  </a:cubicBezTo>
                  <a:cubicBezTo>
                    <a:pt x="727" y="144"/>
                    <a:pt x="557" y="105"/>
                    <a:pt x="389" y="73"/>
                  </a:cubicBezTo>
                  <a:cubicBezTo>
                    <a:pt x="276" y="53"/>
                    <a:pt x="176" y="34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4" name="Google Shape;1564;p15"/>
            <p:cNvSpPr/>
            <p:nvPr/>
          </p:nvSpPr>
          <p:spPr>
            <a:xfrm>
              <a:off x="3654263" y="1969975"/>
              <a:ext cx="10675" cy="33300"/>
            </a:xfrm>
            <a:custGeom>
              <a:avLst/>
              <a:gdLst/>
              <a:ahLst/>
              <a:cxnLst/>
              <a:rect l="l" t="t" r="r" b="b"/>
              <a:pathLst>
                <a:path w="427" h="1332" extrusionOk="0">
                  <a:moveTo>
                    <a:pt x="426" y="0"/>
                  </a:moveTo>
                  <a:cubicBezTo>
                    <a:pt x="397" y="82"/>
                    <a:pt x="373" y="144"/>
                    <a:pt x="349" y="207"/>
                  </a:cubicBezTo>
                  <a:cubicBezTo>
                    <a:pt x="274" y="416"/>
                    <a:pt x="206" y="629"/>
                    <a:pt x="141" y="842"/>
                  </a:cubicBezTo>
                  <a:cubicBezTo>
                    <a:pt x="92" y="1003"/>
                    <a:pt x="46" y="1167"/>
                    <a:pt x="0" y="1331"/>
                  </a:cubicBezTo>
                  <a:cubicBezTo>
                    <a:pt x="30" y="1250"/>
                    <a:pt x="52" y="1187"/>
                    <a:pt x="74" y="1123"/>
                  </a:cubicBezTo>
                  <a:cubicBezTo>
                    <a:pt x="150" y="910"/>
                    <a:pt x="219" y="696"/>
                    <a:pt x="287" y="481"/>
                  </a:cubicBezTo>
                  <a:cubicBezTo>
                    <a:pt x="336" y="322"/>
                    <a:pt x="384" y="162"/>
                    <a:pt x="42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5" name="Google Shape;1565;p15"/>
            <p:cNvSpPr/>
            <p:nvPr/>
          </p:nvSpPr>
          <p:spPr>
            <a:xfrm>
              <a:off x="3661563" y="2002975"/>
              <a:ext cx="48200" cy="7375"/>
            </a:xfrm>
            <a:custGeom>
              <a:avLst/>
              <a:gdLst/>
              <a:ahLst/>
              <a:cxnLst/>
              <a:rect l="l" t="t" r="r" b="b"/>
              <a:pathLst>
                <a:path w="1928" h="295" extrusionOk="0">
                  <a:moveTo>
                    <a:pt x="1927" y="0"/>
                  </a:moveTo>
                  <a:cubicBezTo>
                    <a:pt x="1817" y="26"/>
                    <a:pt x="1723" y="49"/>
                    <a:pt x="1626" y="72"/>
                  </a:cubicBezTo>
                  <a:cubicBezTo>
                    <a:pt x="1469" y="111"/>
                    <a:pt x="1319" y="150"/>
                    <a:pt x="1170" y="188"/>
                  </a:cubicBezTo>
                  <a:cubicBezTo>
                    <a:pt x="1094" y="208"/>
                    <a:pt x="1020" y="230"/>
                    <a:pt x="944" y="250"/>
                  </a:cubicBezTo>
                  <a:cubicBezTo>
                    <a:pt x="926" y="254"/>
                    <a:pt x="910" y="258"/>
                    <a:pt x="891" y="264"/>
                  </a:cubicBezTo>
                  <a:cubicBezTo>
                    <a:pt x="870" y="264"/>
                    <a:pt x="851" y="267"/>
                    <a:pt x="833" y="267"/>
                  </a:cubicBezTo>
                  <a:cubicBezTo>
                    <a:pt x="792" y="268"/>
                    <a:pt x="754" y="269"/>
                    <a:pt x="715" y="269"/>
                  </a:cubicBezTo>
                  <a:cubicBezTo>
                    <a:pt x="489" y="276"/>
                    <a:pt x="275" y="286"/>
                    <a:pt x="1" y="295"/>
                  </a:cubicBezTo>
                  <a:lnTo>
                    <a:pt x="310" y="295"/>
                  </a:lnTo>
                  <a:cubicBezTo>
                    <a:pt x="473" y="294"/>
                    <a:pt x="629" y="292"/>
                    <a:pt x="785" y="292"/>
                  </a:cubicBezTo>
                  <a:cubicBezTo>
                    <a:pt x="826" y="291"/>
                    <a:pt x="862" y="294"/>
                    <a:pt x="906" y="287"/>
                  </a:cubicBezTo>
                  <a:cubicBezTo>
                    <a:pt x="944" y="276"/>
                    <a:pt x="983" y="268"/>
                    <a:pt x="1021" y="257"/>
                  </a:cubicBezTo>
                  <a:cubicBezTo>
                    <a:pt x="1097" y="236"/>
                    <a:pt x="1174" y="215"/>
                    <a:pt x="1250" y="195"/>
                  </a:cubicBezTo>
                  <a:cubicBezTo>
                    <a:pt x="1478" y="131"/>
                    <a:pt x="1705" y="69"/>
                    <a:pt x="1927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6" name="Google Shape;1566;p15"/>
            <p:cNvSpPr/>
            <p:nvPr/>
          </p:nvSpPr>
          <p:spPr>
            <a:xfrm>
              <a:off x="3676863" y="1949750"/>
              <a:ext cx="7150" cy="34125"/>
            </a:xfrm>
            <a:custGeom>
              <a:avLst/>
              <a:gdLst/>
              <a:ahLst/>
              <a:cxnLst/>
              <a:rect l="l" t="t" r="r" b="b"/>
              <a:pathLst>
                <a:path w="286" h="1365" extrusionOk="0">
                  <a:moveTo>
                    <a:pt x="285" y="1"/>
                  </a:moveTo>
                  <a:cubicBezTo>
                    <a:pt x="265" y="83"/>
                    <a:pt x="249" y="149"/>
                    <a:pt x="233" y="213"/>
                  </a:cubicBezTo>
                  <a:cubicBezTo>
                    <a:pt x="181" y="430"/>
                    <a:pt x="134" y="648"/>
                    <a:pt x="92" y="867"/>
                  </a:cubicBezTo>
                  <a:cubicBezTo>
                    <a:pt x="60" y="1033"/>
                    <a:pt x="28" y="1198"/>
                    <a:pt x="0" y="1364"/>
                  </a:cubicBezTo>
                  <a:cubicBezTo>
                    <a:pt x="20" y="1283"/>
                    <a:pt x="36" y="1216"/>
                    <a:pt x="51" y="1150"/>
                  </a:cubicBezTo>
                  <a:cubicBezTo>
                    <a:pt x="102" y="931"/>
                    <a:pt x="148" y="711"/>
                    <a:pt x="194" y="491"/>
                  </a:cubicBezTo>
                  <a:cubicBezTo>
                    <a:pt x="225" y="328"/>
                    <a:pt x="257" y="166"/>
                    <a:pt x="285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7" name="Google Shape;1567;p15"/>
            <p:cNvSpPr/>
            <p:nvPr/>
          </p:nvSpPr>
          <p:spPr>
            <a:xfrm>
              <a:off x="3702588" y="1918425"/>
              <a:ext cx="5225" cy="25975"/>
            </a:xfrm>
            <a:custGeom>
              <a:avLst/>
              <a:gdLst/>
              <a:ahLst/>
              <a:cxnLst/>
              <a:rect l="l" t="t" r="r" b="b"/>
              <a:pathLst>
                <a:path w="209" h="1039" extrusionOk="0">
                  <a:moveTo>
                    <a:pt x="208" y="1"/>
                  </a:moveTo>
                  <a:cubicBezTo>
                    <a:pt x="191" y="67"/>
                    <a:pt x="180" y="116"/>
                    <a:pt x="169" y="164"/>
                  </a:cubicBezTo>
                  <a:cubicBezTo>
                    <a:pt x="129" y="330"/>
                    <a:pt x="92" y="496"/>
                    <a:pt x="61" y="664"/>
                  </a:cubicBezTo>
                  <a:cubicBezTo>
                    <a:pt x="39" y="788"/>
                    <a:pt x="16" y="912"/>
                    <a:pt x="0" y="1038"/>
                  </a:cubicBezTo>
                  <a:cubicBezTo>
                    <a:pt x="17" y="972"/>
                    <a:pt x="29" y="923"/>
                    <a:pt x="42" y="876"/>
                  </a:cubicBezTo>
                  <a:cubicBezTo>
                    <a:pt x="82" y="713"/>
                    <a:pt x="115" y="547"/>
                    <a:pt x="144" y="380"/>
                  </a:cubicBezTo>
                  <a:cubicBezTo>
                    <a:pt x="168" y="255"/>
                    <a:pt x="190" y="128"/>
                    <a:pt x="208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8" name="Google Shape;1568;p15"/>
            <p:cNvSpPr/>
            <p:nvPr/>
          </p:nvSpPr>
          <p:spPr>
            <a:xfrm>
              <a:off x="3707138" y="1963050"/>
              <a:ext cx="45100" cy="3200"/>
            </a:xfrm>
            <a:custGeom>
              <a:avLst/>
              <a:gdLst/>
              <a:ahLst/>
              <a:cxnLst/>
              <a:rect l="l" t="t" r="r" b="b"/>
              <a:pathLst>
                <a:path w="1804" h="128" extrusionOk="0">
                  <a:moveTo>
                    <a:pt x="1803" y="1"/>
                  </a:moveTo>
                  <a:lnTo>
                    <a:pt x="1803" y="1"/>
                  </a:lnTo>
                  <a:cubicBezTo>
                    <a:pt x="1698" y="6"/>
                    <a:pt x="1609" y="8"/>
                    <a:pt x="1518" y="12"/>
                  </a:cubicBezTo>
                  <a:cubicBezTo>
                    <a:pt x="1231" y="25"/>
                    <a:pt x="942" y="45"/>
                    <a:pt x="656" y="68"/>
                  </a:cubicBezTo>
                  <a:cubicBezTo>
                    <a:pt x="451" y="86"/>
                    <a:pt x="256" y="105"/>
                    <a:pt x="0" y="128"/>
                  </a:cubicBezTo>
                  <a:cubicBezTo>
                    <a:pt x="106" y="123"/>
                    <a:pt x="196" y="118"/>
                    <a:pt x="285" y="114"/>
                  </a:cubicBezTo>
                  <a:cubicBezTo>
                    <a:pt x="577" y="100"/>
                    <a:pt x="868" y="84"/>
                    <a:pt x="1158" y="61"/>
                  </a:cubicBezTo>
                  <a:cubicBezTo>
                    <a:pt x="1374" y="43"/>
                    <a:pt x="1588" y="26"/>
                    <a:pt x="1803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9" name="Google Shape;1569;p15"/>
            <p:cNvSpPr/>
            <p:nvPr/>
          </p:nvSpPr>
          <p:spPr>
            <a:xfrm>
              <a:off x="3703588" y="1985475"/>
              <a:ext cx="18750" cy="900"/>
            </a:xfrm>
            <a:custGeom>
              <a:avLst/>
              <a:gdLst/>
              <a:ahLst/>
              <a:cxnLst/>
              <a:rect l="l" t="t" r="r" b="b"/>
              <a:pathLst>
                <a:path w="750" h="36" extrusionOk="0">
                  <a:moveTo>
                    <a:pt x="632" y="0"/>
                  </a:moveTo>
                  <a:cubicBezTo>
                    <a:pt x="513" y="0"/>
                    <a:pt x="392" y="4"/>
                    <a:pt x="272" y="14"/>
                  </a:cubicBezTo>
                  <a:cubicBezTo>
                    <a:pt x="183" y="20"/>
                    <a:pt x="91" y="26"/>
                    <a:pt x="0" y="36"/>
                  </a:cubicBezTo>
                  <a:lnTo>
                    <a:pt x="118" y="36"/>
                  </a:lnTo>
                  <a:cubicBezTo>
                    <a:pt x="239" y="36"/>
                    <a:pt x="361" y="33"/>
                    <a:pt x="482" y="26"/>
                  </a:cubicBezTo>
                  <a:cubicBezTo>
                    <a:pt x="572" y="20"/>
                    <a:pt x="661" y="14"/>
                    <a:pt x="749" y="2"/>
                  </a:cubicBezTo>
                  <a:cubicBezTo>
                    <a:pt x="710" y="0"/>
                    <a:pt x="670" y="0"/>
                    <a:pt x="632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0" name="Google Shape;1570;p15"/>
            <p:cNvSpPr/>
            <p:nvPr/>
          </p:nvSpPr>
          <p:spPr>
            <a:xfrm>
              <a:off x="3655338" y="2033575"/>
              <a:ext cx="9900" cy="41550"/>
            </a:xfrm>
            <a:custGeom>
              <a:avLst/>
              <a:gdLst/>
              <a:ahLst/>
              <a:cxnLst/>
              <a:rect l="l" t="t" r="r" b="b"/>
              <a:pathLst>
                <a:path w="396" h="1662" extrusionOk="0">
                  <a:moveTo>
                    <a:pt x="395" y="1"/>
                  </a:moveTo>
                  <a:cubicBezTo>
                    <a:pt x="367" y="98"/>
                    <a:pt x="346" y="178"/>
                    <a:pt x="323" y="259"/>
                  </a:cubicBezTo>
                  <a:cubicBezTo>
                    <a:pt x="253" y="522"/>
                    <a:pt x="187" y="787"/>
                    <a:pt x="129" y="1053"/>
                  </a:cubicBezTo>
                  <a:cubicBezTo>
                    <a:pt x="83" y="1254"/>
                    <a:pt x="41" y="1457"/>
                    <a:pt x="0" y="1662"/>
                  </a:cubicBezTo>
                  <a:cubicBezTo>
                    <a:pt x="27" y="1564"/>
                    <a:pt x="48" y="1482"/>
                    <a:pt x="70" y="1401"/>
                  </a:cubicBezTo>
                  <a:cubicBezTo>
                    <a:pt x="138" y="1134"/>
                    <a:pt x="206" y="868"/>
                    <a:pt x="267" y="599"/>
                  </a:cubicBezTo>
                  <a:cubicBezTo>
                    <a:pt x="311" y="401"/>
                    <a:pt x="357" y="201"/>
                    <a:pt x="395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1" name="Google Shape;1571;p15"/>
            <p:cNvSpPr/>
            <p:nvPr/>
          </p:nvSpPr>
          <p:spPr>
            <a:xfrm>
              <a:off x="3677713" y="2019425"/>
              <a:ext cx="13850" cy="29275"/>
            </a:xfrm>
            <a:custGeom>
              <a:avLst/>
              <a:gdLst/>
              <a:ahLst/>
              <a:cxnLst/>
              <a:rect l="l" t="t" r="r" b="b"/>
              <a:pathLst>
                <a:path w="554" h="1171" extrusionOk="0">
                  <a:moveTo>
                    <a:pt x="554" y="0"/>
                  </a:moveTo>
                  <a:cubicBezTo>
                    <a:pt x="516" y="70"/>
                    <a:pt x="487" y="125"/>
                    <a:pt x="459" y="180"/>
                  </a:cubicBezTo>
                  <a:cubicBezTo>
                    <a:pt x="364" y="363"/>
                    <a:pt x="276" y="551"/>
                    <a:pt x="189" y="738"/>
                  </a:cubicBezTo>
                  <a:cubicBezTo>
                    <a:pt x="125" y="882"/>
                    <a:pt x="62" y="1025"/>
                    <a:pt x="1" y="1171"/>
                  </a:cubicBezTo>
                  <a:cubicBezTo>
                    <a:pt x="36" y="1099"/>
                    <a:pt x="64" y="1044"/>
                    <a:pt x="94" y="989"/>
                  </a:cubicBezTo>
                  <a:cubicBezTo>
                    <a:pt x="188" y="803"/>
                    <a:pt x="280" y="614"/>
                    <a:pt x="368" y="425"/>
                  </a:cubicBezTo>
                  <a:cubicBezTo>
                    <a:pt x="431" y="284"/>
                    <a:pt x="495" y="143"/>
                    <a:pt x="554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2" name="Google Shape;1572;p15"/>
            <p:cNvSpPr/>
            <p:nvPr/>
          </p:nvSpPr>
          <p:spPr>
            <a:xfrm>
              <a:off x="3720838" y="1975600"/>
              <a:ext cx="18575" cy="35650"/>
            </a:xfrm>
            <a:custGeom>
              <a:avLst/>
              <a:gdLst/>
              <a:ahLst/>
              <a:cxnLst/>
              <a:rect l="l" t="t" r="r" b="b"/>
              <a:pathLst>
                <a:path w="743" h="1426" extrusionOk="0">
                  <a:moveTo>
                    <a:pt x="743" y="0"/>
                  </a:moveTo>
                  <a:lnTo>
                    <a:pt x="743" y="0"/>
                  </a:lnTo>
                  <a:cubicBezTo>
                    <a:pt x="695" y="85"/>
                    <a:pt x="657" y="152"/>
                    <a:pt x="618" y="220"/>
                  </a:cubicBezTo>
                  <a:cubicBezTo>
                    <a:pt x="492" y="444"/>
                    <a:pt x="373" y="669"/>
                    <a:pt x="259" y="899"/>
                  </a:cubicBezTo>
                  <a:cubicBezTo>
                    <a:pt x="179" y="1061"/>
                    <a:pt x="104" y="1212"/>
                    <a:pt x="0" y="1425"/>
                  </a:cubicBezTo>
                  <a:cubicBezTo>
                    <a:pt x="46" y="1341"/>
                    <a:pt x="84" y="1272"/>
                    <a:pt x="123" y="1204"/>
                  </a:cubicBezTo>
                  <a:cubicBezTo>
                    <a:pt x="249" y="976"/>
                    <a:pt x="371" y="748"/>
                    <a:pt x="490" y="518"/>
                  </a:cubicBezTo>
                  <a:cubicBezTo>
                    <a:pt x="577" y="346"/>
                    <a:pt x="663" y="175"/>
                    <a:pt x="743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3" name="Google Shape;1573;p15"/>
            <p:cNvSpPr/>
            <p:nvPr/>
          </p:nvSpPr>
          <p:spPr>
            <a:xfrm>
              <a:off x="3757563" y="1941150"/>
              <a:ext cx="31250" cy="47950"/>
            </a:xfrm>
            <a:custGeom>
              <a:avLst/>
              <a:gdLst/>
              <a:ahLst/>
              <a:cxnLst/>
              <a:rect l="l" t="t" r="r" b="b"/>
              <a:pathLst>
                <a:path w="1250" h="1918" extrusionOk="0">
                  <a:moveTo>
                    <a:pt x="1249" y="1"/>
                  </a:moveTo>
                  <a:cubicBezTo>
                    <a:pt x="1176" y="107"/>
                    <a:pt x="1110" y="201"/>
                    <a:pt x="1045" y="297"/>
                  </a:cubicBezTo>
                  <a:cubicBezTo>
                    <a:pt x="840" y="599"/>
                    <a:pt x="638" y="902"/>
                    <a:pt x="443" y="1212"/>
                  </a:cubicBezTo>
                  <a:cubicBezTo>
                    <a:pt x="301" y="1438"/>
                    <a:pt x="166" y="1655"/>
                    <a:pt x="1" y="1918"/>
                  </a:cubicBezTo>
                  <a:cubicBezTo>
                    <a:pt x="73" y="1809"/>
                    <a:pt x="136" y="1715"/>
                    <a:pt x="202" y="1618"/>
                  </a:cubicBezTo>
                  <a:cubicBezTo>
                    <a:pt x="407" y="1310"/>
                    <a:pt x="613" y="1003"/>
                    <a:pt x="813" y="692"/>
                  </a:cubicBezTo>
                  <a:cubicBezTo>
                    <a:pt x="961" y="462"/>
                    <a:pt x="1109" y="233"/>
                    <a:pt x="1249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4" name="Google Shape;1574;p15"/>
            <p:cNvSpPr/>
            <p:nvPr/>
          </p:nvSpPr>
          <p:spPr>
            <a:xfrm>
              <a:off x="3775263" y="1961950"/>
              <a:ext cx="50025" cy="21325"/>
            </a:xfrm>
            <a:custGeom>
              <a:avLst/>
              <a:gdLst/>
              <a:ahLst/>
              <a:cxnLst/>
              <a:rect l="l" t="t" r="r" b="b"/>
              <a:pathLst>
                <a:path w="2001" h="853" extrusionOk="0">
                  <a:moveTo>
                    <a:pt x="2001" y="1"/>
                  </a:moveTo>
                  <a:cubicBezTo>
                    <a:pt x="1883" y="45"/>
                    <a:pt x="1783" y="85"/>
                    <a:pt x="1680" y="124"/>
                  </a:cubicBezTo>
                  <a:cubicBezTo>
                    <a:pt x="1360" y="253"/>
                    <a:pt x="1038" y="386"/>
                    <a:pt x="723" y="527"/>
                  </a:cubicBezTo>
                  <a:cubicBezTo>
                    <a:pt x="491" y="631"/>
                    <a:pt x="271" y="730"/>
                    <a:pt x="1" y="852"/>
                  </a:cubicBezTo>
                  <a:cubicBezTo>
                    <a:pt x="115" y="807"/>
                    <a:pt x="217" y="765"/>
                    <a:pt x="319" y="724"/>
                  </a:cubicBezTo>
                  <a:cubicBezTo>
                    <a:pt x="644" y="593"/>
                    <a:pt x="968" y="458"/>
                    <a:pt x="1291" y="317"/>
                  </a:cubicBezTo>
                  <a:cubicBezTo>
                    <a:pt x="1527" y="216"/>
                    <a:pt x="1765" y="112"/>
                    <a:pt x="200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5" name="Google Shape;1575;p15"/>
            <p:cNvSpPr/>
            <p:nvPr/>
          </p:nvSpPr>
          <p:spPr>
            <a:xfrm>
              <a:off x="3730813" y="1996400"/>
              <a:ext cx="104300" cy="28025"/>
            </a:xfrm>
            <a:custGeom>
              <a:avLst/>
              <a:gdLst/>
              <a:ahLst/>
              <a:cxnLst/>
              <a:rect l="l" t="t" r="r" b="b"/>
              <a:pathLst>
                <a:path w="4172" h="1121" extrusionOk="0">
                  <a:moveTo>
                    <a:pt x="3938" y="0"/>
                  </a:moveTo>
                  <a:lnTo>
                    <a:pt x="3938" y="0"/>
                  </a:lnTo>
                  <a:cubicBezTo>
                    <a:pt x="3871" y="56"/>
                    <a:pt x="3817" y="102"/>
                    <a:pt x="3763" y="146"/>
                  </a:cubicBezTo>
                  <a:cubicBezTo>
                    <a:pt x="3589" y="295"/>
                    <a:pt x="3419" y="450"/>
                    <a:pt x="3250" y="606"/>
                  </a:cubicBezTo>
                  <a:cubicBezTo>
                    <a:pt x="3159" y="691"/>
                    <a:pt x="3069" y="778"/>
                    <a:pt x="2979" y="866"/>
                  </a:cubicBezTo>
                  <a:cubicBezTo>
                    <a:pt x="2920" y="886"/>
                    <a:pt x="2863" y="904"/>
                    <a:pt x="2804" y="924"/>
                  </a:cubicBezTo>
                  <a:cubicBezTo>
                    <a:pt x="2765" y="941"/>
                    <a:pt x="2728" y="942"/>
                    <a:pt x="2682" y="947"/>
                  </a:cubicBezTo>
                  <a:cubicBezTo>
                    <a:pt x="2639" y="952"/>
                    <a:pt x="2598" y="955"/>
                    <a:pt x="2556" y="960"/>
                  </a:cubicBezTo>
                  <a:cubicBezTo>
                    <a:pt x="2217" y="997"/>
                    <a:pt x="1880" y="1034"/>
                    <a:pt x="1543" y="1070"/>
                  </a:cubicBezTo>
                  <a:cubicBezTo>
                    <a:pt x="1453" y="1088"/>
                    <a:pt x="1364" y="1094"/>
                    <a:pt x="1275" y="1094"/>
                  </a:cubicBezTo>
                  <a:cubicBezTo>
                    <a:pt x="1108" y="1094"/>
                    <a:pt x="942" y="1073"/>
                    <a:pt x="772" y="1063"/>
                  </a:cubicBezTo>
                  <a:cubicBezTo>
                    <a:pt x="519" y="1045"/>
                    <a:pt x="263" y="1028"/>
                    <a:pt x="0" y="1009"/>
                  </a:cubicBezTo>
                  <a:lnTo>
                    <a:pt x="0" y="1009"/>
                  </a:lnTo>
                  <a:cubicBezTo>
                    <a:pt x="228" y="1031"/>
                    <a:pt x="448" y="1051"/>
                    <a:pt x="668" y="1070"/>
                  </a:cubicBezTo>
                  <a:cubicBezTo>
                    <a:pt x="839" y="1086"/>
                    <a:pt x="1011" y="1101"/>
                    <a:pt x="1182" y="1114"/>
                  </a:cubicBezTo>
                  <a:cubicBezTo>
                    <a:pt x="1210" y="1119"/>
                    <a:pt x="1239" y="1121"/>
                    <a:pt x="1268" y="1121"/>
                  </a:cubicBezTo>
                  <a:cubicBezTo>
                    <a:pt x="1326" y="1121"/>
                    <a:pt x="1384" y="1114"/>
                    <a:pt x="1440" y="1107"/>
                  </a:cubicBezTo>
                  <a:cubicBezTo>
                    <a:pt x="1526" y="1097"/>
                    <a:pt x="1611" y="1089"/>
                    <a:pt x="1697" y="1081"/>
                  </a:cubicBezTo>
                  <a:cubicBezTo>
                    <a:pt x="2039" y="1045"/>
                    <a:pt x="2381" y="1008"/>
                    <a:pt x="2723" y="973"/>
                  </a:cubicBezTo>
                  <a:cubicBezTo>
                    <a:pt x="2795" y="954"/>
                    <a:pt x="2865" y="932"/>
                    <a:pt x="2936" y="910"/>
                  </a:cubicBezTo>
                  <a:lnTo>
                    <a:pt x="2936" y="910"/>
                  </a:lnTo>
                  <a:cubicBezTo>
                    <a:pt x="2914" y="931"/>
                    <a:pt x="2892" y="951"/>
                    <a:pt x="2871" y="971"/>
                  </a:cubicBezTo>
                  <a:cubicBezTo>
                    <a:pt x="2899" y="947"/>
                    <a:pt x="2924" y="927"/>
                    <a:pt x="2948" y="905"/>
                  </a:cubicBezTo>
                  <a:cubicBezTo>
                    <a:pt x="3118" y="850"/>
                    <a:pt x="3283" y="789"/>
                    <a:pt x="3451" y="735"/>
                  </a:cubicBezTo>
                  <a:cubicBezTo>
                    <a:pt x="3688" y="653"/>
                    <a:pt x="3926" y="570"/>
                    <a:pt x="4171" y="486"/>
                  </a:cubicBezTo>
                  <a:lnTo>
                    <a:pt x="4171" y="486"/>
                  </a:lnTo>
                  <a:cubicBezTo>
                    <a:pt x="3953" y="555"/>
                    <a:pt x="3742" y="623"/>
                    <a:pt x="3532" y="688"/>
                  </a:cubicBezTo>
                  <a:cubicBezTo>
                    <a:pt x="3367" y="738"/>
                    <a:pt x="3206" y="790"/>
                    <a:pt x="3046" y="843"/>
                  </a:cubicBezTo>
                  <a:cubicBezTo>
                    <a:pt x="3029" y="849"/>
                    <a:pt x="3014" y="853"/>
                    <a:pt x="2997" y="860"/>
                  </a:cubicBezTo>
                  <a:cubicBezTo>
                    <a:pt x="3012" y="848"/>
                    <a:pt x="3028" y="833"/>
                    <a:pt x="3042" y="821"/>
                  </a:cubicBezTo>
                  <a:cubicBezTo>
                    <a:pt x="3219" y="668"/>
                    <a:pt x="3393" y="514"/>
                    <a:pt x="3565" y="356"/>
                  </a:cubicBezTo>
                  <a:cubicBezTo>
                    <a:pt x="3691" y="240"/>
                    <a:pt x="3817" y="122"/>
                    <a:pt x="3938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6" name="Google Shape;1576;p15"/>
            <p:cNvSpPr/>
            <p:nvPr/>
          </p:nvSpPr>
          <p:spPr>
            <a:xfrm>
              <a:off x="3718713" y="2041750"/>
              <a:ext cx="25425" cy="12425"/>
            </a:xfrm>
            <a:custGeom>
              <a:avLst/>
              <a:gdLst/>
              <a:ahLst/>
              <a:cxnLst/>
              <a:rect l="l" t="t" r="r" b="b"/>
              <a:pathLst>
                <a:path w="1017" h="497" extrusionOk="0">
                  <a:moveTo>
                    <a:pt x="1016" y="0"/>
                  </a:moveTo>
                  <a:cubicBezTo>
                    <a:pt x="950" y="27"/>
                    <a:pt x="901" y="48"/>
                    <a:pt x="852" y="70"/>
                  </a:cubicBezTo>
                  <a:cubicBezTo>
                    <a:pt x="687" y="143"/>
                    <a:pt x="526" y="222"/>
                    <a:pt x="364" y="303"/>
                  </a:cubicBezTo>
                  <a:cubicBezTo>
                    <a:pt x="242" y="367"/>
                    <a:pt x="120" y="431"/>
                    <a:pt x="1" y="497"/>
                  </a:cubicBezTo>
                  <a:cubicBezTo>
                    <a:pt x="65" y="466"/>
                    <a:pt x="114" y="444"/>
                    <a:pt x="162" y="423"/>
                  </a:cubicBezTo>
                  <a:cubicBezTo>
                    <a:pt x="330" y="350"/>
                    <a:pt x="495" y="270"/>
                    <a:pt x="658" y="189"/>
                  </a:cubicBezTo>
                  <a:cubicBezTo>
                    <a:pt x="779" y="127"/>
                    <a:pt x="900" y="66"/>
                    <a:pt x="101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7" name="Google Shape;1577;p15"/>
            <p:cNvSpPr/>
            <p:nvPr/>
          </p:nvSpPr>
          <p:spPr>
            <a:xfrm>
              <a:off x="3754363" y="2006300"/>
              <a:ext cx="32900" cy="15800"/>
            </a:xfrm>
            <a:custGeom>
              <a:avLst/>
              <a:gdLst/>
              <a:ahLst/>
              <a:cxnLst/>
              <a:rect l="l" t="t" r="r" b="b"/>
              <a:pathLst>
                <a:path w="1316" h="632" extrusionOk="0">
                  <a:moveTo>
                    <a:pt x="1315" y="0"/>
                  </a:moveTo>
                  <a:lnTo>
                    <a:pt x="1315" y="0"/>
                  </a:lnTo>
                  <a:cubicBezTo>
                    <a:pt x="1233" y="35"/>
                    <a:pt x="1168" y="63"/>
                    <a:pt x="1103" y="90"/>
                  </a:cubicBezTo>
                  <a:cubicBezTo>
                    <a:pt x="893" y="185"/>
                    <a:pt x="681" y="284"/>
                    <a:pt x="473" y="388"/>
                  </a:cubicBezTo>
                  <a:cubicBezTo>
                    <a:pt x="330" y="462"/>
                    <a:pt x="196" y="531"/>
                    <a:pt x="0" y="632"/>
                  </a:cubicBezTo>
                  <a:cubicBezTo>
                    <a:pt x="81" y="595"/>
                    <a:pt x="146" y="566"/>
                    <a:pt x="209" y="539"/>
                  </a:cubicBezTo>
                  <a:cubicBezTo>
                    <a:pt x="425" y="442"/>
                    <a:pt x="639" y="343"/>
                    <a:pt x="850" y="239"/>
                  </a:cubicBezTo>
                  <a:cubicBezTo>
                    <a:pt x="1006" y="162"/>
                    <a:pt x="1162" y="84"/>
                    <a:pt x="1315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8" name="Google Shape;1578;p15"/>
            <p:cNvSpPr/>
            <p:nvPr/>
          </p:nvSpPr>
          <p:spPr>
            <a:xfrm>
              <a:off x="3759388" y="2040300"/>
              <a:ext cx="18650" cy="15875"/>
            </a:xfrm>
            <a:custGeom>
              <a:avLst/>
              <a:gdLst/>
              <a:ahLst/>
              <a:cxnLst/>
              <a:rect l="l" t="t" r="r" b="b"/>
              <a:pathLst>
                <a:path w="746" h="635" extrusionOk="0">
                  <a:moveTo>
                    <a:pt x="746" y="1"/>
                  </a:moveTo>
                  <a:lnTo>
                    <a:pt x="746" y="1"/>
                  </a:lnTo>
                  <a:cubicBezTo>
                    <a:pt x="704" y="30"/>
                    <a:pt x="663" y="62"/>
                    <a:pt x="621" y="92"/>
                  </a:cubicBezTo>
                  <a:cubicBezTo>
                    <a:pt x="499" y="189"/>
                    <a:pt x="380" y="289"/>
                    <a:pt x="264" y="395"/>
                  </a:cubicBezTo>
                  <a:cubicBezTo>
                    <a:pt x="175" y="473"/>
                    <a:pt x="87" y="552"/>
                    <a:pt x="1" y="634"/>
                  </a:cubicBezTo>
                  <a:cubicBezTo>
                    <a:pt x="51" y="594"/>
                    <a:pt x="87" y="567"/>
                    <a:pt x="122" y="539"/>
                  </a:cubicBezTo>
                  <a:cubicBezTo>
                    <a:pt x="246" y="441"/>
                    <a:pt x="368" y="342"/>
                    <a:pt x="487" y="238"/>
                  </a:cubicBezTo>
                  <a:cubicBezTo>
                    <a:pt x="575" y="162"/>
                    <a:pt x="663" y="85"/>
                    <a:pt x="746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9" name="Google Shape;1579;p15"/>
            <p:cNvSpPr/>
            <p:nvPr/>
          </p:nvSpPr>
          <p:spPr>
            <a:xfrm>
              <a:off x="3798388" y="2028500"/>
              <a:ext cx="18550" cy="20300"/>
            </a:xfrm>
            <a:custGeom>
              <a:avLst/>
              <a:gdLst/>
              <a:ahLst/>
              <a:cxnLst/>
              <a:rect l="l" t="t" r="r" b="b"/>
              <a:pathLst>
                <a:path w="742" h="812" extrusionOk="0">
                  <a:moveTo>
                    <a:pt x="742" y="0"/>
                  </a:moveTo>
                  <a:cubicBezTo>
                    <a:pt x="692" y="49"/>
                    <a:pt x="656" y="86"/>
                    <a:pt x="620" y="123"/>
                  </a:cubicBezTo>
                  <a:cubicBezTo>
                    <a:pt x="497" y="249"/>
                    <a:pt x="379" y="377"/>
                    <a:pt x="262" y="508"/>
                  </a:cubicBezTo>
                  <a:cubicBezTo>
                    <a:pt x="173" y="607"/>
                    <a:pt x="85" y="709"/>
                    <a:pt x="1" y="811"/>
                  </a:cubicBezTo>
                  <a:cubicBezTo>
                    <a:pt x="49" y="760"/>
                    <a:pt x="86" y="723"/>
                    <a:pt x="122" y="687"/>
                  </a:cubicBezTo>
                  <a:cubicBezTo>
                    <a:pt x="245" y="561"/>
                    <a:pt x="366" y="430"/>
                    <a:pt x="484" y="299"/>
                  </a:cubicBezTo>
                  <a:cubicBezTo>
                    <a:pt x="574" y="201"/>
                    <a:pt x="661" y="103"/>
                    <a:pt x="742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0" name="Google Shape;1580;p15"/>
            <p:cNvSpPr/>
            <p:nvPr/>
          </p:nvSpPr>
          <p:spPr>
            <a:xfrm>
              <a:off x="3714288" y="2070400"/>
              <a:ext cx="25675" cy="12100"/>
            </a:xfrm>
            <a:custGeom>
              <a:avLst/>
              <a:gdLst/>
              <a:ahLst/>
              <a:cxnLst/>
              <a:rect l="l" t="t" r="r" b="b"/>
              <a:pathLst>
                <a:path w="1027" h="484" extrusionOk="0">
                  <a:moveTo>
                    <a:pt x="1" y="0"/>
                  </a:moveTo>
                  <a:cubicBezTo>
                    <a:pt x="64" y="33"/>
                    <a:pt x="112" y="59"/>
                    <a:pt x="160" y="82"/>
                  </a:cubicBezTo>
                  <a:cubicBezTo>
                    <a:pt x="324" y="165"/>
                    <a:pt x="486" y="247"/>
                    <a:pt x="654" y="323"/>
                  </a:cubicBezTo>
                  <a:cubicBezTo>
                    <a:pt x="777" y="380"/>
                    <a:pt x="900" y="435"/>
                    <a:pt x="1027" y="484"/>
                  </a:cubicBezTo>
                  <a:cubicBezTo>
                    <a:pt x="974" y="454"/>
                    <a:pt x="921" y="427"/>
                    <a:pt x="869" y="399"/>
                  </a:cubicBezTo>
                  <a:cubicBezTo>
                    <a:pt x="706" y="317"/>
                    <a:pt x="544" y="239"/>
                    <a:pt x="379" y="165"/>
                  </a:cubicBezTo>
                  <a:cubicBezTo>
                    <a:pt x="253" y="109"/>
                    <a:pt x="128" y="53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1" name="Google Shape;1581;p15"/>
            <p:cNvSpPr/>
            <p:nvPr/>
          </p:nvSpPr>
          <p:spPr>
            <a:xfrm>
              <a:off x="3750988" y="2066325"/>
              <a:ext cx="34125" cy="15750"/>
            </a:xfrm>
            <a:custGeom>
              <a:avLst/>
              <a:gdLst/>
              <a:ahLst/>
              <a:cxnLst/>
              <a:rect l="l" t="t" r="r" b="b"/>
              <a:pathLst>
                <a:path w="1365" h="630" extrusionOk="0">
                  <a:moveTo>
                    <a:pt x="1" y="1"/>
                  </a:moveTo>
                  <a:lnTo>
                    <a:pt x="1" y="1"/>
                  </a:lnTo>
                  <a:cubicBezTo>
                    <a:pt x="81" y="41"/>
                    <a:pt x="147" y="74"/>
                    <a:pt x="212" y="107"/>
                  </a:cubicBezTo>
                  <a:cubicBezTo>
                    <a:pt x="430" y="213"/>
                    <a:pt x="649" y="321"/>
                    <a:pt x="870" y="419"/>
                  </a:cubicBezTo>
                  <a:cubicBezTo>
                    <a:pt x="1034" y="492"/>
                    <a:pt x="1197" y="566"/>
                    <a:pt x="1364" y="629"/>
                  </a:cubicBezTo>
                  <a:cubicBezTo>
                    <a:pt x="1282" y="588"/>
                    <a:pt x="1219" y="556"/>
                    <a:pt x="1153" y="523"/>
                  </a:cubicBezTo>
                  <a:cubicBezTo>
                    <a:pt x="939" y="419"/>
                    <a:pt x="722" y="316"/>
                    <a:pt x="502" y="220"/>
                  </a:cubicBezTo>
                  <a:cubicBezTo>
                    <a:pt x="349" y="152"/>
                    <a:pt x="205" y="91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2" name="Google Shape;1582;p15"/>
            <p:cNvSpPr/>
            <p:nvPr/>
          </p:nvSpPr>
          <p:spPr>
            <a:xfrm>
              <a:off x="3798263" y="2060725"/>
              <a:ext cx="16625" cy="15475"/>
            </a:xfrm>
            <a:custGeom>
              <a:avLst/>
              <a:gdLst/>
              <a:ahLst/>
              <a:cxnLst/>
              <a:rect l="l" t="t" r="r" b="b"/>
              <a:pathLst>
                <a:path w="665" h="619" extrusionOk="0">
                  <a:moveTo>
                    <a:pt x="1" y="1"/>
                  </a:moveTo>
                  <a:cubicBezTo>
                    <a:pt x="43" y="44"/>
                    <a:pt x="73" y="74"/>
                    <a:pt x="102" y="104"/>
                  </a:cubicBezTo>
                  <a:cubicBezTo>
                    <a:pt x="206" y="207"/>
                    <a:pt x="310" y="309"/>
                    <a:pt x="418" y="409"/>
                  </a:cubicBezTo>
                  <a:cubicBezTo>
                    <a:pt x="496" y="480"/>
                    <a:pt x="577" y="552"/>
                    <a:pt x="665" y="619"/>
                  </a:cubicBezTo>
                  <a:cubicBezTo>
                    <a:pt x="632" y="583"/>
                    <a:pt x="599" y="548"/>
                    <a:pt x="567" y="515"/>
                  </a:cubicBezTo>
                  <a:cubicBezTo>
                    <a:pt x="464" y="412"/>
                    <a:pt x="359" y="313"/>
                    <a:pt x="250" y="217"/>
                  </a:cubicBezTo>
                  <a:cubicBezTo>
                    <a:pt x="182" y="159"/>
                    <a:pt x="121" y="105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3" name="Google Shape;1583;p15"/>
            <p:cNvSpPr/>
            <p:nvPr/>
          </p:nvSpPr>
          <p:spPr>
            <a:xfrm>
              <a:off x="3693038" y="2090550"/>
              <a:ext cx="18350" cy="19750"/>
            </a:xfrm>
            <a:custGeom>
              <a:avLst/>
              <a:gdLst/>
              <a:ahLst/>
              <a:cxnLst/>
              <a:rect l="l" t="t" r="r" b="b"/>
              <a:pathLst>
                <a:path w="734" h="790" extrusionOk="0">
                  <a:moveTo>
                    <a:pt x="733" y="0"/>
                  </a:moveTo>
                  <a:lnTo>
                    <a:pt x="733" y="0"/>
                  </a:lnTo>
                  <a:cubicBezTo>
                    <a:pt x="692" y="38"/>
                    <a:pt x="650" y="79"/>
                    <a:pt x="611" y="118"/>
                  </a:cubicBezTo>
                  <a:cubicBezTo>
                    <a:pt x="490" y="239"/>
                    <a:pt x="371" y="364"/>
                    <a:pt x="257" y="492"/>
                  </a:cubicBezTo>
                  <a:cubicBezTo>
                    <a:pt x="170" y="590"/>
                    <a:pt x="84" y="688"/>
                    <a:pt x="0" y="789"/>
                  </a:cubicBezTo>
                  <a:lnTo>
                    <a:pt x="119" y="670"/>
                  </a:lnTo>
                  <a:cubicBezTo>
                    <a:pt x="241" y="547"/>
                    <a:pt x="363" y="422"/>
                    <a:pt x="479" y="294"/>
                  </a:cubicBezTo>
                  <a:cubicBezTo>
                    <a:pt x="566" y="196"/>
                    <a:pt x="654" y="101"/>
                    <a:pt x="733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4" name="Google Shape;1584;p15"/>
            <p:cNvSpPr/>
            <p:nvPr/>
          </p:nvSpPr>
          <p:spPr>
            <a:xfrm>
              <a:off x="3689888" y="2120025"/>
              <a:ext cx="24575" cy="57725"/>
            </a:xfrm>
            <a:custGeom>
              <a:avLst/>
              <a:gdLst/>
              <a:ahLst/>
              <a:cxnLst/>
              <a:rect l="l" t="t" r="r" b="b"/>
              <a:pathLst>
                <a:path w="983" h="2309" extrusionOk="0">
                  <a:moveTo>
                    <a:pt x="0" y="1"/>
                  </a:moveTo>
                  <a:cubicBezTo>
                    <a:pt x="76" y="121"/>
                    <a:pt x="144" y="231"/>
                    <a:pt x="211" y="341"/>
                  </a:cubicBezTo>
                  <a:cubicBezTo>
                    <a:pt x="321" y="518"/>
                    <a:pt x="429" y="692"/>
                    <a:pt x="536" y="863"/>
                  </a:cubicBezTo>
                  <a:cubicBezTo>
                    <a:pt x="563" y="906"/>
                    <a:pt x="591" y="949"/>
                    <a:pt x="618" y="993"/>
                  </a:cubicBezTo>
                  <a:lnTo>
                    <a:pt x="660" y="1056"/>
                  </a:lnTo>
                  <a:cubicBezTo>
                    <a:pt x="663" y="1062"/>
                    <a:pt x="667" y="1067"/>
                    <a:pt x="671" y="1073"/>
                  </a:cubicBezTo>
                  <a:cubicBezTo>
                    <a:pt x="672" y="1075"/>
                    <a:pt x="672" y="1077"/>
                    <a:pt x="673" y="1078"/>
                  </a:cubicBezTo>
                  <a:cubicBezTo>
                    <a:pt x="673" y="1081"/>
                    <a:pt x="676" y="1084"/>
                    <a:pt x="676" y="1087"/>
                  </a:cubicBezTo>
                  <a:cubicBezTo>
                    <a:pt x="678" y="1099"/>
                    <a:pt x="681" y="1111"/>
                    <a:pt x="684" y="1126"/>
                  </a:cubicBezTo>
                  <a:cubicBezTo>
                    <a:pt x="709" y="1225"/>
                    <a:pt x="732" y="1325"/>
                    <a:pt x="756" y="1426"/>
                  </a:cubicBezTo>
                  <a:cubicBezTo>
                    <a:pt x="829" y="1721"/>
                    <a:pt x="902" y="2015"/>
                    <a:pt x="983" y="2309"/>
                  </a:cubicBezTo>
                  <a:cubicBezTo>
                    <a:pt x="952" y="2169"/>
                    <a:pt x="924" y="2043"/>
                    <a:pt x="897" y="1916"/>
                  </a:cubicBezTo>
                  <a:cubicBezTo>
                    <a:pt x="851" y="1713"/>
                    <a:pt x="807" y="1515"/>
                    <a:pt x="763" y="1319"/>
                  </a:cubicBezTo>
                  <a:cubicBezTo>
                    <a:pt x="750" y="1270"/>
                    <a:pt x="739" y="1220"/>
                    <a:pt x="727" y="1171"/>
                  </a:cubicBezTo>
                  <a:cubicBezTo>
                    <a:pt x="721" y="1147"/>
                    <a:pt x="715" y="1122"/>
                    <a:pt x="709" y="1097"/>
                  </a:cubicBezTo>
                  <a:cubicBezTo>
                    <a:pt x="704" y="1083"/>
                    <a:pt x="708" y="1077"/>
                    <a:pt x="695" y="1055"/>
                  </a:cubicBezTo>
                  <a:cubicBezTo>
                    <a:pt x="689" y="1044"/>
                    <a:pt x="682" y="1034"/>
                    <a:pt x="676" y="1023"/>
                  </a:cubicBezTo>
                  <a:cubicBezTo>
                    <a:pt x="621" y="939"/>
                    <a:pt x="566" y="854"/>
                    <a:pt x="511" y="769"/>
                  </a:cubicBezTo>
                  <a:cubicBezTo>
                    <a:pt x="345" y="522"/>
                    <a:pt x="188" y="282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5" name="Google Shape;1585;p15"/>
            <p:cNvSpPr/>
            <p:nvPr/>
          </p:nvSpPr>
          <p:spPr>
            <a:xfrm>
              <a:off x="3726188" y="2131100"/>
              <a:ext cx="25875" cy="28950"/>
            </a:xfrm>
            <a:custGeom>
              <a:avLst/>
              <a:gdLst/>
              <a:ahLst/>
              <a:cxnLst/>
              <a:rect l="l" t="t" r="r" b="b"/>
              <a:pathLst>
                <a:path w="1035" h="1158" extrusionOk="0">
                  <a:moveTo>
                    <a:pt x="0" y="0"/>
                  </a:moveTo>
                  <a:lnTo>
                    <a:pt x="0" y="0"/>
                  </a:lnTo>
                  <a:cubicBezTo>
                    <a:pt x="59" y="73"/>
                    <a:pt x="108" y="130"/>
                    <a:pt x="157" y="189"/>
                  </a:cubicBezTo>
                  <a:cubicBezTo>
                    <a:pt x="320" y="380"/>
                    <a:pt x="481" y="571"/>
                    <a:pt x="651" y="756"/>
                  </a:cubicBezTo>
                  <a:cubicBezTo>
                    <a:pt x="777" y="892"/>
                    <a:pt x="901" y="1028"/>
                    <a:pt x="1034" y="1158"/>
                  </a:cubicBezTo>
                  <a:cubicBezTo>
                    <a:pt x="974" y="1087"/>
                    <a:pt x="926" y="1028"/>
                    <a:pt x="878" y="971"/>
                  </a:cubicBezTo>
                  <a:cubicBezTo>
                    <a:pt x="717" y="778"/>
                    <a:pt x="553" y="594"/>
                    <a:pt x="386" y="414"/>
                  </a:cubicBezTo>
                  <a:cubicBezTo>
                    <a:pt x="267" y="287"/>
                    <a:pt x="156" y="169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6" name="Google Shape;1586;p15"/>
            <p:cNvSpPr/>
            <p:nvPr/>
          </p:nvSpPr>
          <p:spPr>
            <a:xfrm>
              <a:off x="3756713" y="2125325"/>
              <a:ext cx="50150" cy="16600"/>
            </a:xfrm>
            <a:custGeom>
              <a:avLst/>
              <a:gdLst/>
              <a:ahLst/>
              <a:cxnLst/>
              <a:rect l="l" t="t" r="r" b="b"/>
              <a:pathLst>
                <a:path w="2006" h="664" extrusionOk="0">
                  <a:moveTo>
                    <a:pt x="0" y="0"/>
                  </a:moveTo>
                  <a:lnTo>
                    <a:pt x="0" y="0"/>
                  </a:lnTo>
                  <a:cubicBezTo>
                    <a:pt x="114" y="42"/>
                    <a:pt x="214" y="77"/>
                    <a:pt x="315" y="113"/>
                  </a:cubicBezTo>
                  <a:cubicBezTo>
                    <a:pt x="635" y="227"/>
                    <a:pt x="958" y="339"/>
                    <a:pt x="1282" y="444"/>
                  </a:cubicBezTo>
                  <a:cubicBezTo>
                    <a:pt x="1522" y="520"/>
                    <a:pt x="1762" y="597"/>
                    <a:pt x="2005" y="663"/>
                  </a:cubicBezTo>
                  <a:cubicBezTo>
                    <a:pt x="1893" y="622"/>
                    <a:pt x="1792" y="585"/>
                    <a:pt x="1693" y="548"/>
                  </a:cubicBezTo>
                  <a:cubicBezTo>
                    <a:pt x="1376" y="433"/>
                    <a:pt x="1056" y="329"/>
                    <a:pt x="734" y="229"/>
                  </a:cubicBezTo>
                  <a:cubicBezTo>
                    <a:pt x="501" y="157"/>
                    <a:pt x="278" y="86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7" name="Google Shape;1587;p15"/>
            <p:cNvSpPr/>
            <p:nvPr/>
          </p:nvSpPr>
          <p:spPr>
            <a:xfrm>
              <a:off x="3728663" y="2090850"/>
              <a:ext cx="26600" cy="23700"/>
            </a:xfrm>
            <a:custGeom>
              <a:avLst/>
              <a:gdLst/>
              <a:ahLst/>
              <a:cxnLst/>
              <a:rect l="l" t="t" r="r" b="b"/>
              <a:pathLst>
                <a:path w="1064" h="948" extrusionOk="0">
                  <a:moveTo>
                    <a:pt x="1064" y="1"/>
                  </a:moveTo>
                  <a:lnTo>
                    <a:pt x="1064" y="1"/>
                  </a:lnTo>
                  <a:cubicBezTo>
                    <a:pt x="996" y="56"/>
                    <a:pt x="942" y="99"/>
                    <a:pt x="889" y="141"/>
                  </a:cubicBezTo>
                  <a:cubicBezTo>
                    <a:pt x="712" y="286"/>
                    <a:pt x="544" y="437"/>
                    <a:pt x="376" y="590"/>
                  </a:cubicBezTo>
                  <a:cubicBezTo>
                    <a:pt x="250" y="709"/>
                    <a:pt x="123" y="826"/>
                    <a:pt x="1" y="947"/>
                  </a:cubicBezTo>
                  <a:cubicBezTo>
                    <a:pt x="67" y="892"/>
                    <a:pt x="119" y="847"/>
                    <a:pt x="173" y="803"/>
                  </a:cubicBezTo>
                  <a:cubicBezTo>
                    <a:pt x="349" y="655"/>
                    <a:pt x="523" y="505"/>
                    <a:pt x="693" y="351"/>
                  </a:cubicBezTo>
                  <a:cubicBezTo>
                    <a:pt x="819" y="236"/>
                    <a:pt x="944" y="122"/>
                    <a:pt x="1064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8" name="Google Shape;1588;p15"/>
            <p:cNvSpPr/>
            <p:nvPr/>
          </p:nvSpPr>
          <p:spPr>
            <a:xfrm>
              <a:off x="3775363" y="2092525"/>
              <a:ext cx="27175" cy="24225"/>
            </a:xfrm>
            <a:custGeom>
              <a:avLst/>
              <a:gdLst/>
              <a:ahLst/>
              <a:cxnLst/>
              <a:rect l="l" t="t" r="r" b="b"/>
              <a:pathLst>
                <a:path w="1087" h="969" extrusionOk="0">
                  <a:moveTo>
                    <a:pt x="1087" y="1"/>
                  </a:moveTo>
                  <a:lnTo>
                    <a:pt x="1087" y="1"/>
                  </a:lnTo>
                  <a:cubicBezTo>
                    <a:pt x="1018" y="56"/>
                    <a:pt x="964" y="100"/>
                    <a:pt x="909" y="144"/>
                  </a:cubicBezTo>
                  <a:cubicBezTo>
                    <a:pt x="732" y="295"/>
                    <a:pt x="556" y="447"/>
                    <a:pt x="386" y="605"/>
                  </a:cubicBezTo>
                  <a:cubicBezTo>
                    <a:pt x="256" y="724"/>
                    <a:pt x="128" y="846"/>
                    <a:pt x="0" y="969"/>
                  </a:cubicBezTo>
                  <a:cubicBezTo>
                    <a:pt x="68" y="912"/>
                    <a:pt x="123" y="866"/>
                    <a:pt x="177" y="822"/>
                  </a:cubicBezTo>
                  <a:cubicBezTo>
                    <a:pt x="358" y="670"/>
                    <a:pt x="535" y="517"/>
                    <a:pt x="707" y="358"/>
                  </a:cubicBezTo>
                  <a:cubicBezTo>
                    <a:pt x="836" y="241"/>
                    <a:pt x="964" y="125"/>
                    <a:pt x="1087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9" name="Google Shape;1589;p15"/>
            <p:cNvSpPr/>
            <p:nvPr/>
          </p:nvSpPr>
          <p:spPr>
            <a:xfrm>
              <a:off x="3556338" y="1895550"/>
              <a:ext cx="22475" cy="12900"/>
            </a:xfrm>
            <a:custGeom>
              <a:avLst/>
              <a:gdLst/>
              <a:ahLst/>
              <a:cxnLst/>
              <a:rect l="l" t="t" r="r" b="b"/>
              <a:pathLst>
                <a:path w="899" h="516" extrusionOk="0">
                  <a:moveTo>
                    <a:pt x="1" y="1"/>
                  </a:moveTo>
                  <a:lnTo>
                    <a:pt x="1" y="1"/>
                  </a:lnTo>
                  <a:cubicBezTo>
                    <a:pt x="57" y="35"/>
                    <a:pt x="98" y="62"/>
                    <a:pt x="138" y="88"/>
                  </a:cubicBezTo>
                  <a:cubicBezTo>
                    <a:pt x="281" y="177"/>
                    <a:pt x="424" y="265"/>
                    <a:pt x="569" y="346"/>
                  </a:cubicBezTo>
                  <a:cubicBezTo>
                    <a:pt x="678" y="406"/>
                    <a:pt x="785" y="466"/>
                    <a:pt x="898" y="516"/>
                  </a:cubicBezTo>
                  <a:cubicBezTo>
                    <a:pt x="853" y="485"/>
                    <a:pt x="808" y="455"/>
                    <a:pt x="761" y="425"/>
                  </a:cubicBezTo>
                  <a:cubicBezTo>
                    <a:pt x="623" y="337"/>
                    <a:pt x="479" y="255"/>
                    <a:pt x="333" y="176"/>
                  </a:cubicBezTo>
                  <a:cubicBezTo>
                    <a:pt x="239" y="126"/>
                    <a:pt x="155" y="82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0" name="Google Shape;1590;p15"/>
            <p:cNvSpPr/>
            <p:nvPr/>
          </p:nvSpPr>
          <p:spPr>
            <a:xfrm>
              <a:off x="3573338" y="1921500"/>
              <a:ext cx="28650" cy="925"/>
            </a:xfrm>
            <a:custGeom>
              <a:avLst/>
              <a:gdLst/>
              <a:ahLst/>
              <a:cxnLst/>
              <a:rect l="l" t="t" r="r" b="b"/>
              <a:pathLst>
                <a:path w="1146" h="37" extrusionOk="0">
                  <a:moveTo>
                    <a:pt x="418" y="0"/>
                  </a:moveTo>
                  <a:cubicBezTo>
                    <a:pt x="280" y="0"/>
                    <a:pt x="140" y="0"/>
                    <a:pt x="1" y="5"/>
                  </a:cubicBezTo>
                  <a:cubicBezTo>
                    <a:pt x="73" y="10"/>
                    <a:pt x="128" y="13"/>
                    <a:pt x="182" y="16"/>
                  </a:cubicBezTo>
                  <a:cubicBezTo>
                    <a:pt x="366" y="26"/>
                    <a:pt x="551" y="35"/>
                    <a:pt x="736" y="36"/>
                  </a:cubicBezTo>
                  <a:cubicBezTo>
                    <a:pt x="776" y="36"/>
                    <a:pt x="815" y="36"/>
                    <a:pt x="855" y="36"/>
                  </a:cubicBezTo>
                  <a:cubicBezTo>
                    <a:pt x="952" y="36"/>
                    <a:pt x="1049" y="35"/>
                    <a:pt x="1146" y="30"/>
                  </a:cubicBezTo>
                  <a:cubicBezTo>
                    <a:pt x="1084" y="25"/>
                    <a:pt x="1026" y="21"/>
                    <a:pt x="966" y="17"/>
                  </a:cubicBezTo>
                  <a:cubicBezTo>
                    <a:pt x="784" y="6"/>
                    <a:pt x="600" y="3"/>
                    <a:pt x="418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1" name="Google Shape;1591;p15"/>
            <p:cNvSpPr/>
            <p:nvPr/>
          </p:nvSpPr>
          <p:spPr>
            <a:xfrm>
              <a:off x="3602088" y="1860950"/>
              <a:ext cx="7200" cy="52125"/>
            </a:xfrm>
            <a:custGeom>
              <a:avLst/>
              <a:gdLst/>
              <a:ahLst/>
              <a:cxnLst/>
              <a:rect l="l" t="t" r="r" b="b"/>
              <a:pathLst>
                <a:path w="288" h="2085" extrusionOk="0">
                  <a:moveTo>
                    <a:pt x="288" y="0"/>
                  </a:moveTo>
                  <a:lnTo>
                    <a:pt x="288" y="0"/>
                  </a:lnTo>
                  <a:cubicBezTo>
                    <a:pt x="268" y="120"/>
                    <a:pt x="250" y="224"/>
                    <a:pt x="232" y="328"/>
                  </a:cubicBezTo>
                  <a:cubicBezTo>
                    <a:pt x="178" y="658"/>
                    <a:pt x="130" y="991"/>
                    <a:pt x="90" y="1325"/>
                  </a:cubicBezTo>
                  <a:cubicBezTo>
                    <a:pt x="57" y="1577"/>
                    <a:pt x="26" y="1831"/>
                    <a:pt x="1" y="2085"/>
                  </a:cubicBezTo>
                  <a:cubicBezTo>
                    <a:pt x="19" y="1966"/>
                    <a:pt x="36" y="1862"/>
                    <a:pt x="53" y="1758"/>
                  </a:cubicBezTo>
                  <a:cubicBezTo>
                    <a:pt x="104" y="1423"/>
                    <a:pt x="155" y="1086"/>
                    <a:pt x="197" y="749"/>
                  </a:cubicBezTo>
                  <a:cubicBezTo>
                    <a:pt x="230" y="499"/>
                    <a:pt x="264" y="250"/>
                    <a:pt x="288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2" name="Google Shape;1592;p15"/>
            <p:cNvSpPr/>
            <p:nvPr/>
          </p:nvSpPr>
          <p:spPr>
            <a:xfrm>
              <a:off x="3618113" y="1883475"/>
              <a:ext cx="3725" cy="36825"/>
            </a:xfrm>
            <a:custGeom>
              <a:avLst/>
              <a:gdLst/>
              <a:ahLst/>
              <a:cxnLst/>
              <a:rect l="l" t="t" r="r" b="b"/>
              <a:pathLst>
                <a:path w="149" h="1473" extrusionOk="0">
                  <a:moveTo>
                    <a:pt x="0" y="1"/>
                  </a:moveTo>
                  <a:lnTo>
                    <a:pt x="0" y="1"/>
                  </a:lnTo>
                  <a:cubicBezTo>
                    <a:pt x="7" y="90"/>
                    <a:pt x="13" y="162"/>
                    <a:pt x="18" y="232"/>
                  </a:cubicBezTo>
                  <a:cubicBezTo>
                    <a:pt x="37" y="472"/>
                    <a:pt x="58" y="709"/>
                    <a:pt x="84" y="946"/>
                  </a:cubicBezTo>
                  <a:cubicBezTo>
                    <a:pt x="104" y="1122"/>
                    <a:pt x="123" y="1299"/>
                    <a:pt x="149" y="1472"/>
                  </a:cubicBezTo>
                  <a:cubicBezTo>
                    <a:pt x="142" y="1383"/>
                    <a:pt x="136" y="1312"/>
                    <a:pt x="131" y="1240"/>
                  </a:cubicBezTo>
                  <a:cubicBezTo>
                    <a:pt x="112" y="1005"/>
                    <a:pt x="89" y="769"/>
                    <a:pt x="63" y="535"/>
                  </a:cubicBezTo>
                  <a:cubicBezTo>
                    <a:pt x="43" y="357"/>
                    <a:pt x="23" y="178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3" name="Google Shape;1593;p15"/>
            <p:cNvSpPr/>
            <p:nvPr/>
          </p:nvSpPr>
          <p:spPr>
            <a:xfrm>
              <a:off x="3584038" y="1844175"/>
              <a:ext cx="26125" cy="7275"/>
            </a:xfrm>
            <a:custGeom>
              <a:avLst/>
              <a:gdLst/>
              <a:ahLst/>
              <a:cxnLst/>
              <a:rect l="l" t="t" r="r" b="b"/>
              <a:pathLst>
                <a:path w="1045" h="291" extrusionOk="0">
                  <a:moveTo>
                    <a:pt x="1" y="1"/>
                  </a:moveTo>
                  <a:cubicBezTo>
                    <a:pt x="67" y="22"/>
                    <a:pt x="116" y="38"/>
                    <a:pt x="163" y="52"/>
                  </a:cubicBezTo>
                  <a:cubicBezTo>
                    <a:pt x="331" y="105"/>
                    <a:pt x="500" y="154"/>
                    <a:pt x="667" y="198"/>
                  </a:cubicBezTo>
                  <a:cubicBezTo>
                    <a:pt x="793" y="231"/>
                    <a:pt x="917" y="265"/>
                    <a:pt x="1044" y="291"/>
                  </a:cubicBezTo>
                  <a:cubicBezTo>
                    <a:pt x="990" y="271"/>
                    <a:pt x="935" y="254"/>
                    <a:pt x="882" y="237"/>
                  </a:cubicBezTo>
                  <a:cubicBezTo>
                    <a:pt x="716" y="187"/>
                    <a:pt x="550" y="139"/>
                    <a:pt x="384" y="95"/>
                  </a:cubicBezTo>
                  <a:cubicBezTo>
                    <a:pt x="256" y="62"/>
                    <a:pt x="129" y="28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4" name="Google Shape;1594;p15"/>
            <p:cNvSpPr/>
            <p:nvPr/>
          </p:nvSpPr>
          <p:spPr>
            <a:xfrm>
              <a:off x="3613438" y="1798475"/>
              <a:ext cx="14400" cy="44825"/>
            </a:xfrm>
            <a:custGeom>
              <a:avLst/>
              <a:gdLst/>
              <a:ahLst/>
              <a:cxnLst/>
              <a:rect l="l" t="t" r="r" b="b"/>
              <a:pathLst>
                <a:path w="576" h="1793" extrusionOk="0">
                  <a:moveTo>
                    <a:pt x="575" y="0"/>
                  </a:moveTo>
                  <a:cubicBezTo>
                    <a:pt x="537" y="104"/>
                    <a:pt x="507" y="191"/>
                    <a:pt x="475" y="278"/>
                  </a:cubicBezTo>
                  <a:cubicBezTo>
                    <a:pt x="376" y="560"/>
                    <a:pt x="282" y="847"/>
                    <a:pt x="195" y="1134"/>
                  </a:cubicBezTo>
                  <a:cubicBezTo>
                    <a:pt x="128" y="1353"/>
                    <a:pt x="61" y="1572"/>
                    <a:pt x="0" y="1792"/>
                  </a:cubicBezTo>
                  <a:cubicBezTo>
                    <a:pt x="37" y="1688"/>
                    <a:pt x="68" y="1599"/>
                    <a:pt x="98" y="1512"/>
                  </a:cubicBezTo>
                  <a:cubicBezTo>
                    <a:pt x="196" y="1225"/>
                    <a:pt x="293" y="936"/>
                    <a:pt x="383" y="645"/>
                  </a:cubicBezTo>
                  <a:cubicBezTo>
                    <a:pt x="450" y="431"/>
                    <a:pt x="517" y="215"/>
                    <a:pt x="575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5" name="Google Shape;1595;p15"/>
            <p:cNvSpPr/>
            <p:nvPr/>
          </p:nvSpPr>
          <p:spPr>
            <a:xfrm>
              <a:off x="3625813" y="1825175"/>
              <a:ext cx="4000" cy="25175"/>
            </a:xfrm>
            <a:custGeom>
              <a:avLst/>
              <a:gdLst/>
              <a:ahLst/>
              <a:cxnLst/>
              <a:rect l="l" t="t" r="r" b="b"/>
              <a:pathLst>
                <a:path w="160" h="1007" extrusionOk="0">
                  <a:moveTo>
                    <a:pt x="160" y="0"/>
                  </a:moveTo>
                  <a:cubicBezTo>
                    <a:pt x="146" y="65"/>
                    <a:pt x="135" y="113"/>
                    <a:pt x="127" y="158"/>
                  </a:cubicBezTo>
                  <a:cubicBezTo>
                    <a:pt x="94" y="317"/>
                    <a:pt x="68" y="477"/>
                    <a:pt x="47" y="639"/>
                  </a:cubicBezTo>
                  <a:cubicBezTo>
                    <a:pt x="29" y="761"/>
                    <a:pt x="13" y="884"/>
                    <a:pt x="1" y="1007"/>
                  </a:cubicBezTo>
                  <a:cubicBezTo>
                    <a:pt x="13" y="941"/>
                    <a:pt x="24" y="895"/>
                    <a:pt x="34" y="849"/>
                  </a:cubicBezTo>
                  <a:cubicBezTo>
                    <a:pt x="64" y="687"/>
                    <a:pt x="92" y="526"/>
                    <a:pt x="116" y="362"/>
                  </a:cubicBezTo>
                  <a:cubicBezTo>
                    <a:pt x="133" y="242"/>
                    <a:pt x="151" y="122"/>
                    <a:pt x="16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6" name="Google Shape;1596;p15"/>
            <p:cNvSpPr/>
            <p:nvPr/>
          </p:nvSpPr>
          <p:spPr>
            <a:xfrm>
              <a:off x="3637838" y="1796075"/>
              <a:ext cx="27550" cy="287100"/>
            </a:xfrm>
            <a:custGeom>
              <a:avLst/>
              <a:gdLst/>
              <a:ahLst/>
              <a:cxnLst/>
              <a:rect l="l" t="t" r="r" b="b"/>
              <a:pathLst>
                <a:path w="1102" h="11484" extrusionOk="0">
                  <a:moveTo>
                    <a:pt x="456" y="1"/>
                  </a:moveTo>
                  <a:lnTo>
                    <a:pt x="456" y="1"/>
                  </a:lnTo>
                  <a:cubicBezTo>
                    <a:pt x="427" y="302"/>
                    <a:pt x="399" y="601"/>
                    <a:pt x="372" y="901"/>
                  </a:cubicBezTo>
                  <a:cubicBezTo>
                    <a:pt x="358" y="1051"/>
                    <a:pt x="344" y="1203"/>
                    <a:pt x="331" y="1352"/>
                  </a:cubicBezTo>
                  <a:cubicBezTo>
                    <a:pt x="325" y="1427"/>
                    <a:pt x="317" y="1504"/>
                    <a:pt x="311" y="1579"/>
                  </a:cubicBezTo>
                  <a:cubicBezTo>
                    <a:pt x="309" y="1653"/>
                    <a:pt x="308" y="1730"/>
                    <a:pt x="306" y="1805"/>
                  </a:cubicBezTo>
                  <a:cubicBezTo>
                    <a:pt x="297" y="2264"/>
                    <a:pt x="289" y="2721"/>
                    <a:pt x="283" y="3180"/>
                  </a:cubicBezTo>
                  <a:cubicBezTo>
                    <a:pt x="255" y="3636"/>
                    <a:pt x="229" y="4094"/>
                    <a:pt x="205" y="4552"/>
                  </a:cubicBezTo>
                  <a:cubicBezTo>
                    <a:pt x="178" y="5010"/>
                    <a:pt x="168" y="5469"/>
                    <a:pt x="119" y="5926"/>
                  </a:cubicBezTo>
                  <a:cubicBezTo>
                    <a:pt x="100" y="6154"/>
                    <a:pt x="80" y="6384"/>
                    <a:pt x="59" y="6611"/>
                  </a:cubicBezTo>
                  <a:cubicBezTo>
                    <a:pt x="51" y="6726"/>
                    <a:pt x="40" y="6839"/>
                    <a:pt x="31" y="6954"/>
                  </a:cubicBezTo>
                  <a:cubicBezTo>
                    <a:pt x="25" y="7069"/>
                    <a:pt x="25" y="7182"/>
                    <a:pt x="21" y="7297"/>
                  </a:cubicBezTo>
                  <a:cubicBezTo>
                    <a:pt x="14" y="7646"/>
                    <a:pt x="8" y="7996"/>
                    <a:pt x="2" y="8345"/>
                  </a:cubicBezTo>
                  <a:cubicBezTo>
                    <a:pt x="0" y="8693"/>
                    <a:pt x="26" y="9042"/>
                    <a:pt x="37" y="9393"/>
                  </a:cubicBezTo>
                  <a:cubicBezTo>
                    <a:pt x="45" y="9567"/>
                    <a:pt x="52" y="9741"/>
                    <a:pt x="62" y="9915"/>
                  </a:cubicBezTo>
                  <a:cubicBezTo>
                    <a:pt x="68" y="10089"/>
                    <a:pt x="64" y="10264"/>
                    <a:pt x="68" y="10439"/>
                  </a:cubicBezTo>
                  <a:cubicBezTo>
                    <a:pt x="69" y="10787"/>
                    <a:pt x="71" y="11136"/>
                    <a:pt x="76" y="11483"/>
                  </a:cubicBezTo>
                  <a:cubicBezTo>
                    <a:pt x="76" y="11181"/>
                    <a:pt x="79" y="10880"/>
                    <a:pt x="80" y="10577"/>
                  </a:cubicBezTo>
                  <a:cubicBezTo>
                    <a:pt x="80" y="10275"/>
                    <a:pt x="89" y="9973"/>
                    <a:pt x="71" y="9671"/>
                  </a:cubicBezTo>
                  <a:cubicBezTo>
                    <a:pt x="63" y="9438"/>
                    <a:pt x="56" y="9207"/>
                    <a:pt x="47" y="8975"/>
                  </a:cubicBezTo>
                  <a:cubicBezTo>
                    <a:pt x="43" y="8742"/>
                    <a:pt x="25" y="8511"/>
                    <a:pt x="35" y="8278"/>
                  </a:cubicBezTo>
                  <a:cubicBezTo>
                    <a:pt x="47" y="7816"/>
                    <a:pt x="51" y="7351"/>
                    <a:pt x="74" y="6888"/>
                  </a:cubicBezTo>
                  <a:cubicBezTo>
                    <a:pt x="113" y="6424"/>
                    <a:pt x="153" y="5963"/>
                    <a:pt x="196" y="5500"/>
                  </a:cubicBezTo>
                  <a:cubicBezTo>
                    <a:pt x="217" y="5037"/>
                    <a:pt x="240" y="4572"/>
                    <a:pt x="265" y="4110"/>
                  </a:cubicBezTo>
                  <a:cubicBezTo>
                    <a:pt x="282" y="3767"/>
                    <a:pt x="303" y="3425"/>
                    <a:pt x="315" y="3082"/>
                  </a:cubicBezTo>
                  <a:cubicBezTo>
                    <a:pt x="316" y="2740"/>
                    <a:pt x="320" y="2395"/>
                    <a:pt x="322" y="2052"/>
                  </a:cubicBezTo>
                  <a:cubicBezTo>
                    <a:pt x="325" y="1991"/>
                    <a:pt x="325" y="1930"/>
                    <a:pt x="325" y="1869"/>
                  </a:cubicBezTo>
                  <a:cubicBezTo>
                    <a:pt x="372" y="1805"/>
                    <a:pt x="411" y="1752"/>
                    <a:pt x="449" y="1702"/>
                  </a:cubicBezTo>
                  <a:cubicBezTo>
                    <a:pt x="580" y="1525"/>
                    <a:pt x="709" y="1346"/>
                    <a:pt x="832" y="1164"/>
                  </a:cubicBezTo>
                  <a:cubicBezTo>
                    <a:pt x="924" y="1029"/>
                    <a:pt x="1016" y="895"/>
                    <a:pt x="1101" y="754"/>
                  </a:cubicBezTo>
                  <a:lnTo>
                    <a:pt x="1101" y="754"/>
                  </a:lnTo>
                  <a:cubicBezTo>
                    <a:pt x="1051" y="822"/>
                    <a:pt x="1010" y="872"/>
                    <a:pt x="969" y="924"/>
                  </a:cubicBezTo>
                  <a:cubicBezTo>
                    <a:pt x="840" y="1098"/>
                    <a:pt x="715" y="1278"/>
                    <a:pt x="593" y="1458"/>
                  </a:cubicBezTo>
                  <a:cubicBezTo>
                    <a:pt x="501" y="1595"/>
                    <a:pt x="410" y="1730"/>
                    <a:pt x="325" y="1867"/>
                  </a:cubicBezTo>
                  <a:cubicBezTo>
                    <a:pt x="325" y="1757"/>
                    <a:pt x="326" y="1647"/>
                    <a:pt x="331" y="1537"/>
                  </a:cubicBezTo>
                  <a:cubicBezTo>
                    <a:pt x="344" y="1366"/>
                    <a:pt x="358" y="1195"/>
                    <a:pt x="372" y="1026"/>
                  </a:cubicBezTo>
                  <a:cubicBezTo>
                    <a:pt x="399" y="685"/>
                    <a:pt x="427" y="343"/>
                    <a:pt x="456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7" name="Google Shape;1597;p15"/>
            <p:cNvSpPr/>
            <p:nvPr/>
          </p:nvSpPr>
          <p:spPr>
            <a:xfrm>
              <a:off x="3664288" y="1821125"/>
              <a:ext cx="15225" cy="31525"/>
            </a:xfrm>
            <a:custGeom>
              <a:avLst/>
              <a:gdLst/>
              <a:ahLst/>
              <a:cxnLst/>
              <a:rect l="l" t="t" r="r" b="b"/>
              <a:pathLst>
                <a:path w="609" h="1261" extrusionOk="0">
                  <a:moveTo>
                    <a:pt x="609" y="1"/>
                  </a:moveTo>
                  <a:lnTo>
                    <a:pt x="609" y="1"/>
                  </a:lnTo>
                  <a:cubicBezTo>
                    <a:pt x="572" y="64"/>
                    <a:pt x="538" y="129"/>
                    <a:pt x="503" y="193"/>
                  </a:cubicBezTo>
                  <a:cubicBezTo>
                    <a:pt x="399" y="391"/>
                    <a:pt x="302" y="590"/>
                    <a:pt x="209" y="794"/>
                  </a:cubicBezTo>
                  <a:cubicBezTo>
                    <a:pt x="136" y="949"/>
                    <a:pt x="67" y="1103"/>
                    <a:pt x="1" y="1261"/>
                  </a:cubicBezTo>
                  <a:cubicBezTo>
                    <a:pt x="40" y="1183"/>
                    <a:pt x="73" y="1125"/>
                    <a:pt x="103" y="1065"/>
                  </a:cubicBezTo>
                  <a:cubicBezTo>
                    <a:pt x="207" y="864"/>
                    <a:pt x="308" y="662"/>
                    <a:pt x="404" y="458"/>
                  </a:cubicBezTo>
                  <a:cubicBezTo>
                    <a:pt x="476" y="306"/>
                    <a:pt x="546" y="155"/>
                    <a:pt x="609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8" name="Google Shape;1598;p15"/>
            <p:cNvSpPr/>
            <p:nvPr/>
          </p:nvSpPr>
          <p:spPr>
            <a:xfrm>
              <a:off x="3678513" y="1853125"/>
              <a:ext cx="25250" cy="3925"/>
            </a:xfrm>
            <a:custGeom>
              <a:avLst/>
              <a:gdLst/>
              <a:ahLst/>
              <a:cxnLst/>
              <a:rect l="l" t="t" r="r" b="b"/>
              <a:pathLst>
                <a:path w="1010" h="157" extrusionOk="0">
                  <a:moveTo>
                    <a:pt x="0" y="0"/>
                  </a:moveTo>
                  <a:lnTo>
                    <a:pt x="0" y="0"/>
                  </a:lnTo>
                  <a:cubicBezTo>
                    <a:pt x="64" y="12"/>
                    <a:pt x="112" y="23"/>
                    <a:pt x="158" y="32"/>
                  </a:cubicBezTo>
                  <a:cubicBezTo>
                    <a:pt x="320" y="62"/>
                    <a:pt x="484" y="92"/>
                    <a:pt x="645" y="115"/>
                  </a:cubicBezTo>
                  <a:cubicBezTo>
                    <a:pt x="766" y="132"/>
                    <a:pt x="887" y="148"/>
                    <a:pt x="1010" y="157"/>
                  </a:cubicBezTo>
                  <a:cubicBezTo>
                    <a:pt x="957" y="144"/>
                    <a:pt x="904" y="133"/>
                    <a:pt x="852" y="122"/>
                  </a:cubicBezTo>
                  <a:cubicBezTo>
                    <a:pt x="692" y="91"/>
                    <a:pt x="531" y="66"/>
                    <a:pt x="369" y="44"/>
                  </a:cubicBezTo>
                  <a:cubicBezTo>
                    <a:pt x="246" y="28"/>
                    <a:pt x="123" y="12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9" name="Google Shape;1599;p15"/>
            <p:cNvSpPr/>
            <p:nvPr/>
          </p:nvSpPr>
          <p:spPr>
            <a:xfrm>
              <a:off x="3663838" y="1883425"/>
              <a:ext cx="5500" cy="42275"/>
            </a:xfrm>
            <a:custGeom>
              <a:avLst/>
              <a:gdLst/>
              <a:ahLst/>
              <a:cxnLst/>
              <a:rect l="l" t="t" r="r" b="b"/>
              <a:pathLst>
                <a:path w="220" h="1691" extrusionOk="0">
                  <a:moveTo>
                    <a:pt x="219" y="0"/>
                  </a:moveTo>
                  <a:cubicBezTo>
                    <a:pt x="202" y="88"/>
                    <a:pt x="186" y="176"/>
                    <a:pt x="172" y="266"/>
                  </a:cubicBezTo>
                  <a:cubicBezTo>
                    <a:pt x="127" y="532"/>
                    <a:pt x="92" y="802"/>
                    <a:pt x="61" y="1073"/>
                  </a:cubicBezTo>
                  <a:cubicBezTo>
                    <a:pt x="38" y="1277"/>
                    <a:pt x="15" y="1484"/>
                    <a:pt x="0" y="1691"/>
                  </a:cubicBezTo>
                  <a:cubicBezTo>
                    <a:pt x="17" y="1591"/>
                    <a:pt x="28" y="1509"/>
                    <a:pt x="43" y="1425"/>
                  </a:cubicBezTo>
                  <a:cubicBezTo>
                    <a:pt x="86" y="1154"/>
                    <a:pt x="124" y="881"/>
                    <a:pt x="156" y="610"/>
                  </a:cubicBezTo>
                  <a:cubicBezTo>
                    <a:pt x="180" y="404"/>
                    <a:pt x="205" y="202"/>
                    <a:pt x="219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0" name="Google Shape;1600;p15"/>
            <p:cNvSpPr/>
            <p:nvPr/>
          </p:nvSpPr>
          <p:spPr>
            <a:xfrm>
              <a:off x="3697063" y="1889425"/>
              <a:ext cx="35475" cy="14400"/>
            </a:xfrm>
            <a:custGeom>
              <a:avLst/>
              <a:gdLst/>
              <a:ahLst/>
              <a:cxnLst/>
              <a:rect l="l" t="t" r="r" b="b"/>
              <a:pathLst>
                <a:path w="1419" h="576" extrusionOk="0">
                  <a:moveTo>
                    <a:pt x="1419" y="0"/>
                  </a:moveTo>
                  <a:lnTo>
                    <a:pt x="1419" y="0"/>
                  </a:lnTo>
                  <a:cubicBezTo>
                    <a:pt x="1332" y="31"/>
                    <a:pt x="1263" y="55"/>
                    <a:pt x="1192" y="82"/>
                  </a:cubicBezTo>
                  <a:cubicBezTo>
                    <a:pt x="965" y="165"/>
                    <a:pt x="737" y="257"/>
                    <a:pt x="512" y="352"/>
                  </a:cubicBezTo>
                  <a:cubicBezTo>
                    <a:pt x="341" y="425"/>
                    <a:pt x="170" y="498"/>
                    <a:pt x="1" y="575"/>
                  </a:cubicBezTo>
                  <a:cubicBezTo>
                    <a:pt x="87" y="543"/>
                    <a:pt x="158" y="518"/>
                    <a:pt x="227" y="492"/>
                  </a:cubicBezTo>
                  <a:cubicBezTo>
                    <a:pt x="458" y="405"/>
                    <a:pt x="690" y="316"/>
                    <a:pt x="917" y="219"/>
                  </a:cubicBezTo>
                  <a:cubicBezTo>
                    <a:pt x="1086" y="149"/>
                    <a:pt x="1254" y="78"/>
                    <a:pt x="1419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1" name="Google Shape;1601;p15"/>
            <p:cNvSpPr/>
            <p:nvPr/>
          </p:nvSpPr>
          <p:spPr>
            <a:xfrm>
              <a:off x="3632363" y="2087850"/>
              <a:ext cx="16650" cy="12775"/>
            </a:xfrm>
            <a:custGeom>
              <a:avLst/>
              <a:gdLst/>
              <a:ahLst/>
              <a:cxnLst/>
              <a:rect l="l" t="t" r="r" b="b"/>
              <a:pathLst>
                <a:path w="666" h="511" extrusionOk="0">
                  <a:moveTo>
                    <a:pt x="663" y="230"/>
                  </a:moveTo>
                  <a:lnTo>
                    <a:pt x="663" y="230"/>
                  </a:lnTo>
                  <a:cubicBezTo>
                    <a:pt x="664" y="232"/>
                    <a:pt x="665" y="233"/>
                    <a:pt x="666" y="233"/>
                  </a:cubicBezTo>
                  <a:cubicBezTo>
                    <a:pt x="666" y="233"/>
                    <a:pt x="666" y="233"/>
                    <a:pt x="666" y="233"/>
                  </a:cubicBezTo>
                  <a:cubicBezTo>
                    <a:pt x="666" y="233"/>
                    <a:pt x="665" y="232"/>
                    <a:pt x="663" y="230"/>
                  </a:cubicBezTo>
                  <a:close/>
                  <a:moveTo>
                    <a:pt x="330" y="0"/>
                  </a:moveTo>
                  <a:cubicBezTo>
                    <a:pt x="132" y="0"/>
                    <a:pt x="1" y="195"/>
                    <a:pt x="57" y="422"/>
                  </a:cubicBezTo>
                  <a:cubicBezTo>
                    <a:pt x="61" y="441"/>
                    <a:pt x="94" y="497"/>
                    <a:pt x="101" y="509"/>
                  </a:cubicBezTo>
                  <a:lnTo>
                    <a:pt x="101" y="509"/>
                  </a:lnTo>
                  <a:cubicBezTo>
                    <a:pt x="96" y="495"/>
                    <a:pt x="79" y="426"/>
                    <a:pt x="79" y="415"/>
                  </a:cubicBezTo>
                  <a:cubicBezTo>
                    <a:pt x="74" y="184"/>
                    <a:pt x="201" y="60"/>
                    <a:pt x="354" y="60"/>
                  </a:cubicBezTo>
                  <a:cubicBezTo>
                    <a:pt x="446" y="60"/>
                    <a:pt x="548" y="105"/>
                    <a:pt x="637" y="199"/>
                  </a:cubicBezTo>
                  <a:cubicBezTo>
                    <a:pt x="649" y="214"/>
                    <a:pt x="659" y="225"/>
                    <a:pt x="663" y="230"/>
                  </a:cubicBezTo>
                  <a:lnTo>
                    <a:pt x="663" y="230"/>
                  </a:lnTo>
                  <a:cubicBezTo>
                    <a:pt x="656" y="216"/>
                    <a:pt x="637" y="158"/>
                    <a:pt x="575" y="91"/>
                  </a:cubicBezTo>
                  <a:cubicBezTo>
                    <a:pt x="489" y="28"/>
                    <a:pt x="405" y="0"/>
                    <a:pt x="330" y="0"/>
                  </a:cubicBezTo>
                  <a:close/>
                  <a:moveTo>
                    <a:pt x="101" y="509"/>
                  </a:moveTo>
                  <a:cubicBezTo>
                    <a:pt x="101" y="510"/>
                    <a:pt x="102" y="511"/>
                    <a:pt x="102" y="511"/>
                  </a:cubicBezTo>
                  <a:cubicBezTo>
                    <a:pt x="102" y="511"/>
                    <a:pt x="102" y="511"/>
                    <a:pt x="102" y="511"/>
                  </a:cubicBezTo>
                  <a:cubicBezTo>
                    <a:pt x="102" y="511"/>
                    <a:pt x="102" y="510"/>
                    <a:pt x="101" y="509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602" name="Google Shape;1602;p15"/>
          <p:cNvGrpSpPr/>
          <p:nvPr/>
        </p:nvGrpSpPr>
        <p:grpSpPr>
          <a:xfrm>
            <a:off x="-48965" y="4056975"/>
            <a:ext cx="583268" cy="490338"/>
            <a:chOff x="8162585" y="2069788"/>
            <a:chExt cx="583268" cy="490338"/>
          </a:xfrm>
        </p:grpSpPr>
        <p:sp>
          <p:nvSpPr>
            <p:cNvPr id="1603" name="Google Shape;1603;p15"/>
            <p:cNvSpPr/>
            <p:nvPr/>
          </p:nvSpPr>
          <p:spPr>
            <a:xfrm>
              <a:off x="8162585" y="2069788"/>
              <a:ext cx="583268" cy="490338"/>
            </a:xfrm>
            <a:custGeom>
              <a:avLst/>
              <a:gdLst/>
              <a:ahLst/>
              <a:cxnLst/>
              <a:rect l="l" t="t" r="r" b="b"/>
              <a:pathLst>
                <a:path w="11103" h="9334" extrusionOk="0">
                  <a:moveTo>
                    <a:pt x="4484" y="0"/>
                  </a:moveTo>
                  <a:cubicBezTo>
                    <a:pt x="4474" y="0"/>
                    <a:pt x="4463" y="5"/>
                    <a:pt x="4459" y="15"/>
                  </a:cubicBezTo>
                  <a:cubicBezTo>
                    <a:pt x="4381" y="207"/>
                    <a:pt x="4302" y="397"/>
                    <a:pt x="4224" y="588"/>
                  </a:cubicBezTo>
                  <a:cubicBezTo>
                    <a:pt x="4220" y="598"/>
                    <a:pt x="4210" y="604"/>
                    <a:pt x="4199" y="604"/>
                  </a:cubicBezTo>
                  <a:cubicBezTo>
                    <a:pt x="4195" y="604"/>
                    <a:pt x="4191" y="603"/>
                    <a:pt x="4187" y="601"/>
                  </a:cubicBezTo>
                  <a:cubicBezTo>
                    <a:pt x="4059" y="541"/>
                    <a:pt x="3929" y="483"/>
                    <a:pt x="3800" y="424"/>
                  </a:cubicBezTo>
                  <a:cubicBezTo>
                    <a:pt x="3796" y="422"/>
                    <a:pt x="3792" y="421"/>
                    <a:pt x="3788" y="421"/>
                  </a:cubicBezTo>
                  <a:cubicBezTo>
                    <a:pt x="3776" y="421"/>
                    <a:pt x="3765" y="429"/>
                    <a:pt x="3762" y="441"/>
                  </a:cubicBezTo>
                  <a:cubicBezTo>
                    <a:pt x="3714" y="658"/>
                    <a:pt x="3668" y="875"/>
                    <a:pt x="3621" y="1091"/>
                  </a:cubicBezTo>
                  <a:cubicBezTo>
                    <a:pt x="3618" y="1103"/>
                    <a:pt x="3608" y="1110"/>
                    <a:pt x="3596" y="1110"/>
                  </a:cubicBezTo>
                  <a:cubicBezTo>
                    <a:pt x="3590" y="1110"/>
                    <a:pt x="3584" y="1108"/>
                    <a:pt x="3578" y="1104"/>
                  </a:cubicBezTo>
                  <a:cubicBezTo>
                    <a:pt x="3495" y="1045"/>
                    <a:pt x="3414" y="987"/>
                    <a:pt x="3331" y="927"/>
                  </a:cubicBezTo>
                  <a:cubicBezTo>
                    <a:pt x="3326" y="923"/>
                    <a:pt x="3321" y="921"/>
                    <a:pt x="3315" y="921"/>
                  </a:cubicBezTo>
                  <a:cubicBezTo>
                    <a:pt x="3303" y="921"/>
                    <a:pt x="3291" y="930"/>
                    <a:pt x="3288" y="943"/>
                  </a:cubicBezTo>
                  <a:cubicBezTo>
                    <a:pt x="3246" y="1212"/>
                    <a:pt x="3203" y="1482"/>
                    <a:pt x="3162" y="1751"/>
                  </a:cubicBezTo>
                  <a:cubicBezTo>
                    <a:pt x="3160" y="1765"/>
                    <a:pt x="3147" y="1773"/>
                    <a:pt x="3135" y="1773"/>
                  </a:cubicBezTo>
                  <a:cubicBezTo>
                    <a:pt x="3125" y="1773"/>
                    <a:pt x="3114" y="1767"/>
                    <a:pt x="3110" y="1756"/>
                  </a:cubicBezTo>
                  <a:cubicBezTo>
                    <a:pt x="3029" y="1542"/>
                    <a:pt x="2948" y="1328"/>
                    <a:pt x="2865" y="1115"/>
                  </a:cubicBezTo>
                  <a:cubicBezTo>
                    <a:pt x="2861" y="1104"/>
                    <a:pt x="2850" y="1097"/>
                    <a:pt x="2839" y="1097"/>
                  </a:cubicBezTo>
                  <a:cubicBezTo>
                    <a:pt x="2830" y="1097"/>
                    <a:pt x="2821" y="1101"/>
                    <a:pt x="2816" y="1110"/>
                  </a:cubicBezTo>
                  <a:cubicBezTo>
                    <a:pt x="2731" y="1262"/>
                    <a:pt x="2498" y="1757"/>
                    <a:pt x="2650" y="2358"/>
                  </a:cubicBezTo>
                  <a:cubicBezTo>
                    <a:pt x="2654" y="2375"/>
                    <a:pt x="2640" y="2388"/>
                    <a:pt x="2624" y="2388"/>
                  </a:cubicBezTo>
                  <a:cubicBezTo>
                    <a:pt x="2618" y="2388"/>
                    <a:pt x="2611" y="2386"/>
                    <a:pt x="2606" y="2381"/>
                  </a:cubicBezTo>
                  <a:cubicBezTo>
                    <a:pt x="2509" y="2294"/>
                    <a:pt x="2411" y="2207"/>
                    <a:pt x="2315" y="2119"/>
                  </a:cubicBezTo>
                  <a:cubicBezTo>
                    <a:pt x="2309" y="2115"/>
                    <a:pt x="2303" y="2112"/>
                    <a:pt x="2297" y="2112"/>
                  </a:cubicBezTo>
                  <a:cubicBezTo>
                    <a:pt x="2283" y="2112"/>
                    <a:pt x="2271" y="2122"/>
                    <a:pt x="2271" y="2136"/>
                  </a:cubicBezTo>
                  <a:cubicBezTo>
                    <a:pt x="2262" y="2314"/>
                    <a:pt x="2274" y="2895"/>
                    <a:pt x="2778" y="3193"/>
                  </a:cubicBezTo>
                  <a:cubicBezTo>
                    <a:pt x="3376" y="3547"/>
                    <a:pt x="4332" y="3198"/>
                    <a:pt x="4156" y="4183"/>
                  </a:cubicBezTo>
                  <a:cubicBezTo>
                    <a:pt x="4156" y="4184"/>
                    <a:pt x="4156" y="4185"/>
                    <a:pt x="4154" y="4187"/>
                  </a:cubicBezTo>
                  <a:cubicBezTo>
                    <a:pt x="3447" y="4041"/>
                    <a:pt x="3175" y="3722"/>
                    <a:pt x="2337" y="3722"/>
                  </a:cubicBezTo>
                  <a:cubicBezTo>
                    <a:pt x="2255" y="3722"/>
                    <a:pt x="2168" y="3725"/>
                    <a:pt x="2075" y="3732"/>
                  </a:cubicBezTo>
                  <a:cubicBezTo>
                    <a:pt x="1992" y="3737"/>
                    <a:pt x="1914" y="3740"/>
                    <a:pt x="1841" y="3740"/>
                  </a:cubicBezTo>
                  <a:cubicBezTo>
                    <a:pt x="1111" y="3740"/>
                    <a:pt x="798" y="3473"/>
                    <a:pt x="165" y="3336"/>
                  </a:cubicBezTo>
                  <a:cubicBezTo>
                    <a:pt x="156" y="3335"/>
                    <a:pt x="147" y="3334"/>
                    <a:pt x="139" y="3334"/>
                  </a:cubicBezTo>
                  <a:cubicBezTo>
                    <a:pt x="75" y="3334"/>
                    <a:pt x="18" y="3378"/>
                    <a:pt x="9" y="3440"/>
                  </a:cubicBezTo>
                  <a:cubicBezTo>
                    <a:pt x="0" y="3507"/>
                    <a:pt x="45" y="3568"/>
                    <a:pt x="113" y="3581"/>
                  </a:cubicBezTo>
                  <a:cubicBezTo>
                    <a:pt x="697" y="3694"/>
                    <a:pt x="1050" y="3951"/>
                    <a:pt x="1769" y="3951"/>
                  </a:cubicBezTo>
                  <a:cubicBezTo>
                    <a:pt x="1870" y="3951"/>
                    <a:pt x="1977" y="3946"/>
                    <a:pt x="2093" y="3935"/>
                  </a:cubicBezTo>
                  <a:cubicBezTo>
                    <a:pt x="2206" y="3924"/>
                    <a:pt x="2308" y="3920"/>
                    <a:pt x="2403" y="3920"/>
                  </a:cubicBezTo>
                  <a:cubicBezTo>
                    <a:pt x="3147" y="3920"/>
                    <a:pt x="3399" y="4207"/>
                    <a:pt x="4118" y="4340"/>
                  </a:cubicBezTo>
                  <a:cubicBezTo>
                    <a:pt x="4022" y="4655"/>
                    <a:pt x="3840" y="4738"/>
                    <a:pt x="3614" y="4738"/>
                  </a:cubicBezTo>
                  <a:cubicBezTo>
                    <a:pt x="3364" y="4738"/>
                    <a:pt x="3061" y="4637"/>
                    <a:pt x="2762" y="4637"/>
                  </a:cubicBezTo>
                  <a:cubicBezTo>
                    <a:pt x="2686" y="4637"/>
                    <a:pt x="2610" y="4644"/>
                    <a:pt x="2535" y="4660"/>
                  </a:cubicBezTo>
                  <a:cubicBezTo>
                    <a:pt x="1968" y="4782"/>
                    <a:pt x="1780" y="5333"/>
                    <a:pt x="1734" y="5504"/>
                  </a:cubicBezTo>
                  <a:cubicBezTo>
                    <a:pt x="1729" y="5521"/>
                    <a:pt x="1743" y="5535"/>
                    <a:pt x="1758" y="5535"/>
                  </a:cubicBezTo>
                  <a:cubicBezTo>
                    <a:pt x="1762" y="5535"/>
                    <a:pt x="1766" y="5534"/>
                    <a:pt x="1770" y="5532"/>
                  </a:cubicBezTo>
                  <a:cubicBezTo>
                    <a:pt x="1886" y="5478"/>
                    <a:pt x="2003" y="5427"/>
                    <a:pt x="2121" y="5373"/>
                  </a:cubicBezTo>
                  <a:cubicBezTo>
                    <a:pt x="2125" y="5372"/>
                    <a:pt x="2128" y="5371"/>
                    <a:pt x="2131" y="5371"/>
                  </a:cubicBezTo>
                  <a:cubicBezTo>
                    <a:pt x="2150" y="5371"/>
                    <a:pt x="2165" y="5392"/>
                    <a:pt x="2154" y="5409"/>
                  </a:cubicBezTo>
                  <a:cubicBezTo>
                    <a:pt x="1829" y="5932"/>
                    <a:pt x="1890" y="6474"/>
                    <a:pt x="1920" y="6644"/>
                  </a:cubicBezTo>
                  <a:cubicBezTo>
                    <a:pt x="1921" y="6658"/>
                    <a:pt x="1932" y="6665"/>
                    <a:pt x="1944" y="6665"/>
                  </a:cubicBezTo>
                  <a:cubicBezTo>
                    <a:pt x="1952" y="6665"/>
                    <a:pt x="1959" y="6662"/>
                    <a:pt x="1965" y="6655"/>
                  </a:cubicBezTo>
                  <a:lnTo>
                    <a:pt x="2387" y="6123"/>
                  </a:lnTo>
                  <a:cubicBezTo>
                    <a:pt x="2392" y="6116"/>
                    <a:pt x="2400" y="6113"/>
                    <a:pt x="2407" y="6113"/>
                  </a:cubicBezTo>
                  <a:cubicBezTo>
                    <a:pt x="2422" y="6113"/>
                    <a:pt x="2436" y="6125"/>
                    <a:pt x="2433" y="6143"/>
                  </a:cubicBezTo>
                  <a:cubicBezTo>
                    <a:pt x="2387" y="6412"/>
                    <a:pt x="2339" y="6681"/>
                    <a:pt x="2294" y="6950"/>
                  </a:cubicBezTo>
                  <a:cubicBezTo>
                    <a:pt x="2291" y="6966"/>
                    <a:pt x="2304" y="6980"/>
                    <a:pt x="2320" y="6980"/>
                  </a:cubicBezTo>
                  <a:cubicBezTo>
                    <a:pt x="2322" y="6980"/>
                    <a:pt x="2325" y="6980"/>
                    <a:pt x="2327" y="6979"/>
                  </a:cubicBezTo>
                  <a:cubicBezTo>
                    <a:pt x="2419" y="6949"/>
                    <a:pt x="2513" y="6919"/>
                    <a:pt x="2605" y="6890"/>
                  </a:cubicBezTo>
                  <a:cubicBezTo>
                    <a:pt x="2607" y="6889"/>
                    <a:pt x="2610" y="6889"/>
                    <a:pt x="2613" y="6889"/>
                  </a:cubicBezTo>
                  <a:cubicBezTo>
                    <a:pt x="2627" y="6889"/>
                    <a:pt x="2639" y="6903"/>
                    <a:pt x="2638" y="6918"/>
                  </a:cubicBezTo>
                  <a:lnTo>
                    <a:pt x="2556" y="7579"/>
                  </a:lnTo>
                  <a:cubicBezTo>
                    <a:pt x="2553" y="7594"/>
                    <a:pt x="2565" y="7606"/>
                    <a:pt x="2578" y="7606"/>
                  </a:cubicBezTo>
                  <a:cubicBezTo>
                    <a:pt x="2579" y="7606"/>
                    <a:pt x="2581" y="7606"/>
                    <a:pt x="2583" y="7606"/>
                  </a:cubicBezTo>
                  <a:cubicBezTo>
                    <a:pt x="2716" y="7591"/>
                    <a:pt x="2850" y="7578"/>
                    <a:pt x="2984" y="7563"/>
                  </a:cubicBezTo>
                  <a:cubicBezTo>
                    <a:pt x="2984" y="7563"/>
                    <a:pt x="2985" y="7563"/>
                    <a:pt x="2986" y="7563"/>
                  </a:cubicBezTo>
                  <a:cubicBezTo>
                    <a:pt x="3000" y="7563"/>
                    <a:pt x="3011" y="7573"/>
                    <a:pt x="3011" y="7587"/>
                  </a:cubicBezTo>
                  <a:cubicBezTo>
                    <a:pt x="3018" y="7793"/>
                    <a:pt x="3024" y="7997"/>
                    <a:pt x="3030" y="8204"/>
                  </a:cubicBezTo>
                  <a:cubicBezTo>
                    <a:pt x="3030" y="8219"/>
                    <a:pt x="3043" y="8229"/>
                    <a:pt x="3057" y="8229"/>
                  </a:cubicBezTo>
                  <a:cubicBezTo>
                    <a:pt x="3063" y="8229"/>
                    <a:pt x="3070" y="8227"/>
                    <a:pt x="3075" y="8221"/>
                  </a:cubicBezTo>
                  <a:cubicBezTo>
                    <a:pt x="3164" y="8128"/>
                    <a:pt x="3253" y="8033"/>
                    <a:pt x="3342" y="7940"/>
                  </a:cubicBezTo>
                  <a:cubicBezTo>
                    <a:pt x="3348" y="7934"/>
                    <a:pt x="3355" y="7931"/>
                    <a:pt x="3362" y="7931"/>
                  </a:cubicBezTo>
                  <a:cubicBezTo>
                    <a:pt x="3369" y="7931"/>
                    <a:pt x="3376" y="7935"/>
                    <a:pt x="3381" y="7941"/>
                  </a:cubicBezTo>
                  <a:cubicBezTo>
                    <a:pt x="3507" y="8097"/>
                    <a:pt x="3633" y="8253"/>
                    <a:pt x="3758" y="8409"/>
                  </a:cubicBezTo>
                  <a:cubicBezTo>
                    <a:pt x="3763" y="8415"/>
                    <a:pt x="3770" y="8418"/>
                    <a:pt x="3777" y="8418"/>
                  </a:cubicBezTo>
                  <a:cubicBezTo>
                    <a:pt x="3788" y="8418"/>
                    <a:pt x="3800" y="8411"/>
                    <a:pt x="3803" y="8400"/>
                  </a:cubicBezTo>
                  <a:cubicBezTo>
                    <a:pt x="3896" y="8192"/>
                    <a:pt x="3989" y="7985"/>
                    <a:pt x="4082" y="7779"/>
                  </a:cubicBezTo>
                  <a:cubicBezTo>
                    <a:pt x="4085" y="7767"/>
                    <a:pt x="4096" y="7761"/>
                    <a:pt x="4107" y="7761"/>
                  </a:cubicBezTo>
                  <a:cubicBezTo>
                    <a:pt x="4116" y="7761"/>
                    <a:pt x="4126" y="7766"/>
                    <a:pt x="4130" y="7776"/>
                  </a:cubicBezTo>
                  <a:cubicBezTo>
                    <a:pt x="4228" y="8075"/>
                    <a:pt x="4323" y="8375"/>
                    <a:pt x="4417" y="8676"/>
                  </a:cubicBezTo>
                  <a:cubicBezTo>
                    <a:pt x="4421" y="8687"/>
                    <a:pt x="4431" y="8692"/>
                    <a:pt x="4441" y="8692"/>
                  </a:cubicBezTo>
                  <a:cubicBezTo>
                    <a:pt x="4450" y="8692"/>
                    <a:pt x="4459" y="8688"/>
                    <a:pt x="4464" y="8678"/>
                  </a:cubicBezTo>
                  <a:cubicBezTo>
                    <a:pt x="4532" y="8545"/>
                    <a:pt x="4600" y="8411"/>
                    <a:pt x="4668" y="8277"/>
                  </a:cubicBezTo>
                  <a:cubicBezTo>
                    <a:pt x="4673" y="8268"/>
                    <a:pt x="4682" y="8263"/>
                    <a:pt x="4691" y="8263"/>
                  </a:cubicBezTo>
                  <a:cubicBezTo>
                    <a:pt x="4701" y="8263"/>
                    <a:pt x="4710" y="8268"/>
                    <a:pt x="4715" y="8278"/>
                  </a:cubicBezTo>
                  <a:cubicBezTo>
                    <a:pt x="4790" y="8461"/>
                    <a:pt x="4865" y="8642"/>
                    <a:pt x="4941" y="8823"/>
                  </a:cubicBezTo>
                  <a:cubicBezTo>
                    <a:pt x="4945" y="8833"/>
                    <a:pt x="4955" y="8839"/>
                    <a:pt x="4965" y="8839"/>
                  </a:cubicBezTo>
                  <a:cubicBezTo>
                    <a:pt x="4972" y="8839"/>
                    <a:pt x="4980" y="8835"/>
                    <a:pt x="4985" y="8828"/>
                  </a:cubicBezTo>
                  <a:cubicBezTo>
                    <a:pt x="5035" y="8749"/>
                    <a:pt x="5143" y="8584"/>
                    <a:pt x="5146" y="8562"/>
                  </a:cubicBezTo>
                  <a:cubicBezTo>
                    <a:pt x="5147" y="8561"/>
                    <a:pt x="5147" y="8560"/>
                    <a:pt x="5148" y="8560"/>
                  </a:cubicBezTo>
                  <a:cubicBezTo>
                    <a:pt x="5167" y="8560"/>
                    <a:pt x="5319" y="8805"/>
                    <a:pt x="5376" y="8896"/>
                  </a:cubicBezTo>
                  <a:cubicBezTo>
                    <a:pt x="5381" y="8905"/>
                    <a:pt x="5389" y="8909"/>
                    <a:pt x="5397" y="8909"/>
                  </a:cubicBezTo>
                  <a:cubicBezTo>
                    <a:pt x="5405" y="8909"/>
                    <a:pt x="5414" y="8904"/>
                    <a:pt x="5419" y="8896"/>
                  </a:cubicBezTo>
                  <a:cubicBezTo>
                    <a:pt x="5505" y="8758"/>
                    <a:pt x="5591" y="8620"/>
                    <a:pt x="5676" y="8480"/>
                  </a:cubicBezTo>
                  <a:cubicBezTo>
                    <a:pt x="5681" y="8473"/>
                    <a:pt x="5689" y="8469"/>
                    <a:pt x="5697" y="8469"/>
                  </a:cubicBezTo>
                  <a:cubicBezTo>
                    <a:pt x="5705" y="8469"/>
                    <a:pt x="5714" y="8474"/>
                    <a:pt x="5720" y="8483"/>
                  </a:cubicBezTo>
                  <a:cubicBezTo>
                    <a:pt x="5854" y="8705"/>
                    <a:pt x="5976" y="8926"/>
                    <a:pt x="6098" y="9146"/>
                  </a:cubicBezTo>
                  <a:cubicBezTo>
                    <a:pt x="6102" y="9154"/>
                    <a:pt x="6111" y="9159"/>
                    <a:pt x="6119" y="9159"/>
                  </a:cubicBezTo>
                  <a:cubicBezTo>
                    <a:pt x="6128" y="9159"/>
                    <a:pt x="6137" y="9154"/>
                    <a:pt x="6142" y="9146"/>
                  </a:cubicBezTo>
                  <a:cubicBezTo>
                    <a:pt x="6214" y="9023"/>
                    <a:pt x="6288" y="8901"/>
                    <a:pt x="6361" y="8779"/>
                  </a:cubicBezTo>
                  <a:cubicBezTo>
                    <a:pt x="6365" y="8770"/>
                    <a:pt x="6374" y="8766"/>
                    <a:pt x="6382" y="8766"/>
                  </a:cubicBezTo>
                  <a:cubicBezTo>
                    <a:pt x="6391" y="8766"/>
                    <a:pt x="6399" y="8770"/>
                    <a:pt x="6404" y="8779"/>
                  </a:cubicBezTo>
                  <a:cubicBezTo>
                    <a:pt x="6474" y="8893"/>
                    <a:pt x="6543" y="9005"/>
                    <a:pt x="6612" y="9119"/>
                  </a:cubicBezTo>
                  <a:cubicBezTo>
                    <a:pt x="6617" y="9127"/>
                    <a:pt x="6625" y="9131"/>
                    <a:pt x="6633" y="9131"/>
                  </a:cubicBezTo>
                  <a:cubicBezTo>
                    <a:pt x="6644" y="9131"/>
                    <a:pt x="6655" y="9123"/>
                    <a:pt x="6657" y="9110"/>
                  </a:cubicBezTo>
                  <a:cubicBezTo>
                    <a:pt x="6668" y="9055"/>
                    <a:pt x="6680" y="9000"/>
                    <a:pt x="6691" y="8945"/>
                  </a:cubicBezTo>
                  <a:cubicBezTo>
                    <a:pt x="6694" y="8933"/>
                    <a:pt x="6705" y="8926"/>
                    <a:pt x="6716" y="8926"/>
                  </a:cubicBezTo>
                  <a:cubicBezTo>
                    <a:pt x="6723" y="8926"/>
                    <a:pt x="6730" y="8929"/>
                    <a:pt x="6735" y="8935"/>
                  </a:cubicBezTo>
                  <a:cubicBezTo>
                    <a:pt x="6874" y="9065"/>
                    <a:pt x="7011" y="9195"/>
                    <a:pt x="7146" y="9324"/>
                  </a:cubicBezTo>
                  <a:cubicBezTo>
                    <a:pt x="7152" y="9330"/>
                    <a:pt x="7159" y="9333"/>
                    <a:pt x="7166" y="9333"/>
                  </a:cubicBezTo>
                  <a:cubicBezTo>
                    <a:pt x="7179" y="9333"/>
                    <a:pt x="7193" y="9322"/>
                    <a:pt x="7192" y="9306"/>
                  </a:cubicBezTo>
                  <a:cubicBezTo>
                    <a:pt x="7150" y="9037"/>
                    <a:pt x="7109" y="8767"/>
                    <a:pt x="7067" y="8497"/>
                  </a:cubicBezTo>
                  <a:cubicBezTo>
                    <a:pt x="7066" y="8482"/>
                    <a:pt x="7077" y="8471"/>
                    <a:pt x="7091" y="8471"/>
                  </a:cubicBezTo>
                  <a:cubicBezTo>
                    <a:pt x="7093" y="8471"/>
                    <a:pt x="7095" y="8471"/>
                    <a:pt x="7098" y="8472"/>
                  </a:cubicBezTo>
                  <a:cubicBezTo>
                    <a:pt x="7162" y="8485"/>
                    <a:pt x="7226" y="8499"/>
                    <a:pt x="7292" y="8513"/>
                  </a:cubicBezTo>
                  <a:cubicBezTo>
                    <a:pt x="7294" y="8514"/>
                    <a:pt x="7295" y="8514"/>
                    <a:pt x="7297" y="8514"/>
                  </a:cubicBezTo>
                  <a:cubicBezTo>
                    <a:pt x="7314" y="8514"/>
                    <a:pt x="7327" y="8497"/>
                    <a:pt x="7321" y="8480"/>
                  </a:cubicBezTo>
                  <a:cubicBezTo>
                    <a:pt x="7269" y="8326"/>
                    <a:pt x="7217" y="8173"/>
                    <a:pt x="7165" y="8019"/>
                  </a:cubicBezTo>
                  <a:cubicBezTo>
                    <a:pt x="7160" y="8003"/>
                    <a:pt x="7170" y="7987"/>
                    <a:pt x="7187" y="7985"/>
                  </a:cubicBezTo>
                  <a:cubicBezTo>
                    <a:pt x="7257" y="7978"/>
                    <a:pt x="7328" y="7971"/>
                    <a:pt x="7397" y="7964"/>
                  </a:cubicBezTo>
                  <a:cubicBezTo>
                    <a:pt x="7414" y="7963"/>
                    <a:pt x="7425" y="7944"/>
                    <a:pt x="7417" y="7929"/>
                  </a:cubicBezTo>
                  <a:cubicBezTo>
                    <a:pt x="7309" y="7702"/>
                    <a:pt x="7200" y="7477"/>
                    <a:pt x="7090" y="7253"/>
                  </a:cubicBezTo>
                  <a:cubicBezTo>
                    <a:pt x="7081" y="7235"/>
                    <a:pt x="7096" y="7216"/>
                    <a:pt x="7114" y="7216"/>
                  </a:cubicBezTo>
                  <a:cubicBezTo>
                    <a:pt x="7118" y="7216"/>
                    <a:pt x="7122" y="7217"/>
                    <a:pt x="7126" y="7219"/>
                  </a:cubicBezTo>
                  <a:cubicBezTo>
                    <a:pt x="7407" y="7366"/>
                    <a:pt x="7686" y="7514"/>
                    <a:pt x="7966" y="7663"/>
                  </a:cubicBezTo>
                  <a:cubicBezTo>
                    <a:pt x="7970" y="7665"/>
                    <a:pt x="7974" y="7666"/>
                    <a:pt x="7978" y="7666"/>
                  </a:cubicBezTo>
                  <a:cubicBezTo>
                    <a:pt x="7997" y="7666"/>
                    <a:pt x="8011" y="7645"/>
                    <a:pt x="8000" y="7628"/>
                  </a:cubicBezTo>
                  <a:cubicBezTo>
                    <a:pt x="7960" y="7519"/>
                    <a:pt x="7918" y="7410"/>
                    <a:pt x="7879" y="7304"/>
                  </a:cubicBezTo>
                  <a:cubicBezTo>
                    <a:pt x="7868" y="7286"/>
                    <a:pt x="7880" y="7265"/>
                    <a:pt x="7899" y="7265"/>
                  </a:cubicBezTo>
                  <a:cubicBezTo>
                    <a:pt x="7901" y="7265"/>
                    <a:pt x="7902" y="7265"/>
                    <a:pt x="7904" y="7266"/>
                  </a:cubicBezTo>
                  <a:cubicBezTo>
                    <a:pt x="8165" y="7337"/>
                    <a:pt x="8427" y="7409"/>
                    <a:pt x="8687" y="7482"/>
                  </a:cubicBezTo>
                  <a:cubicBezTo>
                    <a:pt x="8687" y="7482"/>
                    <a:pt x="8688" y="7482"/>
                    <a:pt x="8688" y="7482"/>
                  </a:cubicBezTo>
                  <a:cubicBezTo>
                    <a:pt x="8707" y="7482"/>
                    <a:pt x="8722" y="7463"/>
                    <a:pt x="8712" y="7445"/>
                  </a:cubicBezTo>
                  <a:cubicBezTo>
                    <a:pt x="8629" y="7273"/>
                    <a:pt x="8542" y="7100"/>
                    <a:pt x="8458" y="6927"/>
                  </a:cubicBezTo>
                  <a:cubicBezTo>
                    <a:pt x="8448" y="6911"/>
                    <a:pt x="8461" y="6890"/>
                    <a:pt x="8482" y="6890"/>
                  </a:cubicBezTo>
                  <a:cubicBezTo>
                    <a:pt x="8723" y="6900"/>
                    <a:pt x="8965" y="6911"/>
                    <a:pt x="9206" y="6921"/>
                  </a:cubicBezTo>
                  <a:cubicBezTo>
                    <a:pt x="9208" y="6921"/>
                    <a:pt x="9209" y="6921"/>
                    <a:pt x="9210" y="6921"/>
                  </a:cubicBezTo>
                  <a:cubicBezTo>
                    <a:pt x="9225" y="6921"/>
                    <a:pt x="9237" y="6905"/>
                    <a:pt x="9232" y="6890"/>
                  </a:cubicBezTo>
                  <a:cubicBezTo>
                    <a:pt x="9200" y="6755"/>
                    <a:pt x="9166" y="6621"/>
                    <a:pt x="9133" y="6485"/>
                  </a:cubicBezTo>
                  <a:cubicBezTo>
                    <a:pt x="9128" y="6469"/>
                    <a:pt x="9143" y="6455"/>
                    <a:pt x="9159" y="6455"/>
                  </a:cubicBezTo>
                  <a:cubicBezTo>
                    <a:pt x="9160" y="6455"/>
                    <a:pt x="9161" y="6455"/>
                    <a:pt x="9161" y="6455"/>
                  </a:cubicBezTo>
                  <a:cubicBezTo>
                    <a:pt x="9336" y="6473"/>
                    <a:pt x="9513" y="6492"/>
                    <a:pt x="9690" y="6511"/>
                  </a:cubicBezTo>
                  <a:cubicBezTo>
                    <a:pt x="9691" y="6511"/>
                    <a:pt x="9692" y="6511"/>
                    <a:pt x="9693" y="6511"/>
                  </a:cubicBezTo>
                  <a:cubicBezTo>
                    <a:pt x="9711" y="6511"/>
                    <a:pt x="9724" y="6494"/>
                    <a:pt x="9718" y="6478"/>
                  </a:cubicBezTo>
                  <a:cubicBezTo>
                    <a:pt x="9684" y="6392"/>
                    <a:pt x="9650" y="6307"/>
                    <a:pt x="9615" y="6221"/>
                  </a:cubicBezTo>
                  <a:cubicBezTo>
                    <a:pt x="9609" y="6204"/>
                    <a:pt x="9622" y="6187"/>
                    <a:pt x="9639" y="6187"/>
                  </a:cubicBezTo>
                  <a:cubicBezTo>
                    <a:pt x="9640" y="6187"/>
                    <a:pt x="9640" y="6187"/>
                    <a:pt x="9641" y="6187"/>
                  </a:cubicBezTo>
                  <a:cubicBezTo>
                    <a:pt x="9829" y="6201"/>
                    <a:pt x="10017" y="6216"/>
                    <a:pt x="10203" y="6229"/>
                  </a:cubicBezTo>
                  <a:cubicBezTo>
                    <a:pt x="10204" y="6230"/>
                    <a:pt x="10206" y="6230"/>
                    <a:pt x="10207" y="6230"/>
                  </a:cubicBezTo>
                  <a:cubicBezTo>
                    <a:pt x="10227" y="6230"/>
                    <a:pt x="10238" y="6208"/>
                    <a:pt x="10227" y="6190"/>
                  </a:cubicBezTo>
                  <a:cubicBezTo>
                    <a:pt x="10184" y="6128"/>
                    <a:pt x="10141" y="6067"/>
                    <a:pt x="10097" y="6003"/>
                  </a:cubicBezTo>
                  <a:cubicBezTo>
                    <a:pt x="10087" y="5990"/>
                    <a:pt x="10093" y="5971"/>
                    <a:pt x="10109" y="5965"/>
                  </a:cubicBezTo>
                  <a:cubicBezTo>
                    <a:pt x="10433" y="5856"/>
                    <a:pt x="10759" y="5750"/>
                    <a:pt x="11084" y="5645"/>
                  </a:cubicBezTo>
                  <a:cubicBezTo>
                    <a:pt x="11094" y="5641"/>
                    <a:pt x="11100" y="5634"/>
                    <a:pt x="11101" y="5626"/>
                  </a:cubicBezTo>
                  <a:cubicBezTo>
                    <a:pt x="11102" y="5618"/>
                    <a:pt x="11101" y="5609"/>
                    <a:pt x="11094" y="5603"/>
                  </a:cubicBezTo>
                  <a:cubicBezTo>
                    <a:pt x="10850" y="5361"/>
                    <a:pt x="10606" y="5120"/>
                    <a:pt x="10360" y="4880"/>
                  </a:cubicBezTo>
                  <a:cubicBezTo>
                    <a:pt x="10348" y="4868"/>
                    <a:pt x="10350" y="4847"/>
                    <a:pt x="10364" y="4840"/>
                  </a:cubicBezTo>
                  <a:cubicBezTo>
                    <a:pt x="10431" y="4803"/>
                    <a:pt x="10497" y="4766"/>
                    <a:pt x="10564" y="4730"/>
                  </a:cubicBezTo>
                  <a:cubicBezTo>
                    <a:pt x="10583" y="4719"/>
                    <a:pt x="10581" y="4693"/>
                    <a:pt x="10562" y="4685"/>
                  </a:cubicBezTo>
                  <a:cubicBezTo>
                    <a:pt x="10384" y="4614"/>
                    <a:pt x="10207" y="4545"/>
                    <a:pt x="10027" y="4474"/>
                  </a:cubicBezTo>
                  <a:cubicBezTo>
                    <a:pt x="10009" y="4467"/>
                    <a:pt x="10005" y="4446"/>
                    <a:pt x="10019" y="4434"/>
                  </a:cubicBezTo>
                  <a:cubicBezTo>
                    <a:pt x="10087" y="4370"/>
                    <a:pt x="10156" y="4309"/>
                    <a:pt x="10225" y="4247"/>
                  </a:cubicBezTo>
                  <a:cubicBezTo>
                    <a:pt x="10239" y="4234"/>
                    <a:pt x="10234" y="4211"/>
                    <a:pt x="10216" y="4204"/>
                  </a:cubicBezTo>
                  <a:cubicBezTo>
                    <a:pt x="10044" y="4144"/>
                    <a:pt x="9874" y="4085"/>
                    <a:pt x="9703" y="4025"/>
                  </a:cubicBezTo>
                  <a:cubicBezTo>
                    <a:pt x="9687" y="4019"/>
                    <a:pt x="9681" y="3999"/>
                    <a:pt x="9691" y="3985"/>
                  </a:cubicBezTo>
                  <a:cubicBezTo>
                    <a:pt x="9780" y="3878"/>
                    <a:pt x="9868" y="3770"/>
                    <a:pt x="9959" y="3663"/>
                  </a:cubicBezTo>
                  <a:cubicBezTo>
                    <a:pt x="9970" y="3651"/>
                    <a:pt x="9965" y="3630"/>
                    <a:pt x="9948" y="3623"/>
                  </a:cubicBezTo>
                  <a:cubicBezTo>
                    <a:pt x="9719" y="3529"/>
                    <a:pt x="9488" y="3433"/>
                    <a:pt x="9257" y="3340"/>
                  </a:cubicBezTo>
                  <a:cubicBezTo>
                    <a:pt x="9238" y="3333"/>
                    <a:pt x="9235" y="3310"/>
                    <a:pt x="9249" y="3297"/>
                  </a:cubicBezTo>
                  <a:cubicBezTo>
                    <a:pt x="9402" y="3176"/>
                    <a:pt x="9556" y="3058"/>
                    <a:pt x="9712" y="2938"/>
                  </a:cubicBezTo>
                  <a:cubicBezTo>
                    <a:pt x="9726" y="2925"/>
                    <a:pt x="9721" y="2901"/>
                    <a:pt x="9702" y="2894"/>
                  </a:cubicBezTo>
                  <a:cubicBezTo>
                    <a:pt x="9424" y="2847"/>
                    <a:pt x="9147" y="2802"/>
                    <a:pt x="8869" y="2758"/>
                  </a:cubicBezTo>
                  <a:cubicBezTo>
                    <a:pt x="8847" y="2749"/>
                    <a:pt x="8844" y="2724"/>
                    <a:pt x="8863" y="2711"/>
                  </a:cubicBezTo>
                  <a:cubicBezTo>
                    <a:pt x="8947" y="2631"/>
                    <a:pt x="9030" y="2547"/>
                    <a:pt x="9113" y="2467"/>
                  </a:cubicBezTo>
                  <a:cubicBezTo>
                    <a:pt x="9136" y="2454"/>
                    <a:pt x="9125" y="2419"/>
                    <a:pt x="9098" y="2419"/>
                  </a:cubicBezTo>
                  <a:cubicBezTo>
                    <a:pt x="9097" y="2419"/>
                    <a:pt x="9097" y="2419"/>
                    <a:pt x="9096" y="2419"/>
                  </a:cubicBezTo>
                  <a:cubicBezTo>
                    <a:pt x="8766" y="2436"/>
                    <a:pt x="8437" y="2456"/>
                    <a:pt x="8109" y="2477"/>
                  </a:cubicBezTo>
                  <a:cubicBezTo>
                    <a:pt x="8109" y="2477"/>
                    <a:pt x="8108" y="2477"/>
                    <a:pt x="8108" y="2477"/>
                  </a:cubicBezTo>
                  <a:cubicBezTo>
                    <a:pt x="8082" y="2477"/>
                    <a:pt x="8069" y="2447"/>
                    <a:pt x="8088" y="2431"/>
                  </a:cubicBezTo>
                  <a:cubicBezTo>
                    <a:pt x="8287" y="2270"/>
                    <a:pt x="8483" y="2110"/>
                    <a:pt x="8680" y="1948"/>
                  </a:cubicBezTo>
                  <a:cubicBezTo>
                    <a:pt x="8694" y="1938"/>
                    <a:pt x="8691" y="1916"/>
                    <a:pt x="8676" y="1908"/>
                  </a:cubicBezTo>
                  <a:cubicBezTo>
                    <a:pt x="8612" y="1872"/>
                    <a:pt x="8546" y="1837"/>
                    <a:pt x="8482" y="1801"/>
                  </a:cubicBezTo>
                  <a:cubicBezTo>
                    <a:pt x="8466" y="1794"/>
                    <a:pt x="8464" y="1774"/>
                    <a:pt x="8474" y="1762"/>
                  </a:cubicBezTo>
                  <a:cubicBezTo>
                    <a:pt x="8589" y="1642"/>
                    <a:pt x="8704" y="1525"/>
                    <a:pt x="8819" y="1406"/>
                  </a:cubicBezTo>
                  <a:cubicBezTo>
                    <a:pt x="8832" y="1392"/>
                    <a:pt x="8825" y="1367"/>
                    <a:pt x="8803" y="1365"/>
                  </a:cubicBezTo>
                  <a:cubicBezTo>
                    <a:pt x="8734" y="1349"/>
                    <a:pt x="8666" y="1335"/>
                    <a:pt x="8596" y="1322"/>
                  </a:cubicBezTo>
                  <a:cubicBezTo>
                    <a:pt x="8580" y="1318"/>
                    <a:pt x="8569" y="1300"/>
                    <a:pt x="8578" y="1285"/>
                  </a:cubicBezTo>
                  <a:cubicBezTo>
                    <a:pt x="8731" y="1055"/>
                    <a:pt x="8884" y="828"/>
                    <a:pt x="9039" y="600"/>
                  </a:cubicBezTo>
                  <a:cubicBezTo>
                    <a:pt x="9049" y="582"/>
                    <a:pt x="9032" y="562"/>
                    <a:pt x="9014" y="562"/>
                  </a:cubicBezTo>
                  <a:cubicBezTo>
                    <a:pt x="9010" y="562"/>
                    <a:pt x="9006" y="563"/>
                    <a:pt x="9002" y="565"/>
                  </a:cubicBezTo>
                  <a:cubicBezTo>
                    <a:pt x="8813" y="626"/>
                    <a:pt x="8623" y="687"/>
                    <a:pt x="8433" y="749"/>
                  </a:cubicBezTo>
                  <a:cubicBezTo>
                    <a:pt x="8429" y="751"/>
                    <a:pt x="8425" y="752"/>
                    <a:pt x="8421" y="752"/>
                  </a:cubicBezTo>
                  <a:cubicBezTo>
                    <a:pt x="8405" y="752"/>
                    <a:pt x="8391" y="738"/>
                    <a:pt x="8393" y="721"/>
                  </a:cubicBezTo>
                  <a:cubicBezTo>
                    <a:pt x="8404" y="666"/>
                    <a:pt x="8416" y="611"/>
                    <a:pt x="8427" y="556"/>
                  </a:cubicBezTo>
                  <a:cubicBezTo>
                    <a:pt x="8430" y="538"/>
                    <a:pt x="8415" y="524"/>
                    <a:pt x="8399" y="524"/>
                  </a:cubicBezTo>
                  <a:cubicBezTo>
                    <a:pt x="8394" y="524"/>
                    <a:pt x="8389" y="526"/>
                    <a:pt x="8384" y="529"/>
                  </a:cubicBezTo>
                  <a:cubicBezTo>
                    <a:pt x="8269" y="605"/>
                    <a:pt x="8154" y="680"/>
                    <a:pt x="8039" y="755"/>
                  </a:cubicBezTo>
                  <a:cubicBezTo>
                    <a:pt x="8035" y="759"/>
                    <a:pt x="8029" y="760"/>
                    <a:pt x="8024" y="760"/>
                  </a:cubicBezTo>
                  <a:cubicBezTo>
                    <a:pt x="8011" y="760"/>
                    <a:pt x="7999" y="752"/>
                    <a:pt x="7997" y="737"/>
                  </a:cubicBezTo>
                  <a:cubicBezTo>
                    <a:pt x="7975" y="595"/>
                    <a:pt x="7953" y="454"/>
                    <a:pt x="7929" y="313"/>
                  </a:cubicBezTo>
                  <a:cubicBezTo>
                    <a:pt x="7928" y="299"/>
                    <a:pt x="7915" y="290"/>
                    <a:pt x="7902" y="290"/>
                  </a:cubicBezTo>
                  <a:cubicBezTo>
                    <a:pt x="7896" y="290"/>
                    <a:pt x="7891" y="292"/>
                    <a:pt x="7885" y="295"/>
                  </a:cubicBezTo>
                  <a:cubicBezTo>
                    <a:pt x="7675" y="448"/>
                    <a:pt x="7465" y="603"/>
                    <a:pt x="7254" y="755"/>
                  </a:cubicBezTo>
                  <a:cubicBezTo>
                    <a:pt x="7249" y="759"/>
                    <a:pt x="7243" y="761"/>
                    <a:pt x="7237" y="761"/>
                  </a:cubicBezTo>
                  <a:cubicBezTo>
                    <a:pt x="7225" y="761"/>
                    <a:pt x="7213" y="753"/>
                    <a:pt x="7210" y="740"/>
                  </a:cubicBezTo>
                  <a:cubicBezTo>
                    <a:pt x="7180" y="577"/>
                    <a:pt x="7149" y="417"/>
                    <a:pt x="7118" y="254"/>
                  </a:cubicBezTo>
                  <a:cubicBezTo>
                    <a:pt x="7116" y="241"/>
                    <a:pt x="7104" y="233"/>
                    <a:pt x="7091" y="233"/>
                  </a:cubicBezTo>
                  <a:cubicBezTo>
                    <a:pt x="7086" y="233"/>
                    <a:pt x="7080" y="235"/>
                    <a:pt x="7076" y="238"/>
                  </a:cubicBezTo>
                  <a:cubicBezTo>
                    <a:pt x="6984" y="299"/>
                    <a:pt x="6744" y="462"/>
                    <a:pt x="6718" y="462"/>
                  </a:cubicBezTo>
                  <a:cubicBezTo>
                    <a:pt x="6716" y="462"/>
                    <a:pt x="6716" y="461"/>
                    <a:pt x="6716" y="459"/>
                  </a:cubicBezTo>
                  <a:cubicBezTo>
                    <a:pt x="6721" y="436"/>
                    <a:pt x="6678" y="240"/>
                    <a:pt x="6656" y="150"/>
                  </a:cubicBezTo>
                  <a:cubicBezTo>
                    <a:pt x="6653" y="137"/>
                    <a:pt x="6641" y="130"/>
                    <a:pt x="6629" y="130"/>
                  </a:cubicBezTo>
                  <a:cubicBezTo>
                    <a:pt x="6623" y="130"/>
                    <a:pt x="6616" y="132"/>
                    <a:pt x="6611" y="138"/>
                  </a:cubicBezTo>
                  <a:cubicBezTo>
                    <a:pt x="6465" y="277"/>
                    <a:pt x="6321" y="418"/>
                    <a:pt x="6178" y="557"/>
                  </a:cubicBezTo>
                  <a:cubicBezTo>
                    <a:pt x="6172" y="562"/>
                    <a:pt x="6165" y="565"/>
                    <a:pt x="6159" y="565"/>
                  </a:cubicBezTo>
                  <a:cubicBezTo>
                    <a:pt x="6146" y="565"/>
                    <a:pt x="6133" y="556"/>
                    <a:pt x="6131" y="541"/>
                  </a:cubicBezTo>
                  <a:lnTo>
                    <a:pt x="6076" y="92"/>
                  </a:lnTo>
                  <a:cubicBezTo>
                    <a:pt x="6075" y="78"/>
                    <a:pt x="6062" y="69"/>
                    <a:pt x="6049" y="69"/>
                  </a:cubicBezTo>
                  <a:cubicBezTo>
                    <a:pt x="6042" y="69"/>
                    <a:pt x="6035" y="72"/>
                    <a:pt x="6030" y="77"/>
                  </a:cubicBezTo>
                  <a:cubicBezTo>
                    <a:pt x="5822" y="320"/>
                    <a:pt x="5615" y="565"/>
                    <a:pt x="5408" y="809"/>
                  </a:cubicBezTo>
                  <a:cubicBezTo>
                    <a:pt x="5403" y="815"/>
                    <a:pt x="5396" y="817"/>
                    <a:pt x="5389" y="817"/>
                  </a:cubicBezTo>
                  <a:cubicBezTo>
                    <a:pt x="5374" y="817"/>
                    <a:pt x="5360" y="806"/>
                    <a:pt x="5361" y="790"/>
                  </a:cubicBezTo>
                  <a:cubicBezTo>
                    <a:pt x="5342" y="562"/>
                    <a:pt x="5324" y="336"/>
                    <a:pt x="5305" y="107"/>
                  </a:cubicBezTo>
                  <a:cubicBezTo>
                    <a:pt x="5307" y="92"/>
                    <a:pt x="5292" y="80"/>
                    <a:pt x="5277" y="80"/>
                  </a:cubicBezTo>
                  <a:cubicBezTo>
                    <a:pt x="5273" y="80"/>
                    <a:pt x="5269" y="80"/>
                    <a:pt x="5265" y="83"/>
                  </a:cubicBezTo>
                  <a:cubicBezTo>
                    <a:pt x="5082" y="184"/>
                    <a:pt x="4899" y="284"/>
                    <a:pt x="4717" y="386"/>
                  </a:cubicBezTo>
                  <a:cubicBezTo>
                    <a:pt x="4713" y="388"/>
                    <a:pt x="4709" y="389"/>
                    <a:pt x="4704" y="389"/>
                  </a:cubicBezTo>
                  <a:cubicBezTo>
                    <a:pt x="4694" y="389"/>
                    <a:pt x="4684" y="383"/>
                    <a:pt x="4679" y="374"/>
                  </a:cubicBezTo>
                  <a:lnTo>
                    <a:pt x="4509" y="15"/>
                  </a:lnTo>
                  <a:cubicBezTo>
                    <a:pt x="4504" y="5"/>
                    <a:pt x="4494" y="0"/>
                    <a:pt x="44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4" name="Google Shape;1604;p15"/>
            <p:cNvSpPr/>
            <p:nvPr/>
          </p:nvSpPr>
          <p:spPr>
            <a:xfrm>
              <a:off x="8394986" y="2297514"/>
              <a:ext cx="272013" cy="39084"/>
            </a:xfrm>
            <a:custGeom>
              <a:avLst/>
              <a:gdLst/>
              <a:ahLst/>
              <a:cxnLst/>
              <a:rect l="l" t="t" r="r" b="b"/>
              <a:pathLst>
                <a:path w="5178" h="744" extrusionOk="0">
                  <a:moveTo>
                    <a:pt x="1" y="1"/>
                  </a:moveTo>
                  <a:cubicBezTo>
                    <a:pt x="276" y="8"/>
                    <a:pt x="551" y="39"/>
                    <a:pt x="824" y="82"/>
                  </a:cubicBezTo>
                  <a:cubicBezTo>
                    <a:pt x="1242" y="146"/>
                    <a:pt x="1656" y="242"/>
                    <a:pt x="2073" y="320"/>
                  </a:cubicBezTo>
                  <a:cubicBezTo>
                    <a:pt x="2489" y="400"/>
                    <a:pt x="2912" y="455"/>
                    <a:pt x="3338" y="461"/>
                  </a:cubicBezTo>
                  <a:cubicBezTo>
                    <a:pt x="3651" y="469"/>
                    <a:pt x="3964" y="469"/>
                    <a:pt x="4276" y="501"/>
                  </a:cubicBezTo>
                  <a:cubicBezTo>
                    <a:pt x="4587" y="532"/>
                    <a:pt x="4896" y="603"/>
                    <a:pt x="5178" y="743"/>
                  </a:cubicBezTo>
                  <a:cubicBezTo>
                    <a:pt x="4934" y="614"/>
                    <a:pt x="4664" y="540"/>
                    <a:pt x="4390" y="500"/>
                  </a:cubicBezTo>
                  <a:cubicBezTo>
                    <a:pt x="3974" y="442"/>
                    <a:pt x="3553" y="451"/>
                    <a:pt x="3136" y="431"/>
                  </a:cubicBezTo>
                  <a:cubicBezTo>
                    <a:pt x="2719" y="413"/>
                    <a:pt x="2304" y="345"/>
                    <a:pt x="1893" y="266"/>
                  </a:cubicBezTo>
                  <a:cubicBezTo>
                    <a:pt x="1267" y="148"/>
                    <a:pt x="641" y="7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5" name="Google Shape;1605;p15"/>
            <p:cNvSpPr/>
            <p:nvPr/>
          </p:nvSpPr>
          <p:spPr>
            <a:xfrm>
              <a:off x="8403812" y="2149951"/>
              <a:ext cx="17598" cy="127129"/>
            </a:xfrm>
            <a:custGeom>
              <a:avLst/>
              <a:gdLst/>
              <a:ahLst/>
              <a:cxnLst/>
              <a:rect l="l" t="t" r="r" b="b"/>
              <a:pathLst>
                <a:path w="335" h="2420" extrusionOk="0">
                  <a:moveTo>
                    <a:pt x="222" y="0"/>
                  </a:moveTo>
                  <a:cubicBezTo>
                    <a:pt x="120" y="91"/>
                    <a:pt x="74" y="230"/>
                    <a:pt x="65" y="365"/>
                  </a:cubicBezTo>
                  <a:cubicBezTo>
                    <a:pt x="52" y="574"/>
                    <a:pt x="130" y="773"/>
                    <a:pt x="197" y="963"/>
                  </a:cubicBezTo>
                  <a:cubicBezTo>
                    <a:pt x="269" y="1152"/>
                    <a:pt x="315" y="1352"/>
                    <a:pt x="304" y="1556"/>
                  </a:cubicBezTo>
                  <a:cubicBezTo>
                    <a:pt x="291" y="1864"/>
                    <a:pt x="178" y="2165"/>
                    <a:pt x="0" y="2420"/>
                  </a:cubicBezTo>
                  <a:cubicBezTo>
                    <a:pt x="81" y="2312"/>
                    <a:pt x="151" y="2195"/>
                    <a:pt x="205" y="2071"/>
                  </a:cubicBezTo>
                  <a:cubicBezTo>
                    <a:pt x="287" y="1881"/>
                    <a:pt x="334" y="1673"/>
                    <a:pt x="332" y="1463"/>
                  </a:cubicBezTo>
                  <a:cubicBezTo>
                    <a:pt x="332" y="1253"/>
                    <a:pt x="261" y="1051"/>
                    <a:pt x="187" y="860"/>
                  </a:cubicBezTo>
                  <a:cubicBezTo>
                    <a:pt x="136" y="717"/>
                    <a:pt x="87" y="570"/>
                    <a:pt x="82" y="420"/>
                  </a:cubicBezTo>
                  <a:cubicBezTo>
                    <a:pt x="76" y="270"/>
                    <a:pt x="113" y="110"/>
                    <a:pt x="222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6" name="Google Shape;1606;p15"/>
            <p:cNvSpPr/>
            <p:nvPr/>
          </p:nvSpPr>
          <p:spPr>
            <a:xfrm>
              <a:off x="8437012" y="2145224"/>
              <a:ext cx="119827" cy="93245"/>
            </a:xfrm>
            <a:custGeom>
              <a:avLst/>
              <a:gdLst/>
              <a:ahLst/>
              <a:cxnLst/>
              <a:rect l="l" t="t" r="r" b="b"/>
              <a:pathLst>
                <a:path w="2281" h="1775" extrusionOk="0">
                  <a:moveTo>
                    <a:pt x="2281" y="1"/>
                  </a:moveTo>
                  <a:cubicBezTo>
                    <a:pt x="2152" y="93"/>
                    <a:pt x="2018" y="174"/>
                    <a:pt x="1877" y="247"/>
                  </a:cubicBezTo>
                  <a:cubicBezTo>
                    <a:pt x="1664" y="358"/>
                    <a:pt x="1437" y="433"/>
                    <a:pt x="1207" y="504"/>
                  </a:cubicBezTo>
                  <a:cubicBezTo>
                    <a:pt x="978" y="572"/>
                    <a:pt x="751" y="681"/>
                    <a:pt x="581" y="857"/>
                  </a:cubicBezTo>
                  <a:cubicBezTo>
                    <a:pt x="448" y="987"/>
                    <a:pt x="337" y="1130"/>
                    <a:pt x="228" y="1279"/>
                  </a:cubicBezTo>
                  <a:cubicBezTo>
                    <a:pt x="123" y="1427"/>
                    <a:pt x="30" y="1592"/>
                    <a:pt x="1" y="1774"/>
                  </a:cubicBezTo>
                  <a:cubicBezTo>
                    <a:pt x="33" y="1618"/>
                    <a:pt x="110" y="1477"/>
                    <a:pt x="200" y="1348"/>
                  </a:cubicBezTo>
                  <a:cubicBezTo>
                    <a:pt x="343" y="1153"/>
                    <a:pt x="495" y="961"/>
                    <a:pt x="678" y="804"/>
                  </a:cubicBezTo>
                  <a:cubicBezTo>
                    <a:pt x="862" y="644"/>
                    <a:pt x="1096" y="567"/>
                    <a:pt x="1327" y="494"/>
                  </a:cubicBezTo>
                  <a:cubicBezTo>
                    <a:pt x="1670" y="390"/>
                    <a:pt x="2000" y="225"/>
                    <a:pt x="228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7" name="Google Shape;1607;p15"/>
            <p:cNvSpPr/>
            <p:nvPr/>
          </p:nvSpPr>
          <p:spPr>
            <a:xfrm>
              <a:off x="8458918" y="2244667"/>
              <a:ext cx="164269" cy="15234"/>
            </a:xfrm>
            <a:custGeom>
              <a:avLst/>
              <a:gdLst/>
              <a:ahLst/>
              <a:cxnLst/>
              <a:rect l="l" t="t" r="r" b="b"/>
              <a:pathLst>
                <a:path w="3127" h="290" extrusionOk="0">
                  <a:moveTo>
                    <a:pt x="647" y="0"/>
                  </a:moveTo>
                  <a:cubicBezTo>
                    <a:pt x="603" y="0"/>
                    <a:pt x="560" y="3"/>
                    <a:pt x="517" y="7"/>
                  </a:cubicBezTo>
                  <a:cubicBezTo>
                    <a:pt x="323" y="30"/>
                    <a:pt x="127" y="109"/>
                    <a:pt x="1" y="262"/>
                  </a:cubicBezTo>
                  <a:cubicBezTo>
                    <a:pt x="115" y="133"/>
                    <a:pt x="276" y="61"/>
                    <a:pt x="440" y="32"/>
                  </a:cubicBezTo>
                  <a:cubicBezTo>
                    <a:pt x="500" y="21"/>
                    <a:pt x="561" y="17"/>
                    <a:pt x="622" y="17"/>
                  </a:cubicBezTo>
                  <a:cubicBezTo>
                    <a:pt x="819" y="17"/>
                    <a:pt x="1016" y="66"/>
                    <a:pt x="1206" y="115"/>
                  </a:cubicBezTo>
                  <a:cubicBezTo>
                    <a:pt x="1457" y="184"/>
                    <a:pt x="1713" y="237"/>
                    <a:pt x="1974" y="263"/>
                  </a:cubicBezTo>
                  <a:cubicBezTo>
                    <a:pt x="2134" y="280"/>
                    <a:pt x="2295" y="289"/>
                    <a:pt x="2455" y="289"/>
                  </a:cubicBezTo>
                  <a:cubicBezTo>
                    <a:pt x="2680" y="289"/>
                    <a:pt x="2905" y="272"/>
                    <a:pt x="3126" y="236"/>
                  </a:cubicBezTo>
                  <a:lnTo>
                    <a:pt x="3126" y="236"/>
                  </a:lnTo>
                  <a:cubicBezTo>
                    <a:pt x="2959" y="255"/>
                    <a:pt x="2789" y="264"/>
                    <a:pt x="2621" y="268"/>
                  </a:cubicBezTo>
                  <a:cubicBezTo>
                    <a:pt x="2603" y="268"/>
                    <a:pt x="2585" y="268"/>
                    <a:pt x="2566" y="268"/>
                  </a:cubicBezTo>
                  <a:cubicBezTo>
                    <a:pt x="2327" y="268"/>
                    <a:pt x="2089" y="253"/>
                    <a:pt x="1853" y="220"/>
                  </a:cubicBezTo>
                  <a:cubicBezTo>
                    <a:pt x="1600" y="187"/>
                    <a:pt x="1351" y="126"/>
                    <a:pt x="1101" y="63"/>
                  </a:cubicBezTo>
                  <a:cubicBezTo>
                    <a:pt x="953" y="28"/>
                    <a:pt x="800" y="0"/>
                    <a:pt x="647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8" name="Google Shape;1608;p15"/>
            <p:cNvSpPr/>
            <p:nvPr/>
          </p:nvSpPr>
          <p:spPr>
            <a:xfrm>
              <a:off x="8340301" y="2299248"/>
              <a:ext cx="81846" cy="99602"/>
            </a:xfrm>
            <a:custGeom>
              <a:avLst/>
              <a:gdLst/>
              <a:ahLst/>
              <a:cxnLst/>
              <a:rect l="l" t="t" r="r" b="b"/>
              <a:pathLst>
                <a:path w="1558" h="1896" extrusionOk="0">
                  <a:moveTo>
                    <a:pt x="1558" y="1"/>
                  </a:moveTo>
                  <a:lnTo>
                    <a:pt x="1558" y="1"/>
                  </a:lnTo>
                  <a:cubicBezTo>
                    <a:pt x="1454" y="90"/>
                    <a:pt x="1383" y="210"/>
                    <a:pt x="1326" y="331"/>
                  </a:cubicBezTo>
                  <a:cubicBezTo>
                    <a:pt x="1231" y="517"/>
                    <a:pt x="1175" y="721"/>
                    <a:pt x="1082" y="902"/>
                  </a:cubicBezTo>
                  <a:cubicBezTo>
                    <a:pt x="978" y="1085"/>
                    <a:pt x="759" y="1140"/>
                    <a:pt x="570" y="1213"/>
                  </a:cubicBezTo>
                  <a:cubicBezTo>
                    <a:pt x="426" y="1266"/>
                    <a:pt x="282" y="1348"/>
                    <a:pt x="194" y="1477"/>
                  </a:cubicBezTo>
                  <a:cubicBezTo>
                    <a:pt x="102" y="1603"/>
                    <a:pt x="50" y="1750"/>
                    <a:pt x="1" y="1896"/>
                  </a:cubicBezTo>
                  <a:cubicBezTo>
                    <a:pt x="53" y="1770"/>
                    <a:pt x="104" y="1645"/>
                    <a:pt x="178" y="1534"/>
                  </a:cubicBezTo>
                  <a:cubicBezTo>
                    <a:pt x="287" y="1354"/>
                    <a:pt x="481" y="1268"/>
                    <a:pt x="674" y="1206"/>
                  </a:cubicBezTo>
                  <a:cubicBezTo>
                    <a:pt x="770" y="1170"/>
                    <a:pt x="869" y="1137"/>
                    <a:pt x="956" y="1077"/>
                  </a:cubicBezTo>
                  <a:cubicBezTo>
                    <a:pt x="1047" y="1022"/>
                    <a:pt x="1113" y="929"/>
                    <a:pt x="1148" y="833"/>
                  </a:cubicBezTo>
                  <a:cubicBezTo>
                    <a:pt x="1207" y="687"/>
                    <a:pt x="1253" y="539"/>
                    <a:pt x="1315" y="396"/>
                  </a:cubicBezTo>
                  <a:cubicBezTo>
                    <a:pt x="1376" y="253"/>
                    <a:pt x="1444" y="110"/>
                    <a:pt x="1558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9" name="Google Shape;1609;p15"/>
            <p:cNvSpPr/>
            <p:nvPr/>
          </p:nvSpPr>
          <p:spPr>
            <a:xfrm>
              <a:off x="8401868" y="2336545"/>
              <a:ext cx="103909" cy="113102"/>
            </a:xfrm>
            <a:custGeom>
              <a:avLst/>
              <a:gdLst/>
              <a:ahLst/>
              <a:cxnLst/>
              <a:rect l="l" t="t" r="r" b="b"/>
              <a:pathLst>
                <a:path w="1978" h="2153" extrusionOk="0">
                  <a:moveTo>
                    <a:pt x="1" y="0"/>
                  </a:moveTo>
                  <a:cubicBezTo>
                    <a:pt x="163" y="63"/>
                    <a:pt x="313" y="120"/>
                    <a:pt x="463" y="177"/>
                  </a:cubicBezTo>
                  <a:cubicBezTo>
                    <a:pt x="695" y="270"/>
                    <a:pt x="929" y="374"/>
                    <a:pt x="1136" y="515"/>
                  </a:cubicBezTo>
                  <a:cubicBezTo>
                    <a:pt x="1350" y="652"/>
                    <a:pt x="1484" y="875"/>
                    <a:pt x="1574" y="1109"/>
                  </a:cubicBezTo>
                  <a:cubicBezTo>
                    <a:pt x="1706" y="1455"/>
                    <a:pt x="1765" y="1839"/>
                    <a:pt x="1977" y="2152"/>
                  </a:cubicBezTo>
                  <a:cubicBezTo>
                    <a:pt x="1892" y="2011"/>
                    <a:pt x="1832" y="1857"/>
                    <a:pt x="1783" y="1701"/>
                  </a:cubicBezTo>
                  <a:cubicBezTo>
                    <a:pt x="1708" y="1463"/>
                    <a:pt x="1653" y="1218"/>
                    <a:pt x="1550" y="986"/>
                  </a:cubicBezTo>
                  <a:cubicBezTo>
                    <a:pt x="1499" y="873"/>
                    <a:pt x="1436" y="760"/>
                    <a:pt x="1352" y="666"/>
                  </a:cubicBezTo>
                  <a:cubicBezTo>
                    <a:pt x="1267" y="570"/>
                    <a:pt x="1163" y="497"/>
                    <a:pt x="1055" y="433"/>
                  </a:cubicBezTo>
                  <a:cubicBezTo>
                    <a:pt x="725" y="239"/>
                    <a:pt x="359" y="12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0" name="Google Shape;1610;p15"/>
            <p:cNvSpPr/>
            <p:nvPr/>
          </p:nvSpPr>
          <p:spPr>
            <a:xfrm>
              <a:off x="8501206" y="2313274"/>
              <a:ext cx="73598" cy="85418"/>
            </a:xfrm>
            <a:custGeom>
              <a:avLst/>
              <a:gdLst/>
              <a:ahLst/>
              <a:cxnLst/>
              <a:rect l="l" t="t" r="r" b="b"/>
              <a:pathLst>
                <a:path w="1401" h="1626" extrusionOk="0">
                  <a:moveTo>
                    <a:pt x="1" y="1"/>
                  </a:moveTo>
                  <a:cubicBezTo>
                    <a:pt x="67" y="112"/>
                    <a:pt x="122" y="206"/>
                    <a:pt x="178" y="300"/>
                  </a:cubicBezTo>
                  <a:cubicBezTo>
                    <a:pt x="272" y="458"/>
                    <a:pt x="363" y="609"/>
                    <a:pt x="452" y="759"/>
                  </a:cubicBezTo>
                  <a:cubicBezTo>
                    <a:pt x="546" y="908"/>
                    <a:pt x="623" y="1073"/>
                    <a:pt x="753" y="1202"/>
                  </a:cubicBezTo>
                  <a:cubicBezTo>
                    <a:pt x="847" y="1300"/>
                    <a:pt x="979" y="1345"/>
                    <a:pt x="1100" y="1393"/>
                  </a:cubicBezTo>
                  <a:cubicBezTo>
                    <a:pt x="1219" y="1440"/>
                    <a:pt x="1351" y="1497"/>
                    <a:pt x="1400" y="1625"/>
                  </a:cubicBezTo>
                  <a:cubicBezTo>
                    <a:pt x="1367" y="1509"/>
                    <a:pt x="1255" y="1442"/>
                    <a:pt x="1151" y="1396"/>
                  </a:cubicBezTo>
                  <a:cubicBezTo>
                    <a:pt x="987" y="1329"/>
                    <a:pt x="819" y="1267"/>
                    <a:pt x="713" y="1122"/>
                  </a:cubicBezTo>
                  <a:cubicBezTo>
                    <a:pt x="605" y="987"/>
                    <a:pt x="526" y="828"/>
                    <a:pt x="429" y="681"/>
                  </a:cubicBezTo>
                  <a:cubicBezTo>
                    <a:pt x="294" y="467"/>
                    <a:pt x="167" y="266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1" name="Google Shape;1611;p15"/>
            <p:cNvSpPr/>
            <p:nvPr/>
          </p:nvSpPr>
          <p:spPr>
            <a:xfrm>
              <a:off x="8593137" y="2321784"/>
              <a:ext cx="53110" cy="62409"/>
            </a:xfrm>
            <a:custGeom>
              <a:avLst/>
              <a:gdLst/>
              <a:ahLst/>
              <a:cxnLst/>
              <a:rect l="l" t="t" r="r" b="b"/>
              <a:pathLst>
                <a:path w="1011" h="1188" extrusionOk="0">
                  <a:moveTo>
                    <a:pt x="0" y="0"/>
                  </a:moveTo>
                  <a:cubicBezTo>
                    <a:pt x="24" y="80"/>
                    <a:pt x="51" y="159"/>
                    <a:pt x="91" y="232"/>
                  </a:cubicBezTo>
                  <a:cubicBezTo>
                    <a:pt x="207" y="464"/>
                    <a:pt x="374" y="663"/>
                    <a:pt x="562" y="839"/>
                  </a:cubicBezTo>
                  <a:cubicBezTo>
                    <a:pt x="700" y="969"/>
                    <a:pt x="850" y="1088"/>
                    <a:pt x="1010" y="1188"/>
                  </a:cubicBezTo>
                  <a:cubicBezTo>
                    <a:pt x="944" y="1136"/>
                    <a:pt x="880" y="1086"/>
                    <a:pt x="815" y="1032"/>
                  </a:cubicBezTo>
                  <a:cubicBezTo>
                    <a:pt x="620" y="870"/>
                    <a:pt x="439" y="694"/>
                    <a:pt x="283" y="497"/>
                  </a:cubicBezTo>
                  <a:cubicBezTo>
                    <a:pt x="166" y="347"/>
                    <a:pt x="67" y="181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2" name="Google Shape;1612;p15"/>
            <p:cNvSpPr/>
            <p:nvPr/>
          </p:nvSpPr>
          <p:spPr>
            <a:xfrm>
              <a:off x="8442423" y="2383982"/>
              <a:ext cx="38034" cy="48382"/>
            </a:xfrm>
            <a:custGeom>
              <a:avLst/>
              <a:gdLst/>
              <a:ahLst/>
              <a:cxnLst/>
              <a:rect l="l" t="t" r="r" b="b"/>
              <a:pathLst>
                <a:path w="724" h="921" extrusionOk="0">
                  <a:moveTo>
                    <a:pt x="723" y="0"/>
                  </a:moveTo>
                  <a:lnTo>
                    <a:pt x="723" y="0"/>
                  </a:lnTo>
                  <a:cubicBezTo>
                    <a:pt x="672" y="33"/>
                    <a:pt x="621" y="71"/>
                    <a:pt x="574" y="113"/>
                  </a:cubicBezTo>
                  <a:cubicBezTo>
                    <a:pt x="429" y="239"/>
                    <a:pt x="303" y="387"/>
                    <a:pt x="195" y="545"/>
                  </a:cubicBezTo>
                  <a:cubicBezTo>
                    <a:pt x="117" y="662"/>
                    <a:pt x="45" y="786"/>
                    <a:pt x="1" y="920"/>
                  </a:cubicBezTo>
                  <a:cubicBezTo>
                    <a:pt x="27" y="864"/>
                    <a:pt x="57" y="810"/>
                    <a:pt x="89" y="756"/>
                  </a:cubicBezTo>
                  <a:cubicBezTo>
                    <a:pt x="186" y="596"/>
                    <a:pt x="299" y="444"/>
                    <a:pt x="419" y="301"/>
                  </a:cubicBezTo>
                  <a:cubicBezTo>
                    <a:pt x="513" y="193"/>
                    <a:pt x="612" y="89"/>
                    <a:pt x="723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3" name="Google Shape;1613;p15"/>
            <p:cNvSpPr/>
            <p:nvPr/>
          </p:nvSpPr>
          <p:spPr>
            <a:xfrm>
              <a:off x="8528996" y="2202116"/>
              <a:ext cx="42394" cy="49643"/>
            </a:xfrm>
            <a:custGeom>
              <a:avLst/>
              <a:gdLst/>
              <a:ahLst/>
              <a:cxnLst/>
              <a:rect l="l" t="t" r="r" b="b"/>
              <a:pathLst>
                <a:path w="807" h="945" extrusionOk="0">
                  <a:moveTo>
                    <a:pt x="806" y="0"/>
                  </a:moveTo>
                  <a:lnTo>
                    <a:pt x="806" y="0"/>
                  </a:lnTo>
                  <a:cubicBezTo>
                    <a:pt x="757" y="46"/>
                    <a:pt x="704" y="87"/>
                    <a:pt x="649" y="124"/>
                  </a:cubicBezTo>
                  <a:cubicBezTo>
                    <a:pt x="565" y="180"/>
                    <a:pt x="476" y="230"/>
                    <a:pt x="394" y="291"/>
                  </a:cubicBezTo>
                  <a:cubicBezTo>
                    <a:pt x="310" y="350"/>
                    <a:pt x="239" y="431"/>
                    <a:pt x="186" y="518"/>
                  </a:cubicBezTo>
                  <a:cubicBezTo>
                    <a:pt x="103" y="651"/>
                    <a:pt x="45" y="797"/>
                    <a:pt x="0" y="945"/>
                  </a:cubicBezTo>
                  <a:cubicBezTo>
                    <a:pt x="25" y="882"/>
                    <a:pt x="52" y="820"/>
                    <a:pt x="77" y="758"/>
                  </a:cubicBezTo>
                  <a:cubicBezTo>
                    <a:pt x="121" y="665"/>
                    <a:pt x="170" y="574"/>
                    <a:pt x="230" y="492"/>
                  </a:cubicBezTo>
                  <a:cubicBezTo>
                    <a:pt x="288" y="408"/>
                    <a:pt x="364" y="340"/>
                    <a:pt x="449" y="283"/>
                  </a:cubicBezTo>
                  <a:cubicBezTo>
                    <a:pt x="573" y="196"/>
                    <a:pt x="708" y="118"/>
                    <a:pt x="80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4" name="Google Shape;1614;p15"/>
            <p:cNvSpPr/>
            <p:nvPr/>
          </p:nvSpPr>
          <p:spPr>
            <a:xfrm>
              <a:off x="8487811" y="2119430"/>
              <a:ext cx="15024" cy="57471"/>
            </a:xfrm>
            <a:custGeom>
              <a:avLst/>
              <a:gdLst/>
              <a:ahLst/>
              <a:cxnLst/>
              <a:rect l="l" t="t" r="r" b="b"/>
              <a:pathLst>
                <a:path w="286" h="1094" extrusionOk="0">
                  <a:moveTo>
                    <a:pt x="285" y="0"/>
                  </a:moveTo>
                  <a:cubicBezTo>
                    <a:pt x="245" y="47"/>
                    <a:pt x="212" y="97"/>
                    <a:pt x="181" y="149"/>
                  </a:cubicBezTo>
                  <a:cubicBezTo>
                    <a:pt x="89" y="310"/>
                    <a:pt x="38" y="492"/>
                    <a:pt x="17" y="675"/>
                  </a:cubicBezTo>
                  <a:cubicBezTo>
                    <a:pt x="0" y="813"/>
                    <a:pt x="0" y="954"/>
                    <a:pt x="16" y="1094"/>
                  </a:cubicBezTo>
                  <a:cubicBezTo>
                    <a:pt x="14" y="1034"/>
                    <a:pt x="12" y="973"/>
                    <a:pt x="16" y="914"/>
                  </a:cubicBezTo>
                  <a:cubicBezTo>
                    <a:pt x="22" y="728"/>
                    <a:pt x="54" y="544"/>
                    <a:pt x="109" y="369"/>
                  </a:cubicBezTo>
                  <a:cubicBezTo>
                    <a:pt x="151" y="239"/>
                    <a:pt x="209" y="115"/>
                    <a:pt x="285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5" name="Google Shape;1615;p15"/>
            <p:cNvSpPr/>
            <p:nvPr/>
          </p:nvSpPr>
          <p:spPr>
            <a:xfrm>
              <a:off x="8359527" y="2188405"/>
              <a:ext cx="52375" cy="3677"/>
            </a:xfrm>
            <a:custGeom>
              <a:avLst/>
              <a:gdLst/>
              <a:ahLst/>
              <a:cxnLst/>
              <a:rect l="l" t="t" r="r" b="b"/>
              <a:pathLst>
                <a:path w="997" h="70" extrusionOk="0">
                  <a:moveTo>
                    <a:pt x="1" y="1"/>
                  </a:moveTo>
                  <a:lnTo>
                    <a:pt x="1" y="1"/>
                  </a:lnTo>
                  <a:cubicBezTo>
                    <a:pt x="51" y="13"/>
                    <a:pt x="103" y="22"/>
                    <a:pt x="155" y="30"/>
                  </a:cubicBezTo>
                  <a:cubicBezTo>
                    <a:pt x="312" y="55"/>
                    <a:pt x="473" y="66"/>
                    <a:pt x="632" y="68"/>
                  </a:cubicBezTo>
                  <a:cubicBezTo>
                    <a:pt x="669" y="69"/>
                    <a:pt x="707" y="70"/>
                    <a:pt x="744" y="70"/>
                  </a:cubicBezTo>
                  <a:cubicBezTo>
                    <a:pt x="828" y="70"/>
                    <a:pt x="913" y="67"/>
                    <a:pt x="996" y="62"/>
                  </a:cubicBezTo>
                  <a:cubicBezTo>
                    <a:pt x="929" y="60"/>
                    <a:pt x="882" y="56"/>
                    <a:pt x="838" y="53"/>
                  </a:cubicBezTo>
                  <a:cubicBezTo>
                    <a:pt x="643" y="42"/>
                    <a:pt x="517" y="35"/>
                    <a:pt x="356" y="25"/>
                  </a:cubicBezTo>
                  <a:cubicBezTo>
                    <a:pt x="260" y="19"/>
                    <a:pt x="178" y="13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6" name="Google Shape;1616;p15"/>
            <p:cNvSpPr/>
            <p:nvPr/>
          </p:nvSpPr>
          <p:spPr>
            <a:xfrm>
              <a:off x="8465695" y="2270775"/>
              <a:ext cx="45598" cy="35617"/>
            </a:xfrm>
            <a:custGeom>
              <a:avLst/>
              <a:gdLst/>
              <a:ahLst/>
              <a:cxnLst/>
              <a:rect l="l" t="t" r="r" b="b"/>
              <a:pathLst>
                <a:path w="868" h="678" extrusionOk="0">
                  <a:moveTo>
                    <a:pt x="858" y="1"/>
                  </a:moveTo>
                  <a:cubicBezTo>
                    <a:pt x="803" y="1"/>
                    <a:pt x="747" y="20"/>
                    <a:pt x="700" y="49"/>
                  </a:cubicBezTo>
                  <a:cubicBezTo>
                    <a:pt x="622" y="95"/>
                    <a:pt x="558" y="162"/>
                    <a:pt x="491" y="219"/>
                  </a:cubicBezTo>
                  <a:cubicBezTo>
                    <a:pt x="425" y="279"/>
                    <a:pt x="364" y="335"/>
                    <a:pt x="294" y="397"/>
                  </a:cubicBezTo>
                  <a:cubicBezTo>
                    <a:pt x="195" y="489"/>
                    <a:pt x="96" y="583"/>
                    <a:pt x="0" y="677"/>
                  </a:cubicBezTo>
                  <a:cubicBezTo>
                    <a:pt x="58" y="630"/>
                    <a:pt x="97" y="597"/>
                    <a:pt x="135" y="564"/>
                  </a:cubicBezTo>
                  <a:cubicBezTo>
                    <a:pt x="273" y="448"/>
                    <a:pt x="409" y="330"/>
                    <a:pt x="541" y="208"/>
                  </a:cubicBezTo>
                  <a:cubicBezTo>
                    <a:pt x="635" y="120"/>
                    <a:pt x="732" y="16"/>
                    <a:pt x="868" y="1"/>
                  </a:cubicBezTo>
                  <a:cubicBezTo>
                    <a:pt x="864" y="1"/>
                    <a:pt x="861" y="1"/>
                    <a:pt x="858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7" name="Google Shape;1617;p15"/>
            <p:cNvSpPr/>
            <p:nvPr/>
          </p:nvSpPr>
          <p:spPr>
            <a:xfrm>
              <a:off x="8561566" y="2287901"/>
              <a:ext cx="56000" cy="32938"/>
            </a:xfrm>
            <a:custGeom>
              <a:avLst/>
              <a:gdLst/>
              <a:ahLst/>
              <a:cxnLst/>
              <a:rect l="l" t="t" r="r" b="b"/>
              <a:pathLst>
                <a:path w="1066" h="627" extrusionOk="0">
                  <a:moveTo>
                    <a:pt x="1066" y="0"/>
                  </a:moveTo>
                  <a:lnTo>
                    <a:pt x="1066" y="0"/>
                  </a:lnTo>
                  <a:cubicBezTo>
                    <a:pt x="1000" y="9"/>
                    <a:pt x="934" y="21"/>
                    <a:pt x="871" y="43"/>
                  </a:cubicBezTo>
                  <a:cubicBezTo>
                    <a:pt x="681" y="104"/>
                    <a:pt x="502" y="203"/>
                    <a:pt x="339" y="321"/>
                  </a:cubicBezTo>
                  <a:cubicBezTo>
                    <a:pt x="216" y="411"/>
                    <a:pt x="100" y="512"/>
                    <a:pt x="0" y="627"/>
                  </a:cubicBezTo>
                  <a:cubicBezTo>
                    <a:pt x="47" y="583"/>
                    <a:pt x="95" y="536"/>
                    <a:pt x="147" y="496"/>
                  </a:cubicBezTo>
                  <a:cubicBezTo>
                    <a:pt x="303" y="367"/>
                    <a:pt x="471" y="254"/>
                    <a:pt x="650" y="161"/>
                  </a:cubicBezTo>
                  <a:cubicBezTo>
                    <a:pt x="781" y="92"/>
                    <a:pt x="920" y="35"/>
                    <a:pt x="106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BLANK_1_1_1_1">
    <p:spTree>
      <p:nvGrpSpPr>
        <p:cNvPr id="1" name="Shape 20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88" name="Google Shape;2088;p20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25"/>
            <a:ext cx="9143949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089" name="Google Shape;2089;p20"/>
          <p:cNvSpPr/>
          <p:nvPr/>
        </p:nvSpPr>
        <p:spPr>
          <a:xfrm>
            <a:off x="260025" y="277225"/>
            <a:ext cx="8624100" cy="4589100"/>
          </a:xfrm>
          <a:prstGeom prst="plus">
            <a:avLst>
              <a:gd name="adj" fmla="val 1975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2090" name="Google Shape;2090;p20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 flipH="1">
            <a:off x="260025" y="277175"/>
            <a:ext cx="8624100" cy="4589100"/>
          </a:xfrm>
          <a:prstGeom prst="plus">
            <a:avLst>
              <a:gd name="adj" fmla="val 1939"/>
            </a:avLst>
          </a:prstGeom>
          <a:noFill/>
          <a:ln>
            <a:noFill/>
          </a:ln>
        </p:spPr>
      </p:pic>
      <p:sp>
        <p:nvSpPr>
          <p:cNvPr id="2091" name="Google Shape;2091;p20"/>
          <p:cNvSpPr/>
          <p:nvPr/>
        </p:nvSpPr>
        <p:spPr>
          <a:xfrm>
            <a:off x="316775" y="335575"/>
            <a:ext cx="8510400" cy="4472400"/>
          </a:xfrm>
          <a:prstGeom prst="plus">
            <a:avLst>
              <a:gd name="adj" fmla="val 1975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92" name="Google Shape;2092;p20"/>
          <p:cNvSpPr/>
          <p:nvPr/>
        </p:nvSpPr>
        <p:spPr>
          <a:xfrm>
            <a:off x="260025" y="277175"/>
            <a:ext cx="8624100" cy="4589100"/>
          </a:xfrm>
          <a:prstGeom prst="plus">
            <a:avLst>
              <a:gd name="adj" fmla="val 1975"/>
            </a:avLst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93" name="Google Shape;2093;p20"/>
          <p:cNvSpPr txBox="1">
            <a:spLocks noGrp="1"/>
          </p:cNvSpPr>
          <p:nvPr>
            <p:ph type="title"/>
          </p:nvPr>
        </p:nvSpPr>
        <p:spPr>
          <a:xfrm>
            <a:off x="1519325" y="1966175"/>
            <a:ext cx="2867100" cy="299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0" rIns="91425" bIns="0" anchor="b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400"/>
              <a:buNone/>
              <a:defRPr sz="2200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2094" name="Google Shape;2094;p20"/>
          <p:cNvSpPr txBox="1">
            <a:spLocks noGrp="1"/>
          </p:cNvSpPr>
          <p:nvPr>
            <p:ph type="subTitle" idx="1"/>
          </p:nvPr>
        </p:nvSpPr>
        <p:spPr>
          <a:xfrm>
            <a:off x="1519325" y="2265875"/>
            <a:ext cx="2867100" cy="62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95" name="Google Shape;2095;p20"/>
          <p:cNvSpPr txBox="1">
            <a:spLocks noGrp="1"/>
          </p:cNvSpPr>
          <p:nvPr>
            <p:ph type="title" idx="2"/>
          </p:nvPr>
        </p:nvSpPr>
        <p:spPr>
          <a:xfrm>
            <a:off x="5556902" y="1966175"/>
            <a:ext cx="2867100" cy="299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0" rIns="91425" bIns="0" anchor="b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400"/>
              <a:buNone/>
              <a:defRPr sz="2200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2096" name="Google Shape;2096;p20"/>
          <p:cNvSpPr txBox="1">
            <a:spLocks noGrp="1"/>
          </p:cNvSpPr>
          <p:nvPr>
            <p:ph type="subTitle" idx="3"/>
          </p:nvPr>
        </p:nvSpPr>
        <p:spPr>
          <a:xfrm>
            <a:off x="5556901" y="2265875"/>
            <a:ext cx="2867100" cy="62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97" name="Google Shape;2097;p20"/>
          <p:cNvSpPr txBox="1">
            <a:spLocks noGrp="1"/>
          </p:cNvSpPr>
          <p:nvPr>
            <p:ph type="title" idx="4"/>
          </p:nvPr>
        </p:nvSpPr>
        <p:spPr>
          <a:xfrm>
            <a:off x="1519300" y="3147250"/>
            <a:ext cx="2867100" cy="299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0" rIns="91425" bIns="0" anchor="b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400"/>
              <a:buNone/>
              <a:defRPr sz="2200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2098" name="Google Shape;2098;p20"/>
          <p:cNvSpPr txBox="1">
            <a:spLocks noGrp="1"/>
          </p:cNvSpPr>
          <p:nvPr>
            <p:ph type="subTitle" idx="5"/>
          </p:nvPr>
        </p:nvSpPr>
        <p:spPr>
          <a:xfrm>
            <a:off x="1519325" y="3447000"/>
            <a:ext cx="2867100" cy="62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99" name="Google Shape;2099;p20"/>
          <p:cNvSpPr txBox="1">
            <a:spLocks noGrp="1"/>
          </p:cNvSpPr>
          <p:nvPr>
            <p:ph type="title" idx="6"/>
          </p:nvPr>
        </p:nvSpPr>
        <p:spPr>
          <a:xfrm>
            <a:off x="5556877" y="3147250"/>
            <a:ext cx="2867100" cy="299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0" rIns="91425" bIns="0" anchor="b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400"/>
              <a:buNone/>
              <a:defRPr sz="2200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2100" name="Google Shape;2100;p20"/>
          <p:cNvSpPr txBox="1">
            <a:spLocks noGrp="1"/>
          </p:cNvSpPr>
          <p:nvPr>
            <p:ph type="subTitle" idx="7"/>
          </p:nvPr>
        </p:nvSpPr>
        <p:spPr>
          <a:xfrm>
            <a:off x="5556901" y="3447000"/>
            <a:ext cx="2867100" cy="62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01" name="Google Shape;2101;p20"/>
          <p:cNvSpPr txBox="1">
            <a:spLocks noGrp="1"/>
          </p:cNvSpPr>
          <p:nvPr>
            <p:ph type="title" idx="8"/>
          </p:nvPr>
        </p:nvSpPr>
        <p:spPr>
          <a:xfrm>
            <a:off x="720100" y="540000"/>
            <a:ext cx="7704000" cy="563100"/>
          </a:xfrm>
          <a:prstGeom prst="rect">
            <a:avLst/>
          </a:prstGeom>
        </p:spPr>
        <p:txBody>
          <a:bodyPr spcFirstLastPara="1" wrap="square" lIns="91425" tIns="0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9pPr>
          </a:lstStyle>
          <a:p>
            <a:endParaRPr/>
          </a:p>
        </p:txBody>
      </p:sp>
      <p:grpSp>
        <p:nvGrpSpPr>
          <p:cNvPr id="2102" name="Google Shape;2102;p20"/>
          <p:cNvGrpSpPr/>
          <p:nvPr/>
        </p:nvGrpSpPr>
        <p:grpSpPr>
          <a:xfrm>
            <a:off x="720275" y="540016"/>
            <a:ext cx="7704000" cy="563119"/>
            <a:chOff x="720275" y="540000"/>
            <a:chExt cx="7704000" cy="634500"/>
          </a:xfrm>
        </p:grpSpPr>
        <p:cxnSp>
          <p:nvCxnSpPr>
            <p:cNvPr id="2103" name="Google Shape;2103;p20"/>
            <p:cNvCxnSpPr/>
            <p:nvPr/>
          </p:nvCxnSpPr>
          <p:spPr>
            <a:xfrm>
              <a:off x="720275" y="540000"/>
              <a:ext cx="7704000" cy="0"/>
            </a:xfrm>
            <a:prstGeom prst="straightConnector1">
              <a:avLst/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104" name="Google Shape;2104;p20"/>
            <p:cNvCxnSpPr/>
            <p:nvPr/>
          </p:nvCxnSpPr>
          <p:spPr>
            <a:xfrm>
              <a:off x="720275" y="1174500"/>
              <a:ext cx="7704000" cy="0"/>
            </a:xfrm>
            <a:prstGeom prst="straightConnector1">
              <a:avLst/>
            </a:prstGeom>
            <a:noFill/>
            <a:ln w="28575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grpSp>
        <p:nvGrpSpPr>
          <p:cNvPr id="2105" name="Google Shape;2105;p20"/>
          <p:cNvGrpSpPr/>
          <p:nvPr/>
        </p:nvGrpSpPr>
        <p:grpSpPr>
          <a:xfrm>
            <a:off x="8401750" y="455079"/>
            <a:ext cx="768918" cy="785886"/>
            <a:chOff x="7393200" y="2244929"/>
            <a:chExt cx="768918" cy="785886"/>
          </a:xfrm>
        </p:grpSpPr>
        <p:sp>
          <p:nvSpPr>
            <p:cNvPr id="2106" name="Google Shape;2106;p20"/>
            <p:cNvSpPr/>
            <p:nvPr/>
          </p:nvSpPr>
          <p:spPr>
            <a:xfrm>
              <a:off x="7393200" y="2244929"/>
              <a:ext cx="768918" cy="785886"/>
            </a:xfrm>
            <a:custGeom>
              <a:avLst/>
              <a:gdLst/>
              <a:ahLst/>
              <a:cxnLst/>
              <a:rect l="l" t="t" r="r" b="b"/>
              <a:pathLst>
                <a:path w="14637" h="14960" extrusionOk="0">
                  <a:moveTo>
                    <a:pt x="6002" y="0"/>
                  </a:moveTo>
                  <a:cubicBezTo>
                    <a:pt x="5981" y="0"/>
                    <a:pt x="5962" y="17"/>
                    <a:pt x="5962" y="42"/>
                  </a:cubicBezTo>
                  <a:cubicBezTo>
                    <a:pt x="5968" y="241"/>
                    <a:pt x="5973" y="442"/>
                    <a:pt x="5978" y="643"/>
                  </a:cubicBezTo>
                  <a:cubicBezTo>
                    <a:pt x="5978" y="666"/>
                    <a:pt x="5960" y="684"/>
                    <a:pt x="5937" y="684"/>
                  </a:cubicBezTo>
                  <a:cubicBezTo>
                    <a:pt x="5936" y="684"/>
                    <a:pt x="5934" y="684"/>
                    <a:pt x="5933" y="684"/>
                  </a:cubicBezTo>
                  <a:cubicBezTo>
                    <a:pt x="5625" y="651"/>
                    <a:pt x="5314" y="618"/>
                    <a:pt x="5006" y="584"/>
                  </a:cubicBezTo>
                  <a:cubicBezTo>
                    <a:pt x="5005" y="583"/>
                    <a:pt x="5003" y="583"/>
                    <a:pt x="5002" y="583"/>
                  </a:cubicBezTo>
                  <a:cubicBezTo>
                    <a:pt x="4971" y="583"/>
                    <a:pt x="4952" y="615"/>
                    <a:pt x="4967" y="642"/>
                  </a:cubicBezTo>
                  <a:cubicBezTo>
                    <a:pt x="5093" y="971"/>
                    <a:pt x="5217" y="1302"/>
                    <a:pt x="5342" y="1632"/>
                  </a:cubicBezTo>
                  <a:cubicBezTo>
                    <a:pt x="5358" y="1659"/>
                    <a:pt x="5335" y="1690"/>
                    <a:pt x="5307" y="1690"/>
                  </a:cubicBezTo>
                  <a:cubicBezTo>
                    <a:pt x="5302" y="1690"/>
                    <a:pt x="5296" y="1689"/>
                    <a:pt x="5291" y="1687"/>
                  </a:cubicBezTo>
                  <a:cubicBezTo>
                    <a:pt x="4855" y="1463"/>
                    <a:pt x="4421" y="1240"/>
                    <a:pt x="3987" y="1015"/>
                  </a:cubicBezTo>
                  <a:cubicBezTo>
                    <a:pt x="3982" y="1013"/>
                    <a:pt x="3977" y="1013"/>
                    <a:pt x="3972" y="1013"/>
                  </a:cubicBezTo>
                  <a:cubicBezTo>
                    <a:pt x="3947" y="1013"/>
                    <a:pt x="3926" y="1038"/>
                    <a:pt x="3935" y="1064"/>
                  </a:cubicBezTo>
                  <a:cubicBezTo>
                    <a:pt x="4006" y="1286"/>
                    <a:pt x="4079" y="1506"/>
                    <a:pt x="4149" y="1727"/>
                  </a:cubicBezTo>
                  <a:cubicBezTo>
                    <a:pt x="4158" y="1755"/>
                    <a:pt x="4137" y="1779"/>
                    <a:pt x="4112" y="1779"/>
                  </a:cubicBezTo>
                  <a:cubicBezTo>
                    <a:pt x="4107" y="1779"/>
                    <a:pt x="4102" y="1778"/>
                    <a:pt x="4097" y="1776"/>
                  </a:cubicBezTo>
                  <a:cubicBezTo>
                    <a:pt x="3814" y="1660"/>
                    <a:pt x="3533" y="1544"/>
                    <a:pt x="3252" y="1426"/>
                  </a:cubicBezTo>
                  <a:cubicBezTo>
                    <a:pt x="3246" y="1424"/>
                    <a:pt x="3241" y="1423"/>
                    <a:pt x="3236" y="1423"/>
                  </a:cubicBezTo>
                  <a:cubicBezTo>
                    <a:pt x="3212" y="1423"/>
                    <a:pt x="3193" y="1444"/>
                    <a:pt x="3198" y="1470"/>
                  </a:cubicBezTo>
                  <a:cubicBezTo>
                    <a:pt x="3228" y="1611"/>
                    <a:pt x="3293" y="1910"/>
                    <a:pt x="3313" y="1941"/>
                  </a:cubicBezTo>
                  <a:cubicBezTo>
                    <a:pt x="3316" y="1946"/>
                    <a:pt x="3310" y="1948"/>
                    <a:pt x="3298" y="1948"/>
                  </a:cubicBezTo>
                  <a:cubicBezTo>
                    <a:pt x="3216" y="1948"/>
                    <a:pt x="2842" y="1861"/>
                    <a:pt x="2694" y="1825"/>
                  </a:cubicBezTo>
                  <a:cubicBezTo>
                    <a:pt x="2691" y="1825"/>
                    <a:pt x="2688" y="1824"/>
                    <a:pt x="2685" y="1824"/>
                  </a:cubicBezTo>
                  <a:cubicBezTo>
                    <a:pt x="2660" y="1824"/>
                    <a:pt x="2641" y="1847"/>
                    <a:pt x="2646" y="1873"/>
                  </a:cubicBezTo>
                  <a:cubicBezTo>
                    <a:pt x="2704" y="2119"/>
                    <a:pt x="2764" y="2363"/>
                    <a:pt x="2822" y="2610"/>
                  </a:cubicBezTo>
                  <a:cubicBezTo>
                    <a:pt x="2829" y="2635"/>
                    <a:pt x="2808" y="2659"/>
                    <a:pt x="2784" y="2659"/>
                  </a:cubicBezTo>
                  <a:cubicBezTo>
                    <a:pt x="2781" y="2659"/>
                    <a:pt x="2777" y="2658"/>
                    <a:pt x="2773" y="2657"/>
                  </a:cubicBezTo>
                  <a:cubicBezTo>
                    <a:pt x="2392" y="2544"/>
                    <a:pt x="2015" y="2437"/>
                    <a:pt x="1638" y="2330"/>
                  </a:cubicBezTo>
                  <a:cubicBezTo>
                    <a:pt x="1635" y="2329"/>
                    <a:pt x="1631" y="2329"/>
                    <a:pt x="1628" y="2329"/>
                  </a:cubicBezTo>
                  <a:cubicBezTo>
                    <a:pt x="1603" y="2329"/>
                    <a:pt x="1583" y="2352"/>
                    <a:pt x="1589" y="2378"/>
                  </a:cubicBezTo>
                  <a:cubicBezTo>
                    <a:pt x="1644" y="2592"/>
                    <a:pt x="1698" y="2806"/>
                    <a:pt x="1753" y="3020"/>
                  </a:cubicBezTo>
                  <a:cubicBezTo>
                    <a:pt x="1760" y="3045"/>
                    <a:pt x="1741" y="3068"/>
                    <a:pt x="1717" y="3068"/>
                  </a:cubicBezTo>
                  <a:cubicBezTo>
                    <a:pt x="1713" y="3068"/>
                    <a:pt x="1709" y="3068"/>
                    <a:pt x="1705" y="3067"/>
                  </a:cubicBezTo>
                  <a:cubicBezTo>
                    <a:pt x="1505" y="3020"/>
                    <a:pt x="1305" y="2971"/>
                    <a:pt x="1105" y="2924"/>
                  </a:cubicBezTo>
                  <a:cubicBezTo>
                    <a:pt x="1102" y="2923"/>
                    <a:pt x="1099" y="2923"/>
                    <a:pt x="1096" y="2923"/>
                  </a:cubicBezTo>
                  <a:cubicBezTo>
                    <a:pt x="1065" y="2923"/>
                    <a:pt x="1045" y="2957"/>
                    <a:pt x="1062" y="2984"/>
                  </a:cubicBezTo>
                  <a:cubicBezTo>
                    <a:pt x="1110" y="3057"/>
                    <a:pt x="1156" y="3128"/>
                    <a:pt x="1205" y="3201"/>
                  </a:cubicBezTo>
                  <a:cubicBezTo>
                    <a:pt x="1223" y="3229"/>
                    <a:pt x="1204" y="3263"/>
                    <a:pt x="1172" y="3263"/>
                  </a:cubicBezTo>
                  <a:cubicBezTo>
                    <a:pt x="1171" y="3263"/>
                    <a:pt x="1170" y="3263"/>
                    <a:pt x="1168" y="3262"/>
                  </a:cubicBezTo>
                  <a:cubicBezTo>
                    <a:pt x="875" y="3272"/>
                    <a:pt x="581" y="3280"/>
                    <a:pt x="290" y="3286"/>
                  </a:cubicBezTo>
                  <a:cubicBezTo>
                    <a:pt x="289" y="3286"/>
                    <a:pt x="288" y="3286"/>
                    <a:pt x="287" y="3286"/>
                  </a:cubicBezTo>
                  <a:cubicBezTo>
                    <a:pt x="250" y="3286"/>
                    <a:pt x="232" y="3329"/>
                    <a:pt x="261" y="3354"/>
                  </a:cubicBezTo>
                  <a:cubicBezTo>
                    <a:pt x="602" y="3605"/>
                    <a:pt x="942" y="3856"/>
                    <a:pt x="1285" y="4105"/>
                  </a:cubicBezTo>
                  <a:cubicBezTo>
                    <a:pt x="1305" y="4122"/>
                    <a:pt x="1302" y="4153"/>
                    <a:pt x="1281" y="4168"/>
                  </a:cubicBezTo>
                  <a:cubicBezTo>
                    <a:pt x="1195" y="4225"/>
                    <a:pt x="1110" y="4280"/>
                    <a:pt x="1024" y="4336"/>
                  </a:cubicBezTo>
                  <a:cubicBezTo>
                    <a:pt x="997" y="4354"/>
                    <a:pt x="1001" y="4392"/>
                    <a:pt x="1027" y="4405"/>
                  </a:cubicBezTo>
                  <a:cubicBezTo>
                    <a:pt x="1253" y="4516"/>
                    <a:pt x="1478" y="4629"/>
                    <a:pt x="1704" y="4739"/>
                  </a:cubicBezTo>
                  <a:cubicBezTo>
                    <a:pt x="1727" y="4749"/>
                    <a:pt x="1732" y="4778"/>
                    <a:pt x="1716" y="4798"/>
                  </a:cubicBezTo>
                  <a:cubicBezTo>
                    <a:pt x="1648" y="4882"/>
                    <a:pt x="1577" y="4968"/>
                    <a:pt x="1508" y="5052"/>
                  </a:cubicBezTo>
                  <a:cubicBezTo>
                    <a:pt x="1491" y="5073"/>
                    <a:pt x="1499" y="5103"/>
                    <a:pt x="1526" y="5113"/>
                  </a:cubicBezTo>
                  <a:cubicBezTo>
                    <a:pt x="1890" y="5242"/>
                    <a:pt x="2257" y="5370"/>
                    <a:pt x="2627" y="5497"/>
                  </a:cubicBezTo>
                  <a:cubicBezTo>
                    <a:pt x="2661" y="5510"/>
                    <a:pt x="2661" y="5560"/>
                    <a:pt x="2624" y="5572"/>
                  </a:cubicBezTo>
                  <a:cubicBezTo>
                    <a:pt x="2156" y="5719"/>
                    <a:pt x="1686" y="5864"/>
                    <a:pt x="1215" y="6006"/>
                  </a:cubicBezTo>
                  <a:cubicBezTo>
                    <a:pt x="1175" y="6018"/>
                    <a:pt x="1177" y="6074"/>
                    <a:pt x="1217" y="6082"/>
                  </a:cubicBezTo>
                  <a:cubicBezTo>
                    <a:pt x="1380" y="6158"/>
                    <a:pt x="1544" y="6233"/>
                    <a:pt x="1707" y="6306"/>
                  </a:cubicBezTo>
                  <a:cubicBezTo>
                    <a:pt x="1740" y="6312"/>
                    <a:pt x="1749" y="6354"/>
                    <a:pt x="1724" y="6374"/>
                  </a:cubicBezTo>
                  <a:cubicBezTo>
                    <a:pt x="1358" y="6582"/>
                    <a:pt x="993" y="6790"/>
                    <a:pt x="628" y="6997"/>
                  </a:cubicBezTo>
                  <a:cubicBezTo>
                    <a:pt x="603" y="7017"/>
                    <a:pt x="609" y="7055"/>
                    <a:pt x="639" y="7064"/>
                  </a:cubicBezTo>
                  <a:cubicBezTo>
                    <a:pt x="921" y="7161"/>
                    <a:pt x="1203" y="7256"/>
                    <a:pt x="1486" y="7352"/>
                  </a:cubicBezTo>
                  <a:cubicBezTo>
                    <a:pt x="1515" y="7360"/>
                    <a:pt x="1522" y="7397"/>
                    <a:pt x="1501" y="7418"/>
                  </a:cubicBezTo>
                  <a:cubicBezTo>
                    <a:pt x="1226" y="7671"/>
                    <a:pt x="948" y="7927"/>
                    <a:pt x="671" y="8179"/>
                  </a:cubicBezTo>
                  <a:cubicBezTo>
                    <a:pt x="650" y="8197"/>
                    <a:pt x="653" y="8228"/>
                    <a:pt x="675" y="8241"/>
                  </a:cubicBezTo>
                  <a:cubicBezTo>
                    <a:pt x="859" y="8354"/>
                    <a:pt x="1044" y="8465"/>
                    <a:pt x="1227" y="8576"/>
                  </a:cubicBezTo>
                  <a:cubicBezTo>
                    <a:pt x="1250" y="8590"/>
                    <a:pt x="1252" y="8624"/>
                    <a:pt x="1230" y="8641"/>
                  </a:cubicBezTo>
                  <a:cubicBezTo>
                    <a:pt x="1016" y="8814"/>
                    <a:pt x="801" y="8986"/>
                    <a:pt x="587" y="9157"/>
                  </a:cubicBezTo>
                  <a:cubicBezTo>
                    <a:pt x="565" y="9176"/>
                    <a:pt x="568" y="9212"/>
                    <a:pt x="596" y="9225"/>
                  </a:cubicBezTo>
                  <a:cubicBezTo>
                    <a:pt x="727" y="9281"/>
                    <a:pt x="856" y="9338"/>
                    <a:pt x="989" y="9395"/>
                  </a:cubicBezTo>
                  <a:cubicBezTo>
                    <a:pt x="1014" y="9406"/>
                    <a:pt x="1020" y="9440"/>
                    <a:pt x="997" y="9461"/>
                  </a:cubicBezTo>
                  <a:cubicBezTo>
                    <a:pt x="776" y="9652"/>
                    <a:pt x="554" y="9841"/>
                    <a:pt x="333" y="10031"/>
                  </a:cubicBezTo>
                  <a:cubicBezTo>
                    <a:pt x="306" y="10052"/>
                    <a:pt x="317" y="10093"/>
                    <a:pt x="349" y="10099"/>
                  </a:cubicBezTo>
                  <a:cubicBezTo>
                    <a:pt x="465" y="10121"/>
                    <a:pt x="580" y="10141"/>
                    <a:pt x="696" y="10162"/>
                  </a:cubicBezTo>
                  <a:cubicBezTo>
                    <a:pt x="722" y="10167"/>
                    <a:pt x="737" y="10195"/>
                    <a:pt x="724" y="10217"/>
                  </a:cubicBezTo>
                  <a:cubicBezTo>
                    <a:pt x="487" y="10691"/>
                    <a:pt x="249" y="11167"/>
                    <a:pt x="6" y="11641"/>
                  </a:cubicBezTo>
                  <a:cubicBezTo>
                    <a:pt x="0" y="11654"/>
                    <a:pt x="0" y="11669"/>
                    <a:pt x="9" y="11678"/>
                  </a:cubicBezTo>
                  <a:cubicBezTo>
                    <a:pt x="15" y="11689"/>
                    <a:pt x="27" y="11697"/>
                    <a:pt x="42" y="11697"/>
                  </a:cubicBezTo>
                  <a:cubicBezTo>
                    <a:pt x="574" y="11696"/>
                    <a:pt x="1107" y="11693"/>
                    <a:pt x="1642" y="11687"/>
                  </a:cubicBezTo>
                  <a:cubicBezTo>
                    <a:pt x="1668" y="11687"/>
                    <a:pt x="1686" y="11712"/>
                    <a:pt x="1680" y="11736"/>
                  </a:cubicBezTo>
                  <a:cubicBezTo>
                    <a:pt x="1648" y="11849"/>
                    <a:pt x="1614" y="11963"/>
                    <a:pt x="1581" y="12076"/>
                  </a:cubicBezTo>
                  <a:cubicBezTo>
                    <a:pt x="1573" y="12103"/>
                    <a:pt x="1593" y="12126"/>
                    <a:pt x="1617" y="12126"/>
                  </a:cubicBezTo>
                  <a:cubicBezTo>
                    <a:pt x="1622" y="12126"/>
                    <a:pt x="1628" y="12125"/>
                    <a:pt x="1633" y="12123"/>
                  </a:cubicBezTo>
                  <a:cubicBezTo>
                    <a:pt x="1906" y="12005"/>
                    <a:pt x="2176" y="11885"/>
                    <a:pt x="2449" y="11767"/>
                  </a:cubicBezTo>
                  <a:cubicBezTo>
                    <a:pt x="2455" y="11764"/>
                    <a:pt x="2460" y="11763"/>
                    <a:pt x="2466" y="11763"/>
                  </a:cubicBezTo>
                  <a:cubicBezTo>
                    <a:pt x="2487" y="11763"/>
                    <a:pt x="2505" y="11780"/>
                    <a:pt x="2504" y="11803"/>
                  </a:cubicBezTo>
                  <a:cubicBezTo>
                    <a:pt x="2496" y="11946"/>
                    <a:pt x="2490" y="12091"/>
                    <a:pt x="2482" y="12233"/>
                  </a:cubicBezTo>
                  <a:cubicBezTo>
                    <a:pt x="2481" y="12255"/>
                    <a:pt x="2500" y="12272"/>
                    <a:pt x="2520" y="12272"/>
                  </a:cubicBezTo>
                  <a:cubicBezTo>
                    <a:pt x="2526" y="12272"/>
                    <a:pt x="2533" y="12271"/>
                    <a:pt x="2538" y="12268"/>
                  </a:cubicBezTo>
                  <a:cubicBezTo>
                    <a:pt x="2792" y="12147"/>
                    <a:pt x="3045" y="12025"/>
                    <a:pt x="3297" y="11902"/>
                  </a:cubicBezTo>
                  <a:cubicBezTo>
                    <a:pt x="3303" y="11899"/>
                    <a:pt x="3310" y="11898"/>
                    <a:pt x="3316" y="11898"/>
                  </a:cubicBezTo>
                  <a:cubicBezTo>
                    <a:pt x="3336" y="11898"/>
                    <a:pt x="3353" y="11912"/>
                    <a:pt x="3354" y="11933"/>
                  </a:cubicBezTo>
                  <a:cubicBezTo>
                    <a:pt x="3374" y="12148"/>
                    <a:pt x="3395" y="12364"/>
                    <a:pt x="3416" y="12580"/>
                  </a:cubicBezTo>
                  <a:cubicBezTo>
                    <a:pt x="3417" y="12600"/>
                    <a:pt x="3434" y="12614"/>
                    <a:pt x="3454" y="12614"/>
                  </a:cubicBezTo>
                  <a:cubicBezTo>
                    <a:pt x="3459" y="12614"/>
                    <a:pt x="3465" y="12613"/>
                    <a:pt x="3471" y="12611"/>
                  </a:cubicBezTo>
                  <a:cubicBezTo>
                    <a:pt x="3827" y="12461"/>
                    <a:pt x="4183" y="12313"/>
                    <a:pt x="4538" y="12164"/>
                  </a:cubicBezTo>
                  <a:cubicBezTo>
                    <a:pt x="4544" y="12162"/>
                    <a:pt x="4550" y="12161"/>
                    <a:pt x="4556" y="12161"/>
                  </a:cubicBezTo>
                  <a:cubicBezTo>
                    <a:pt x="4578" y="12161"/>
                    <a:pt x="4596" y="12179"/>
                    <a:pt x="4594" y="12203"/>
                  </a:cubicBezTo>
                  <a:cubicBezTo>
                    <a:pt x="4557" y="12503"/>
                    <a:pt x="4520" y="12804"/>
                    <a:pt x="4482" y="13104"/>
                  </a:cubicBezTo>
                  <a:cubicBezTo>
                    <a:pt x="4478" y="13128"/>
                    <a:pt x="4499" y="13147"/>
                    <a:pt x="4523" y="13147"/>
                  </a:cubicBezTo>
                  <a:cubicBezTo>
                    <a:pt x="4529" y="13147"/>
                    <a:pt x="4535" y="13145"/>
                    <a:pt x="4541" y="13143"/>
                  </a:cubicBezTo>
                  <a:cubicBezTo>
                    <a:pt x="4897" y="12888"/>
                    <a:pt x="5252" y="12633"/>
                    <a:pt x="5605" y="12378"/>
                  </a:cubicBezTo>
                  <a:cubicBezTo>
                    <a:pt x="5612" y="12375"/>
                    <a:pt x="5618" y="12373"/>
                    <a:pt x="5625" y="12373"/>
                  </a:cubicBezTo>
                  <a:cubicBezTo>
                    <a:pt x="5648" y="12373"/>
                    <a:pt x="5668" y="12394"/>
                    <a:pt x="5661" y="12421"/>
                  </a:cubicBezTo>
                  <a:cubicBezTo>
                    <a:pt x="5658" y="12602"/>
                    <a:pt x="5657" y="12783"/>
                    <a:pt x="5654" y="12965"/>
                  </a:cubicBezTo>
                  <a:cubicBezTo>
                    <a:pt x="5647" y="12993"/>
                    <a:pt x="5668" y="13012"/>
                    <a:pt x="5691" y="13012"/>
                  </a:cubicBezTo>
                  <a:cubicBezTo>
                    <a:pt x="5702" y="13012"/>
                    <a:pt x="5714" y="13007"/>
                    <a:pt x="5724" y="12997"/>
                  </a:cubicBezTo>
                  <a:cubicBezTo>
                    <a:pt x="6066" y="12617"/>
                    <a:pt x="6408" y="12234"/>
                    <a:pt x="6745" y="11852"/>
                  </a:cubicBezTo>
                  <a:cubicBezTo>
                    <a:pt x="6754" y="11842"/>
                    <a:pt x="6766" y="11837"/>
                    <a:pt x="6777" y="11837"/>
                  </a:cubicBezTo>
                  <a:cubicBezTo>
                    <a:pt x="6799" y="11837"/>
                    <a:pt x="6819" y="11854"/>
                    <a:pt x="6816" y="11879"/>
                  </a:cubicBezTo>
                  <a:cubicBezTo>
                    <a:pt x="6777" y="12272"/>
                    <a:pt x="6738" y="12666"/>
                    <a:pt x="6696" y="13060"/>
                  </a:cubicBezTo>
                  <a:cubicBezTo>
                    <a:pt x="6694" y="13084"/>
                    <a:pt x="6713" y="13101"/>
                    <a:pt x="6735" y="13101"/>
                  </a:cubicBezTo>
                  <a:cubicBezTo>
                    <a:pt x="6739" y="13101"/>
                    <a:pt x="6743" y="13101"/>
                    <a:pt x="6746" y="13100"/>
                  </a:cubicBezTo>
                  <a:lnTo>
                    <a:pt x="7077" y="13003"/>
                  </a:lnTo>
                  <a:cubicBezTo>
                    <a:pt x="7081" y="13002"/>
                    <a:pt x="7086" y="13001"/>
                    <a:pt x="7090" y="13001"/>
                  </a:cubicBezTo>
                  <a:cubicBezTo>
                    <a:pt x="7111" y="13001"/>
                    <a:pt x="7128" y="13016"/>
                    <a:pt x="7128" y="13039"/>
                  </a:cubicBezTo>
                  <a:cubicBezTo>
                    <a:pt x="7132" y="13293"/>
                    <a:pt x="7137" y="13549"/>
                    <a:pt x="7142" y="13806"/>
                  </a:cubicBezTo>
                  <a:cubicBezTo>
                    <a:pt x="7142" y="13828"/>
                    <a:pt x="7160" y="13843"/>
                    <a:pt x="7180" y="13843"/>
                  </a:cubicBezTo>
                  <a:cubicBezTo>
                    <a:pt x="7188" y="13843"/>
                    <a:pt x="7196" y="13840"/>
                    <a:pt x="7204" y="13835"/>
                  </a:cubicBezTo>
                  <a:cubicBezTo>
                    <a:pt x="7296" y="13775"/>
                    <a:pt x="7386" y="13715"/>
                    <a:pt x="7478" y="13656"/>
                  </a:cubicBezTo>
                  <a:cubicBezTo>
                    <a:pt x="7486" y="13651"/>
                    <a:pt x="7494" y="13649"/>
                    <a:pt x="7502" y="13649"/>
                  </a:cubicBezTo>
                  <a:cubicBezTo>
                    <a:pt x="7519" y="13649"/>
                    <a:pt x="7534" y="13659"/>
                    <a:pt x="7539" y="13676"/>
                  </a:cubicBezTo>
                  <a:lnTo>
                    <a:pt x="7786" y="14932"/>
                  </a:lnTo>
                  <a:cubicBezTo>
                    <a:pt x="7792" y="14950"/>
                    <a:pt x="7807" y="14959"/>
                    <a:pt x="7824" y="14959"/>
                  </a:cubicBezTo>
                  <a:cubicBezTo>
                    <a:pt x="7840" y="14959"/>
                    <a:pt x="7858" y="14950"/>
                    <a:pt x="7865" y="14931"/>
                  </a:cubicBezTo>
                  <a:cubicBezTo>
                    <a:pt x="8005" y="14656"/>
                    <a:pt x="8146" y="14381"/>
                    <a:pt x="8287" y="14104"/>
                  </a:cubicBezTo>
                  <a:cubicBezTo>
                    <a:pt x="8294" y="14086"/>
                    <a:pt x="8312" y="14075"/>
                    <a:pt x="8329" y="14075"/>
                  </a:cubicBezTo>
                  <a:cubicBezTo>
                    <a:pt x="8341" y="14075"/>
                    <a:pt x="8353" y="14080"/>
                    <a:pt x="8360" y="14092"/>
                  </a:cubicBezTo>
                  <a:cubicBezTo>
                    <a:pt x="8408" y="14165"/>
                    <a:pt x="8455" y="14238"/>
                    <a:pt x="8504" y="14311"/>
                  </a:cubicBezTo>
                  <a:cubicBezTo>
                    <a:pt x="8512" y="14322"/>
                    <a:pt x="8524" y="14327"/>
                    <a:pt x="8537" y="14327"/>
                  </a:cubicBezTo>
                  <a:cubicBezTo>
                    <a:pt x="8556" y="14327"/>
                    <a:pt x="8576" y="14315"/>
                    <a:pt x="8580" y="14293"/>
                  </a:cubicBezTo>
                  <a:cubicBezTo>
                    <a:pt x="8624" y="14082"/>
                    <a:pt x="8667" y="13874"/>
                    <a:pt x="8710" y="13665"/>
                  </a:cubicBezTo>
                  <a:cubicBezTo>
                    <a:pt x="8714" y="13644"/>
                    <a:pt x="8733" y="13631"/>
                    <a:pt x="8753" y="13631"/>
                  </a:cubicBezTo>
                  <a:cubicBezTo>
                    <a:pt x="8761" y="13631"/>
                    <a:pt x="8770" y="13633"/>
                    <a:pt x="8777" y="13638"/>
                  </a:cubicBezTo>
                  <a:cubicBezTo>
                    <a:pt x="8958" y="13769"/>
                    <a:pt x="9137" y="13899"/>
                    <a:pt x="9318" y="14030"/>
                  </a:cubicBezTo>
                  <a:cubicBezTo>
                    <a:pt x="9325" y="14035"/>
                    <a:pt x="9333" y="14037"/>
                    <a:pt x="9341" y="14037"/>
                  </a:cubicBezTo>
                  <a:cubicBezTo>
                    <a:pt x="9361" y="14037"/>
                    <a:pt x="9382" y="14022"/>
                    <a:pt x="9385" y="14000"/>
                  </a:cubicBezTo>
                  <a:cubicBezTo>
                    <a:pt x="9449" y="13601"/>
                    <a:pt x="9510" y="13201"/>
                    <a:pt x="9571" y="12803"/>
                  </a:cubicBezTo>
                  <a:cubicBezTo>
                    <a:pt x="9575" y="12780"/>
                    <a:pt x="9595" y="12765"/>
                    <a:pt x="9615" y="12765"/>
                  </a:cubicBezTo>
                  <a:cubicBezTo>
                    <a:pt x="9623" y="12765"/>
                    <a:pt x="9630" y="12767"/>
                    <a:pt x="9637" y="12772"/>
                  </a:cubicBezTo>
                  <a:cubicBezTo>
                    <a:pt x="9847" y="12916"/>
                    <a:pt x="10058" y="13060"/>
                    <a:pt x="10268" y="13204"/>
                  </a:cubicBezTo>
                  <a:cubicBezTo>
                    <a:pt x="10275" y="13208"/>
                    <a:pt x="10283" y="13210"/>
                    <a:pt x="10290" y="13210"/>
                  </a:cubicBezTo>
                  <a:cubicBezTo>
                    <a:pt x="10310" y="13210"/>
                    <a:pt x="10330" y="13197"/>
                    <a:pt x="10334" y="13176"/>
                  </a:cubicBezTo>
                  <a:cubicBezTo>
                    <a:pt x="10369" y="13003"/>
                    <a:pt x="10457" y="12538"/>
                    <a:pt x="10483" y="12538"/>
                  </a:cubicBezTo>
                  <a:cubicBezTo>
                    <a:pt x="10484" y="12538"/>
                    <a:pt x="10485" y="12539"/>
                    <a:pt x="10486" y="12540"/>
                  </a:cubicBezTo>
                  <a:cubicBezTo>
                    <a:pt x="10507" y="12570"/>
                    <a:pt x="10767" y="12737"/>
                    <a:pt x="10890" y="12815"/>
                  </a:cubicBezTo>
                  <a:cubicBezTo>
                    <a:pt x="10896" y="12819"/>
                    <a:pt x="10903" y="12821"/>
                    <a:pt x="10910" y="12821"/>
                  </a:cubicBezTo>
                  <a:cubicBezTo>
                    <a:pt x="10932" y="12821"/>
                    <a:pt x="10953" y="12802"/>
                    <a:pt x="10953" y="12778"/>
                  </a:cubicBezTo>
                  <a:cubicBezTo>
                    <a:pt x="10959" y="12466"/>
                    <a:pt x="10964" y="12154"/>
                    <a:pt x="10969" y="11842"/>
                  </a:cubicBezTo>
                  <a:cubicBezTo>
                    <a:pt x="10969" y="11819"/>
                    <a:pt x="10990" y="11801"/>
                    <a:pt x="11012" y="11801"/>
                  </a:cubicBezTo>
                  <a:cubicBezTo>
                    <a:pt x="11021" y="11801"/>
                    <a:pt x="11030" y="11803"/>
                    <a:pt x="11038" y="11809"/>
                  </a:cubicBezTo>
                  <a:cubicBezTo>
                    <a:pt x="11221" y="11952"/>
                    <a:pt x="11406" y="12098"/>
                    <a:pt x="11589" y="12241"/>
                  </a:cubicBezTo>
                  <a:cubicBezTo>
                    <a:pt x="11596" y="12247"/>
                    <a:pt x="11605" y="12250"/>
                    <a:pt x="11613" y="12250"/>
                  </a:cubicBezTo>
                  <a:cubicBezTo>
                    <a:pt x="11635" y="12250"/>
                    <a:pt x="11658" y="12232"/>
                    <a:pt x="11658" y="12207"/>
                  </a:cubicBezTo>
                  <a:cubicBezTo>
                    <a:pt x="11619" y="11712"/>
                    <a:pt x="11578" y="11216"/>
                    <a:pt x="11535" y="10722"/>
                  </a:cubicBezTo>
                  <a:cubicBezTo>
                    <a:pt x="11535" y="10696"/>
                    <a:pt x="11558" y="10679"/>
                    <a:pt x="11580" y="10679"/>
                  </a:cubicBezTo>
                  <a:cubicBezTo>
                    <a:pt x="11590" y="10679"/>
                    <a:pt x="11601" y="10683"/>
                    <a:pt x="11609" y="10693"/>
                  </a:cubicBezTo>
                  <a:cubicBezTo>
                    <a:pt x="11878" y="10923"/>
                    <a:pt x="12147" y="11152"/>
                    <a:pt x="12419" y="11382"/>
                  </a:cubicBezTo>
                  <a:cubicBezTo>
                    <a:pt x="12426" y="11392"/>
                    <a:pt x="12437" y="11396"/>
                    <a:pt x="12448" y="11396"/>
                  </a:cubicBezTo>
                  <a:cubicBezTo>
                    <a:pt x="12466" y="11396"/>
                    <a:pt x="12484" y="11384"/>
                    <a:pt x="12490" y="11364"/>
                  </a:cubicBezTo>
                  <a:cubicBezTo>
                    <a:pt x="12580" y="11053"/>
                    <a:pt x="12669" y="10741"/>
                    <a:pt x="12758" y="10431"/>
                  </a:cubicBezTo>
                  <a:cubicBezTo>
                    <a:pt x="12762" y="10412"/>
                    <a:pt x="12780" y="10399"/>
                    <a:pt x="12798" y="10399"/>
                  </a:cubicBezTo>
                  <a:cubicBezTo>
                    <a:pt x="12804" y="10399"/>
                    <a:pt x="12809" y="10400"/>
                    <a:pt x="12814" y="10403"/>
                  </a:cubicBezTo>
                  <a:cubicBezTo>
                    <a:pt x="13007" y="10471"/>
                    <a:pt x="13202" y="10540"/>
                    <a:pt x="13394" y="10608"/>
                  </a:cubicBezTo>
                  <a:cubicBezTo>
                    <a:pt x="13398" y="10610"/>
                    <a:pt x="13403" y="10611"/>
                    <a:pt x="13408" y="10611"/>
                  </a:cubicBezTo>
                  <a:cubicBezTo>
                    <a:pt x="13437" y="10611"/>
                    <a:pt x="13460" y="10581"/>
                    <a:pt x="13449" y="10553"/>
                  </a:cubicBezTo>
                  <a:cubicBezTo>
                    <a:pt x="13326" y="10258"/>
                    <a:pt x="13203" y="9963"/>
                    <a:pt x="13079" y="9670"/>
                  </a:cubicBezTo>
                  <a:cubicBezTo>
                    <a:pt x="13069" y="9648"/>
                    <a:pt x="13082" y="9623"/>
                    <a:pt x="13105" y="9615"/>
                  </a:cubicBezTo>
                  <a:cubicBezTo>
                    <a:pt x="13312" y="9538"/>
                    <a:pt x="13520" y="9462"/>
                    <a:pt x="13725" y="9384"/>
                  </a:cubicBezTo>
                  <a:cubicBezTo>
                    <a:pt x="13752" y="9375"/>
                    <a:pt x="13762" y="9345"/>
                    <a:pt x="13748" y="9324"/>
                  </a:cubicBezTo>
                  <a:cubicBezTo>
                    <a:pt x="13562" y="9035"/>
                    <a:pt x="13375" y="8746"/>
                    <a:pt x="13189" y="8455"/>
                  </a:cubicBezTo>
                  <a:cubicBezTo>
                    <a:pt x="13173" y="8431"/>
                    <a:pt x="13191" y="8398"/>
                    <a:pt x="13220" y="8393"/>
                  </a:cubicBezTo>
                  <a:cubicBezTo>
                    <a:pt x="13374" y="8368"/>
                    <a:pt x="13528" y="8343"/>
                    <a:pt x="13685" y="8317"/>
                  </a:cubicBezTo>
                  <a:cubicBezTo>
                    <a:pt x="13715" y="8312"/>
                    <a:pt x="13731" y="8277"/>
                    <a:pt x="13713" y="8252"/>
                  </a:cubicBezTo>
                  <a:lnTo>
                    <a:pt x="12965" y="7225"/>
                  </a:lnTo>
                  <a:cubicBezTo>
                    <a:pt x="12945" y="7197"/>
                    <a:pt x="12971" y="7160"/>
                    <a:pt x="13001" y="7160"/>
                  </a:cubicBezTo>
                  <a:cubicBezTo>
                    <a:pt x="13007" y="7160"/>
                    <a:pt x="13013" y="7161"/>
                    <a:pt x="13018" y="7163"/>
                  </a:cubicBezTo>
                  <a:cubicBezTo>
                    <a:pt x="13342" y="7309"/>
                    <a:pt x="13664" y="7455"/>
                    <a:pt x="13991" y="7599"/>
                  </a:cubicBezTo>
                  <a:cubicBezTo>
                    <a:pt x="13996" y="7602"/>
                    <a:pt x="14002" y="7603"/>
                    <a:pt x="14008" y="7603"/>
                  </a:cubicBezTo>
                  <a:cubicBezTo>
                    <a:pt x="14034" y="7603"/>
                    <a:pt x="14056" y="7578"/>
                    <a:pt x="14048" y="7550"/>
                  </a:cubicBezTo>
                  <a:cubicBezTo>
                    <a:pt x="13975" y="7291"/>
                    <a:pt x="13687" y="6492"/>
                    <a:pt x="12862" y="6000"/>
                  </a:cubicBezTo>
                  <a:cubicBezTo>
                    <a:pt x="12828" y="5981"/>
                    <a:pt x="12844" y="5928"/>
                    <a:pt x="12885" y="5927"/>
                  </a:cubicBezTo>
                  <a:lnTo>
                    <a:pt x="13490" y="5895"/>
                  </a:lnTo>
                  <a:cubicBezTo>
                    <a:pt x="13526" y="5892"/>
                    <a:pt x="13544" y="5853"/>
                    <a:pt x="13521" y="5828"/>
                  </a:cubicBezTo>
                  <a:cubicBezTo>
                    <a:pt x="13364" y="5653"/>
                    <a:pt x="12870" y="5177"/>
                    <a:pt x="12185" y="5177"/>
                  </a:cubicBezTo>
                  <a:cubicBezTo>
                    <a:pt x="12064" y="5177"/>
                    <a:pt x="11937" y="5192"/>
                    <a:pt x="11805" y="5226"/>
                  </a:cubicBezTo>
                  <a:cubicBezTo>
                    <a:pt x="11074" y="5414"/>
                    <a:pt x="10528" y="6172"/>
                    <a:pt x="9962" y="6172"/>
                  </a:cubicBezTo>
                  <a:cubicBezTo>
                    <a:pt x="9720" y="6172"/>
                    <a:pt x="9474" y="6033"/>
                    <a:pt x="9208" y="5653"/>
                  </a:cubicBezTo>
                  <a:cubicBezTo>
                    <a:pt x="9205" y="5651"/>
                    <a:pt x="9204" y="5648"/>
                    <a:pt x="9203" y="5647"/>
                  </a:cubicBezTo>
                  <a:cubicBezTo>
                    <a:pt x="10230" y="4971"/>
                    <a:pt x="10910" y="5097"/>
                    <a:pt x="11986" y="3866"/>
                  </a:cubicBezTo>
                  <a:cubicBezTo>
                    <a:pt x="12908" y="2803"/>
                    <a:pt x="13584" y="2801"/>
                    <a:pt x="14512" y="2203"/>
                  </a:cubicBezTo>
                  <a:cubicBezTo>
                    <a:pt x="14610" y="2140"/>
                    <a:pt x="14636" y="2007"/>
                    <a:pt x="14569" y="1917"/>
                  </a:cubicBezTo>
                  <a:cubicBezTo>
                    <a:pt x="14533" y="1868"/>
                    <a:pt x="14475" y="1842"/>
                    <a:pt x="14416" y="1842"/>
                  </a:cubicBezTo>
                  <a:cubicBezTo>
                    <a:pt x="14377" y="1842"/>
                    <a:pt x="14336" y="1854"/>
                    <a:pt x="14300" y="1878"/>
                  </a:cubicBezTo>
                  <a:cubicBezTo>
                    <a:pt x="13429" y="2466"/>
                    <a:pt x="12683" y="2521"/>
                    <a:pt x="11740" y="3662"/>
                  </a:cubicBezTo>
                  <a:cubicBezTo>
                    <a:pt x="10744" y="4855"/>
                    <a:pt x="10128" y="4714"/>
                    <a:pt x="9074" y="5439"/>
                  </a:cubicBezTo>
                  <a:cubicBezTo>
                    <a:pt x="8501" y="4366"/>
                    <a:pt x="9912" y="4201"/>
                    <a:pt x="10459" y="3353"/>
                  </a:cubicBezTo>
                  <a:cubicBezTo>
                    <a:pt x="10947" y="2596"/>
                    <a:pt x="10550" y="1786"/>
                    <a:pt x="10413" y="1547"/>
                  </a:cubicBezTo>
                  <a:cubicBezTo>
                    <a:pt x="10405" y="1534"/>
                    <a:pt x="10392" y="1528"/>
                    <a:pt x="10379" y="1528"/>
                  </a:cubicBezTo>
                  <a:cubicBezTo>
                    <a:pt x="10363" y="1528"/>
                    <a:pt x="10347" y="1538"/>
                    <a:pt x="10340" y="1555"/>
                  </a:cubicBezTo>
                  <a:cubicBezTo>
                    <a:pt x="10272" y="1742"/>
                    <a:pt x="10201" y="1927"/>
                    <a:pt x="10131" y="2113"/>
                  </a:cubicBezTo>
                  <a:cubicBezTo>
                    <a:pt x="10124" y="2131"/>
                    <a:pt x="10108" y="2139"/>
                    <a:pt x="10092" y="2139"/>
                  </a:cubicBezTo>
                  <a:cubicBezTo>
                    <a:pt x="10075" y="2139"/>
                    <a:pt x="10059" y="2130"/>
                    <a:pt x="10054" y="2110"/>
                  </a:cubicBezTo>
                  <a:cubicBezTo>
                    <a:pt x="9839" y="1179"/>
                    <a:pt x="9175" y="651"/>
                    <a:pt x="8957" y="497"/>
                  </a:cubicBezTo>
                  <a:cubicBezTo>
                    <a:pt x="8950" y="492"/>
                    <a:pt x="8942" y="490"/>
                    <a:pt x="8935" y="490"/>
                  </a:cubicBezTo>
                  <a:cubicBezTo>
                    <a:pt x="8913" y="490"/>
                    <a:pt x="8892" y="510"/>
                    <a:pt x="8896" y="535"/>
                  </a:cubicBezTo>
                  <a:cubicBezTo>
                    <a:pt x="8936" y="883"/>
                    <a:pt x="8976" y="1232"/>
                    <a:pt x="9016" y="1583"/>
                  </a:cubicBezTo>
                  <a:cubicBezTo>
                    <a:pt x="9019" y="1609"/>
                    <a:pt x="8997" y="1627"/>
                    <a:pt x="8976" y="1627"/>
                  </a:cubicBezTo>
                  <a:cubicBezTo>
                    <a:pt x="8964" y="1627"/>
                    <a:pt x="8952" y="1622"/>
                    <a:pt x="8945" y="1610"/>
                  </a:cubicBezTo>
                  <a:cubicBezTo>
                    <a:pt x="8700" y="1265"/>
                    <a:pt x="8457" y="917"/>
                    <a:pt x="8212" y="571"/>
                  </a:cubicBezTo>
                  <a:cubicBezTo>
                    <a:pt x="8204" y="560"/>
                    <a:pt x="8192" y="555"/>
                    <a:pt x="8181" y="555"/>
                  </a:cubicBezTo>
                  <a:cubicBezTo>
                    <a:pt x="8166" y="555"/>
                    <a:pt x="8152" y="563"/>
                    <a:pt x="8145" y="577"/>
                  </a:cubicBezTo>
                  <a:cubicBezTo>
                    <a:pt x="8076" y="712"/>
                    <a:pt x="8006" y="845"/>
                    <a:pt x="7938" y="980"/>
                  </a:cubicBezTo>
                  <a:cubicBezTo>
                    <a:pt x="7931" y="994"/>
                    <a:pt x="7916" y="1001"/>
                    <a:pt x="7902" y="1001"/>
                  </a:cubicBezTo>
                  <a:cubicBezTo>
                    <a:pt x="7891" y="1001"/>
                    <a:pt x="7880" y="996"/>
                    <a:pt x="7872" y="986"/>
                  </a:cubicBezTo>
                  <a:cubicBezTo>
                    <a:pt x="7661" y="714"/>
                    <a:pt x="7449" y="443"/>
                    <a:pt x="7238" y="171"/>
                  </a:cubicBezTo>
                  <a:cubicBezTo>
                    <a:pt x="7230" y="162"/>
                    <a:pt x="7219" y="157"/>
                    <a:pt x="7207" y="157"/>
                  </a:cubicBezTo>
                  <a:cubicBezTo>
                    <a:pt x="7196" y="157"/>
                    <a:pt x="7184" y="162"/>
                    <a:pt x="7177" y="171"/>
                  </a:cubicBezTo>
                  <a:cubicBezTo>
                    <a:pt x="7046" y="333"/>
                    <a:pt x="6915" y="497"/>
                    <a:pt x="6783" y="659"/>
                  </a:cubicBezTo>
                  <a:cubicBezTo>
                    <a:pt x="6776" y="669"/>
                    <a:pt x="6765" y="674"/>
                    <a:pt x="6754" y="674"/>
                  </a:cubicBezTo>
                  <a:cubicBezTo>
                    <a:pt x="6744" y="674"/>
                    <a:pt x="6734" y="670"/>
                    <a:pt x="6726" y="663"/>
                  </a:cubicBezTo>
                  <a:cubicBezTo>
                    <a:pt x="6493" y="447"/>
                    <a:pt x="6261" y="228"/>
                    <a:pt x="6028" y="11"/>
                  </a:cubicBezTo>
                  <a:cubicBezTo>
                    <a:pt x="6020" y="4"/>
                    <a:pt x="6011" y="0"/>
                    <a:pt x="60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7" name="Google Shape;2107;p20"/>
            <p:cNvSpPr/>
            <p:nvPr/>
          </p:nvSpPr>
          <p:spPr>
            <a:xfrm>
              <a:off x="7459495" y="2535694"/>
              <a:ext cx="392260" cy="290295"/>
            </a:xfrm>
            <a:custGeom>
              <a:avLst/>
              <a:gdLst/>
              <a:ahLst/>
              <a:cxnLst/>
              <a:rect l="l" t="t" r="r" b="b"/>
              <a:pathLst>
                <a:path w="7467" h="5526" extrusionOk="0">
                  <a:moveTo>
                    <a:pt x="7466" y="0"/>
                  </a:moveTo>
                  <a:lnTo>
                    <a:pt x="7466" y="0"/>
                  </a:lnTo>
                  <a:cubicBezTo>
                    <a:pt x="7075" y="299"/>
                    <a:pt x="6688" y="592"/>
                    <a:pt x="6302" y="887"/>
                  </a:cubicBezTo>
                  <a:cubicBezTo>
                    <a:pt x="5124" y="1789"/>
                    <a:pt x="3942" y="2687"/>
                    <a:pt x="2773" y="3598"/>
                  </a:cubicBezTo>
                  <a:cubicBezTo>
                    <a:pt x="2326" y="3942"/>
                    <a:pt x="1882" y="4294"/>
                    <a:pt x="1429" y="4629"/>
                  </a:cubicBezTo>
                  <a:cubicBezTo>
                    <a:pt x="977" y="4963"/>
                    <a:pt x="506" y="5279"/>
                    <a:pt x="1" y="5526"/>
                  </a:cubicBezTo>
                  <a:cubicBezTo>
                    <a:pt x="443" y="5323"/>
                    <a:pt x="863" y="5066"/>
                    <a:pt x="1263" y="4784"/>
                  </a:cubicBezTo>
                  <a:cubicBezTo>
                    <a:pt x="1878" y="4354"/>
                    <a:pt x="2463" y="3883"/>
                    <a:pt x="3061" y="3428"/>
                  </a:cubicBezTo>
                  <a:lnTo>
                    <a:pt x="4842" y="2049"/>
                  </a:lnTo>
                  <a:cubicBezTo>
                    <a:pt x="5714" y="1369"/>
                    <a:pt x="6583" y="691"/>
                    <a:pt x="746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8" name="Google Shape;2108;p20"/>
            <p:cNvSpPr/>
            <p:nvPr/>
          </p:nvSpPr>
          <p:spPr>
            <a:xfrm>
              <a:off x="7587516" y="2417130"/>
              <a:ext cx="218167" cy="104487"/>
            </a:xfrm>
            <a:custGeom>
              <a:avLst/>
              <a:gdLst/>
              <a:ahLst/>
              <a:cxnLst/>
              <a:rect l="l" t="t" r="r" b="b"/>
              <a:pathLst>
                <a:path w="4153" h="1989" extrusionOk="0">
                  <a:moveTo>
                    <a:pt x="365" y="1"/>
                  </a:moveTo>
                  <a:cubicBezTo>
                    <a:pt x="243" y="1"/>
                    <a:pt x="120" y="13"/>
                    <a:pt x="0" y="38"/>
                  </a:cubicBezTo>
                  <a:cubicBezTo>
                    <a:pt x="101" y="20"/>
                    <a:pt x="203" y="12"/>
                    <a:pt x="304" y="12"/>
                  </a:cubicBezTo>
                  <a:cubicBezTo>
                    <a:pt x="453" y="12"/>
                    <a:pt x="603" y="30"/>
                    <a:pt x="750" y="60"/>
                  </a:cubicBezTo>
                  <a:cubicBezTo>
                    <a:pt x="1126" y="141"/>
                    <a:pt x="1480" y="296"/>
                    <a:pt x="1825" y="468"/>
                  </a:cubicBezTo>
                  <a:cubicBezTo>
                    <a:pt x="1999" y="556"/>
                    <a:pt x="2165" y="651"/>
                    <a:pt x="2312" y="772"/>
                  </a:cubicBezTo>
                  <a:cubicBezTo>
                    <a:pt x="2459" y="892"/>
                    <a:pt x="2578" y="1041"/>
                    <a:pt x="2698" y="1194"/>
                  </a:cubicBezTo>
                  <a:cubicBezTo>
                    <a:pt x="2869" y="1421"/>
                    <a:pt x="3065" y="1648"/>
                    <a:pt x="3323" y="1786"/>
                  </a:cubicBezTo>
                  <a:cubicBezTo>
                    <a:pt x="3555" y="1917"/>
                    <a:pt x="3820" y="1989"/>
                    <a:pt x="4084" y="1989"/>
                  </a:cubicBezTo>
                  <a:cubicBezTo>
                    <a:pt x="4107" y="1989"/>
                    <a:pt x="4129" y="1988"/>
                    <a:pt x="4152" y="1987"/>
                  </a:cubicBezTo>
                  <a:cubicBezTo>
                    <a:pt x="3901" y="1977"/>
                    <a:pt x="3653" y="1914"/>
                    <a:pt x="3433" y="1799"/>
                  </a:cubicBezTo>
                  <a:cubicBezTo>
                    <a:pt x="3265" y="1712"/>
                    <a:pt x="3114" y="1597"/>
                    <a:pt x="2986" y="1457"/>
                  </a:cubicBezTo>
                  <a:cubicBezTo>
                    <a:pt x="2858" y="1320"/>
                    <a:pt x="2749" y="1162"/>
                    <a:pt x="2627" y="1014"/>
                  </a:cubicBezTo>
                  <a:cubicBezTo>
                    <a:pt x="2391" y="703"/>
                    <a:pt x="2038" y="504"/>
                    <a:pt x="1691" y="351"/>
                  </a:cubicBezTo>
                  <a:cubicBezTo>
                    <a:pt x="1425" y="233"/>
                    <a:pt x="1153" y="124"/>
                    <a:pt x="868" y="60"/>
                  </a:cubicBezTo>
                  <a:cubicBezTo>
                    <a:pt x="703" y="23"/>
                    <a:pt x="534" y="1"/>
                    <a:pt x="365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9" name="Google Shape;2109;p20"/>
            <p:cNvSpPr/>
            <p:nvPr/>
          </p:nvSpPr>
          <p:spPr>
            <a:xfrm>
              <a:off x="7513919" y="2547356"/>
              <a:ext cx="214385" cy="115309"/>
            </a:xfrm>
            <a:custGeom>
              <a:avLst/>
              <a:gdLst/>
              <a:ahLst/>
              <a:cxnLst/>
              <a:rect l="l" t="t" r="r" b="b"/>
              <a:pathLst>
                <a:path w="4081" h="2195" extrusionOk="0">
                  <a:moveTo>
                    <a:pt x="4080" y="1"/>
                  </a:moveTo>
                  <a:lnTo>
                    <a:pt x="4080" y="1"/>
                  </a:lnTo>
                  <a:cubicBezTo>
                    <a:pt x="3885" y="166"/>
                    <a:pt x="3658" y="291"/>
                    <a:pt x="3423" y="383"/>
                  </a:cubicBezTo>
                  <a:cubicBezTo>
                    <a:pt x="2703" y="665"/>
                    <a:pt x="1903" y="660"/>
                    <a:pt x="1169" y="948"/>
                  </a:cubicBezTo>
                  <a:cubicBezTo>
                    <a:pt x="892" y="1057"/>
                    <a:pt x="629" y="1212"/>
                    <a:pt x="418" y="1424"/>
                  </a:cubicBezTo>
                  <a:cubicBezTo>
                    <a:pt x="207" y="1633"/>
                    <a:pt x="47" y="1902"/>
                    <a:pt x="1" y="2194"/>
                  </a:cubicBezTo>
                  <a:cubicBezTo>
                    <a:pt x="55" y="1943"/>
                    <a:pt x="188" y="1717"/>
                    <a:pt x="362" y="1532"/>
                  </a:cubicBezTo>
                  <a:cubicBezTo>
                    <a:pt x="631" y="1247"/>
                    <a:pt x="984" y="1061"/>
                    <a:pt x="1354" y="945"/>
                  </a:cubicBezTo>
                  <a:cubicBezTo>
                    <a:pt x="1724" y="825"/>
                    <a:pt x="2112" y="764"/>
                    <a:pt x="2497" y="686"/>
                  </a:cubicBezTo>
                  <a:cubicBezTo>
                    <a:pt x="2782" y="630"/>
                    <a:pt x="3069" y="561"/>
                    <a:pt x="3340" y="456"/>
                  </a:cubicBezTo>
                  <a:cubicBezTo>
                    <a:pt x="3611" y="350"/>
                    <a:pt x="3872" y="205"/>
                    <a:pt x="408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0" name="Google Shape;2110;p20"/>
            <p:cNvSpPr/>
            <p:nvPr/>
          </p:nvSpPr>
          <p:spPr>
            <a:xfrm>
              <a:off x="7760294" y="2598155"/>
              <a:ext cx="14236" cy="220059"/>
            </a:xfrm>
            <a:custGeom>
              <a:avLst/>
              <a:gdLst/>
              <a:ahLst/>
              <a:cxnLst/>
              <a:rect l="l" t="t" r="r" b="b"/>
              <a:pathLst>
                <a:path w="271" h="4189" extrusionOk="0">
                  <a:moveTo>
                    <a:pt x="202" y="0"/>
                  </a:moveTo>
                  <a:cubicBezTo>
                    <a:pt x="122" y="208"/>
                    <a:pt x="91" y="435"/>
                    <a:pt x="67" y="658"/>
                  </a:cubicBezTo>
                  <a:cubicBezTo>
                    <a:pt x="31" y="1001"/>
                    <a:pt x="18" y="1346"/>
                    <a:pt x="19" y="1691"/>
                  </a:cubicBezTo>
                  <a:cubicBezTo>
                    <a:pt x="18" y="2035"/>
                    <a:pt x="43" y="2384"/>
                    <a:pt x="113" y="2721"/>
                  </a:cubicBezTo>
                  <a:cubicBezTo>
                    <a:pt x="160" y="2970"/>
                    <a:pt x="205" y="3220"/>
                    <a:pt x="201" y="3472"/>
                  </a:cubicBezTo>
                  <a:cubicBezTo>
                    <a:pt x="196" y="3721"/>
                    <a:pt x="144" y="3978"/>
                    <a:pt x="1" y="4189"/>
                  </a:cubicBezTo>
                  <a:cubicBezTo>
                    <a:pt x="141" y="4015"/>
                    <a:pt x="214" y="3789"/>
                    <a:pt x="234" y="3565"/>
                  </a:cubicBezTo>
                  <a:cubicBezTo>
                    <a:pt x="271" y="3221"/>
                    <a:pt x="196" y="2881"/>
                    <a:pt x="143" y="2548"/>
                  </a:cubicBezTo>
                  <a:cubicBezTo>
                    <a:pt x="83" y="2214"/>
                    <a:pt x="79" y="1877"/>
                    <a:pt x="73" y="1538"/>
                  </a:cubicBezTo>
                  <a:cubicBezTo>
                    <a:pt x="70" y="1279"/>
                    <a:pt x="74" y="1020"/>
                    <a:pt x="89" y="764"/>
                  </a:cubicBezTo>
                  <a:cubicBezTo>
                    <a:pt x="107" y="507"/>
                    <a:pt x="122" y="247"/>
                    <a:pt x="202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1" name="Google Shape;2111;p20"/>
            <p:cNvSpPr/>
            <p:nvPr/>
          </p:nvSpPr>
          <p:spPr>
            <a:xfrm>
              <a:off x="7818079" y="2561698"/>
              <a:ext cx="26214" cy="304216"/>
            </a:xfrm>
            <a:custGeom>
              <a:avLst/>
              <a:gdLst/>
              <a:ahLst/>
              <a:cxnLst/>
              <a:rect l="l" t="t" r="r" b="b"/>
              <a:pathLst>
                <a:path w="499" h="5791" extrusionOk="0">
                  <a:moveTo>
                    <a:pt x="0" y="1"/>
                  </a:moveTo>
                  <a:lnTo>
                    <a:pt x="0" y="1"/>
                  </a:lnTo>
                  <a:cubicBezTo>
                    <a:pt x="63" y="300"/>
                    <a:pt x="106" y="605"/>
                    <a:pt x="158" y="906"/>
                  </a:cubicBezTo>
                  <a:cubicBezTo>
                    <a:pt x="197" y="1137"/>
                    <a:pt x="236" y="1371"/>
                    <a:pt x="285" y="1599"/>
                  </a:cubicBezTo>
                  <a:cubicBezTo>
                    <a:pt x="326" y="1829"/>
                    <a:pt x="328" y="2064"/>
                    <a:pt x="321" y="2299"/>
                  </a:cubicBezTo>
                  <a:cubicBezTo>
                    <a:pt x="296" y="2766"/>
                    <a:pt x="284" y="3240"/>
                    <a:pt x="307" y="3711"/>
                  </a:cubicBezTo>
                  <a:cubicBezTo>
                    <a:pt x="338" y="4407"/>
                    <a:pt x="411" y="5102"/>
                    <a:pt x="498" y="5790"/>
                  </a:cubicBezTo>
                  <a:cubicBezTo>
                    <a:pt x="474" y="5480"/>
                    <a:pt x="451" y="5178"/>
                    <a:pt x="429" y="4875"/>
                  </a:cubicBezTo>
                  <a:cubicBezTo>
                    <a:pt x="394" y="4412"/>
                    <a:pt x="367" y="3948"/>
                    <a:pt x="359" y="3483"/>
                  </a:cubicBezTo>
                  <a:cubicBezTo>
                    <a:pt x="355" y="3251"/>
                    <a:pt x="356" y="3021"/>
                    <a:pt x="364" y="2789"/>
                  </a:cubicBezTo>
                  <a:cubicBezTo>
                    <a:pt x="370" y="2556"/>
                    <a:pt x="386" y="2324"/>
                    <a:pt x="381" y="2089"/>
                  </a:cubicBezTo>
                  <a:cubicBezTo>
                    <a:pt x="377" y="1911"/>
                    <a:pt x="362" y="1733"/>
                    <a:pt x="326" y="1557"/>
                  </a:cubicBezTo>
                  <a:cubicBezTo>
                    <a:pt x="283" y="1384"/>
                    <a:pt x="251" y="1213"/>
                    <a:pt x="216" y="1039"/>
                  </a:cubicBezTo>
                  <a:cubicBezTo>
                    <a:pt x="147" y="693"/>
                    <a:pt x="84" y="343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2" name="Google Shape;2112;p20"/>
            <p:cNvSpPr/>
            <p:nvPr/>
          </p:nvSpPr>
          <p:spPr>
            <a:xfrm>
              <a:off x="7770853" y="2330767"/>
              <a:ext cx="39032" cy="132592"/>
            </a:xfrm>
            <a:custGeom>
              <a:avLst/>
              <a:gdLst/>
              <a:ahLst/>
              <a:cxnLst/>
              <a:rect l="l" t="t" r="r" b="b"/>
              <a:pathLst>
                <a:path w="743" h="2524" extrusionOk="0">
                  <a:moveTo>
                    <a:pt x="0" y="0"/>
                  </a:moveTo>
                  <a:lnTo>
                    <a:pt x="0" y="0"/>
                  </a:lnTo>
                  <a:cubicBezTo>
                    <a:pt x="36" y="146"/>
                    <a:pt x="70" y="273"/>
                    <a:pt x="102" y="402"/>
                  </a:cubicBezTo>
                  <a:cubicBezTo>
                    <a:pt x="209" y="806"/>
                    <a:pt x="326" y="1210"/>
                    <a:pt x="450" y="1610"/>
                  </a:cubicBezTo>
                  <a:cubicBezTo>
                    <a:pt x="546" y="1916"/>
                    <a:pt x="640" y="2222"/>
                    <a:pt x="743" y="2524"/>
                  </a:cubicBezTo>
                  <a:cubicBezTo>
                    <a:pt x="705" y="2378"/>
                    <a:pt x="673" y="2250"/>
                    <a:pt x="638" y="2121"/>
                  </a:cubicBezTo>
                  <a:cubicBezTo>
                    <a:pt x="528" y="1712"/>
                    <a:pt x="413" y="1302"/>
                    <a:pt x="289" y="897"/>
                  </a:cubicBezTo>
                  <a:cubicBezTo>
                    <a:pt x="197" y="597"/>
                    <a:pt x="104" y="298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3" name="Google Shape;2113;p20"/>
            <p:cNvSpPr/>
            <p:nvPr/>
          </p:nvSpPr>
          <p:spPr>
            <a:xfrm>
              <a:off x="7583734" y="2447703"/>
              <a:ext cx="113260" cy="91827"/>
            </a:xfrm>
            <a:custGeom>
              <a:avLst/>
              <a:gdLst/>
              <a:ahLst/>
              <a:cxnLst/>
              <a:rect l="l" t="t" r="r" b="b"/>
              <a:pathLst>
                <a:path w="2156" h="1748" extrusionOk="0">
                  <a:moveTo>
                    <a:pt x="2156" y="1"/>
                  </a:moveTo>
                  <a:cubicBezTo>
                    <a:pt x="2030" y="96"/>
                    <a:pt x="1918" y="179"/>
                    <a:pt x="1806" y="264"/>
                  </a:cubicBezTo>
                  <a:cubicBezTo>
                    <a:pt x="1456" y="533"/>
                    <a:pt x="1111" y="812"/>
                    <a:pt x="771" y="1094"/>
                  </a:cubicBezTo>
                  <a:cubicBezTo>
                    <a:pt x="511" y="1308"/>
                    <a:pt x="255" y="1525"/>
                    <a:pt x="0" y="1747"/>
                  </a:cubicBezTo>
                  <a:cubicBezTo>
                    <a:pt x="126" y="1651"/>
                    <a:pt x="237" y="1566"/>
                    <a:pt x="349" y="1482"/>
                  </a:cubicBezTo>
                  <a:cubicBezTo>
                    <a:pt x="704" y="1209"/>
                    <a:pt x="1055" y="930"/>
                    <a:pt x="1400" y="644"/>
                  </a:cubicBezTo>
                  <a:cubicBezTo>
                    <a:pt x="1653" y="434"/>
                    <a:pt x="1908" y="222"/>
                    <a:pt x="2156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4" name="Google Shape;2114;p20"/>
            <p:cNvSpPr/>
            <p:nvPr/>
          </p:nvSpPr>
          <p:spPr>
            <a:xfrm>
              <a:off x="7633849" y="2750656"/>
              <a:ext cx="135586" cy="65561"/>
            </a:xfrm>
            <a:custGeom>
              <a:avLst/>
              <a:gdLst/>
              <a:ahLst/>
              <a:cxnLst/>
              <a:rect l="l" t="t" r="r" b="b"/>
              <a:pathLst>
                <a:path w="2581" h="1248" extrusionOk="0">
                  <a:moveTo>
                    <a:pt x="2580" y="0"/>
                  </a:moveTo>
                  <a:lnTo>
                    <a:pt x="2580" y="0"/>
                  </a:lnTo>
                  <a:cubicBezTo>
                    <a:pt x="2433" y="38"/>
                    <a:pt x="2288" y="80"/>
                    <a:pt x="2145" y="124"/>
                  </a:cubicBezTo>
                  <a:cubicBezTo>
                    <a:pt x="1699" y="266"/>
                    <a:pt x="1263" y="436"/>
                    <a:pt x="848" y="655"/>
                  </a:cubicBezTo>
                  <a:cubicBezTo>
                    <a:pt x="543" y="817"/>
                    <a:pt x="244" y="999"/>
                    <a:pt x="0" y="1248"/>
                  </a:cubicBezTo>
                  <a:cubicBezTo>
                    <a:pt x="120" y="1155"/>
                    <a:pt x="244" y="1067"/>
                    <a:pt x="372" y="990"/>
                  </a:cubicBezTo>
                  <a:cubicBezTo>
                    <a:pt x="764" y="752"/>
                    <a:pt x="1181" y="562"/>
                    <a:pt x="1602" y="378"/>
                  </a:cubicBezTo>
                  <a:cubicBezTo>
                    <a:pt x="1923" y="241"/>
                    <a:pt x="2250" y="115"/>
                    <a:pt x="258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5" name="Google Shape;2115;p20"/>
            <p:cNvSpPr/>
            <p:nvPr/>
          </p:nvSpPr>
          <p:spPr>
            <a:xfrm>
              <a:off x="7491803" y="2680840"/>
              <a:ext cx="171991" cy="69868"/>
            </a:xfrm>
            <a:custGeom>
              <a:avLst/>
              <a:gdLst/>
              <a:ahLst/>
              <a:cxnLst/>
              <a:rect l="l" t="t" r="r" b="b"/>
              <a:pathLst>
                <a:path w="3274" h="1330" extrusionOk="0">
                  <a:moveTo>
                    <a:pt x="3273" y="1"/>
                  </a:moveTo>
                  <a:cubicBezTo>
                    <a:pt x="3106" y="100"/>
                    <a:pt x="2912" y="139"/>
                    <a:pt x="2721" y="168"/>
                  </a:cubicBezTo>
                  <a:cubicBezTo>
                    <a:pt x="2429" y="210"/>
                    <a:pt x="2134" y="216"/>
                    <a:pt x="1839" y="235"/>
                  </a:cubicBezTo>
                  <a:cubicBezTo>
                    <a:pt x="1546" y="259"/>
                    <a:pt x="1241" y="271"/>
                    <a:pt x="961" y="392"/>
                  </a:cubicBezTo>
                  <a:cubicBezTo>
                    <a:pt x="752" y="486"/>
                    <a:pt x="573" y="633"/>
                    <a:pt x="419" y="798"/>
                  </a:cubicBezTo>
                  <a:cubicBezTo>
                    <a:pt x="264" y="963"/>
                    <a:pt x="132" y="1146"/>
                    <a:pt x="1" y="1329"/>
                  </a:cubicBezTo>
                  <a:cubicBezTo>
                    <a:pt x="122" y="1176"/>
                    <a:pt x="243" y="1023"/>
                    <a:pt x="378" y="881"/>
                  </a:cubicBezTo>
                  <a:cubicBezTo>
                    <a:pt x="581" y="665"/>
                    <a:pt x="820" y="474"/>
                    <a:pt x="1104" y="390"/>
                  </a:cubicBezTo>
                  <a:cubicBezTo>
                    <a:pt x="1387" y="313"/>
                    <a:pt x="1689" y="302"/>
                    <a:pt x="1986" y="278"/>
                  </a:cubicBezTo>
                  <a:cubicBezTo>
                    <a:pt x="2206" y="261"/>
                    <a:pt x="2428" y="248"/>
                    <a:pt x="2648" y="215"/>
                  </a:cubicBezTo>
                  <a:cubicBezTo>
                    <a:pt x="2866" y="179"/>
                    <a:pt x="3092" y="129"/>
                    <a:pt x="3273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6" name="Google Shape;2116;p20"/>
            <p:cNvSpPr/>
            <p:nvPr/>
          </p:nvSpPr>
          <p:spPr>
            <a:xfrm>
              <a:off x="7797592" y="2359292"/>
              <a:ext cx="59257" cy="64773"/>
            </a:xfrm>
            <a:custGeom>
              <a:avLst/>
              <a:gdLst/>
              <a:ahLst/>
              <a:cxnLst/>
              <a:rect l="l" t="t" r="r" b="b"/>
              <a:pathLst>
                <a:path w="1128" h="1233" extrusionOk="0">
                  <a:moveTo>
                    <a:pt x="1128" y="0"/>
                  </a:moveTo>
                  <a:lnTo>
                    <a:pt x="1128" y="0"/>
                  </a:lnTo>
                  <a:cubicBezTo>
                    <a:pt x="1064" y="59"/>
                    <a:pt x="1002" y="120"/>
                    <a:pt x="941" y="184"/>
                  </a:cubicBezTo>
                  <a:cubicBezTo>
                    <a:pt x="754" y="374"/>
                    <a:pt x="571" y="569"/>
                    <a:pt x="395" y="770"/>
                  </a:cubicBezTo>
                  <a:cubicBezTo>
                    <a:pt x="263" y="923"/>
                    <a:pt x="129" y="1076"/>
                    <a:pt x="0" y="1232"/>
                  </a:cubicBezTo>
                  <a:cubicBezTo>
                    <a:pt x="74" y="1161"/>
                    <a:pt x="130" y="1104"/>
                    <a:pt x="185" y="1046"/>
                  </a:cubicBezTo>
                  <a:cubicBezTo>
                    <a:pt x="373" y="854"/>
                    <a:pt x="562" y="659"/>
                    <a:pt x="740" y="457"/>
                  </a:cubicBezTo>
                  <a:cubicBezTo>
                    <a:pt x="874" y="309"/>
                    <a:pt x="1006" y="159"/>
                    <a:pt x="1128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7" name="Google Shape;2117;p20"/>
            <p:cNvSpPr/>
            <p:nvPr/>
          </p:nvSpPr>
          <p:spPr>
            <a:xfrm>
              <a:off x="7692213" y="2372792"/>
              <a:ext cx="97343" cy="24217"/>
            </a:xfrm>
            <a:custGeom>
              <a:avLst/>
              <a:gdLst/>
              <a:ahLst/>
              <a:cxnLst/>
              <a:rect l="l" t="t" r="r" b="b"/>
              <a:pathLst>
                <a:path w="1853" h="461" extrusionOk="0">
                  <a:moveTo>
                    <a:pt x="0" y="0"/>
                  </a:moveTo>
                  <a:lnTo>
                    <a:pt x="0" y="0"/>
                  </a:lnTo>
                  <a:cubicBezTo>
                    <a:pt x="100" y="11"/>
                    <a:pt x="201" y="25"/>
                    <a:pt x="298" y="39"/>
                  </a:cubicBezTo>
                  <a:cubicBezTo>
                    <a:pt x="602" y="95"/>
                    <a:pt x="900" y="174"/>
                    <a:pt x="1198" y="258"/>
                  </a:cubicBezTo>
                  <a:cubicBezTo>
                    <a:pt x="1415" y="321"/>
                    <a:pt x="1634" y="392"/>
                    <a:pt x="1852" y="460"/>
                  </a:cubicBezTo>
                  <a:cubicBezTo>
                    <a:pt x="1761" y="417"/>
                    <a:pt x="1669" y="380"/>
                    <a:pt x="1573" y="344"/>
                  </a:cubicBezTo>
                  <a:cubicBezTo>
                    <a:pt x="1287" y="235"/>
                    <a:pt x="992" y="150"/>
                    <a:pt x="692" y="86"/>
                  </a:cubicBezTo>
                  <a:cubicBezTo>
                    <a:pt x="465" y="38"/>
                    <a:pt x="232" y="2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8" name="Google Shape;2118;p20"/>
            <p:cNvSpPr/>
            <p:nvPr/>
          </p:nvSpPr>
          <p:spPr>
            <a:xfrm>
              <a:off x="7836360" y="2684728"/>
              <a:ext cx="40135" cy="56893"/>
            </a:xfrm>
            <a:custGeom>
              <a:avLst/>
              <a:gdLst/>
              <a:ahLst/>
              <a:cxnLst/>
              <a:rect l="l" t="t" r="r" b="b"/>
              <a:pathLst>
                <a:path w="764" h="1083" extrusionOk="0">
                  <a:moveTo>
                    <a:pt x="1" y="0"/>
                  </a:moveTo>
                  <a:cubicBezTo>
                    <a:pt x="46" y="51"/>
                    <a:pt x="93" y="105"/>
                    <a:pt x="137" y="159"/>
                  </a:cubicBezTo>
                  <a:cubicBezTo>
                    <a:pt x="270" y="327"/>
                    <a:pt x="394" y="502"/>
                    <a:pt x="512" y="679"/>
                  </a:cubicBezTo>
                  <a:cubicBezTo>
                    <a:pt x="602" y="810"/>
                    <a:pt x="684" y="944"/>
                    <a:pt x="763" y="1083"/>
                  </a:cubicBezTo>
                  <a:cubicBezTo>
                    <a:pt x="741" y="1015"/>
                    <a:pt x="713" y="950"/>
                    <a:pt x="681" y="888"/>
                  </a:cubicBezTo>
                  <a:cubicBezTo>
                    <a:pt x="586" y="697"/>
                    <a:pt x="468" y="517"/>
                    <a:pt x="335" y="351"/>
                  </a:cubicBezTo>
                  <a:cubicBezTo>
                    <a:pt x="233" y="226"/>
                    <a:pt x="125" y="104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9" name="Google Shape;2119;p20"/>
            <p:cNvSpPr/>
            <p:nvPr/>
          </p:nvSpPr>
          <p:spPr>
            <a:xfrm>
              <a:off x="7785930" y="2790422"/>
              <a:ext cx="51587" cy="90146"/>
            </a:xfrm>
            <a:custGeom>
              <a:avLst/>
              <a:gdLst/>
              <a:ahLst/>
              <a:cxnLst/>
              <a:rect l="l" t="t" r="r" b="b"/>
              <a:pathLst>
                <a:path w="982" h="1716" extrusionOk="0">
                  <a:moveTo>
                    <a:pt x="982" y="0"/>
                  </a:moveTo>
                  <a:lnTo>
                    <a:pt x="982" y="0"/>
                  </a:lnTo>
                  <a:cubicBezTo>
                    <a:pt x="927" y="90"/>
                    <a:pt x="859" y="172"/>
                    <a:pt x="792" y="251"/>
                  </a:cubicBezTo>
                  <a:cubicBezTo>
                    <a:pt x="583" y="490"/>
                    <a:pt x="363" y="729"/>
                    <a:pt x="207" y="1016"/>
                  </a:cubicBezTo>
                  <a:cubicBezTo>
                    <a:pt x="151" y="1123"/>
                    <a:pt x="96" y="1236"/>
                    <a:pt x="64" y="1354"/>
                  </a:cubicBezTo>
                  <a:cubicBezTo>
                    <a:pt x="26" y="1472"/>
                    <a:pt x="9" y="1594"/>
                    <a:pt x="1" y="1715"/>
                  </a:cubicBezTo>
                  <a:cubicBezTo>
                    <a:pt x="19" y="1611"/>
                    <a:pt x="44" y="1509"/>
                    <a:pt x="78" y="1409"/>
                  </a:cubicBezTo>
                  <a:cubicBezTo>
                    <a:pt x="183" y="1105"/>
                    <a:pt x="371" y="841"/>
                    <a:pt x="571" y="589"/>
                  </a:cubicBezTo>
                  <a:cubicBezTo>
                    <a:pt x="644" y="496"/>
                    <a:pt x="718" y="404"/>
                    <a:pt x="793" y="307"/>
                  </a:cubicBezTo>
                  <a:cubicBezTo>
                    <a:pt x="866" y="211"/>
                    <a:pt x="938" y="112"/>
                    <a:pt x="982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20" name="Google Shape;2120;p20"/>
          <p:cNvGrpSpPr/>
          <p:nvPr/>
        </p:nvGrpSpPr>
        <p:grpSpPr>
          <a:xfrm rot="10800000">
            <a:off x="5958200" y="4296482"/>
            <a:ext cx="3357381" cy="1435035"/>
            <a:chOff x="2339250" y="835725"/>
            <a:chExt cx="1801750" cy="770075"/>
          </a:xfrm>
        </p:grpSpPr>
        <p:sp>
          <p:nvSpPr>
            <p:cNvPr id="2121" name="Google Shape;2121;p20"/>
            <p:cNvSpPr/>
            <p:nvPr/>
          </p:nvSpPr>
          <p:spPr>
            <a:xfrm>
              <a:off x="3188225" y="1034300"/>
              <a:ext cx="2675" cy="5225"/>
            </a:xfrm>
            <a:custGeom>
              <a:avLst/>
              <a:gdLst/>
              <a:ahLst/>
              <a:cxnLst/>
              <a:rect l="l" t="t" r="r" b="b"/>
              <a:pathLst>
                <a:path w="107" h="209" extrusionOk="0">
                  <a:moveTo>
                    <a:pt x="107" y="1"/>
                  </a:moveTo>
                  <a:cubicBezTo>
                    <a:pt x="67" y="68"/>
                    <a:pt x="30" y="136"/>
                    <a:pt x="1" y="209"/>
                  </a:cubicBezTo>
                  <a:cubicBezTo>
                    <a:pt x="30" y="136"/>
                    <a:pt x="68" y="69"/>
                    <a:pt x="107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2" name="Google Shape;2122;p20"/>
            <p:cNvSpPr/>
            <p:nvPr/>
          </p:nvSpPr>
          <p:spPr>
            <a:xfrm>
              <a:off x="3190850" y="906800"/>
              <a:ext cx="212050" cy="134275"/>
            </a:xfrm>
            <a:custGeom>
              <a:avLst/>
              <a:gdLst/>
              <a:ahLst/>
              <a:cxnLst/>
              <a:rect l="l" t="t" r="r" b="b"/>
              <a:pathLst>
                <a:path w="8482" h="5371" extrusionOk="0">
                  <a:moveTo>
                    <a:pt x="2643" y="3428"/>
                  </a:moveTo>
                  <a:cubicBezTo>
                    <a:pt x="2814" y="3428"/>
                    <a:pt x="2977" y="3468"/>
                    <a:pt x="3125" y="3565"/>
                  </a:cubicBezTo>
                  <a:cubicBezTo>
                    <a:pt x="3553" y="3846"/>
                    <a:pt x="3696" y="4553"/>
                    <a:pt x="3302" y="4925"/>
                  </a:cubicBezTo>
                  <a:cubicBezTo>
                    <a:pt x="3148" y="5069"/>
                    <a:pt x="2948" y="5136"/>
                    <a:pt x="2747" y="5136"/>
                  </a:cubicBezTo>
                  <a:cubicBezTo>
                    <a:pt x="2394" y="5136"/>
                    <a:pt x="2038" y="4932"/>
                    <a:pt x="1916" y="4589"/>
                  </a:cubicBezTo>
                  <a:cubicBezTo>
                    <a:pt x="1800" y="4259"/>
                    <a:pt x="1826" y="3920"/>
                    <a:pt x="1944" y="3601"/>
                  </a:cubicBezTo>
                  <a:cubicBezTo>
                    <a:pt x="2177" y="3500"/>
                    <a:pt x="2416" y="3428"/>
                    <a:pt x="2643" y="3428"/>
                  </a:cubicBezTo>
                  <a:close/>
                  <a:moveTo>
                    <a:pt x="8330" y="1"/>
                  </a:moveTo>
                  <a:cubicBezTo>
                    <a:pt x="8482" y="331"/>
                    <a:pt x="8386" y="694"/>
                    <a:pt x="8220" y="1003"/>
                  </a:cubicBezTo>
                  <a:cubicBezTo>
                    <a:pt x="7878" y="1627"/>
                    <a:pt x="7215" y="2258"/>
                    <a:pt x="6545" y="2507"/>
                  </a:cubicBezTo>
                  <a:cubicBezTo>
                    <a:pt x="6373" y="2572"/>
                    <a:pt x="6216" y="2599"/>
                    <a:pt x="6068" y="2599"/>
                  </a:cubicBezTo>
                  <a:cubicBezTo>
                    <a:pt x="5549" y="2599"/>
                    <a:pt x="5150" y="2263"/>
                    <a:pt x="4625" y="2038"/>
                  </a:cubicBezTo>
                  <a:cubicBezTo>
                    <a:pt x="4391" y="1937"/>
                    <a:pt x="4147" y="1890"/>
                    <a:pt x="3904" y="1890"/>
                  </a:cubicBezTo>
                  <a:cubicBezTo>
                    <a:pt x="3470" y="1890"/>
                    <a:pt x="3039" y="2038"/>
                    <a:pt x="2671" y="2291"/>
                  </a:cubicBezTo>
                  <a:cubicBezTo>
                    <a:pt x="2303" y="2544"/>
                    <a:pt x="1920" y="3058"/>
                    <a:pt x="1719" y="3597"/>
                  </a:cubicBezTo>
                  <a:cubicBezTo>
                    <a:pt x="1356" y="3794"/>
                    <a:pt x="1015" y="4055"/>
                    <a:pt x="729" y="4279"/>
                  </a:cubicBezTo>
                  <a:cubicBezTo>
                    <a:pt x="446" y="4502"/>
                    <a:pt x="178" y="4780"/>
                    <a:pt x="1" y="5101"/>
                  </a:cubicBezTo>
                  <a:cubicBezTo>
                    <a:pt x="244" y="4691"/>
                    <a:pt x="660" y="4363"/>
                    <a:pt x="1049" y="4112"/>
                  </a:cubicBezTo>
                  <a:cubicBezTo>
                    <a:pt x="1225" y="4000"/>
                    <a:pt x="1442" y="3859"/>
                    <a:pt x="1675" y="3732"/>
                  </a:cubicBezTo>
                  <a:lnTo>
                    <a:pt x="1675" y="3732"/>
                  </a:lnTo>
                  <a:cubicBezTo>
                    <a:pt x="1466" y="4406"/>
                    <a:pt x="1564" y="5088"/>
                    <a:pt x="2360" y="5323"/>
                  </a:cubicBezTo>
                  <a:cubicBezTo>
                    <a:pt x="2469" y="5355"/>
                    <a:pt x="2579" y="5371"/>
                    <a:pt x="2688" y="5371"/>
                  </a:cubicBezTo>
                  <a:cubicBezTo>
                    <a:pt x="3194" y="5371"/>
                    <a:pt x="3668" y="5038"/>
                    <a:pt x="3722" y="4491"/>
                  </a:cubicBezTo>
                  <a:cubicBezTo>
                    <a:pt x="3783" y="3867"/>
                    <a:pt x="3315" y="3301"/>
                    <a:pt x="2688" y="3301"/>
                  </a:cubicBezTo>
                  <a:cubicBezTo>
                    <a:pt x="2670" y="3301"/>
                    <a:pt x="2652" y="3302"/>
                    <a:pt x="2634" y="3302"/>
                  </a:cubicBezTo>
                  <a:cubicBezTo>
                    <a:pt x="2423" y="3312"/>
                    <a:pt x="2209" y="3373"/>
                    <a:pt x="2000" y="3463"/>
                  </a:cubicBezTo>
                  <a:lnTo>
                    <a:pt x="2000" y="3463"/>
                  </a:lnTo>
                  <a:cubicBezTo>
                    <a:pt x="2348" y="2720"/>
                    <a:pt x="3202" y="2132"/>
                    <a:pt x="3958" y="2132"/>
                  </a:cubicBezTo>
                  <a:cubicBezTo>
                    <a:pt x="3984" y="2132"/>
                    <a:pt x="4010" y="2133"/>
                    <a:pt x="4036" y="2134"/>
                  </a:cubicBezTo>
                  <a:cubicBezTo>
                    <a:pt x="4625" y="2166"/>
                    <a:pt x="5049" y="2606"/>
                    <a:pt x="5606" y="2743"/>
                  </a:cubicBezTo>
                  <a:cubicBezTo>
                    <a:pt x="5723" y="2773"/>
                    <a:pt x="5840" y="2786"/>
                    <a:pt x="5955" y="2786"/>
                  </a:cubicBezTo>
                  <a:cubicBezTo>
                    <a:pt x="6471" y="2786"/>
                    <a:pt x="6951" y="2512"/>
                    <a:pt x="7339" y="2171"/>
                  </a:cubicBezTo>
                  <a:cubicBezTo>
                    <a:pt x="7798" y="1770"/>
                    <a:pt x="8343" y="1178"/>
                    <a:pt x="8431" y="550"/>
                  </a:cubicBezTo>
                  <a:cubicBezTo>
                    <a:pt x="8453" y="383"/>
                    <a:pt x="8414" y="183"/>
                    <a:pt x="83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3" name="Google Shape;2123;p20"/>
            <p:cNvSpPr/>
            <p:nvPr/>
          </p:nvSpPr>
          <p:spPr>
            <a:xfrm>
              <a:off x="2339250" y="911800"/>
              <a:ext cx="1801750" cy="585250"/>
            </a:xfrm>
            <a:custGeom>
              <a:avLst/>
              <a:gdLst/>
              <a:ahLst/>
              <a:cxnLst/>
              <a:rect l="l" t="t" r="r" b="b"/>
              <a:pathLst>
                <a:path w="72070" h="23410" extrusionOk="0">
                  <a:moveTo>
                    <a:pt x="28876" y="3318"/>
                  </a:moveTo>
                  <a:cubicBezTo>
                    <a:pt x="28989" y="3318"/>
                    <a:pt x="29104" y="3342"/>
                    <a:pt x="29219" y="3395"/>
                  </a:cubicBezTo>
                  <a:cubicBezTo>
                    <a:pt x="29657" y="3593"/>
                    <a:pt x="29671" y="4205"/>
                    <a:pt x="29234" y="4406"/>
                  </a:cubicBezTo>
                  <a:cubicBezTo>
                    <a:pt x="29134" y="4453"/>
                    <a:pt x="29035" y="4473"/>
                    <a:pt x="28939" y="4473"/>
                  </a:cubicBezTo>
                  <a:cubicBezTo>
                    <a:pt x="28551" y="4473"/>
                    <a:pt x="28217" y="4136"/>
                    <a:pt x="28076" y="3780"/>
                  </a:cubicBezTo>
                  <a:cubicBezTo>
                    <a:pt x="28068" y="3758"/>
                    <a:pt x="28061" y="3734"/>
                    <a:pt x="28054" y="3710"/>
                  </a:cubicBezTo>
                  <a:cubicBezTo>
                    <a:pt x="28309" y="3475"/>
                    <a:pt x="28587" y="3318"/>
                    <a:pt x="28876" y="3318"/>
                  </a:cubicBezTo>
                  <a:close/>
                  <a:moveTo>
                    <a:pt x="11528" y="3892"/>
                  </a:moveTo>
                  <a:cubicBezTo>
                    <a:pt x="11577" y="3892"/>
                    <a:pt x="11626" y="3904"/>
                    <a:pt x="11672" y="3933"/>
                  </a:cubicBezTo>
                  <a:cubicBezTo>
                    <a:pt x="11950" y="4102"/>
                    <a:pt x="11802" y="4542"/>
                    <a:pt x="11689" y="4800"/>
                  </a:cubicBezTo>
                  <a:cubicBezTo>
                    <a:pt x="11430" y="4772"/>
                    <a:pt x="11121" y="4564"/>
                    <a:pt x="11134" y="4273"/>
                  </a:cubicBezTo>
                  <a:cubicBezTo>
                    <a:pt x="11142" y="4090"/>
                    <a:pt x="11334" y="3892"/>
                    <a:pt x="11528" y="3892"/>
                  </a:cubicBezTo>
                  <a:close/>
                  <a:moveTo>
                    <a:pt x="58310" y="4689"/>
                  </a:moveTo>
                  <a:cubicBezTo>
                    <a:pt x="58378" y="4689"/>
                    <a:pt x="58450" y="4712"/>
                    <a:pt x="58525" y="4766"/>
                  </a:cubicBezTo>
                  <a:cubicBezTo>
                    <a:pt x="58772" y="4946"/>
                    <a:pt x="58784" y="5354"/>
                    <a:pt x="58727" y="5617"/>
                  </a:cubicBezTo>
                  <a:cubicBezTo>
                    <a:pt x="58625" y="6068"/>
                    <a:pt x="58372" y="6418"/>
                    <a:pt x="58037" y="6674"/>
                  </a:cubicBezTo>
                  <a:cubicBezTo>
                    <a:pt x="57993" y="6658"/>
                    <a:pt x="57948" y="6646"/>
                    <a:pt x="57904" y="6628"/>
                  </a:cubicBezTo>
                  <a:cubicBezTo>
                    <a:pt x="57200" y="6312"/>
                    <a:pt x="57483" y="5564"/>
                    <a:pt x="57823" y="5062"/>
                  </a:cubicBezTo>
                  <a:cubicBezTo>
                    <a:pt x="57939" y="4890"/>
                    <a:pt x="58108" y="4689"/>
                    <a:pt x="58310" y="4689"/>
                  </a:cubicBezTo>
                  <a:close/>
                  <a:moveTo>
                    <a:pt x="64575" y="7087"/>
                  </a:moveTo>
                  <a:cubicBezTo>
                    <a:pt x="64719" y="7087"/>
                    <a:pt x="64856" y="7201"/>
                    <a:pt x="64907" y="7383"/>
                  </a:cubicBezTo>
                  <a:cubicBezTo>
                    <a:pt x="64963" y="7580"/>
                    <a:pt x="64945" y="7807"/>
                    <a:pt x="64896" y="8021"/>
                  </a:cubicBezTo>
                  <a:cubicBezTo>
                    <a:pt x="64805" y="8016"/>
                    <a:pt x="64716" y="8002"/>
                    <a:pt x="64627" y="7966"/>
                  </a:cubicBezTo>
                  <a:cubicBezTo>
                    <a:pt x="64368" y="7861"/>
                    <a:pt x="64112" y="7550"/>
                    <a:pt x="64289" y="7270"/>
                  </a:cubicBezTo>
                  <a:cubicBezTo>
                    <a:pt x="64370" y="7143"/>
                    <a:pt x="64474" y="7087"/>
                    <a:pt x="64575" y="7087"/>
                  </a:cubicBezTo>
                  <a:close/>
                  <a:moveTo>
                    <a:pt x="45157" y="8533"/>
                  </a:moveTo>
                  <a:cubicBezTo>
                    <a:pt x="45580" y="8533"/>
                    <a:pt x="46145" y="8690"/>
                    <a:pt x="46098" y="9122"/>
                  </a:cubicBezTo>
                  <a:cubicBezTo>
                    <a:pt x="46076" y="9321"/>
                    <a:pt x="45866" y="9387"/>
                    <a:pt x="45607" y="9387"/>
                  </a:cubicBezTo>
                  <a:cubicBezTo>
                    <a:pt x="45219" y="9387"/>
                    <a:pt x="44719" y="9241"/>
                    <a:pt x="44563" y="9178"/>
                  </a:cubicBezTo>
                  <a:cubicBezTo>
                    <a:pt x="44449" y="9133"/>
                    <a:pt x="44345" y="9073"/>
                    <a:pt x="44243" y="9012"/>
                  </a:cubicBezTo>
                  <a:cubicBezTo>
                    <a:pt x="44362" y="8824"/>
                    <a:pt x="44546" y="8670"/>
                    <a:pt x="44821" y="8577"/>
                  </a:cubicBezTo>
                  <a:cubicBezTo>
                    <a:pt x="44902" y="8548"/>
                    <a:pt x="45022" y="8533"/>
                    <a:pt x="45157" y="8533"/>
                  </a:cubicBezTo>
                  <a:close/>
                  <a:moveTo>
                    <a:pt x="21683" y="8085"/>
                  </a:moveTo>
                  <a:cubicBezTo>
                    <a:pt x="21755" y="8085"/>
                    <a:pt x="21827" y="8091"/>
                    <a:pt x="21898" y="8101"/>
                  </a:cubicBezTo>
                  <a:cubicBezTo>
                    <a:pt x="22067" y="8652"/>
                    <a:pt x="22160" y="9378"/>
                    <a:pt x="21688" y="9731"/>
                  </a:cubicBezTo>
                  <a:cubicBezTo>
                    <a:pt x="21562" y="9825"/>
                    <a:pt x="21431" y="9865"/>
                    <a:pt x="21303" y="9865"/>
                  </a:cubicBezTo>
                  <a:cubicBezTo>
                    <a:pt x="20855" y="9865"/>
                    <a:pt x="20457" y="9365"/>
                    <a:pt x="20561" y="8892"/>
                  </a:cubicBezTo>
                  <a:cubicBezTo>
                    <a:pt x="20682" y="8342"/>
                    <a:pt x="21175" y="8085"/>
                    <a:pt x="21683" y="8085"/>
                  </a:cubicBezTo>
                  <a:close/>
                  <a:moveTo>
                    <a:pt x="64257" y="12352"/>
                  </a:moveTo>
                  <a:cubicBezTo>
                    <a:pt x="64345" y="12352"/>
                    <a:pt x="64429" y="12381"/>
                    <a:pt x="64505" y="12432"/>
                  </a:cubicBezTo>
                  <a:cubicBezTo>
                    <a:pt x="64474" y="12500"/>
                    <a:pt x="64442" y="12567"/>
                    <a:pt x="64404" y="12629"/>
                  </a:cubicBezTo>
                  <a:cubicBezTo>
                    <a:pt x="64276" y="12842"/>
                    <a:pt x="64011" y="13257"/>
                    <a:pt x="63713" y="13257"/>
                  </a:cubicBezTo>
                  <a:cubicBezTo>
                    <a:pt x="63700" y="13257"/>
                    <a:pt x="63687" y="13256"/>
                    <a:pt x="63674" y="13254"/>
                  </a:cubicBezTo>
                  <a:cubicBezTo>
                    <a:pt x="63307" y="13207"/>
                    <a:pt x="63664" y="12759"/>
                    <a:pt x="63798" y="12608"/>
                  </a:cubicBezTo>
                  <a:cubicBezTo>
                    <a:pt x="63963" y="12426"/>
                    <a:pt x="64117" y="12352"/>
                    <a:pt x="64257" y="12352"/>
                  </a:cubicBezTo>
                  <a:close/>
                  <a:moveTo>
                    <a:pt x="69916" y="15801"/>
                  </a:moveTo>
                  <a:cubicBezTo>
                    <a:pt x="69921" y="15801"/>
                    <a:pt x="69927" y="15801"/>
                    <a:pt x="69932" y="15801"/>
                  </a:cubicBezTo>
                  <a:cubicBezTo>
                    <a:pt x="70012" y="16086"/>
                    <a:pt x="70015" y="16398"/>
                    <a:pt x="69862" y="16649"/>
                  </a:cubicBezTo>
                  <a:cubicBezTo>
                    <a:pt x="69757" y="16821"/>
                    <a:pt x="69527" y="16941"/>
                    <a:pt x="69313" y="16941"/>
                  </a:cubicBezTo>
                  <a:cubicBezTo>
                    <a:pt x="69153" y="16941"/>
                    <a:pt x="69002" y="16875"/>
                    <a:pt x="68919" y="16714"/>
                  </a:cubicBezTo>
                  <a:cubicBezTo>
                    <a:pt x="68705" y="16303"/>
                    <a:pt x="69275" y="15925"/>
                    <a:pt x="69595" y="15841"/>
                  </a:cubicBezTo>
                  <a:cubicBezTo>
                    <a:pt x="69700" y="15813"/>
                    <a:pt x="69808" y="15801"/>
                    <a:pt x="69916" y="15801"/>
                  </a:cubicBezTo>
                  <a:close/>
                  <a:moveTo>
                    <a:pt x="63068" y="17712"/>
                  </a:moveTo>
                  <a:cubicBezTo>
                    <a:pt x="63591" y="17712"/>
                    <a:pt x="64116" y="17814"/>
                    <a:pt x="64606" y="17996"/>
                  </a:cubicBezTo>
                  <a:cubicBezTo>
                    <a:pt x="65036" y="18168"/>
                    <a:pt x="65445" y="18410"/>
                    <a:pt x="65800" y="18711"/>
                  </a:cubicBezTo>
                  <a:cubicBezTo>
                    <a:pt x="65414" y="19071"/>
                    <a:pt x="64989" y="19389"/>
                    <a:pt x="64547" y="19680"/>
                  </a:cubicBezTo>
                  <a:cubicBezTo>
                    <a:pt x="63934" y="20069"/>
                    <a:pt x="63297" y="20445"/>
                    <a:pt x="62633" y="20725"/>
                  </a:cubicBezTo>
                  <a:cubicBezTo>
                    <a:pt x="62308" y="20855"/>
                    <a:pt x="61965" y="20946"/>
                    <a:pt x="61619" y="20946"/>
                  </a:cubicBezTo>
                  <a:cubicBezTo>
                    <a:pt x="61610" y="20946"/>
                    <a:pt x="61601" y="20946"/>
                    <a:pt x="61592" y="20946"/>
                  </a:cubicBezTo>
                  <a:cubicBezTo>
                    <a:pt x="61588" y="20946"/>
                    <a:pt x="61585" y="20946"/>
                    <a:pt x="61582" y="20946"/>
                  </a:cubicBezTo>
                  <a:cubicBezTo>
                    <a:pt x="61233" y="20946"/>
                    <a:pt x="60888" y="20821"/>
                    <a:pt x="60614" y="20606"/>
                  </a:cubicBezTo>
                  <a:cubicBezTo>
                    <a:pt x="60339" y="20392"/>
                    <a:pt x="60138" y="20063"/>
                    <a:pt x="60153" y="19713"/>
                  </a:cubicBezTo>
                  <a:cubicBezTo>
                    <a:pt x="60168" y="19364"/>
                    <a:pt x="60357" y="19034"/>
                    <a:pt x="60598" y="18769"/>
                  </a:cubicBezTo>
                  <a:cubicBezTo>
                    <a:pt x="60820" y="18484"/>
                    <a:pt x="61123" y="18276"/>
                    <a:pt x="61434" y="18095"/>
                  </a:cubicBezTo>
                  <a:cubicBezTo>
                    <a:pt x="61757" y="17933"/>
                    <a:pt x="62102" y="17815"/>
                    <a:pt x="62461" y="17760"/>
                  </a:cubicBezTo>
                  <a:cubicBezTo>
                    <a:pt x="62662" y="17728"/>
                    <a:pt x="62865" y="17712"/>
                    <a:pt x="63068" y="17712"/>
                  </a:cubicBezTo>
                  <a:close/>
                  <a:moveTo>
                    <a:pt x="31068" y="0"/>
                  </a:moveTo>
                  <a:lnTo>
                    <a:pt x="31068" y="0"/>
                  </a:lnTo>
                  <a:cubicBezTo>
                    <a:pt x="31573" y="1036"/>
                    <a:pt x="30769" y="2139"/>
                    <a:pt x="29700" y="2139"/>
                  </a:cubicBezTo>
                  <a:cubicBezTo>
                    <a:pt x="29619" y="2139"/>
                    <a:pt x="29537" y="2132"/>
                    <a:pt x="29453" y="2119"/>
                  </a:cubicBezTo>
                  <a:cubicBezTo>
                    <a:pt x="29185" y="2077"/>
                    <a:pt x="28897" y="2004"/>
                    <a:pt x="28632" y="2004"/>
                  </a:cubicBezTo>
                  <a:cubicBezTo>
                    <a:pt x="28321" y="2004"/>
                    <a:pt x="28042" y="2103"/>
                    <a:pt x="27863" y="2465"/>
                  </a:cubicBezTo>
                  <a:cubicBezTo>
                    <a:pt x="27677" y="2841"/>
                    <a:pt x="27692" y="3343"/>
                    <a:pt x="27842" y="3769"/>
                  </a:cubicBezTo>
                  <a:cubicBezTo>
                    <a:pt x="27361" y="4328"/>
                    <a:pt x="27003" y="5133"/>
                    <a:pt x="26796" y="5609"/>
                  </a:cubicBezTo>
                  <a:cubicBezTo>
                    <a:pt x="23712" y="5690"/>
                    <a:pt x="20630" y="5800"/>
                    <a:pt x="17551" y="5899"/>
                  </a:cubicBezTo>
                  <a:cubicBezTo>
                    <a:pt x="15241" y="5973"/>
                    <a:pt x="12931" y="6041"/>
                    <a:pt x="10624" y="6090"/>
                  </a:cubicBezTo>
                  <a:cubicBezTo>
                    <a:pt x="11113" y="5841"/>
                    <a:pt x="11537" y="5451"/>
                    <a:pt x="11794" y="4969"/>
                  </a:cubicBezTo>
                  <a:cubicBezTo>
                    <a:pt x="12192" y="4954"/>
                    <a:pt x="12540" y="4693"/>
                    <a:pt x="12789" y="4400"/>
                  </a:cubicBezTo>
                  <a:cubicBezTo>
                    <a:pt x="13372" y="3710"/>
                    <a:pt x="13477" y="2744"/>
                    <a:pt x="13542" y="1878"/>
                  </a:cubicBezTo>
                  <a:lnTo>
                    <a:pt x="13542" y="1878"/>
                  </a:lnTo>
                  <a:cubicBezTo>
                    <a:pt x="13392" y="2735"/>
                    <a:pt x="13247" y="3690"/>
                    <a:pt x="12625" y="4349"/>
                  </a:cubicBezTo>
                  <a:cubicBezTo>
                    <a:pt x="12430" y="4554"/>
                    <a:pt x="12166" y="4744"/>
                    <a:pt x="11877" y="4787"/>
                  </a:cubicBezTo>
                  <a:cubicBezTo>
                    <a:pt x="11890" y="4759"/>
                    <a:pt x="11905" y="4731"/>
                    <a:pt x="11916" y="4700"/>
                  </a:cubicBezTo>
                  <a:cubicBezTo>
                    <a:pt x="12036" y="4381"/>
                    <a:pt x="12083" y="3884"/>
                    <a:pt x="11683" y="3746"/>
                  </a:cubicBezTo>
                  <a:cubicBezTo>
                    <a:pt x="11633" y="3729"/>
                    <a:pt x="11582" y="3721"/>
                    <a:pt x="11533" y="3721"/>
                  </a:cubicBezTo>
                  <a:cubicBezTo>
                    <a:pt x="11229" y="3721"/>
                    <a:pt x="10951" y="4018"/>
                    <a:pt x="10975" y="4327"/>
                  </a:cubicBezTo>
                  <a:cubicBezTo>
                    <a:pt x="10999" y="4658"/>
                    <a:pt x="11300" y="4895"/>
                    <a:pt x="11612" y="4952"/>
                  </a:cubicBezTo>
                  <a:cubicBezTo>
                    <a:pt x="11371" y="5423"/>
                    <a:pt x="10984" y="5825"/>
                    <a:pt x="10523" y="6090"/>
                  </a:cubicBezTo>
                  <a:cubicBezTo>
                    <a:pt x="8483" y="6132"/>
                    <a:pt x="6444" y="6158"/>
                    <a:pt x="4407" y="6158"/>
                  </a:cubicBezTo>
                  <a:cubicBezTo>
                    <a:pt x="2938" y="6158"/>
                    <a:pt x="1469" y="6144"/>
                    <a:pt x="1" y="6113"/>
                  </a:cubicBezTo>
                  <a:lnTo>
                    <a:pt x="1" y="6113"/>
                  </a:lnTo>
                  <a:cubicBezTo>
                    <a:pt x="4313" y="6528"/>
                    <a:pt x="8672" y="6645"/>
                    <a:pt x="13024" y="6645"/>
                  </a:cubicBezTo>
                  <a:cubicBezTo>
                    <a:pt x="13872" y="6645"/>
                    <a:pt x="14720" y="6640"/>
                    <a:pt x="15568" y="6633"/>
                  </a:cubicBezTo>
                  <a:cubicBezTo>
                    <a:pt x="17384" y="6618"/>
                    <a:pt x="19203" y="6584"/>
                    <a:pt x="21020" y="6546"/>
                  </a:cubicBezTo>
                  <a:cubicBezTo>
                    <a:pt x="21344" y="6902"/>
                    <a:pt x="21605" y="7315"/>
                    <a:pt x="21782" y="7763"/>
                  </a:cubicBezTo>
                  <a:cubicBezTo>
                    <a:pt x="21793" y="7789"/>
                    <a:pt x="21804" y="7821"/>
                    <a:pt x="21815" y="7850"/>
                  </a:cubicBezTo>
                  <a:cubicBezTo>
                    <a:pt x="21735" y="7839"/>
                    <a:pt x="21656" y="7833"/>
                    <a:pt x="21578" y="7833"/>
                  </a:cubicBezTo>
                  <a:cubicBezTo>
                    <a:pt x="21096" y="7833"/>
                    <a:pt x="20653" y="8053"/>
                    <a:pt x="20414" y="8613"/>
                  </a:cubicBezTo>
                  <a:cubicBezTo>
                    <a:pt x="20072" y="9413"/>
                    <a:pt x="20693" y="9972"/>
                    <a:pt x="21285" y="9972"/>
                  </a:cubicBezTo>
                  <a:cubicBezTo>
                    <a:pt x="21685" y="9972"/>
                    <a:pt x="22072" y="9715"/>
                    <a:pt x="22137" y="9103"/>
                  </a:cubicBezTo>
                  <a:cubicBezTo>
                    <a:pt x="22171" y="8777"/>
                    <a:pt x="22125" y="8449"/>
                    <a:pt x="22028" y="8129"/>
                  </a:cubicBezTo>
                  <a:lnTo>
                    <a:pt x="22028" y="8129"/>
                  </a:lnTo>
                  <a:cubicBezTo>
                    <a:pt x="22082" y="8141"/>
                    <a:pt x="22136" y="8151"/>
                    <a:pt x="22186" y="8169"/>
                  </a:cubicBezTo>
                  <a:cubicBezTo>
                    <a:pt x="23648" y="8694"/>
                    <a:pt x="24082" y="10718"/>
                    <a:pt x="23933" y="12069"/>
                  </a:cubicBezTo>
                  <a:cubicBezTo>
                    <a:pt x="23759" y="13627"/>
                    <a:pt x="22982" y="15334"/>
                    <a:pt x="23775" y="16846"/>
                  </a:cubicBezTo>
                  <a:cubicBezTo>
                    <a:pt x="23151" y="15328"/>
                    <a:pt x="23920" y="13733"/>
                    <a:pt x="24149" y="12221"/>
                  </a:cubicBezTo>
                  <a:cubicBezTo>
                    <a:pt x="24336" y="10992"/>
                    <a:pt x="24095" y="9676"/>
                    <a:pt x="23298" y="8694"/>
                  </a:cubicBezTo>
                  <a:cubicBezTo>
                    <a:pt x="22980" y="8303"/>
                    <a:pt x="22462" y="7983"/>
                    <a:pt x="21941" y="7874"/>
                  </a:cubicBezTo>
                  <a:cubicBezTo>
                    <a:pt x="21745" y="7379"/>
                    <a:pt x="21424" y="6920"/>
                    <a:pt x="21054" y="6546"/>
                  </a:cubicBezTo>
                  <a:cubicBezTo>
                    <a:pt x="25841" y="6442"/>
                    <a:pt x="30629" y="6296"/>
                    <a:pt x="35415" y="6296"/>
                  </a:cubicBezTo>
                  <a:cubicBezTo>
                    <a:pt x="36452" y="6296"/>
                    <a:pt x="37489" y="6303"/>
                    <a:pt x="38526" y="6318"/>
                  </a:cubicBezTo>
                  <a:cubicBezTo>
                    <a:pt x="40038" y="6326"/>
                    <a:pt x="41549" y="6382"/>
                    <a:pt x="43058" y="6442"/>
                  </a:cubicBezTo>
                  <a:cubicBezTo>
                    <a:pt x="43031" y="6542"/>
                    <a:pt x="43030" y="6545"/>
                    <a:pt x="43030" y="6545"/>
                  </a:cubicBezTo>
                  <a:cubicBezTo>
                    <a:pt x="42842" y="7474"/>
                    <a:pt x="43215" y="8429"/>
                    <a:pt x="43927" y="9025"/>
                  </a:cubicBezTo>
                  <a:cubicBezTo>
                    <a:pt x="43667" y="9671"/>
                    <a:pt x="43810" y="10547"/>
                    <a:pt x="44236" y="11116"/>
                  </a:cubicBezTo>
                  <a:cubicBezTo>
                    <a:pt x="45187" y="12383"/>
                    <a:pt x="46906" y="12546"/>
                    <a:pt x="48197" y="13303"/>
                  </a:cubicBezTo>
                  <a:cubicBezTo>
                    <a:pt x="47174" y="12502"/>
                    <a:pt x="45817" y="12259"/>
                    <a:pt x="44846" y="11377"/>
                  </a:cubicBezTo>
                  <a:cubicBezTo>
                    <a:pt x="44332" y="10907"/>
                    <a:pt x="43880" y="9890"/>
                    <a:pt x="44147" y="9193"/>
                  </a:cubicBezTo>
                  <a:lnTo>
                    <a:pt x="44147" y="9193"/>
                  </a:lnTo>
                  <a:cubicBezTo>
                    <a:pt x="44300" y="9297"/>
                    <a:pt x="44462" y="9385"/>
                    <a:pt x="44639" y="9456"/>
                  </a:cubicBezTo>
                  <a:cubicBezTo>
                    <a:pt x="44861" y="9544"/>
                    <a:pt x="45278" y="9658"/>
                    <a:pt x="45653" y="9658"/>
                  </a:cubicBezTo>
                  <a:cubicBezTo>
                    <a:pt x="46018" y="9658"/>
                    <a:pt x="46342" y="9549"/>
                    <a:pt x="46404" y="9200"/>
                  </a:cubicBezTo>
                  <a:cubicBezTo>
                    <a:pt x="46517" y="8560"/>
                    <a:pt x="45689" y="8193"/>
                    <a:pt x="45177" y="8193"/>
                  </a:cubicBezTo>
                  <a:cubicBezTo>
                    <a:pt x="45163" y="8193"/>
                    <a:pt x="45149" y="8193"/>
                    <a:pt x="45135" y="8194"/>
                  </a:cubicBezTo>
                  <a:cubicBezTo>
                    <a:pt x="44579" y="8217"/>
                    <a:pt x="44215" y="8480"/>
                    <a:pt x="44007" y="8851"/>
                  </a:cubicBezTo>
                  <a:cubicBezTo>
                    <a:pt x="43286" y="8294"/>
                    <a:pt x="42919" y="7356"/>
                    <a:pt x="43073" y="6441"/>
                  </a:cubicBezTo>
                  <a:lnTo>
                    <a:pt x="43073" y="6441"/>
                  </a:lnTo>
                  <a:lnTo>
                    <a:pt x="44257" y="6486"/>
                  </a:lnTo>
                  <a:cubicBezTo>
                    <a:pt x="46163" y="6610"/>
                    <a:pt x="48073" y="6716"/>
                    <a:pt x="49971" y="6928"/>
                  </a:cubicBezTo>
                  <a:lnTo>
                    <a:pt x="51397" y="7067"/>
                  </a:lnTo>
                  <a:lnTo>
                    <a:pt x="52816" y="7258"/>
                  </a:lnTo>
                  <a:cubicBezTo>
                    <a:pt x="53759" y="7399"/>
                    <a:pt x="54712" y="7489"/>
                    <a:pt x="55649" y="7670"/>
                  </a:cubicBezTo>
                  <a:cubicBezTo>
                    <a:pt x="57523" y="8016"/>
                    <a:pt x="59426" y="8288"/>
                    <a:pt x="61237" y="8836"/>
                  </a:cubicBezTo>
                  <a:cubicBezTo>
                    <a:pt x="62422" y="9193"/>
                    <a:pt x="63578" y="9677"/>
                    <a:pt x="64585" y="10381"/>
                  </a:cubicBezTo>
                  <a:cubicBezTo>
                    <a:pt x="64826" y="10983"/>
                    <a:pt x="64811" y="11676"/>
                    <a:pt x="64570" y="12277"/>
                  </a:cubicBezTo>
                  <a:cubicBezTo>
                    <a:pt x="64462" y="12219"/>
                    <a:pt x="64345" y="12187"/>
                    <a:pt x="64226" y="12187"/>
                  </a:cubicBezTo>
                  <a:cubicBezTo>
                    <a:pt x="64008" y="12187"/>
                    <a:pt x="63782" y="12294"/>
                    <a:pt x="63581" y="12548"/>
                  </a:cubicBezTo>
                  <a:cubicBezTo>
                    <a:pt x="63390" y="12791"/>
                    <a:pt x="63077" y="13331"/>
                    <a:pt x="63567" y="13450"/>
                  </a:cubicBezTo>
                  <a:cubicBezTo>
                    <a:pt x="63604" y="13459"/>
                    <a:pt x="63639" y="13463"/>
                    <a:pt x="63675" y="13463"/>
                  </a:cubicBezTo>
                  <a:cubicBezTo>
                    <a:pt x="63992" y="13463"/>
                    <a:pt x="64265" y="13139"/>
                    <a:pt x="64423" y="12907"/>
                  </a:cubicBezTo>
                  <a:cubicBezTo>
                    <a:pt x="64503" y="12791"/>
                    <a:pt x="64567" y="12665"/>
                    <a:pt x="64625" y="12536"/>
                  </a:cubicBezTo>
                  <a:cubicBezTo>
                    <a:pt x="64863" y="12785"/>
                    <a:pt x="65019" y="13226"/>
                    <a:pt x="65061" y="13533"/>
                  </a:cubicBezTo>
                  <a:cubicBezTo>
                    <a:pt x="65151" y="14199"/>
                    <a:pt x="65134" y="15040"/>
                    <a:pt x="64563" y="15500"/>
                  </a:cubicBezTo>
                  <a:cubicBezTo>
                    <a:pt x="65324" y="15034"/>
                    <a:pt x="65315" y="13878"/>
                    <a:pt x="65154" y="13115"/>
                  </a:cubicBezTo>
                  <a:cubicBezTo>
                    <a:pt x="65086" y="12798"/>
                    <a:pt x="64915" y="12524"/>
                    <a:pt x="64695" y="12358"/>
                  </a:cubicBezTo>
                  <a:cubicBezTo>
                    <a:pt x="64914" y="11751"/>
                    <a:pt x="64905" y="11062"/>
                    <a:pt x="64638" y="10475"/>
                  </a:cubicBezTo>
                  <a:lnTo>
                    <a:pt x="64638" y="10475"/>
                  </a:lnTo>
                  <a:cubicBezTo>
                    <a:pt x="64689" y="10580"/>
                    <a:pt x="64722" y="10635"/>
                    <a:pt x="64727" y="10635"/>
                  </a:cubicBezTo>
                  <a:cubicBezTo>
                    <a:pt x="64733" y="10635"/>
                    <a:pt x="64699" y="10559"/>
                    <a:pt x="64612" y="10399"/>
                  </a:cubicBezTo>
                  <a:lnTo>
                    <a:pt x="64612" y="10399"/>
                  </a:lnTo>
                  <a:cubicBezTo>
                    <a:pt x="64771" y="10511"/>
                    <a:pt x="64926" y="10628"/>
                    <a:pt x="65078" y="10750"/>
                  </a:cubicBezTo>
                  <a:cubicBezTo>
                    <a:pt x="66175" y="11655"/>
                    <a:pt x="67003" y="12924"/>
                    <a:pt x="67301" y="14325"/>
                  </a:cubicBezTo>
                  <a:cubicBezTo>
                    <a:pt x="67312" y="14376"/>
                    <a:pt x="67315" y="14429"/>
                    <a:pt x="67324" y="14480"/>
                  </a:cubicBezTo>
                  <a:cubicBezTo>
                    <a:pt x="67431" y="15132"/>
                    <a:pt x="67428" y="15802"/>
                    <a:pt x="67249" y="16438"/>
                  </a:cubicBezTo>
                  <a:cubicBezTo>
                    <a:pt x="67058" y="17123"/>
                    <a:pt x="66688" y="17757"/>
                    <a:pt x="66205" y="18290"/>
                  </a:cubicBezTo>
                  <a:cubicBezTo>
                    <a:pt x="66082" y="18429"/>
                    <a:pt x="65954" y="18560"/>
                    <a:pt x="65820" y="18686"/>
                  </a:cubicBezTo>
                  <a:cubicBezTo>
                    <a:pt x="65718" y="18595"/>
                    <a:pt x="65611" y="18506"/>
                    <a:pt x="65499" y="18426"/>
                  </a:cubicBezTo>
                  <a:cubicBezTo>
                    <a:pt x="64787" y="17925"/>
                    <a:pt x="63912" y="17647"/>
                    <a:pt x="63038" y="17647"/>
                  </a:cubicBezTo>
                  <a:cubicBezTo>
                    <a:pt x="62607" y="17647"/>
                    <a:pt x="62176" y="17715"/>
                    <a:pt x="61764" y="17856"/>
                  </a:cubicBezTo>
                  <a:cubicBezTo>
                    <a:pt x="61144" y="18074"/>
                    <a:pt x="60606" y="18508"/>
                    <a:pt x="60246" y="19065"/>
                  </a:cubicBezTo>
                  <a:cubicBezTo>
                    <a:pt x="60074" y="19344"/>
                    <a:pt x="59977" y="19702"/>
                    <a:pt x="60074" y="20037"/>
                  </a:cubicBezTo>
                  <a:cubicBezTo>
                    <a:pt x="60165" y="20370"/>
                    <a:pt x="60406" y="20639"/>
                    <a:pt x="60688" y="20818"/>
                  </a:cubicBezTo>
                  <a:cubicBezTo>
                    <a:pt x="60974" y="21007"/>
                    <a:pt x="61314" y="21088"/>
                    <a:pt x="61652" y="21088"/>
                  </a:cubicBezTo>
                  <a:cubicBezTo>
                    <a:pt x="61810" y="21088"/>
                    <a:pt x="61967" y="21071"/>
                    <a:pt x="62119" y="21038"/>
                  </a:cubicBezTo>
                  <a:cubicBezTo>
                    <a:pt x="62602" y="20939"/>
                    <a:pt x="63044" y="20728"/>
                    <a:pt x="63471" y="20508"/>
                  </a:cubicBezTo>
                  <a:cubicBezTo>
                    <a:pt x="64321" y="20065"/>
                    <a:pt x="65156" y="19566"/>
                    <a:pt x="65884" y="18922"/>
                  </a:cubicBezTo>
                  <a:cubicBezTo>
                    <a:pt x="65910" y="18900"/>
                    <a:pt x="65935" y="18873"/>
                    <a:pt x="65961" y="18851"/>
                  </a:cubicBezTo>
                  <a:cubicBezTo>
                    <a:pt x="66096" y="18980"/>
                    <a:pt x="66223" y="19121"/>
                    <a:pt x="66333" y="19274"/>
                  </a:cubicBezTo>
                  <a:cubicBezTo>
                    <a:pt x="66777" y="19854"/>
                    <a:pt x="67073" y="20540"/>
                    <a:pt x="67219" y="21254"/>
                  </a:cubicBezTo>
                  <a:cubicBezTo>
                    <a:pt x="67367" y="21965"/>
                    <a:pt x="67380" y="22693"/>
                    <a:pt x="67288" y="23410"/>
                  </a:cubicBezTo>
                  <a:cubicBezTo>
                    <a:pt x="67362" y="22858"/>
                    <a:pt x="67376" y="22300"/>
                    <a:pt x="67312" y="21745"/>
                  </a:cubicBezTo>
                  <a:cubicBezTo>
                    <a:pt x="67187" y="20676"/>
                    <a:pt x="66754" y="19598"/>
                    <a:pt x="65978" y="18834"/>
                  </a:cubicBezTo>
                  <a:cubicBezTo>
                    <a:pt x="66661" y="18208"/>
                    <a:pt x="67239" y="17428"/>
                    <a:pt x="67502" y="16515"/>
                  </a:cubicBezTo>
                  <a:cubicBezTo>
                    <a:pt x="67703" y="15832"/>
                    <a:pt x="67731" y="15109"/>
                    <a:pt x="67621" y="14408"/>
                  </a:cubicBezTo>
                  <a:cubicBezTo>
                    <a:pt x="67729" y="14390"/>
                    <a:pt x="67838" y="14381"/>
                    <a:pt x="67948" y="14381"/>
                  </a:cubicBezTo>
                  <a:cubicBezTo>
                    <a:pt x="68688" y="14381"/>
                    <a:pt x="69429" y="14785"/>
                    <a:pt x="69786" y="15444"/>
                  </a:cubicBezTo>
                  <a:cubicBezTo>
                    <a:pt x="69814" y="15497"/>
                    <a:pt x="69841" y="15555"/>
                    <a:pt x="69866" y="15615"/>
                  </a:cubicBezTo>
                  <a:cubicBezTo>
                    <a:pt x="69709" y="15619"/>
                    <a:pt x="69554" y="15637"/>
                    <a:pt x="69403" y="15690"/>
                  </a:cubicBezTo>
                  <a:cubicBezTo>
                    <a:pt x="69007" y="15830"/>
                    <a:pt x="68583" y="16208"/>
                    <a:pt x="68677" y="16673"/>
                  </a:cubicBezTo>
                  <a:cubicBezTo>
                    <a:pt x="68744" y="16997"/>
                    <a:pt x="69037" y="17150"/>
                    <a:pt x="69338" y="17150"/>
                  </a:cubicBezTo>
                  <a:cubicBezTo>
                    <a:pt x="69541" y="17150"/>
                    <a:pt x="69748" y="17081"/>
                    <a:pt x="69891" y="16946"/>
                  </a:cubicBezTo>
                  <a:cubicBezTo>
                    <a:pt x="70196" y="16662"/>
                    <a:pt x="70222" y="16210"/>
                    <a:pt x="70120" y="15818"/>
                  </a:cubicBezTo>
                  <a:lnTo>
                    <a:pt x="70120" y="15818"/>
                  </a:lnTo>
                  <a:cubicBezTo>
                    <a:pt x="70376" y="15851"/>
                    <a:pt x="70627" y="15942"/>
                    <a:pt x="70841" y="16075"/>
                  </a:cubicBezTo>
                  <a:cubicBezTo>
                    <a:pt x="71696" y="16607"/>
                    <a:pt x="71933" y="17704"/>
                    <a:pt x="72070" y="18630"/>
                  </a:cubicBezTo>
                  <a:cubicBezTo>
                    <a:pt x="72038" y="17588"/>
                    <a:pt x="71792" y="16389"/>
                    <a:pt x="70798" y="15844"/>
                  </a:cubicBezTo>
                  <a:cubicBezTo>
                    <a:pt x="70574" y="15720"/>
                    <a:pt x="70320" y="15643"/>
                    <a:pt x="70063" y="15621"/>
                  </a:cubicBezTo>
                  <a:cubicBezTo>
                    <a:pt x="70052" y="15594"/>
                    <a:pt x="70043" y="15566"/>
                    <a:pt x="70032" y="15542"/>
                  </a:cubicBezTo>
                  <a:cubicBezTo>
                    <a:pt x="69700" y="14803"/>
                    <a:pt x="68893" y="14334"/>
                    <a:pt x="68092" y="14334"/>
                  </a:cubicBezTo>
                  <a:cubicBezTo>
                    <a:pt x="67934" y="14334"/>
                    <a:pt x="67777" y="14352"/>
                    <a:pt x="67623" y="14389"/>
                  </a:cubicBezTo>
                  <a:cubicBezTo>
                    <a:pt x="67622" y="14386"/>
                    <a:pt x="67622" y="14380"/>
                    <a:pt x="67622" y="14375"/>
                  </a:cubicBezTo>
                  <a:cubicBezTo>
                    <a:pt x="67735" y="14331"/>
                    <a:pt x="67788" y="14305"/>
                    <a:pt x="67777" y="14305"/>
                  </a:cubicBezTo>
                  <a:cubicBezTo>
                    <a:pt x="67768" y="14305"/>
                    <a:pt x="67717" y="14322"/>
                    <a:pt x="67621" y="14359"/>
                  </a:cubicBezTo>
                  <a:cubicBezTo>
                    <a:pt x="67578" y="14102"/>
                    <a:pt x="67517" y="13850"/>
                    <a:pt x="67438" y="13604"/>
                  </a:cubicBezTo>
                  <a:cubicBezTo>
                    <a:pt x="67146" y="12662"/>
                    <a:pt x="66623" y="11806"/>
                    <a:pt x="65967" y="11073"/>
                  </a:cubicBezTo>
                  <a:cubicBezTo>
                    <a:pt x="65348" y="10402"/>
                    <a:pt x="64607" y="9863"/>
                    <a:pt x="63815" y="9428"/>
                  </a:cubicBezTo>
                  <a:cubicBezTo>
                    <a:pt x="64351" y="9214"/>
                    <a:pt x="64795" y="8750"/>
                    <a:pt x="64985" y="8205"/>
                  </a:cubicBezTo>
                  <a:cubicBezTo>
                    <a:pt x="65164" y="8197"/>
                    <a:pt x="65342" y="8155"/>
                    <a:pt x="65512" y="8095"/>
                  </a:cubicBezTo>
                  <a:cubicBezTo>
                    <a:pt x="66330" y="7813"/>
                    <a:pt x="67090" y="7248"/>
                    <a:pt x="67658" y="6601"/>
                  </a:cubicBezTo>
                  <a:lnTo>
                    <a:pt x="67658" y="6601"/>
                  </a:lnTo>
                  <a:cubicBezTo>
                    <a:pt x="67049" y="7136"/>
                    <a:pt x="66344" y="7598"/>
                    <a:pt x="65581" y="7882"/>
                  </a:cubicBezTo>
                  <a:cubicBezTo>
                    <a:pt x="65413" y="7945"/>
                    <a:pt x="65228" y="7998"/>
                    <a:pt x="65042" y="8015"/>
                  </a:cubicBezTo>
                  <a:cubicBezTo>
                    <a:pt x="65115" y="7715"/>
                    <a:pt x="65141" y="7323"/>
                    <a:pt x="64951" y="7081"/>
                  </a:cubicBezTo>
                  <a:cubicBezTo>
                    <a:pt x="64857" y="6962"/>
                    <a:pt x="64729" y="6909"/>
                    <a:pt x="64599" y="6909"/>
                  </a:cubicBezTo>
                  <a:cubicBezTo>
                    <a:pt x="64426" y="6909"/>
                    <a:pt x="64249" y="7002"/>
                    <a:pt x="64141" y="7158"/>
                  </a:cubicBezTo>
                  <a:cubicBezTo>
                    <a:pt x="63910" y="7489"/>
                    <a:pt x="64129" y="7904"/>
                    <a:pt x="64443" y="8084"/>
                  </a:cubicBezTo>
                  <a:cubicBezTo>
                    <a:pt x="64571" y="8157"/>
                    <a:pt x="64710" y="8185"/>
                    <a:pt x="64848" y="8196"/>
                  </a:cubicBezTo>
                  <a:cubicBezTo>
                    <a:pt x="64833" y="8245"/>
                    <a:pt x="64817" y="8295"/>
                    <a:pt x="64799" y="8339"/>
                  </a:cubicBezTo>
                  <a:cubicBezTo>
                    <a:pt x="64609" y="8803"/>
                    <a:pt x="64228" y="9196"/>
                    <a:pt x="63768" y="9402"/>
                  </a:cubicBezTo>
                  <a:cubicBezTo>
                    <a:pt x="63719" y="9374"/>
                    <a:pt x="63670" y="9344"/>
                    <a:pt x="63621" y="9318"/>
                  </a:cubicBezTo>
                  <a:cubicBezTo>
                    <a:pt x="61882" y="8411"/>
                    <a:pt x="59971" y="7954"/>
                    <a:pt x="58094" y="7575"/>
                  </a:cubicBezTo>
                  <a:cubicBezTo>
                    <a:pt x="57539" y="7457"/>
                    <a:pt x="56981" y="7347"/>
                    <a:pt x="56425" y="7242"/>
                  </a:cubicBezTo>
                  <a:cubicBezTo>
                    <a:pt x="56952" y="7237"/>
                    <a:pt x="57517" y="7110"/>
                    <a:pt x="57971" y="6842"/>
                  </a:cubicBezTo>
                  <a:cubicBezTo>
                    <a:pt x="58137" y="6901"/>
                    <a:pt x="58312" y="6928"/>
                    <a:pt x="58489" y="6928"/>
                  </a:cubicBezTo>
                  <a:cubicBezTo>
                    <a:pt x="58867" y="6928"/>
                    <a:pt x="59251" y="6804"/>
                    <a:pt x="59555" y="6597"/>
                  </a:cubicBezTo>
                  <a:cubicBezTo>
                    <a:pt x="60193" y="6166"/>
                    <a:pt x="60404" y="5480"/>
                    <a:pt x="60535" y="4760"/>
                  </a:cubicBezTo>
                  <a:cubicBezTo>
                    <a:pt x="60744" y="3616"/>
                    <a:pt x="61866" y="3075"/>
                    <a:pt x="62956" y="3075"/>
                  </a:cubicBezTo>
                  <a:cubicBezTo>
                    <a:pt x="63221" y="3075"/>
                    <a:pt x="63485" y="3107"/>
                    <a:pt x="63732" y="3170"/>
                  </a:cubicBezTo>
                  <a:cubicBezTo>
                    <a:pt x="63446" y="3076"/>
                    <a:pt x="63129" y="3028"/>
                    <a:pt x="62808" y="3028"/>
                  </a:cubicBezTo>
                  <a:cubicBezTo>
                    <a:pt x="61764" y="3028"/>
                    <a:pt x="60671" y="3530"/>
                    <a:pt x="60416" y="4585"/>
                  </a:cubicBezTo>
                  <a:cubicBezTo>
                    <a:pt x="60259" y="5225"/>
                    <a:pt x="60168" y="5814"/>
                    <a:pt x="59654" y="6285"/>
                  </a:cubicBezTo>
                  <a:cubicBezTo>
                    <a:pt x="59342" y="6572"/>
                    <a:pt x="58914" y="6749"/>
                    <a:pt x="58489" y="6749"/>
                  </a:cubicBezTo>
                  <a:cubicBezTo>
                    <a:pt x="58381" y="6749"/>
                    <a:pt x="58273" y="6738"/>
                    <a:pt x="58167" y="6714"/>
                  </a:cubicBezTo>
                  <a:cubicBezTo>
                    <a:pt x="58570" y="6418"/>
                    <a:pt x="58853" y="5992"/>
                    <a:pt x="58883" y="5427"/>
                  </a:cubicBezTo>
                  <a:cubicBezTo>
                    <a:pt x="58900" y="5116"/>
                    <a:pt x="58793" y="4701"/>
                    <a:pt x="58465" y="4583"/>
                  </a:cubicBezTo>
                  <a:cubicBezTo>
                    <a:pt x="58409" y="4562"/>
                    <a:pt x="58354" y="4553"/>
                    <a:pt x="58303" y="4553"/>
                  </a:cubicBezTo>
                  <a:cubicBezTo>
                    <a:pt x="58043" y="4553"/>
                    <a:pt x="57839" y="4784"/>
                    <a:pt x="57694" y="4994"/>
                  </a:cubicBezTo>
                  <a:cubicBezTo>
                    <a:pt x="57325" y="5526"/>
                    <a:pt x="57034" y="6309"/>
                    <a:pt x="57720" y="6726"/>
                  </a:cubicBezTo>
                  <a:cubicBezTo>
                    <a:pt x="57765" y="6754"/>
                    <a:pt x="57817" y="6775"/>
                    <a:pt x="57866" y="6797"/>
                  </a:cubicBezTo>
                  <a:cubicBezTo>
                    <a:pt x="57423" y="7074"/>
                    <a:pt x="56875" y="7215"/>
                    <a:pt x="56346" y="7226"/>
                  </a:cubicBezTo>
                  <a:cubicBezTo>
                    <a:pt x="49366" y="5906"/>
                    <a:pt x="42239" y="5488"/>
                    <a:pt x="35166" y="5488"/>
                  </a:cubicBezTo>
                  <a:cubicBezTo>
                    <a:pt x="35015" y="5487"/>
                    <a:pt x="34864" y="5487"/>
                    <a:pt x="34713" y="5487"/>
                  </a:cubicBezTo>
                  <a:cubicBezTo>
                    <a:pt x="32075" y="5487"/>
                    <a:pt x="29439" y="5537"/>
                    <a:pt x="26802" y="5606"/>
                  </a:cubicBezTo>
                  <a:cubicBezTo>
                    <a:pt x="27011" y="5178"/>
                    <a:pt x="27400" y="4410"/>
                    <a:pt x="27886" y="3880"/>
                  </a:cubicBezTo>
                  <a:cubicBezTo>
                    <a:pt x="27941" y="4009"/>
                    <a:pt x="28007" y="4130"/>
                    <a:pt x="28085" y="4233"/>
                  </a:cubicBezTo>
                  <a:cubicBezTo>
                    <a:pt x="28291" y="4499"/>
                    <a:pt x="28621" y="4678"/>
                    <a:pt x="28952" y="4678"/>
                  </a:cubicBezTo>
                  <a:cubicBezTo>
                    <a:pt x="29113" y="4678"/>
                    <a:pt x="29274" y="4636"/>
                    <a:pt x="29421" y="4541"/>
                  </a:cubicBezTo>
                  <a:cubicBezTo>
                    <a:pt x="29918" y="4222"/>
                    <a:pt x="29829" y="3462"/>
                    <a:pt x="29296" y="3236"/>
                  </a:cubicBezTo>
                  <a:cubicBezTo>
                    <a:pt x="29162" y="3178"/>
                    <a:pt x="29031" y="3152"/>
                    <a:pt x="28905" y="3152"/>
                  </a:cubicBezTo>
                  <a:cubicBezTo>
                    <a:pt x="28578" y="3152"/>
                    <a:pt x="28279" y="3326"/>
                    <a:pt x="28013" y="3586"/>
                  </a:cubicBezTo>
                  <a:cubicBezTo>
                    <a:pt x="27893" y="3154"/>
                    <a:pt x="27878" y="2565"/>
                    <a:pt x="28238" y="2288"/>
                  </a:cubicBezTo>
                  <a:cubicBezTo>
                    <a:pt x="28373" y="2184"/>
                    <a:pt x="28531" y="2149"/>
                    <a:pt x="28698" y="2149"/>
                  </a:cubicBezTo>
                  <a:cubicBezTo>
                    <a:pt x="29038" y="2149"/>
                    <a:pt x="29417" y="2292"/>
                    <a:pt x="29723" y="2292"/>
                  </a:cubicBezTo>
                  <a:cubicBezTo>
                    <a:pt x="29730" y="2292"/>
                    <a:pt x="29738" y="2292"/>
                    <a:pt x="29745" y="2291"/>
                  </a:cubicBezTo>
                  <a:cubicBezTo>
                    <a:pt x="30881" y="2267"/>
                    <a:pt x="31663" y="1005"/>
                    <a:pt x="310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4" name="Google Shape;2124;p20"/>
            <p:cNvSpPr/>
            <p:nvPr/>
          </p:nvSpPr>
          <p:spPr>
            <a:xfrm>
              <a:off x="2375350" y="1066125"/>
              <a:ext cx="506325" cy="539675"/>
            </a:xfrm>
            <a:custGeom>
              <a:avLst/>
              <a:gdLst/>
              <a:ahLst/>
              <a:cxnLst/>
              <a:rect l="l" t="t" r="r" b="b"/>
              <a:pathLst>
                <a:path w="20253" h="21587" extrusionOk="0">
                  <a:moveTo>
                    <a:pt x="4687" y="0"/>
                  </a:moveTo>
                  <a:cubicBezTo>
                    <a:pt x="4649" y="0"/>
                    <a:pt x="4611" y="9"/>
                    <a:pt x="4575" y="27"/>
                  </a:cubicBezTo>
                  <a:cubicBezTo>
                    <a:pt x="4452" y="89"/>
                    <a:pt x="4401" y="241"/>
                    <a:pt x="4459" y="373"/>
                  </a:cubicBezTo>
                  <a:cubicBezTo>
                    <a:pt x="5033" y="1663"/>
                    <a:pt x="4930" y="2664"/>
                    <a:pt x="6216" y="4180"/>
                  </a:cubicBezTo>
                  <a:cubicBezTo>
                    <a:pt x="7560" y="5777"/>
                    <a:pt x="7227" y="6558"/>
                    <a:pt x="7938" y="8122"/>
                  </a:cubicBezTo>
                  <a:cubicBezTo>
                    <a:pt x="7761" y="8180"/>
                    <a:pt x="7606" y="8206"/>
                    <a:pt x="7468" y="8206"/>
                  </a:cubicBezTo>
                  <a:cubicBezTo>
                    <a:pt x="6395" y="8206"/>
                    <a:pt x="6384" y="6617"/>
                    <a:pt x="5505" y="5799"/>
                  </a:cubicBezTo>
                  <a:cubicBezTo>
                    <a:pt x="5056" y="5381"/>
                    <a:pt x="4535" y="5261"/>
                    <a:pt x="4085" y="5261"/>
                  </a:cubicBezTo>
                  <a:cubicBezTo>
                    <a:pt x="3647" y="5261"/>
                    <a:pt x="3277" y="5375"/>
                    <a:pt x="3106" y="5437"/>
                  </a:cubicBezTo>
                  <a:cubicBezTo>
                    <a:pt x="3063" y="5452"/>
                    <a:pt x="3060" y="5511"/>
                    <a:pt x="3100" y="5534"/>
                  </a:cubicBezTo>
                  <a:lnTo>
                    <a:pt x="3787" y="5941"/>
                  </a:lnTo>
                  <a:cubicBezTo>
                    <a:pt x="3833" y="5969"/>
                    <a:pt x="3818" y="6039"/>
                    <a:pt x="3767" y="6042"/>
                  </a:cubicBezTo>
                  <a:cubicBezTo>
                    <a:pt x="2483" y="6106"/>
                    <a:pt x="1628" y="6861"/>
                    <a:pt x="1374" y="7113"/>
                  </a:cubicBezTo>
                  <a:cubicBezTo>
                    <a:pt x="1341" y="7145"/>
                    <a:pt x="1363" y="7200"/>
                    <a:pt x="1408" y="7204"/>
                  </a:cubicBezTo>
                  <a:cubicBezTo>
                    <a:pt x="1879" y="7231"/>
                    <a:pt x="2350" y="7261"/>
                    <a:pt x="2821" y="7290"/>
                  </a:cubicBezTo>
                  <a:cubicBezTo>
                    <a:pt x="2876" y="7293"/>
                    <a:pt x="2892" y="7370"/>
                    <a:pt x="2842" y="7392"/>
                  </a:cubicBezTo>
                  <a:cubicBezTo>
                    <a:pt x="2326" y="7634"/>
                    <a:pt x="1811" y="7874"/>
                    <a:pt x="1296" y="8116"/>
                  </a:cubicBezTo>
                  <a:cubicBezTo>
                    <a:pt x="1259" y="8133"/>
                    <a:pt x="1254" y="8183"/>
                    <a:pt x="1286" y="8207"/>
                  </a:cubicBezTo>
                  <a:cubicBezTo>
                    <a:pt x="1447" y="8329"/>
                    <a:pt x="1609" y="8451"/>
                    <a:pt x="1769" y="8574"/>
                  </a:cubicBezTo>
                  <a:cubicBezTo>
                    <a:pt x="1800" y="8596"/>
                    <a:pt x="1797" y="8645"/>
                    <a:pt x="1763" y="8663"/>
                  </a:cubicBezTo>
                  <a:cubicBezTo>
                    <a:pt x="1356" y="8879"/>
                    <a:pt x="946" y="9095"/>
                    <a:pt x="537" y="9310"/>
                  </a:cubicBezTo>
                  <a:cubicBezTo>
                    <a:pt x="507" y="9326"/>
                    <a:pt x="501" y="9366"/>
                    <a:pt x="521" y="9391"/>
                  </a:cubicBezTo>
                  <a:cubicBezTo>
                    <a:pt x="707" y="9602"/>
                    <a:pt x="891" y="9813"/>
                    <a:pt x="1074" y="10026"/>
                  </a:cubicBezTo>
                  <a:cubicBezTo>
                    <a:pt x="1094" y="10049"/>
                    <a:pt x="1090" y="10086"/>
                    <a:pt x="1066" y="10104"/>
                  </a:cubicBezTo>
                  <a:cubicBezTo>
                    <a:pt x="723" y="10361"/>
                    <a:pt x="381" y="10616"/>
                    <a:pt x="38" y="10873"/>
                  </a:cubicBezTo>
                  <a:cubicBezTo>
                    <a:pt x="0" y="10900"/>
                    <a:pt x="16" y="10960"/>
                    <a:pt x="63" y="10968"/>
                  </a:cubicBezTo>
                  <a:cubicBezTo>
                    <a:pt x="329" y="11008"/>
                    <a:pt x="597" y="11048"/>
                    <a:pt x="863" y="11089"/>
                  </a:cubicBezTo>
                  <a:cubicBezTo>
                    <a:pt x="894" y="11094"/>
                    <a:pt x="915" y="11125"/>
                    <a:pt x="905" y="11156"/>
                  </a:cubicBezTo>
                  <a:cubicBezTo>
                    <a:pt x="789" y="11558"/>
                    <a:pt x="673" y="11958"/>
                    <a:pt x="556" y="12360"/>
                  </a:cubicBezTo>
                  <a:cubicBezTo>
                    <a:pt x="545" y="12394"/>
                    <a:pt x="572" y="12427"/>
                    <a:pt x="604" y="12427"/>
                  </a:cubicBezTo>
                  <a:cubicBezTo>
                    <a:pt x="610" y="12427"/>
                    <a:pt x="617" y="12426"/>
                    <a:pt x="623" y="12423"/>
                  </a:cubicBezTo>
                  <a:cubicBezTo>
                    <a:pt x="1088" y="12335"/>
                    <a:pt x="1554" y="12247"/>
                    <a:pt x="2019" y="12160"/>
                  </a:cubicBezTo>
                  <a:cubicBezTo>
                    <a:pt x="2025" y="12158"/>
                    <a:pt x="2031" y="12157"/>
                    <a:pt x="2037" y="12157"/>
                  </a:cubicBezTo>
                  <a:cubicBezTo>
                    <a:pt x="2076" y="12157"/>
                    <a:pt x="2104" y="12203"/>
                    <a:pt x="2080" y="12240"/>
                  </a:cubicBezTo>
                  <a:cubicBezTo>
                    <a:pt x="1682" y="12765"/>
                    <a:pt x="1285" y="13286"/>
                    <a:pt x="885" y="13806"/>
                  </a:cubicBezTo>
                  <a:cubicBezTo>
                    <a:pt x="862" y="13841"/>
                    <a:pt x="887" y="13887"/>
                    <a:pt x="928" y="13887"/>
                  </a:cubicBezTo>
                  <a:cubicBezTo>
                    <a:pt x="931" y="13887"/>
                    <a:pt x="933" y="13887"/>
                    <a:pt x="936" y="13886"/>
                  </a:cubicBezTo>
                  <a:cubicBezTo>
                    <a:pt x="1245" y="13843"/>
                    <a:pt x="1555" y="13801"/>
                    <a:pt x="1864" y="13760"/>
                  </a:cubicBezTo>
                  <a:cubicBezTo>
                    <a:pt x="1867" y="13760"/>
                    <a:pt x="1869" y="13760"/>
                    <a:pt x="1872" y="13760"/>
                  </a:cubicBezTo>
                  <a:cubicBezTo>
                    <a:pt x="1912" y="13760"/>
                    <a:pt x="1939" y="13805"/>
                    <a:pt x="1916" y="13841"/>
                  </a:cubicBezTo>
                  <a:cubicBezTo>
                    <a:pt x="1696" y="14186"/>
                    <a:pt x="1475" y="14532"/>
                    <a:pt x="1254" y="14876"/>
                  </a:cubicBezTo>
                  <a:cubicBezTo>
                    <a:pt x="1231" y="14910"/>
                    <a:pt x="1256" y="14957"/>
                    <a:pt x="1297" y="14957"/>
                  </a:cubicBezTo>
                  <a:cubicBezTo>
                    <a:pt x="1298" y="14957"/>
                    <a:pt x="1299" y="14957"/>
                    <a:pt x="1301" y="14957"/>
                  </a:cubicBezTo>
                  <a:cubicBezTo>
                    <a:pt x="1493" y="14950"/>
                    <a:pt x="1902" y="14936"/>
                    <a:pt x="1949" y="14916"/>
                  </a:cubicBezTo>
                  <a:cubicBezTo>
                    <a:pt x="1950" y="14916"/>
                    <a:pt x="1951" y="14916"/>
                    <a:pt x="1951" y="14916"/>
                  </a:cubicBezTo>
                  <a:cubicBezTo>
                    <a:pt x="1989" y="14916"/>
                    <a:pt x="1742" y="15495"/>
                    <a:pt x="1649" y="15708"/>
                  </a:cubicBezTo>
                  <a:cubicBezTo>
                    <a:pt x="1634" y="15744"/>
                    <a:pt x="1661" y="15781"/>
                    <a:pt x="1699" y="15781"/>
                  </a:cubicBezTo>
                  <a:cubicBezTo>
                    <a:pt x="1699" y="15781"/>
                    <a:pt x="1700" y="15781"/>
                    <a:pt x="1701" y="15781"/>
                  </a:cubicBezTo>
                  <a:cubicBezTo>
                    <a:pt x="2041" y="15762"/>
                    <a:pt x="2378" y="15742"/>
                    <a:pt x="2717" y="15724"/>
                  </a:cubicBezTo>
                  <a:cubicBezTo>
                    <a:pt x="2718" y="15724"/>
                    <a:pt x="2719" y="15723"/>
                    <a:pt x="2720" y="15723"/>
                  </a:cubicBezTo>
                  <a:cubicBezTo>
                    <a:pt x="2759" y="15723"/>
                    <a:pt x="2786" y="15764"/>
                    <a:pt x="2768" y="15799"/>
                  </a:cubicBezTo>
                  <a:cubicBezTo>
                    <a:pt x="2548" y="16275"/>
                    <a:pt x="2318" y="16747"/>
                    <a:pt x="2087" y="17220"/>
                  </a:cubicBezTo>
                  <a:cubicBezTo>
                    <a:pt x="2069" y="17255"/>
                    <a:pt x="2097" y="17297"/>
                    <a:pt x="2136" y="17297"/>
                  </a:cubicBezTo>
                  <a:cubicBezTo>
                    <a:pt x="2137" y="17297"/>
                    <a:pt x="2139" y="17297"/>
                    <a:pt x="2140" y="17297"/>
                  </a:cubicBezTo>
                  <a:cubicBezTo>
                    <a:pt x="2434" y="17275"/>
                    <a:pt x="2731" y="17253"/>
                    <a:pt x="3027" y="17232"/>
                  </a:cubicBezTo>
                  <a:cubicBezTo>
                    <a:pt x="3028" y="17232"/>
                    <a:pt x="3029" y="17232"/>
                    <a:pt x="3030" y="17232"/>
                  </a:cubicBezTo>
                  <a:cubicBezTo>
                    <a:pt x="3067" y="17232"/>
                    <a:pt x="3093" y="17272"/>
                    <a:pt x="3078" y="17305"/>
                  </a:cubicBezTo>
                  <a:cubicBezTo>
                    <a:pt x="2968" y="17560"/>
                    <a:pt x="2857" y="17813"/>
                    <a:pt x="2745" y="18067"/>
                  </a:cubicBezTo>
                  <a:cubicBezTo>
                    <a:pt x="2728" y="18104"/>
                    <a:pt x="2757" y="18141"/>
                    <a:pt x="2793" y="18141"/>
                  </a:cubicBezTo>
                  <a:cubicBezTo>
                    <a:pt x="2800" y="18141"/>
                    <a:pt x="2807" y="18140"/>
                    <a:pt x="2814" y="18137"/>
                  </a:cubicBezTo>
                  <a:cubicBezTo>
                    <a:pt x="2920" y="18092"/>
                    <a:pt x="3028" y="18045"/>
                    <a:pt x="3137" y="18000"/>
                  </a:cubicBezTo>
                  <a:cubicBezTo>
                    <a:pt x="3143" y="17997"/>
                    <a:pt x="3150" y="17996"/>
                    <a:pt x="3157" y="17996"/>
                  </a:cubicBezTo>
                  <a:cubicBezTo>
                    <a:pt x="3189" y="17996"/>
                    <a:pt x="3217" y="18027"/>
                    <a:pt x="3208" y="18062"/>
                  </a:cubicBezTo>
                  <a:cubicBezTo>
                    <a:pt x="3150" y="18453"/>
                    <a:pt x="3091" y="18843"/>
                    <a:pt x="3030" y="19231"/>
                  </a:cubicBezTo>
                  <a:cubicBezTo>
                    <a:pt x="3020" y="19267"/>
                    <a:pt x="3049" y="19297"/>
                    <a:pt x="3081" y="19297"/>
                  </a:cubicBezTo>
                  <a:cubicBezTo>
                    <a:pt x="3092" y="19297"/>
                    <a:pt x="3103" y="19294"/>
                    <a:pt x="3113" y="19286"/>
                  </a:cubicBezTo>
                  <a:cubicBezTo>
                    <a:pt x="3526" y="18894"/>
                    <a:pt x="3938" y="18502"/>
                    <a:pt x="4349" y="18109"/>
                  </a:cubicBezTo>
                  <a:cubicBezTo>
                    <a:pt x="4358" y="18101"/>
                    <a:pt x="4370" y="18097"/>
                    <a:pt x="4381" y="18097"/>
                  </a:cubicBezTo>
                  <a:cubicBezTo>
                    <a:pt x="4401" y="18097"/>
                    <a:pt x="4421" y="18109"/>
                    <a:pt x="4430" y="18130"/>
                  </a:cubicBezTo>
                  <a:cubicBezTo>
                    <a:pt x="4483" y="18257"/>
                    <a:pt x="4537" y="18384"/>
                    <a:pt x="4590" y="18509"/>
                  </a:cubicBezTo>
                  <a:cubicBezTo>
                    <a:pt x="4599" y="18530"/>
                    <a:pt x="4619" y="18541"/>
                    <a:pt x="4639" y="18541"/>
                  </a:cubicBezTo>
                  <a:cubicBezTo>
                    <a:pt x="4654" y="18541"/>
                    <a:pt x="4670" y="18534"/>
                    <a:pt x="4680" y="18520"/>
                  </a:cubicBezTo>
                  <a:cubicBezTo>
                    <a:pt x="4881" y="18247"/>
                    <a:pt x="5082" y="17976"/>
                    <a:pt x="5281" y="17702"/>
                  </a:cubicBezTo>
                  <a:cubicBezTo>
                    <a:pt x="5292" y="17688"/>
                    <a:pt x="5308" y="17680"/>
                    <a:pt x="5324" y="17680"/>
                  </a:cubicBezTo>
                  <a:cubicBezTo>
                    <a:pt x="5338" y="17680"/>
                    <a:pt x="5353" y="17686"/>
                    <a:pt x="5364" y="17699"/>
                  </a:cubicBezTo>
                  <a:cubicBezTo>
                    <a:pt x="5458" y="17810"/>
                    <a:pt x="5555" y="17922"/>
                    <a:pt x="5650" y="18033"/>
                  </a:cubicBezTo>
                  <a:cubicBezTo>
                    <a:pt x="5662" y="18046"/>
                    <a:pt x="5676" y="18052"/>
                    <a:pt x="5691" y="18052"/>
                  </a:cubicBezTo>
                  <a:cubicBezTo>
                    <a:pt x="5709" y="18052"/>
                    <a:pt x="5726" y="18043"/>
                    <a:pt x="5736" y="18026"/>
                  </a:cubicBezTo>
                  <a:cubicBezTo>
                    <a:pt x="5993" y="17572"/>
                    <a:pt x="6247" y="17118"/>
                    <a:pt x="6502" y="16661"/>
                  </a:cubicBezTo>
                  <a:cubicBezTo>
                    <a:pt x="6512" y="16642"/>
                    <a:pt x="6529" y="16634"/>
                    <a:pt x="6547" y="16634"/>
                  </a:cubicBezTo>
                  <a:cubicBezTo>
                    <a:pt x="6572" y="16634"/>
                    <a:pt x="6596" y="16651"/>
                    <a:pt x="6600" y="16680"/>
                  </a:cubicBezTo>
                  <a:cubicBezTo>
                    <a:pt x="6684" y="17336"/>
                    <a:pt x="6765" y="17993"/>
                    <a:pt x="6843" y="18647"/>
                  </a:cubicBezTo>
                  <a:cubicBezTo>
                    <a:pt x="6847" y="18678"/>
                    <a:pt x="6871" y="18694"/>
                    <a:pt x="6896" y="18694"/>
                  </a:cubicBezTo>
                  <a:cubicBezTo>
                    <a:pt x="6915" y="18694"/>
                    <a:pt x="6935" y="18684"/>
                    <a:pt x="6943" y="18662"/>
                  </a:cubicBezTo>
                  <a:cubicBezTo>
                    <a:pt x="7082" y="18465"/>
                    <a:pt x="7217" y="18266"/>
                    <a:pt x="7354" y="18069"/>
                  </a:cubicBezTo>
                  <a:cubicBezTo>
                    <a:pt x="7363" y="18047"/>
                    <a:pt x="7383" y="18036"/>
                    <a:pt x="7403" y="18036"/>
                  </a:cubicBezTo>
                  <a:cubicBezTo>
                    <a:pt x="7421" y="18036"/>
                    <a:pt x="7439" y="18045"/>
                    <a:pt x="7450" y="18064"/>
                  </a:cubicBezTo>
                  <a:cubicBezTo>
                    <a:pt x="7639" y="18596"/>
                    <a:pt x="7828" y="19128"/>
                    <a:pt x="8014" y="19660"/>
                  </a:cubicBezTo>
                  <a:cubicBezTo>
                    <a:pt x="8024" y="19679"/>
                    <a:pt x="8043" y="19689"/>
                    <a:pt x="8061" y="19689"/>
                  </a:cubicBezTo>
                  <a:cubicBezTo>
                    <a:pt x="8079" y="19689"/>
                    <a:pt x="8096" y="19680"/>
                    <a:pt x="8106" y="19662"/>
                  </a:cubicBezTo>
                  <a:cubicBezTo>
                    <a:pt x="8300" y="19311"/>
                    <a:pt x="8494" y="18960"/>
                    <a:pt x="8687" y="18608"/>
                  </a:cubicBezTo>
                  <a:cubicBezTo>
                    <a:pt x="8697" y="18590"/>
                    <a:pt x="8714" y="18581"/>
                    <a:pt x="8732" y="18581"/>
                  </a:cubicBezTo>
                  <a:cubicBezTo>
                    <a:pt x="8749" y="18581"/>
                    <a:pt x="8766" y="18590"/>
                    <a:pt x="8777" y="18607"/>
                  </a:cubicBezTo>
                  <a:cubicBezTo>
                    <a:pt x="9049" y="19033"/>
                    <a:pt x="9320" y="19457"/>
                    <a:pt x="9589" y="19884"/>
                  </a:cubicBezTo>
                  <a:cubicBezTo>
                    <a:pt x="9599" y="19901"/>
                    <a:pt x="9616" y="19909"/>
                    <a:pt x="9634" y="19909"/>
                  </a:cubicBezTo>
                  <a:cubicBezTo>
                    <a:pt x="9648" y="19909"/>
                    <a:pt x="9662" y="19903"/>
                    <a:pt x="9672" y="19891"/>
                  </a:cubicBezTo>
                  <a:lnTo>
                    <a:pt x="10246" y="19240"/>
                  </a:lnTo>
                  <a:cubicBezTo>
                    <a:pt x="10257" y="19228"/>
                    <a:pt x="10271" y="19222"/>
                    <a:pt x="10285" y="19222"/>
                  </a:cubicBezTo>
                  <a:cubicBezTo>
                    <a:pt x="10303" y="19222"/>
                    <a:pt x="10321" y="19232"/>
                    <a:pt x="10332" y="19250"/>
                  </a:cubicBezTo>
                  <a:cubicBezTo>
                    <a:pt x="10510" y="19574"/>
                    <a:pt x="10688" y="19897"/>
                    <a:pt x="10864" y="20222"/>
                  </a:cubicBezTo>
                  <a:cubicBezTo>
                    <a:pt x="10874" y="20240"/>
                    <a:pt x="10893" y="20250"/>
                    <a:pt x="10912" y="20250"/>
                  </a:cubicBezTo>
                  <a:cubicBezTo>
                    <a:pt x="10928" y="20250"/>
                    <a:pt x="10944" y="20243"/>
                    <a:pt x="10954" y="20228"/>
                  </a:cubicBezTo>
                  <a:cubicBezTo>
                    <a:pt x="11060" y="20067"/>
                    <a:pt x="11165" y="19908"/>
                    <a:pt x="11271" y="19748"/>
                  </a:cubicBezTo>
                  <a:cubicBezTo>
                    <a:pt x="11281" y="19732"/>
                    <a:pt x="11298" y="19725"/>
                    <a:pt x="11314" y="19725"/>
                  </a:cubicBezTo>
                  <a:cubicBezTo>
                    <a:pt x="11331" y="19725"/>
                    <a:pt x="11349" y="19733"/>
                    <a:pt x="11359" y="19751"/>
                  </a:cubicBezTo>
                  <a:cubicBezTo>
                    <a:pt x="11560" y="20088"/>
                    <a:pt x="11758" y="20427"/>
                    <a:pt x="11958" y="20766"/>
                  </a:cubicBezTo>
                  <a:cubicBezTo>
                    <a:pt x="11968" y="20785"/>
                    <a:pt x="11986" y="20794"/>
                    <a:pt x="12004" y="20794"/>
                  </a:cubicBezTo>
                  <a:cubicBezTo>
                    <a:pt x="12024" y="20794"/>
                    <a:pt x="12044" y="20782"/>
                    <a:pt x="12052" y="20760"/>
                  </a:cubicBezTo>
                  <a:lnTo>
                    <a:pt x="12217" y="20314"/>
                  </a:lnTo>
                  <a:cubicBezTo>
                    <a:pt x="12225" y="20294"/>
                    <a:pt x="12245" y="20281"/>
                    <a:pt x="12265" y="20281"/>
                  </a:cubicBezTo>
                  <a:cubicBezTo>
                    <a:pt x="12276" y="20281"/>
                    <a:pt x="12287" y="20285"/>
                    <a:pt x="12296" y="20292"/>
                  </a:cubicBezTo>
                  <a:cubicBezTo>
                    <a:pt x="12869" y="20717"/>
                    <a:pt x="13440" y="21144"/>
                    <a:pt x="14009" y="21574"/>
                  </a:cubicBezTo>
                  <a:cubicBezTo>
                    <a:pt x="14019" y="21582"/>
                    <a:pt x="14031" y="21586"/>
                    <a:pt x="14043" y="21586"/>
                  </a:cubicBezTo>
                  <a:cubicBezTo>
                    <a:pt x="14049" y="21586"/>
                    <a:pt x="14055" y="21585"/>
                    <a:pt x="14060" y="21583"/>
                  </a:cubicBezTo>
                  <a:cubicBezTo>
                    <a:pt x="14075" y="21577"/>
                    <a:pt x="14088" y="21562"/>
                    <a:pt x="14092" y="21543"/>
                  </a:cubicBezTo>
                  <a:cubicBezTo>
                    <a:pt x="14216" y="20839"/>
                    <a:pt x="14337" y="20133"/>
                    <a:pt x="14454" y="19425"/>
                  </a:cubicBezTo>
                  <a:cubicBezTo>
                    <a:pt x="14459" y="19398"/>
                    <a:pt x="14481" y="19381"/>
                    <a:pt x="14504" y="19381"/>
                  </a:cubicBezTo>
                  <a:cubicBezTo>
                    <a:pt x="14512" y="19381"/>
                    <a:pt x="14520" y="19383"/>
                    <a:pt x="14528" y="19387"/>
                  </a:cubicBezTo>
                  <a:cubicBezTo>
                    <a:pt x="14669" y="19457"/>
                    <a:pt x="14813" y="19528"/>
                    <a:pt x="14956" y="19598"/>
                  </a:cubicBezTo>
                  <a:cubicBezTo>
                    <a:pt x="14963" y="19601"/>
                    <a:pt x="14971" y="19603"/>
                    <a:pt x="14979" y="19603"/>
                  </a:cubicBezTo>
                  <a:cubicBezTo>
                    <a:pt x="15011" y="19603"/>
                    <a:pt x="15038" y="19572"/>
                    <a:pt x="15029" y="19536"/>
                  </a:cubicBezTo>
                  <a:cubicBezTo>
                    <a:pt x="14937" y="19150"/>
                    <a:pt x="14844" y="18763"/>
                    <a:pt x="14751" y="18376"/>
                  </a:cubicBezTo>
                  <a:cubicBezTo>
                    <a:pt x="14743" y="18341"/>
                    <a:pt x="14767" y="18309"/>
                    <a:pt x="14801" y="18309"/>
                  </a:cubicBezTo>
                  <a:cubicBezTo>
                    <a:pt x="14804" y="18309"/>
                    <a:pt x="14808" y="18310"/>
                    <a:pt x="14813" y="18311"/>
                  </a:cubicBezTo>
                  <a:cubicBezTo>
                    <a:pt x="15000" y="18354"/>
                    <a:pt x="15188" y="18396"/>
                    <a:pt x="15377" y="18440"/>
                  </a:cubicBezTo>
                  <a:cubicBezTo>
                    <a:pt x="15380" y="18441"/>
                    <a:pt x="15384" y="18442"/>
                    <a:pt x="15388" y="18442"/>
                  </a:cubicBezTo>
                  <a:cubicBezTo>
                    <a:pt x="15421" y="18442"/>
                    <a:pt x="15448" y="18408"/>
                    <a:pt x="15438" y="18373"/>
                  </a:cubicBezTo>
                  <a:cubicBezTo>
                    <a:pt x="15336" y="18011"/>
                    <a:pt x="15235" y="17647"/>
                    <a:pt x="15132" y="17284"/>
                  </a:cubicBezTo>
                  <a:cubicBezTo>
                    <a:pt x="15121" y="17250"/>
                    <a:pt x="15146" y="17216"/>
                    <a:pt x="15180" y="17216"/>
                  </a:cubicBezTo>
                  <a:cubicBezTo>
                    <a:pt x="15182" y="17216"/>
                    <a:pt x="15184" y="17216"/>
                    <a:pt x="15186" y="17216"/>
                  </a:cubicBezTo>
                  <a:cubicBezTo>
                    <a:pt x="15476" y="17240"/>
                    <a:pt x="15764" y="17262"/>
                    <a:pt x="16055" y="17287"/>
                  </a:cubicBezTo>
                  <a:cubicBezTo>
                    <a:pt x="16057" y="17287"/>
                    <a:pt x="16059" y="17287"/>
                    <a:pt x="16061" y="17287"/>
                  </a:cubicBezTo>
                  <a:cubicBezTo>
                    <a:pt x="16094" y="17287"/>
                    <a:pt x="16117" y="17257"/>
                    <a:pt x="16109" y="17222"/>
                  </a:cubicBezTo>
                  <a:cubicBezTo>
                    <a:pt x="15997" y="16716"/>
                    <a:pt x="15884" y="16209"/>
                    <a:pt x="15769" y="15702"/>
                  </a:cubicBezTo>
                  <a:cubicBezTo>
                    <a:pt x="15762" y="15665"/>
                    <a:pt x="15787" y="15636"/>
                    <a:pt x="15819" y="15636"/>
                  </a:cubicBezTo>
                  <a:cubicBezTo>
                    <a:pt x="15824" y="15636"/>
                    <a:pt x="15829" y="15637"/>
                    <a:pt x="15834" y="15638"/>
                  </a:cubicBezTo>
                  <a:cubicBezTo>
                    <a:pt x="16222" y="15757"/>
                    <a:pt x="16611" y="15878"/>
                    <a:pt x="16999" y="15999"/>
                  </a:cubicBezTo>
                  <a:cubicBezTo>
                    <a:pt x="17004" y="16000"/>
                    <a:pt x="17009" y="16001"/>
                    <a:pt x="17014" y="16001"/>
                  </a:cubicBezTo>
                  <a:cubicBezTo>
                    <a:pt x="17047" y="16001"/>
                    <a:pt x="17074" y="15967"/>
                    <a:pt x="17063" y="15932"/>
                  </a:cubicBezTo>
                  <a:cubicBezTo>
                    <a:pt x="16810" y="15401"/>
                    <a:pt x="16557" y="14871"/>
                    <a:pt x="16301" y="14344"/>
                  </a:cubicBezTo>
                  <a:cubicBezTo>
                    <a:pt x="16290" y="14307"/>
                    <a:pt x="16317" y="14273"/>
                    <a:pt x="16351" y="14273"/>
                  </a:cubicBezTo>
                  <a:cubicBezTo>
                    <a:pt x="16358" y="14273"/>
                    <a:pt x="16365" y="14275"/>
                    <a:pt x="16372" y="14278"/>
                  </a:cubicBezTo>
                  <a:cubicBezTo>
                    <a:pt x="16611" y="14324"/>
                    <a:pt x="16851" y="14369"/>
                    <a:pt x="17089" y="14417"/>
                  </a:cubicBezTo>
                  <a:cubicBezTo>
                    <a:pt x="17097" y="14421"/>
                    <a:pt x="17104" y="14422"/>
                    <a:pt x="17111" y="14422"/>
                  </a:cubicBezTo>
                  <a:cubicBezTo>
                    <a:pt x="17151" y="14422"/>
                    <a:pt x="17178" y="14370"/>
                    <a:pt x="17149" y="14333"/>
                  </a:cubicBezTo>
                  <a:cubicBezTo>
                    <a:pt x="16725" y="13790"/>
                    <a:pt x="16301" y="13250"/>
                    <a:pt x="15874" y="12712"/>
                  </a:cubicBezTo>
                  <a:cubicBezTo>
                    <a:pt x="15845" y="12674"/>
                    <a:pt x="15870" y="12623"/>
                    <a:pt x="15913" y="12623"/>
                  </a:cubicBezTo>
                  <a:cubicBezTo>
                    <a:pt x="15917" y="12623"/>
                    <a:pt x="15922" y="12624"/>
                    <a:pt x="15927" y="12625"/>
                  </a:cubicBezTo>
                  <a:cubicBezTo>
                    <a:pt x="16437" y="12768"/>
                    <a:pt x="16948" y="12914"/>
                    <a:pt x="17459" y="13061"/>
                  </a:cubicBezTo>
                  <a:cubicBezTo>
                    <a:pt x="17464" y="13062"/>
                    <a:pt x="17469" y="13063"/>
                    <a:pt x="17474" y="13063"/>
                  </a:cubicBezTo>
                  <a:cubicBezTo>
                    <a:pt x="17503" y="13063"/>
                    <a:pt x="17528" y="13037"/>
                    <a:pt x="17523" y="13003"/>
                  </a:cubicBezTo>
                  <a:lnTo>
                    <a:pt x="17473" y="12544"/>
                  </a:lnTo>
                  <a:cubicBezTo>
                    <a:pt x="17469" y="12511"/>
                    <a:pt x="17494" y="12484"/>
                    <a:pt x="17523" y="12484"/>
                  </a:cubicBezTo>
                  <a:cubicBezTo>
                    <a:pt x="17526" y="12484"/>
                    <a:pt x="17528" y="12484"/>
                    <a:pt x="17531" y="12484"/>
                  </a:cubicBezTo>
                  <a:cubicBezTo>
                    <a:pt x="17871" y="12538"/>
                    <a:pt x="18210" y="12593"/>
                    <a:pt x="18547" y="12648"/>
                  </a:cubicBezTo>
                  <a:cubicBezTo>
                    <a:pt x="18550" y="12649"/>
                    <a:pt x="18553" y="12649"/>
                    <a:pt x="18555" y="12649"/>
                  </a:cubicBezTo>
                  <a:cubicBezTo>
                    <a:pt x="18593" y="12649"/>
                    <a:pt x="18618" y="12610"/>
                    <a:pt x="18601" y="12572"/>
                  </a:cubicBezTo>
                  <a:cubicBezTo>
                    <a:pt x="18545" y="12438"/>
                    <a:pt x="18486" y="12303"/>
                    <a:pt x="18430" y="12169"/>
                  </a:cubicBezTo>
                  <a:cubicBezTo>
                    <a:pt x="18415" y="12136"/>
                    <a:pt x="18435" y="12098"/>
                    <a:pt x="18470" y="12093"/>
                  </a:cubicBezTo>
                  <a:cubicBezTo>
                    <a:pt x="19043" y="12081"/>
                    <a:pt x="19616" y="12071"/>
                    <a:pt x="20191" y="12062"/>
                  </a:cubicBezTo>
                  <a:cubicBezTo>
                    <a:pt x="20241" y="12056"/>
                    <a:pt x="20252" y="11985"/>
                    <a:pt x="20207" y="11958"/>
                  </a:cubicBezTo>
                  <a:cubicBezTo>
                    <a:pt x="19877" y="11706"/>
                    <a:pt x="19544" y="11456"/>
                    <a:pt x="19213" y="11206"/>
                  </a:cubicBezTo>
                  <a:cubicBezTo>
                    <a:pt x="19174" y="11183"/>
                    <a:pt x="19175" y="11123"/>
                    <a:pt x="19214" y="11105"/>
                  </a:cubicBezTo>
                  <a:cubicBezTo>
                    <a:pt x="19322" y="11059"/>
                    <a:pt x="19428" y="11013"/>
                    <a:pt x="19537" y="10968"/>
                  </a:cubicBezTo>
                  <a:cubicBezTo>
                    <a:pt x="19581" y="10949"/>
                    <a:pt x="19577" y="10882"/>
                    <a:pt x="19531" y="10864"/>
                  </a:cubicBezTo>
                  <a:cubicBezTo>
                    <a:pt x="19265" y="10756"/>
                    <a:pt x="18999" y="10650"/>
                    <a:pt x="18733" y="10544"/>
                  </a:cubicBezTo>
                  <a:cubicBezTo>
                    <a:pt x="18694" y="10528"/>
                    <a:pt x="18684" y="10477"/>
                    <a:pt x="18712" y="10449"/>
                  </a:cubicBezTo>
                  <a:cubicBezTo>
                    <a:pt x="18929" y="10242"/>
                    <a:pt x="19144" y="10034"/>
                    <a:pt x="19358" y="9826"/>
                  </a:cubicBezTo>
                  <a:cubicBezTo>
                    <a:pt x="19388" y="9798"/>
                    <a:pt x="19375" y="9746"/>
                    <a:pt x="19335" y="9732"/>
                  </a:cubicBezTo>
                  <a:cubicBezTo>
                    <a:pt x="18821" y="9555"/>
                    <a:pt x="18309" y="9377"/>
                    <a:pt x="17795" y="9202"/>
                  </a:cubicBezTo>
                  <a:cubicBezTo>
                    <a:pt x="17756" y="9189"/>
                    <a:pt x="17744" y="9138"/>
                    <a:pt x="17770" y="9108"/>
                  </a:cubicBezTo>
                  <a:cubicBezTo>
                    <a:pt x="18011" y="8864"/>
                    <a:pt x="18251" y="8619"/>
                    <a:pt x="18490" y="8374"/>
                  </a:cubicBezTo>
                  <a:cubicBezTo>
                    <a:pt x="18517" y="8345"/>
                    <a:pt x="18507" y="8295"/>
                    <a:pt x="18468" y="8281"/>
                  </a:cubicBezTo>
                  <a:cubicBezTo>
                    <a:pt x="18239" y="8194"/>
                    <a:pt x="17614" y="7952"/>
                    <a:pt x="17663" y="7930"/>
                  </a:cubicBezTo>
                  <a:cubicBezTo>
                    <a:pt x="17708" y="7911"/>
                    <a:pt x="17989" y="7605"/>
                    <a:pt x="18122" y="7462"/>
                  </a:cubicBezTo>
                  <a:cubicBezTo>
                    <a:pt x="18150" y="7430"/>
                    <a:pt x="18130" y="7376"/>
                    <a:pt x="18087" y="7366"/>
                  </a:cubicBezTo>
                  <a:cubicBezTo>
                    <a:pt x="17676" y="7286"/>
                    <a:pt x="17265" y="7206"/>
                    <a:pt x="16855" y="7127"/>
                  </a:cubicBezTo>
                  <a:cubicBezTo>
                    <a:pt x="16809" y="7118"/>
                    <a:pt x="16792" y="7058"/>
                    <a:pt x="16826" y="7029"/>
                  </a:cubicBezTo>
                  <a:cubicBezTo>
                    <a:pt x="17060" y="6820"/>
                    <a:pt x="17293" y="6609"/>
                    <a:pt x="17529" y="6400"/>
                  </a:cubicBezTo>
                  <a:cubicBezTo>
                    <a:pt x="17562" y="6369"/>
                    <a:pt x="17544" y="6311"/>
                    <a:pt x="17500" y="6301"/>
                  </a:cubicBezTo>
                  <a:cubicBezTo>
                    <a:pt x="16835" y="6235"/>
                    <a:pt x="16172" y="6174"/>
                    <a:pt x="15507" y="6112"/>
                  </a:cubicBezTo>
                  <a:cubicBezTo>
                    <a:pt x="15457" y="6104"/>
                    <a:pt x="15444" y="6035"/>
                    <a:pt x="15487" y="6008"/>
                  </a:cubicBezTo>
                  <a:cubicBezTo>
                    <a:pt x="15854" y="5708"/>
                    <a:pt x="16221" y="5404"/>
                    <a:pt x="16588" y="5102"/>
                  </a:cubicBezTo>
                  <a:cubicBezTo>
                    <a:pt x="16624" y="5080"/>
                    <a:pt x="16619" y="5023"/>
                    <a:pt x="16580" y="5003"/>
                  </a:cubicBezTo>
                  <a:cubicBezTo>
                    <a:pt x="16190" y="4810"/>
                    <a:pt x="15800" y="4619"/>
                    <a:pt x="15410" y="4429"/>
                  </a:cubicBezTo>
                  <a:cubicBezTo>
                    <a:pt x="15379" y="4413"/>
                    <a:pt x="15369" y="4377"/>
                    <a:pt x="15384" y="4349"/>
                  </a:cubicBezTo>
                  <a:cubicBezTo>
                    <a:pt x="15520" y="4110"/>
                    <a:pt x="15658" y="3869"/>
                    <a:pt x="15792" y="3629"/>
                  </a:cubicBezTo>
                  <a:cubicBezTo>
                    <a:pt x="15814" y="3591"/>
                    <a:pt x="15784" y="3543"/>
                    <a:pt x="15743" y="3543"/>
                  </a:cubicBezTo>
                  <a:cubicBezTo>
                    <a:pt x="15739" y="3543"/>
                    <a:pt x="15736" y="3543"/>
                    <a:pt x="15732" y="3544"/>
                  </a:cubicBezTo>
                  <a:cubicBezTo>
                    <a:pt x="15314" y="3637"/>
                    <a:pt x="14895" y="3731"/>
                    <a:pt x="14476" y="3825"/>
                  </a:cubicBezTo>
                  <a:cubicBezTo>
                    <a:pt x="14473" y="3826"/>
                    <a:pt x="14469" y="3826"/>
                    <a:pt x="14465" y="3826"/>
                  </a:cubicBezTo>
                  <a:cubicBezTo>
                    <a:pt x="14439" y="3826"/>
                    <a:pt x="14414" y="3806"/>
                    <a:pt x="14410" y="3777"/>
                  </a:cubicBezTo>
                  <a:cubicBezTo>
                    <a:pt x="14359" y="3486"/>
                    <a:pt x="14305" y="3195"/>
                    <a:pt x="14251" y="2903"/>
                  </a:cubicBezTo>
                  <a:cubicBezTo>
                    <a:pt x="14246" y="2875"/>
                    <a:pt x="14222" y="2855"/>
                    <a:pt x="14196" y="2855"/>
                  </a:cubicBezTo>
                  <a:cubicBezTo>
                    <a:pt x="14189" y="2855"/>
                    <a:pt x="14183" y="2856"/>
                    <a:pt x="14177" y="2859"/>
                  </a:cubicBezTo>
                  <a:cubicBezTo>
                    <a:pt x="13750" y="3037"/>
                    <a:pt x="13323" y="3215"/>
                    <a:pt x="12897" y="3394"/>
                  </a:cubicBezTo>
                  <a:cubicBezTo>
                    <a:pt x="12891" y="3397"/>
                    <a:pt x="12884" y="3398"/>
                    <a:pt x="12878" y="3398"/>
                  </a:cubicBezTo>
                  <a:cubicBezTo>
                    <a:pt x="12848" y="3398"/>
                    <a:pt x="12820" y="3372"/>
                    <a:pt x="12821" y="3339"/>
                  </a:cubicBezTo>
                  <a:cubicBezTo>
                    <a:pt x="12825" y="3128"/>
                    <a:pt x="12827" y="2917"/>
                    <a:pt x="12831" y="2707"/>
                  </a:cubicBezTo>
                  <a:cubicBezTo>
                    <a:pt x="12831" y="2675"/>
                    <a:pt x="12804" y="2649"/>
                    <a:pt x="12775" y="2649"/>
                  </a:cubicBezTo>
                  <a:cubicBezTo>
                    <a:pt x="12767" y="2649"/>
                    <a:pt x="12760" y="2651"/>
                    <a:pt x="12753" y="2654"/>
                  </a:cubicBezTo>
                  <a:cubicBezTo>
                    <a:pt x="12240" y="2903"/>
                    <a:pt x="11730" y="3152"/>
                    <a:pt x="11217" y="3401"/>
                  </a:cubicBezTo>
                  <a:cubicBezTo>
                    <a:pt x="11210" y="3404"/>
                    <a:pt x="11202" y="3406"/>
                    <a:pt x="11195" y="3406"/>
                  </a:cubicBezTo>
                  <a:cubicBezTo>
                    <a:pt x="11155" y="3406"/>
                    <a:pt x="11123" y="3354"/>
                    <a:pt x="11149" y="3316"/>
                  </a:cubicBezTo>
                  <a:cubicBezTo>
                    <a:pt x="11418" y="2923"/>
                    <a:pt x="11686" y="2528"/>
                    <a:pt x="11953" y="2132"/>
                  </a:cubicBezTo>
                  <a:cubicBezTo>
                    <a:pt x="11978" y="2096"/>
                    <a:pt x="11951" y="2044"/>
                    <a:pt x="11908" y="2044"/>
                  </a:cubicBezTo>
                  <a:cubicBezTo>
                    <a:pt x="11906" y="2044"/>
                    <a:pt x="11904" y="2044"/>
                    <a:pt x="11902" y="2044"/>
                  </a:cubicBezTo>
                  <a:cubicBezTo>
                    <a:pt x="11542" y="2079"/>
                    <a:pt x="10417" y="2271"/>
                    <a:pt x="9572" y="3248"/>
                  </a:cubicBezTo>
                  <a:cubicBezTo>
                    <a:pt x="9562" y="3260"/>
                    <a:pt x="9549" y="3265"/>
                    <a:pt x="9536" y="3265"/>
                  </a:cubicBezTo>
                  <a:cubicBezTo>
                    <a:pt x="9506" y="3265"/>
                    <a:pt x="9475" y="3237"/>
                    <a:pt x="9480" y="3200"/>
                  </a:cubicBezTo>
                  <a:cubicBezTo>
                    <a:pt x="9515" y="2931"/>
                    <a:pt x="9548" y="2660"/>
                    <a:pt x="9582" y="2391"/>
                  </a:cubicBezTo>
                  <a:cubicBezTo>
                    <a:pt x="9587" y="2355"/>
                    <a:pt x="9558" y="2326"/>
                    <a:pt x="9527" y="2326"/>
                  </a:cubicBezTo>
                  <a:cubicBezTo>
                    <a:pt x="9518" y="2326"/>
                    <a:pt x="9509" y="2328"/>
                    <a:pt x="9500" y="2334"/>
                  </a:cubicBezTo>
                  <a:cubicBezTo>
                    <a:pt x="9187" y="2530"/>
                    <a:pt x="8208" y="3244"/>
                    <a:pt x="8301" y="4461"/>
                  </a:cubicBezTo>
                  <a:cubicBezTo>
                    <a:pt x="8411" y="5905"/>
                    <a:pt x="10145" y="7122"/>
                    <a:pt x="8252" y="7998"/>
                  </a:cubicBezTo>
                  <a:lnTo>
                    <a:pt x="8244" y="8002"/>
                  </a:lnTo>
                  <a:cubicBezTo>
                    <a:pt x="7592" y="6484"/>
                    <a:pt x="7920" y="5615"/>
                    <a:pt x="6543" y="3903"/>
                  </a:cubicBezTo>
                  <a:cubicBezTo>
                    <a:pt x="5356" y="2434"/>
                    <a:pt x="5512" y="1537"/>
                    <a:pt x="4940" y="171"/>
                  </a:cubicBezTo>
                  <a:cubicBezTo>
                    <a:pt x="4895" y="64"/>
                    <a:pt x="4792" y="0"/>
                    <a:pt x="46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5" name="Google Shape;2125;p20"/>
            <p:cNvSpPr/>
            <p:nvPr/>
          </p:nvSpPr>
          <p:spPr>
            <a:xfrm>
              <a:off x="2655075" y="1268050"/>
              <a:ext cx="143825" cy="58925"/>
            </a:xfrm>
            <a:custGeom>
              <a:avLst/>
              <a:gdLst/>
              <a:ahLst/>
              <a:cxnLst/>
              <a:rect l="l" t="t" r="r" b="b"/>
              <a:pathLst>
                <a:path w="5753" h="2357" extrusionOk="0">
                  <a:moveTo>
                    <a:pt x="5174" y="1"/>
                  </a:moveTo>
                  <a:cubicBezTo>
                    <a:pt x="5111" y="1"/>
                    <a:pt x="5047" y="4"/>
                    <a:pt x="4984" y="10"/>
                  </a:cubicBezTo>
                  <a:cubicBezTo>
                    <a:pt x="4601" y="45"/>
                    <a:pt x="4229" y="175"/>
                    <a:pt x="3891" y="357"/>
                  </a:cubicBezTo>
                  <a:cubicBezTo>
                    <a:pt x="3642" y="491"/>
                    <a:pt x="3407" y="653"/>
                    <a:pt x="3193" y="837"/>
                  </a:cubicBezTo>
                  <a:cubicBezTo>
                    <a:pt x="2904" y="663"/>
                    <a:pt x="2592" y="525"/>
                    <a:pt x="2260" y="472"/>
                  </a:cubicBezTo>
                  <a:cubicBezTo>
                    <a:pt x="1882" y="401"/>
                    <a:pt x="1499" y="382"/>
                    <a:pt x="1118" y="374"/>
                  </a:cubicBezTo>
                  <a:cubicBezTo>
                    <a:pt x="1097" y="374"/>
                    <a:pt x="1076" y="374"/>
                    <a:pt x="1055" y="374"/>
                  </a:cubicBezTo>
                  <a:cubicBezTo>
                    <a:pt x="696" y="374"/>
                    <a:pt x="327" y="415"/>
                    <a:pt x="0" y="574"/>
                  </a:cubicBezTo>
                  <a:cubicBezTo>
                    <a:pt x="295" y="445"/>
                    <a:pt x="617" y="405"/>
                    <a:pt x="937" y="405"/>
                  </a:cubicBezTo>
                  <a:cubicBezTo>
                    <a:pt x="946" y="405"/>
                    <a:pt x="956" y="405"/>
                    <a:pt x="965" y="405"/>
                  </a:cubicBezTo>
                  <a:cubicBezTo>
                    <a:pt x="1469" y="418"/>
                    <a:pt x="1981" y="448"/>
                    <a:pt x="2466" y="576"/>
                  </a:cubicBezTo>
                  <a:cubicBezTo>
                    <a:pt x="2958" y="698"/>
                    <a:pt x="3368" y="1007"/>
                    <a:pt x="3769" y="1314"/>
                  </a:cubicBezTo>
                  <a:cubicBezTo>
                    <a:pt x="4359" y="1777"/>
                    <a:pt x="5033" y="2143"/>
                    <a:pt x="5752" y="2356"/>
                  </a:cubicBezTo>
                  <a:cubicBezTo>
                    <a:pt x="5441" y="2246"/>
                    <a:pt x="5140" y="2113"/>
                    <a:pt x="4849" y="1958"/>
                  </a:cubicBezTo>
                  <a:cubicBezTo>
                    <a:pt x="4406" y="1727"/>
                    <a:pt x="4005" y="1430"/>
                    <a:pt x="3611" y="1121"/>
                  </a:cubicBezTo>
                  <a:cubicBezTo>
                    <a:pt x="3480" y="1018"/>
                    <a:pt x="3341" y="925"/>
                    <a:pt x="3197" y="837"/>
                  </a:cubicBezTo>
                  <a:cubicBezTo>
                    <a:pt x="3291" y="768"/>
                    <a:pt x="3386" y="701"/>
                    <a:pt x="3484" y="639"/>
                  </a:cubicBezTo>
                  <a:cubicBezTo>
                    <a:pt x="3808" y="429"/>
                    <a:pt x="4159" y="265"/>
                    <a:pt x="4525" y="149"/>
                  </a:cubicBezTo>
                  <a:cubicBezTo>
                    <a:pt x="4797" y="64"/>
                    <a:pt x="5079" y="16"/>
                    <a:pt x="5363" y="10"/>
                  </a:cubicBezTo>
                  <a:cubicBezTo>
                    <a:pt x="5301" y="4"/>
                    <a:pt x="5238" y="1"/>
                    <a:pt x="5174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6" name="Google Shape;2126;p20"/>
            <p:cNvSpPr/>
            <p:nvPr/>
          </p:nvSpPr>
          <p:spPr>
            <a:xfrm>
              <a:off x="2469775" y="1281700"/>
              <a:ext cx="247525" cy="253525"/>
            </a:xfrm>
            <a:custGeom>
              <a:avLst/>
              <a:gdLst/>
              <a:ahLst/>
              <a:cxnLst/>
              <a:rect l="l" t="t" r="r" b="b"/>
              <a:pathLst>
                <a:path w="9901" h="10141" extrusionOk="0">
                  <a:moveTo>
                    <a:pt x="3429" y="1151"/>
                  </a:moveTo>
                  <a:lnTo>
                    <a:pt x="3429" y="1151"/>
                  </a:lnTo>
                  <a:cubicBezTo>
                    <a:pt x="3514" y="1487"/>
                    <a:pt x="3592" y="1798"/>
                    <a:pt x="3670" y="2106"/>
                  </a:cubicBezTo>
                  <a:cubicBezTo>
                    <a:pt x="3788" y="2619"/>
                    <a:pt x="3888" y="3138"/>
                    <a:pt x="3892" y="3663"/>
                  </a:cubicBezTo>
                  <a:cubicBezTo>
                    <a:pt x="3906" y="4039"/>
                    <a:pt x="3798" y="4398"/>
                    <a:pt x="3629" y="4730"/>
                  </a:cubicBezTo>
                  <a:cubicBezTo>
                    <a:pt x="3519" y="4687"/>
                    <a:pt x="3405" y="4650"/>
                    <a:pt x="3289" y="4621"/>
                  </a:cubicBezTo>
                  <a:cubicBezTo>
                    <a:pt x="2922" y="4531"/>
                    <a:pt x="2542" y="4489"/>
                    <a:pt x="2164" y="4489"/>
                  </a:cubicBezTo>
                  <a:cubicBezTo>
                    <a:pt x="2143" y="4489"/>
                    <a:pt x="2122" y="4489"/>
                    <a:pt x="2101" y="4489"/>
                  </a:cubicBezTo>
                  <a:cubicBezTo>
                    <a:pt x="1806" y="4495"/>
                    <a:pt x="1508" y="4520"/>
                    <a:pt x="1225" y="4605"/>
                  </a:cubicBezTo>
                  <a:cubicBezTo>
                    <a:pt x="1354" y="4584"/>
                    <a:pt x="1481" y="4570"/>
                    <a:pt x="1610" y="4560"/>
                  </a:cubicBezTo>
                  <a:cubicBezTo>
                    <a:pt x="1756" y="4550"/>
                    <a:pt x="1902" y="4546"/>
                    <a:pt x="2048" y="4546"/>
                  </a:cubicBezTo>
                  <a:cubicBezTo>
                    <a:pt x="2293" y="4546"/>
                    <a:pt x="2538" y="4558"/>
                    <a:pt x="2781" y="4581"/>
                  </a:cubicBezTo>
                  <a:cubicBezTo>
                    <a:pt x="3066" y="4609"/>
                    <a:pt x="3350" y="4654"/>
                    <a:pt x="3628" y="4734"/>
                  </a:cubicBezTo>
                  <a:cubicBezTo>
                    <a:pt x="3558" y="4866"/>
                    <a:pt x="3483" y="4997"/>
                    <a:pt x="3399" y="5120"/>
                  </a:cubicBezTo>
                  <a:cubicBezTo>
                    <a:pt x="2969" y="5761"/>
                    <a:pt x="2382" y="6319"/>
                    <a:pt x="2100" y="7054"/>
                  </a:cubicBezTo>
                  <a:cubicBezTo>
                    <a:pt x="2239" y="6741"/>
                    <a:pt x="2431" y="6455"/>
                    <a:pt x="2639" y="6184"/>
                  </a:cubicBezTo>
                  <a:cubicBezTo>
                    <a:pt x="2956" y="5773"/>
                    <a:pt x="3312" y="5388"/>
                    <a:pt x="3582" y="4937"/>
                  </a:cubicBezTo>
                  <a:cubicBezTo>
                    <a:pt x="3717" y="4712"/>
                    <a:pt x="3831" y="4472"/>
                    <a:pt x="3893" y="4214"/>
                  </a:cubicBezTo>
                  <a:cubicBezTo>
                    <a:pt x="3953" y="3954"/>
                    <a:pt x="3954" y="3689"/>
                    <a:pt x="3937" y="3428"/>
                  </a:cubicBezTo>
                  <a:cubicBezTo>
                    <a:pt x="3876" y="2645"/>
                    <a:pt x="3650" y="1896"/>
                    <a:pt x="3429" y="1151"/>
                  </a:cubicBezTo>
                  <a:close/>
                  <a:moveTo>
                    <a:pt x="6423" y="3841"/>
                  </a:moveTo>
                  <a:cubicBezTo>
                    <a:pt x="6315" y="4074"/>
                    <a:pt x="6222" y="4275"/>
                    <a:pt x="6130" y="4474"/>
                  </a:cubicBezTo>
                  <a:cubicBezTo>
                    <a:pt x="5971" y="4825"/>
                    <a:pt x="5821" y="5159"/>
                    <a:pt x="5673" y="5490"/>
                  </a:cubicBezTo>
                  <a:cubicBezTo>
                    <a:pt x="5531" y="5831"/>
                    <a:pt x="5338" y="6159"/>
                    <a:pt x="5274" y="6534"/>
                  </a:cubicBezTo>
                  <a:cubicBezTo>
                    <a:pt x="5220" y="6814"/>
                    <a:pt x="5297" y="7092"/>
                    <a:pt x="5361" y="7355"/>
                  </a:cubicBezTo>
                  <a:cubicBezTo>
                    <a:pt x="5423" y="7614"/>
                    <a:pt x="5484" y="7909"/>
                    <a:pt x="5323" y="8144"/>
                  </a:cubicBezTo>
                  <a:cubicBezTo>
                    <a:pt x="5482" y="7951"/>
                    <a:pt x="5464" y="7676"/>
                    <a:pt x="5417" y="7444"/>
                  </a:cubicBezTo>
                  <a:cubicBezTo>
                    <a:pt x="5340" y="7086"/>
                    <a:pt x="5243" y="6724"/>
                    <a:pt x="5365" y="6373"/>
                  </a:cubicBezTo>
                  <a:cubicBezTo>
                    <a:pt x="5469" y="6025"/>
                    <a:pt x="5646" y="5700"/>
                    <a:pt x="5782" y="5359"/>
                  </a:cubicBezTo>
                  <a:cubicBezTo>
                    <a:pt x="5984" y="4882"/>
                    <a:pt x="6174" y="4430"/>
                    <a:pt x="6423" y="3841"/>
                  </a:cubicBezTo>
                  <a:close/>
                  <a:moveTo>
                    <a:pt x="4540" y="1"/>
                  </a:moveTo>
                  <a:cubicBezTo>
                    <a:pt x="4735" y="297"/>
                    <a:pt x="4910" y="606"/>
                    <a:pt x="5077" y="918"/>
                  </a:cubicBezTo>
                  <a:cubicBezTo>
                    <a:pt x="4956" y="889"/>
                    <a:pt x="4833" y="877"/>
                    <a:pt x="4709" y="877"/>
                  </a:cubicBezTo>
                  <a:cubicBezTo>
                    <a:pt x="4556" y="877"/>
                    <a:pt x="4402" y="895"/>
                    <a:pt x="4253" y="918"/>
                  </a:cubicBezTo>
                  <a:cubicBezTo>
                    <a:pt x="3825" y="982"/>
                    <a:pt x="3407" y="1127"/>
                    <a:pt x="2987" y="1186"/>
                  </a:cubicBezTo>
                  <a:cubicBezTo>
                    <a:pt x="2962" y="1188"/>
                    <a:pt x="2938" y="1189"/>
                    <a:pt x="2914" y="1189"/>
                  </a:cubicBezTo>
                  <a:cubicBezTo>
                    <a:pt x="2513" y="1189"/>
                    <a:pt x="2179" y="901"/>
                    <a:pt x="1845" y="680"/>
                  </a:cubicBezTo>
                  <a:cubicBezTo>
                    <a:pt x="1588" y="498"/>
                    <a:pt x="1279" y="351"/>
                    <a:pt x="953" y="351"/>
                  </a:cubicBezTo>
                  <a:cubicBezTo>
                    <a:pt x="950" y="351"/>
                    <a:pt x="948" y="351"/>
                    <a:pt x="945" y="351"/>
                  </a:cubicBezTo>
                  <a:cubicBezTo>
                    <a:pt x="934" y="350"/>
                    <a:pt x="923" y="350"/>
                    <a:pt x="912" y="350"/>
                  </a:cubicBezTo>
                  <a:cubicBezTo>
                    <a:pt x="598" y="350"/>
                    <a:pt x="296" y="433"/>
                    <a:pt x="1" y="519"/>
                  </a:cubicBezTo>
                  <a:cubicBezTo>
                    <a:pt x="273" y="458"/>
                    <a:pt x="551" y="397"/>
                    <a:pt x="830" y="391"/>
                  </a:cubicBezTo>
                  <a:cubicBezTo>
                    <a:pt x="854" y="389"/>
                    <a:pt x="878" y="389"/>
                    <a:pt x="902" y="389"/>
                  </a:cubicBezTo>
                  <a:cubicBezTo>
                    <a:pt x="1306" y="389"/>
                    <a:pt x="1661" y="608"/>
                    <a:pt x="1980" y="850"/>
                  </a:cubicBezTo>
                  <a:cubicBezTo>
                    <a:pt x="2155" y="972"/>
                    <a:pt x="2332" y="1101"/>
                    <a:pt x="2536" y="1178"/>
                  </a:cubicBezTo>
                  <a:cubicBezTo>
                    <a:pt x="2651" y="1227"/>
                    <a:pt x="2776" y="1249"/>
                    <a:pt x="2901" y="1249"/>
                  </a:cubicBezTo>
                  <a:cubicBezTo>
                    <a:pt x="2997" y="1249"/>
                    <a:pt x="3093" y="1236"/>
                    <a:pt x="3182" y="1213"/>
                  </a:cubicBezTo>
                  <a:cubicBezTo>
                    <a:pt x="3267" y="1195"/>
                    <a:pt x="3347" y="1171"/>
                    <a:pt x="3429" y="1151"/>
                  </a:cubicBezTo>
                  <a:cubicBezTo>
                    <a:pt x="3662" y="1091"/>
                    <a:pt x="3893" y="1027"/>
                    <a:pt x="4127" y="978"/>
                  </a:cubicBezTo>
                  <a:cubicBezTo>
                    <a:pt x="4342" y="933"/>
                    <a:pt x="4563" y="893"/>
                    <a:pt x="4784" y="893"/>
                  </a:cubicBezTo>
                  <a:cubicBezTo>
                    <a:pt x="4881" y="893"/>
                    <a:pt x="4977" y="901"/>
                    <a:pt x="5073" y="919"/>
                  </a:cubicBezTo>
                  <a:cubicBezTo>
                    <a:pt x="5177" y="1114"/>
                    <a:pt x="5280" y="1308"/>
                    <a:pt x="5377" y="1505"/>
                  </a:cubicBezTo>
                  <a:cubicBezTo>
                    <a:pt x="5750" y="2271"/>
                    <a:pt x="6072" y="3061"/>
                    <a:pt x="6423" y="3841"/>
                  </a:cubicBezTo>
                  <a:cubicBezTo>
                    <a:pt x="6435" y="3868"/>
                    <a:pt x="6447" y="3897"/>
                    <a:pt x="6458" y="3924"/>
                  </a:cubicBezTo>
                  <a:cubicBezTo>
                    <a:pt x="6820" y="4731"/>
                    <a:pt x="7233" y="5519"/>
                    <a:pt x="7727" y="6253"/>
                  </a:cubicBezTo>
                  <a:cubicBezTo>
                    <a:pt x="7893" y="6507"/>
                    <a:pt x="8063" y="6759"/>
                    <a:pt x="8229" y="7013"/>
                  </a:cubicBezTo>
                  <a:cubicBezTo>
                    <a:pt x="8127" y="7145"/>
                    <a:pt x="8029" y="7280"/>
                    <a:pt x="7951" y="7428"/>
                  </a:cubicBezTo>
                  <a:cubicBezTo>
                    <a:pt x="7694" y="7899"/>
                    <a:pt x="7551" y="8428"/>
                    <a:pt x="7473" y="8956"/>
                  </a:cubicBezTo>
                  <a:cubicBezTo>
                    <a:pt x="7417" y="9348"/>
                    <a:pt x="7398" y="9745"/>
                    <a:pt x="7416" y="10140"/>
                  </a:cubicBezTo>
                  <a:cubicBezTo>
                    <a:pt x="7425" y="9967"/>
                    <a:pt x="7433" y="9793"/>
                    <a:pt x="7448" y="9621"/>
                  </a:cubicBezTo>
                  <a:cubicBezTo>
                    <a:pt x="7496" y="9097"/>
                    <a:pt x="7579" y="8576"/>
                    <a:pt x="7732" y="8074"/>
                  </a:cubicBezTo>
                  <a:cubicBezTo>
                    <a:pt x="7848" y="7700"/>
                    <a:pt x="8009" y="7339"/>
                    <a:pt x="8231" y="7015"/>
                  </a:cubicBezTo>
                  <a:cubicBezTo>
                    <a:pt x="8423" y="7306"/>
                    <a:pt x="8609" y="7602"/>
                    <a:pt x="8777" y="7908"/>
                  </a:cubicBezTo>
                  <a:cubicBezTo>
                    <a:pt x="9096" y="8477"/>
                    <a:pt x="9343" y="9090"/>
                    <a:pt x="9438" y="9737"/>
                  </a:cubicBezTo>
                  <a:cubicBezTo>
                    <a:pt x="9368" y="9164"/>
                    <a:pt x="9173" y="8614"/>
                    <a:pt x="8913" y="8100"/>
                  </a:cubicBezTo>
                  <a:cubicBezTo>
                    <a:pt x="8533" y="7348"/>
                    <a:pt x="8039" y="6664"/>
                    <a:pt x="7588" y="5954"/>
                  </a:cubicBezTo>
                  <a:lnTo>
                    <a:pt x="7588" y="5954"/>
                  </a:lnTo>
                  <a:cubicBezTo>
                    <a:pt x="7712" y="5979"/>
                    <a:pt x="7834" y="6006"/>
                    <a:pt x="7957" y="6039"/>
                  </a:cubicBezTo>
                  <a:cubicBezTo>
                    <a:pt x="8363" y="6150"/>
                    <a:pt x="8757" y="6305"/>
                    <a:pt x="9130" y="6498"/>
                  </a:cubicBezTo>
                  <a:cubicBezTo>
                    <a:pt x="9405" y="6642"/>
                    <a:pt x="9667" y="6812"/>
                    <a:pt x="9900" y="7019"/>
                  </a:cubicBezTo>
                  <a:cubicBezTo>
                    <a:pt x="9807" y="6918"/>
                    <a:pt x="9708" y="6822"/>
                    <a:pt x="9596" y="6739"/>
                  </a:cubicBezTo>
                  <a:cubicBezTo>
                    <a:pt x="9263" y="6484"/>
                    <a:pt x="8879" y="6298"/>
                    <a:pt x="8485" y="6161"/>
                  </a:cubicBezTo>
                  <a:cubicBezTo>
                    <a:pt x="8194" y="6062"/>
                    <a:pt x="7893" y="5986"/>
                    <a:pt x="7588" y="5952"/>
                  </a:cubicBezTo>
                  <a:cubicBezTo>
                    <a:pt x="7571" y="5924"/>
                    <a:pt x="7553" y="5898"/>
                    <a:pt x="7537" y="5872"/>
                  </a:cubicBezTo>
                  <a:cubicBezTo>
                    <a:pt x="7070" y="5135"/>
                    <a:pt x="6694" y="4346"/>
                    <a:pt x="6338" y="3549"/>
                  </a:cubicBezTo>
                  <a:cubicBezTo>
                    <a:pt x="6183" y="3202"/>
                    <a:pt x="6030" y="2853"/>
                    <a:pt x="5875" y="2507"/>
                  </a:cubicBezTo>
                  <a:lnTo>
                    <a:pt x="5875" y="2507"/>
                  </a:lnTo>
                  <a:cubicBezTo>
                    <a:pt x="6010" y="2544"/>
                    <a:pt x="6112" y="2572"/>
                    <a:pt x="6209" y="2599"/>
                  </a:cubicBezTo>
                  <a:cubicBezTo>
                    <a:pt x="6571" y="2694"/>
                    <a:pt x="6934" y="2785"/>
                    <a:pt x="7301" y="2866"/>
                  </a:cubicBezTo>
                  <a:cubicBezTo>
                    <a:pt x="7568" y="2922"/>
                    <a:pt x="7858" y="2961"/>
                    <a:pt x="8045" y="3178"/>
                  </a:cubicBezTo>
                  <a:cubicBezTo>
                    <a:pt x="7980" y="3072"/>
                    <a:pt x="7873" y="2998"/>
                    <a:pt x="7762" y="2948"/>
                  </a:cubicBezTo>
                  <a:cubicBezTo>
                    <a:pt x="7591" y="2868"/>
                    <a:pt x="7403" y="2840"/>
                    <a:pt x="7225" y="2792"/>
                  </a:cubicBezTo>
                  <a:cubicBezTo>
                    <a:pt x="7043" y="2752"/>
                    <a:pt x="6872" y="2712"/>
                    <a:pt x="6683" y="2669"/>
                  </a:cubicBezTo>
                  <a:cubicBezTo>
                    <a:pt x="6414" y="2611"/>
                    <a:pt x="6145" y="2554"/>
                    <a:pt x="5875" y="2505"/>
                  </a:cubicBezTo>
                  <a:cubicBezTo>
                    <a:pt x="5487" y="1640"/>
                    <a:pt x="5075" y="784"/>
                    <a:pt x="454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7" name="Google Shape;2127;p20"/>
            <p:cNvSpPr/>
            <p:nvPr/>
          </p:nvSpPr>
          <p:spPr>
            <a:xfrm>
              <a:off x="2651300" y="1311550"/>
              <a:ext cx="109600" cy="132875"/>
            </a:xfrm>
            <a:custGeom>
              <a:avLst/>
              <a:gdLst/>
              <a:ahLst/>
              <a:cxnLst/>
              <a:rect l="l" t="t" r="r" b="b"/>
              <a:pathLst>
                <a:path w="4384" h="5315" extrusionOk="0">
                  <a:moveTo>
                    <a:pt x="1" y="1"/>
                  </a:moveTo>
                  <a:lnTo>
                    <a:pt x="1" y="1"/>
                  </a:lnTo>
                  <a:cubicBezTo>
                    <a:pt x="354" y="39"/>
                    <a:pt x="671" y="232"/>
                    <a:pt x="916" y="479"/>
                  </a:cubicBezTo>
                  <a:cubicBezTo>
                    <a:pt x="1301" y="864"/>
                    <a:pt x="1501" y="1383"/>
                    <a:pt x="1689" y="1888"/>
                  </a:cubicBezTo>
                  <a:cubicBezTo>
                    <a:pt x="1870" y="2398"/>
                    <a:pt x="2087" y="2901"/>
                    <a:pt x="2351" y="3377"/>
                  </a:cubicBezTo>
                  <a:cubicBezTo>
                    <a:pt x="2737" y="4081"/>
                    <a:pt x="3217" y="4738"/>
                    <a:pt x="3772" y="5315"/>
                  </a:cubicBezTo>
                  <a:cubicBezTo>
                    <a:pt x="3542" y="5048"/>
                    <a:pt x="3320" y="4773"/>
                    <a:pt x="3115" y="4488"/>
                  </a:cubicBezTo>
                  <a:cubicBezTo>
                    <a:pt x="2803" y="4053"/>
                    <a:pt x="2523" y="3596"/>
                    <a:pt x="2282" y="3120"/>
                  </a:cubicBezTo>
                  <a:cubicBezTo>
                    <a:pt x="2113" y="2796"/>
                    <a:pt x="1974" y="2459"/>
                    <a:pt x="1842" y="2121"/>
                  </a:cubicBezTo>
                  <a:cubicBezTo>
                    <a:pt x="1967" y="2090"/>
                    <a:pt x="2093" y="2062"/>
                    <a:pt x="2219" y="2039"/>
                  </a:cubicBezTo>
                  <a:cubicBezTo>
                    <a:pt x="2416" y="2006"/>
                    <a:pt x="2615" y="1982"/>
                    <a:pt x="2812" y="1982"/>
                  </a:cubicBezTo>
                  <a:cubicBezTo>
                    <a:pt x="2827" y="1982"/>
                    <a:pt x="2841" y="1982"/>
                    <a:pt x="2855" y="1982"/>
                  </a:cubicBezTo>
                  <a:cubicBezTo>
                    <a:pt x="2860" y="1982"/>
                    <a:pt x="2865" y="1982"/>
                    <a:pt x="2870" y="1982"/>
                  </a:cubicBezTo>
                  <a:cubicBezTo>
                    <a:pt x="3079" y="1982"/>
                    <a:pt x="3279" y="2031"/>
                    <a:pt x="3475" y="2105"/>
                  </a:cubicBezTo>
                  <a:cubicBezTo>
                    <a:pt x="3770" y="2210"/>
                    <a:pt x="4066" y="2349"/>
                    <a:pt x="4384" y="2379"/>
                  </a:cubicBezTo>
                  <a:cubicBezTo>
                    <a:pt x="4248" y="2349"/>
                    <a:pt x="4115" y="2308"/>
                    <a:pt x="3985" y="2258"/>
                  </a:cubicBezTo>
                  <a:cubicBezTo>
                    <a:pt x="3788" y="2183"/>
                    <a:pt x="3597" y="2092"/>
                    <a:pt x="3393" y="2023"/>
                  </a:cubicBezTo>
                  <a:cubicBezTo>
                    <a:pt x="3229" y="1961"/>
                    <a:pt x="3049" y="1933"/>
                    <a:pt x="2874" y="1933"/>
                  </a:cubicBezTo>
                  <a:cubicBezTo>
                    <a:pt x="2835" y="1933"/>
                    <a:pt x="2796" y="1934"/>
                    <a:pt x="2758" y="1937"/>
                  </a:cubicBezTo>
                  <a:cubicBezTo>
                    <a:pt x="2442" y="1952"/>
                    <a:pt x="2135" y="2023"/>
                    <a:pt x="1838" y="2118"/>
                  </a:cubicBezTo>
                  <a:cubicBezTo>
                    <a:pt x="1776" y="1962"/>
                    <a:pt x="1713" y="1804"/>
                    <a:pt x="1652" y="1645"/>
                  </a:cubicBezTo>
                  <a:cubicBezTo>
                    <a:pt x="1501" y="1267"/>
                    <a:pt x="1323" y="888"/>
                    <a:pt x="1049" y="581"/>
                  </a:cubicBezTo>
                  <a:cubicBezTo>
                    <a:pt x="780" y="275"/>
                    <a:pt x="411" y="35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8" name="Google Shape;2128;p20"/>
            <p:cNvSpPr/>
            <p:nvPr/>
          </p:nvSpPr>
          <p:spPr>
            <a:xfrm>
              <a:off x="2604850" y="1190900"/>
              <a:ext cx="110100" cy="86375"/>
            </a:xfrm>
            <a:custGeom>
              <a:avLst/>
              <a:gdLst/>
              <a:ahLst/>
              <a:cxnLst/>
              <a:rect l="l" t="t" r="r" b="b"/>
              <a:pathLst>
                <a:path w="4404" h="3455" extrusionOk="0">
                  <a:moveTo>
                    <a:pt x="1877" y="1"/>
                  </a:moveTo>
                  <a:lnTo>
                    <a:pt x="1877" y="1"/>
                  </a:lnTo>
                  <a:cubicBezTo>
                    <a:pt x="1919" y="102"/>
                    <a:pt x="1964" y="203"/>
                    <a:pt x="2013" y="301"/>
                  </a:cubicBezTo>
                  <a:cubicBezTo>
                    <a:pt x="2159" y="598"/>
                    <a:pt x="2330" y="883"/>
                    <a:pt x="2515" y="1159"/>
                  </a:cubicBezTo>
                  <a:cubicBezTo>
                    <a:pt x="2650" y="1364"/>
                    <a:pt x="2793" y="1562"/>
                    <a:pt x="2944" y="1754"/>
                  </a:cubicBezTo>
                  <a:cubicBezTo>
                    <a:pt x="2869" y="1853"/>
                    <a:pt x="2797" y="1953"/>
                    <a:pt x="2727" y="2054"/>
                  </a:cubicBezTo>
                  <a:cubicBezTo>
                    <a:pt x="2488" y="2403"/>
                    <a:pt x="2201" y="2720"/>
                    <a:pt x="1841" y="2943"/>
                  </a:cubicBezTo>
                  <a:cubicBezTo>
                    <a:pt x="1297" y="3288"/>
                    <a:pt x="647" y="3451"/>
                    <a:pt x="1" y="3452"/>
                  </a:cubicBezTo>
                  <a:cubicBezTo>
                    <a:pt x="50" y="3454"/>
                    <a:pt x="100" y="3455"/>
                    <a:pt x="150" y="3455"/>
                  </a:cubicBezTo>
                  <a:cubicBezTo>
                    <a:pt x="381" y="3455"/>
                    <a:pt x="613" y="3433"/>
                    <a:pt x="840" y="3388"/>
                  </a:cubicBezTo>
                  <a:cubicBezTo>
                    <a:pt x="1264" y="3303"/>
                    <a:pt x="1675" y="3137"/>
                    <a:pt x="2030" y="2882"/>
                  </a:cubicBezTo>
                  <a:cubicBezTo>
                    <a:pt x="2391" y="2632"/>
                    <a:pt x="2653" y="2270"/>
                    <a:pt x="2893" y="1917"/>
                  </a:cubicBezTo>
                  <a:cubicBezTo>
                    <a:pt x="3074" y="1657"/>
                    <a:pt x="3264" y="1399"/>
                    <a:pt x="3519" y="1211"/>
                  </a:cubicBezTo>
                  <a:cubicBezTo>
                    <a:pt x="3729" y="1052"/>
                    <a:pt x="3986" y="936"/>
                    <a:pt x="4252" y="936"/>
                  </a:cubicBezTo>
                  <a:cubicBezTo>
                    <a:pt x="4302" y="936"/>
                    <a:pt x="4353" y="940"/>
                    <a:pt x="4403" y="949"/>
                  </a:cubicBezTo>
                  <a:cubicBezTo>
                    <a:pt x="4339" y="934"/>
                    <a:pt x="4274" y="927"/>
                    <a:pt x="4209" y="927"/>
                  </a:cubicBezTo>
                  <a:cubicBezTo>
                    <a:pt x="3994" y="927"/>
                    <a:pt x="3778" y="1003"/>
                    <a:pt x="3595" y="1118"/>
                  </a:cubicBezTo>
                  <a:cubicBezTo>
                    <a:pt x="3329" y="1277"/>
                    <a:pt x="3130" y="1509"/>
                    <a:pt x="2948" y="1754"/>
                  </a:cubicBezTo>
                  <a:cubicBezTo>
                    <a:pt x="2882" y="1647"/>
                    <a:pt x="2833" y="1572"/>
                    <a:pt x="2787" y="1498"/>
                  </a:cubicBezTo>
                  <a:cubicBezTo>
                    <a:pt x="2571" y="1148"/>
                    <a:pt x="2435" y="928"/>
                    <a:pt x="2259" y="641"/>
                  </a:cubicBezTo>
                  <a:cubicBezTo>
                    <a:pt x="2157" y="469"/>
                    <a:pt x="2067" y="319"/>
                    <a:pt x="1877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9" name="Google Shape;2129;p20"/>
            <p:cNvSpPr/>
            <p:nvPr/>
          </p:nvSpPr>
          <p:spPr>
            <a:xfrm>
              <a:off x="3023175" y="1058750"/>
              <a:ext cx="325125" cy="379200"/>
            </a:xfrm>
            <a:custGeom>
              <a:avLst/>
              <a:gdLst/>
              <a:ahLst/>
              <a:cxnLst/>
              <a:rect l="l" t="t" r="r" b="b"/>
              <a:pathLst>
                <a:path w="13005" h="15168" extrusionOk="0">
                  <a:moveTo>
                    <a:pt x="4361" y="1"/>
                  </a:moveTo>
                  <a:cubicBezTo>
                    <a:pt x="4345" y="1"/>
                    <a:pt x="4330" y="3"/>
                    <a:pt x="4314" y="7"/>
                  </a:cubicBezTo>
                  <a:cubicBezTo>
                    <a:pt x="4227" y="33"/>
                    <a:pt x="4174" y="125"/>
                    <a:pt x="4196" y="217"/>
                  </a:cubicBezTo>
                  <a:cubicBezTo>
                    <a:pt x="4409" y="1124"/>
                    <a:pt x="4217" y="1763"/>
                    <a:pt x="4864" y="2904"/>
                  </a:cubicBezTo>
                  <a:cubicBezTo>
                    <a:pt x="5538" y="4108"/>
                    <a:pt x="5226" y="4573"/>
                    <a:pt x="5493" y="5675"/>
                  </a:cubicBezTo>
                  <a:cubicBezTo>
                    <a:pt x="5437" y="5682"/>
                    <a:pt x="5385" y="5685"/>
                    <a:pt x="5336" y="5685"/>
                  </a:cubicBezTo>
                  <a:cubicBezTo>
                    <a:pt x="4452" y="5685"/>
                    <a:pt x="4703" y="4551"/>
                    <a:pt x="4203" y="3867"/>
                  </a:cubicBezTo>
                  <a:cubicBezTo>
                    <a:pt x="3862" y="3402"/>
                    <a:pt x="3351" y="3310"/>
                    <a:pt x="3003" y="3310"/>
                  </a:cubicBezTo>
                  <a:cubicBezTo>
                    <a:pt x="2868" y="3310"/>
                    <a:pt x="2758" y="3323"/>
                    <a:pt x="2691" y="3335"/>
                  </a:cubicBezTo>
                  <a:cubicBezTo>
                    <a:pt x="2661" y="3338"/>
                    <a:pt x="2651" y="3377"/>
                    <a:pt x="2675" y="3397"/>
                  </a:cubicBezTo>
                  <a:cubicBezTo>
                    <a:pt x="2807" y="3513"/>
                    <a:pt x="2939" y="3629"/>
                    <a:pt x="3071" y="3747"/>
                  </a:cubicBezTo>
                  <a:cubicBezTo>
                    <a:pt x="3095" y="3769"/>
                    <a:pt x="3080" y="3810"/>
                    <a:pt x="3050" y="3810"/>
                  </a:cubicBezTo>
                  <a:cubicBezTo>
                    <a:pt x="3049" y="3810"/>
                    <a:pt x="3047" y="3810"/>
                    <a:pt x="3045" y="3809"/>
                  </a:cubicBezTo>
                  <a:cubicBezTo>
                    <a:pt x="2937" y="3794"/>
                    <a:pt x="2832" y="3788"/>
                    <a:pt x="2731" y="3788"/>
                  </a:cubicBezTo>
                  <a:cubicBezTo>
                    <a:pt x="2045" y="3788"/>
                    <a:pt x="1531" y="4094"/>
                    <a:pt x="1360" y="4209"/>
                  </a:cubicBezTo>
                  <a:cubicBezTo>
                    <a:pt x="1335" y="4225"/>
                    <a:pt x="1343" y="4264"/>
                    <a:pt x="1372" y="4272"/>
                  </a:cubicBezTo>
                  <a:cubicBezTo>
                    <a:pt x="1675" y="4348"/>
                    <a:pt x="1976" y="4426"/>
                    <a:pt x="2278" y="4504"/>
                  </a:cubicBezTo>
                  <a:cubicBezTo>
                    <a:pt x="2314" y="4513"/>
                    <a:pt x="2314" y="4564"/>
                    <a:pt x="2278" y="4573"/>
                  </a:cubicBezTo>
                  <a:cubicBezTo>
                    <a:pt x="1915" y="4666"/>
                    <a:pt x="1550" y="4757"/>
                    <a:pt x="1186" y="4851"/>
                  </a:cubicBezTo>
                  <a:cubicBezTo>
                    <a:pt x="1159" y="4858"/>
                    <a:pt x="1150" y="4889"/>
                    <a:pt x="1169" y="4909"/>
                  </a:cubicBezTo>
                  <a:cubicBezTo>
                    <a:pt x="1259" y="5008"/>
                    <a:pt x="1347" y="5108"/>
                    <a:pt x="1437" y="5207"/>
                  </a:cubicBezTo>
                  <a:cubicBezTo>
                    <a:pt x="1453" y="5227"/>
                    <a:pt x="1445" y="5258"/>
                    <a:pt x="1421" y="5264"/>
                  </a:cubicBezTo>
                  <a:cubicBezTo>
                    <a:pt x="1128" y="5353"/>
                    <a:pt x="837" y="5442"/>
                    <a:pt x="545" y="5532"/>
                  </a:cubicBezTo>
                  <a:cubicBezTo>
                    <a:pt x="523" y="5538"/>
                    <a:pt x="514" y="5563"/>
                    <a:pt x="525" y="5583"/>
                  </a:cubicBezTo>
                  <a:cubicBezTo>
                    <a:pt x="618" y="5742"/>
                    <a:pt x="711" y="5903"/>
                    <a:pt x="804" y="6064"/>
                  </a:cubicBezTo>
                  <a:cubicBezTo>
                    <a:pt x="815" y="6082"/>
                    <a:pt x="808" y="6103"/>
                    <a:pt x="790" y="6113"/>
                  </a:cubicBezTo>
                  <a:lnTo>
                    <a:pt x="28" y="6485"/>
                  </a:lnTo>
                  <a:cubicBezTo>
                    <a:pt x="1" y="6498"/>
                    <a:pt x="2" y="6537"/>
                    <a:pt x="31" y="6548"/>
                  </a:cubicBezTo>
                  <a:cubicBezTo>
                    <a:pt x="199" y="6608"/>
                    <a:pt x="368" y="6666"/>
                    <a:pt x="535" y="6726"/>
                  </a:cubicBezTo>
                  <a:cubicBezTo>
                    <a:pt x="556" y="6733"/>
                    <a:pt x="565" y="6756"/>
                    <a:pt x="556" y="6774"/>
                  </a:cubicBezTo>
                  <a:cubicBezTo>
                    <a:pt x="430" y="7020"/>
                    <a:pt x="305" y="7267"/>
                    <a:pt x="179" y="7512"/>
                  </a:cubicBezTo>
                  <a:cubicBezTo>
                    <a:pt x="168" y="7535"/>
                    <a:pt x="184" y="7563"/>
                    <a:pt x="209" y="7563"/>
                  </a:cubicBezTo>
                  <a:cubicBezTo>
                    <a:pt x="211" y="7563"/>
                    <a:pt x="213" y="7563"/>
                    <a:pt x="215" y="7562"/>
                  </a:cubicBezTo>
                  <a:cubicBezTo>
                    <a:pt x="528" y="7562"/>
                    <a:pt x="840" y="7563"/>
                    <a:pt x="1153" y="7565"/>
                  </a:cubicBezTo>
                  <a:cubicBezTo>
                    <a:pt x="1154" y="7565"/>
                    <a:pt x="1156" y="7564"/>
                    <a:pt x="1157" y="7564"/>
                  </a:cubicBezTo>
                  <a:cubicBezTo>
                    <a:pt x="1188" y="7564"/>
                    <a:pt x="1206" y="7601"/>
                    <a:pt x="1184" y="7625"/>
                  </a:cubicBezTo>
                  <a:cubicBezTo>
                    <a:pt x="862" y="7916"/>
                    <a:pt x="539" y="8204"/>
                    <a:pt x="215" y="8493"/>
                  </a:cubicBezTo>
                  <a:cubicBezTo>
                    <a:pt x="195" y="8515"/>
                    <a:pt x="209" y="8549"/>
                    <a:pt x="238" y="8552"/>
                  </a:cubicBezTo>
                  <a:cubicBezTo>
                    <a:pt x="443" y="8562"/>
                    <a:pt x="650" y="8573"/>
                    <a:pt x="856" y="8584"/>
                  </a:cubicBezTo>
                  <a:cubicBezTo>
                    <a:pt x="884" y="8585"/>
                    <a:pt x="900" y="8620"/>
                    <a:pt x="878" y="8644"/>
                  </a:cubicBezTo>
                  <a:cubicBezTo>
                    <a:pt x="693" y="8841"/>
                    <a:pt x="507" y="9037"/>
                    <a:pt x="320" y="9233"/>
                  </a:cubicBezTo>
                  <a:cubicBezTo>
                    <a:pt x="300" y="9253"/>
                    <a:pt x="313" y="9287"/>
                    <a:pt x="339" y="9292"/>
                  </a:cubicBezTo>
                  <a:cubicBezTo>
                    <a:pt x="454" y="9310"/>
                    <a:pt x="687" y="9346"/>
                    <a:pt x="752" y="9346"/>
                  </a:cubicBezTo>
                  <a:cubicBezTo>
                    <a:pt x="759" y="9346"/>
                    <a:pt x="763" y="9345"/>
                    <a:pt x="766" y="9345"/>
                  </a:cubicBezTo>
                  <a:cubicBezTo>
                    <a:pt x="767" y="9344"/>
                    <a:pt x="767" y="9344"/>
                    <a:pt x="767" y="9344"/>
                  </a:cubicBezTo>
                  <a:cubicBezTo>
                    <a:pt x="797" y="9344"/>
                    <a:pt x="561" y="9693"/>
                    <a:pt x="474" y="9822"/>
                  </a:cubicBezTo>
                  <a:cubicBezTo>
                    <a:pt x="459" y="9844"/>
                    <a:pt x="473" y="9873"/>
                    <a:pt x="498" y="9875"/>
                  </a:cubicBezTo>
                  <a:cubicBezTo>
                    <a:pt x="721" y="9905"/>
                    <a:pt x="944" y="9934"/>
                    <a:pt x="1165" y="9965"/>
                  </a:cubicBezTo>
                  <a:cubicBezTo>
                    <a:pt x="1192" y="9967"/>
                    <a:pt x="1206" y="9998"/>
                    <a:pt x="1188" y="10020"/>
                  </a:cubicBezTo>
                  <a:cubicBezTo>
                    <a:pt x="979" y="10300"/>
                    <a:pt x="771" y="10579"/>
                    <a:pt x="563" y="10856"/>
                  </a:cubicBezTo>
                  <a:cubicBezTo>
                    <a:pt x="546" y="10877"/>
                    <a:pt x="560" y="10908"/>
                    <a:pt x="588" y="10911"/>
                  </a:cubicBezTo>
                  <a:cubicBezTo>
                    <a:pt x="782" y="10934"/>
                    <a:pt x="976" y="10956"/>
                    <a:pt x="1171" y="10979"/>
                  </a:cubicBezTo>
                  <a:cubicBezTo>
                    <a:pt x="1198" y="10981"/>
                    <a:pt x="1212" y="11011"/>
                    <a:pt x="1196" y="11034"/>
                  </a:cubicBezTo>
                  <a:cubicBezTo>
                    <a:pt x="1094" y="11184"/>
                    <a:pt x="990" y="11335"/>
                    <a:pt x="886" y="11486"/>
                  </a:cubicBezTo>
                  <a:cubicBezTo>
                    <a:pt x="870" y="11509"/>
                    <a:pt x="886" y="11540"/>
                    <a:pt x="913" y="11540"/>
                  </a:cubicBezTo>
                  <a:cubicBezTo>
                    <a:pt x="916" y="11540"/>
                    <a:pt x="920" y="11540"/>
                    <a:pt x="923" y="11539"/>
                  </a:cubicBezTo>
                  <a:cubicBezTo>
                    <a:pt x="998" y="11523"/>
                    <a:pt x="1073" y="11506"/>
                    <a:pt x="1149" y="11490"/>
                  </a:cubicBezTo>
                  <a:cubicBezTo>
                    <a:pt x="1152" y="11490"/>
                    <a:pt x="1154" y="11489"/>
                    <a:pt x="1157" y="11489"/>
                  </a:cubicBezTo>
                  <a:cubicBezTo>
                    <a:pt x="1181" y="11489"/>
                    <a:pt x="1199" y="11516"/>
                    <a:pt x="1187" y="11539"/>
                  </a:cubicBezTo>
                  <a:cubicBezTo>
                    <a:pt x="1102" y="11785"/>
                    <a:pt x="1015" y="12030"/>
                    <a:pt x="927" y="12277"/>
                  </a:cubicBezTo>
                  <a:cubicBezTo>
                    <a:pt x="915" y="12301"/>
                    <a:pt x="933" y="12326"/>
                    <a:pt x="957" y="12326"/>
                  </a:cubicBezTo>
                  <a:cubicBezTo>
                    <a:pt x="963" y="12326"/>
                    <a:pt x="969" y="12325"/>
                    <a:pt x="974" y="12322"/>
                  </a:cubicBezTo>
                  <a:cubicBezTo>
                    <a:pt x="1291" y="12119"/>
                    <a:pt x="1606" y="11916"/>
                    <a:pt x="1921" y="11710"/>
                  </a:cubicBezTo>
                  <a:cubicBezTo>
                    <a:pt x="1926" y="11708"/>
                    <a:pt x="1931" y="11707"/>
                    <a:pt x="1936" y="11707"/>
                  </a:cubicBezTo>
                  <a:cubicBezTo>
                    <a:pt x="1952" y="11707"/>
                    <a:pt x="1968" y="11717"/>
                    <a:pt x="1971" y="11735"/>
                  </a:cubicBezTo>
                  <a:cubicBezTo>
                    <a:pt x="1991" y="11824"/>
                    <a:pt x="2009" y="11912"/>
                    <a:pt x="2030" y="12001"/>
                  </a:cubicBezTo>
                  <a:cubicBezTo>
                    <a:pt x="2034" y="12018"/>
                    <a:pt x="2049" y="12029"/>
                    <a:pt x="2065" y="12029"/>
                  </a:cubicBezTo>
                  <a:cubicBezTo>
                    <a:pt x="2073" y="12029"/>
                    <a:pt x="2081" y="12026"/>
                    <a:pt x="2088" y="12020"/>
                  </a:cubicBezTo>
                  <a:cubicBezTo>
                    <a:pt x="2251" y="11868"/>
                    <a:pt x="2415" y="11715"/>
                    <a:pt x="2578" y="11563"/>
                  </a:cubicBezTo>
                  <a:cubicBezTo>
                    <a:pt x="2585" y="11557"/>
                    <a:pt x="2594" y="11554"/>
                    <a:pt x="2602" y="11554"/>
                  </a:cubicBezTo>
                  <a:cubicBezTo>
                    <a:pt x="2614" y="11554"/>
                    <a:pt x="2625" y="11560"/>
                    <a:pt x="2632" y="11571"/>
                  </a:cubicBezTo>
                  <a:cubicBezTo>
                    <a:pt x="2681" y="11655"/>
                    <a:pt x="2728" y="11740"/>
                    <a:pt x="2776" y="11824"/>
                  </a:cubicBezTo>
                  <a:cubicBezTo>
                    <a:pt x="2783" y="11836"/>
                    <a:pt x="2795" y="11842"/>
                    <a:pt x="2807" y="11842"/>
                  </a:cubicBezTo>
                  <a:cubicBezTo>
                    <a:pt x="2816" y="11842"/>
                    <a:pt x="2825" y="11838"/>
                    <a:pt x="2832" y="11830"/>
                  </a:cubicBezTo>
                  <a:cubicBezTo>
                    <a:pt x="3055" y="11567"/>
                    <a:pt x="3278" y="11304"/>
                    <a:pt x="3499" y="11039"/>
                  </a:cubicBezTo>
                  <a:cubicBezTo>
                    <a:pt x="3506" y="11030"/>
                    <a:pt x="3515" y="11026"/>
                    <a:pt x="3524" y="11026"/>
                  </a:cubicBezTo>
                  <a:cubicBezTo>
                    <a:pt x="3543" y="11026"/>
                    <a:pt x="3561" y="11042"/>
                    <a:pt x="3560" y="11066"/>
                  </a:cubicBezTo>
                  <a:cubicBezTo>
                    <a:pt x="3535" y="11501"/>
                    <a:pt x="3505" y="11937"/>
                    <a:pt x="3475" y="12371"/>
                  </a:cubicBezTo>
                  <a:cubicBezTo>
                    <a:pt x="3472" y="12394"/>
                    <a:pt x="3491" y="12409"/>
                    <a:pt x="3509" y="12409"/>
                  </a:cubicBezTo>
                  <a:cubicBezTo>
                    <a:pt x="3520" y="12409"/>
                    <a:pt x="3531" y="12404"/>
                    <a:pt x="3538" y="12393"/>
                  </a:cubicBezTo>
                  <a:lnTo>
                    <a:pt x="3878" y="12058"/>
                  </a:lnTo>
                  <a:cubicBezTo>
                    <a:pt x="3885" y="12047"/>
                    <a:pt x="3896" y="12042"/>
                    <a:pt x="3907" y="12042"/>
                  </a:cubicBezTo>
                  <a:cubicBezTo>
                    <a:pt x="3922" y="12042"/>
                    <a:pt x="3936" y="12050"/>
                    <a:pt x="3941" y="12065"/>
                  </a:cubicBezTo>
                  <a:cubicBezTo>
                    <a:pt x="3997" y="12433"/>
                    <a:pt x="4054" y="12803"/>
                    <a:pt x="4110" y="13171"/>
                  </a:cubicBezTo>
                  <a:cubicBezTo>
                    <a:pt x="4115" y="13186"/>
                    <a:pt x="4129" y="13195"/>
                    <a:pt x="4143" y="13195"/>
                  </a:cubicBezTo>
                  <a:cubicBezTo>
                    <a:pt x="4153" y="13195"/>
                    <a:pt x="4162" y="13191"/>
                    <a:pt x="4168" y="13183"/>
                  </a:cubicBezTo>
                  <a:cubicBezTo>
                    <a:pt x="4338" y="12980"/>
                    <a:pt x="4507" y="12777"/>
                    <a:pt x="4676" y="12571"/>
                  </a:cubicBezTo>
                  <a:cubicBezTo>
                    <a:pt x="4683" y="12563"/>
                    <a:pt x="4693" y="12559"/>
                    <a:pt x="4703" y="12559"/>
                  </a:cubicBezTo>
                  <a:cubicBezTo>
                    <a:pt x="4716" y="12559"/>
                    <a:pt x="4729" y="12567"/>
                    <a:pt x="4736" y="12580"/>
                  </a:cubicBezTo>
                  <a:cubicBezTo>
                    <a:pt x="4859" y="12890"/>
                    <a:pt x="4982" y="13200"/>
                    <a:pt x="5104" y="13511"/>
                  </a:cubicBezTo>
                  <a:cubicBezTo>
                    <a:pt x="5110" y="13525"/>
                    <a:pt x="5124" y="13532"/>
                    <a:pt x="5137" y="13532"/>
                  </a:cubicBezTo>
                  <a:cubicBezTo>
                    <a:pt x="5144" y="13532"/>
                    <a:pt x="5152" y="13530"/>
                    <a:pt x="5158" y="13526"/>
                  </a:cubicBezTo>
                  <a:cubicBezTo>
                    <a:pt x="5310" y="13408"/>
                    <a:pt x="5461" y="13292"/>
                    <a:pt x="5610" y="13175"/>
                  </a:cubicBezTo>
                  <a:cubicBezTo>
                    <a:pt x="5617" y="13169"/>
                    <a:pt x="5624" y="13167"/>
                    <a:pt x="5631" y="13167"/>
                  </a:cubicBezTo>
                  <a:cubicBezTo>
                    <a:pt x="5646" y="13167"/>
                    <a:pt x="5660" y="13176"/>
                    <a:pt x="5666" y="13190"/>
                  </a:cubicBezTo>
                  <a:cubicBezTo>
                    <a:pt x="5740" y="13423"/>
                    <a:pt x="5817" y="13654"/>
                    <a:pt x="5891" y="13886"/>
                  </a:cubicBezTo>
                  <a:cubicBezTo>
                    <a:pt x="5895" y="13903"/>
                    <a:pt x="5910" y="13912"/>
                    <a:pt x="5924" y="13912"/>
                  </a:cubicBezTo>
                  <a:cubicBezTo>
                    <a:pt x="5933" y="13912"/>
                    <a:pt x="5941" y="13909"/>
                    <a:pt x="5948" y="13902"/>
                  </a:cubicBezTo>
                  <a:cubicBezTo>
                    <a:pt x="6037" y="13812"/>
                    <a:pt x="6125" y="13720"/>
                    <a:pt x="6214" y="13630"/>
                  </a:cubicBezTo>
                  <a:cubicBezTo>
                    <a:pt x="6221" y="13623"/>
                    <a:pt x="6229" y="13619"/>
                    <a:pt x="6238" y="13619"/>
                  </a:cubicBezTo>
                  <a:cubicBezTo>
                    <a:pt x="6252" y="13619"/>
                    <a:pt x="6266" y="13628"/>
                    <a:pt x="6271" y="13643"/>
                  </a:cubicBezTo>
                  <a:cubicBezTo>
                    <a:pt x="6360" y="13886"/>
                    <a:pt x="6447" y="14131"/>
                    <a:pt x="6534" y="14376"/>
                  </a:cubicBezTo>
                  <a:cubicBezTo>
                    <a:pt x="6540" y="14391"/>
                    <a:pt x="6554" y="14399"/>
                    <a:pt x="6568" y="14399"/>
                  </a:cubicBezTo>
                  <a:cubicBezTo>
                    <a:pt x="6579" y="14399"/>
                    <a:pt x="6590" y="14394"/>
                    <a:pt x="6596" y="14383"/>
                  </a:cubicBezTo>
                  <a:cubicBezTo>
                    <a:pt x="6650" y="14295"/>
                    <a:pt x="6705" y="14205"/>
                    <a:pt x="6759" y="14116"/>
                  </a:cubicBezTo>
                  <a:cubicBezTo>
                    <a:pt x="6766" y="14105"/>
                    <a:pt x="6777" y="14099"/>
                    <a:pt x="6788" y="14099"/>
                  </a:cubicBezTo>
                  <a:cubicBezTo>
                    <a:pt x="6797" y="14099"/>
                    <a:pt x="6806" y="14103"/>
                    <a:pt x="6814" y="14112"/>
                  </a:cubicBezTo>
                  <a:cubicBezTo>
                    <a:pt x="7132" y="14456"/>
                    <a:pt x="7450" y="14805"/>
                    <a:pt x="7767" y="15156"/>
                  </a:cubicBezTo>
                  <a:cubicBezTo>
                    <a:pt x="7774" y="15163"/>
                    <a:pt x="7782" y="15167"/>
                    <a:pt x="7791" y="15167"/>
                  </a:cubicBezTo>
                  <a:cubicBezTo>
                    <a:pt x="7794" y="15167"/>
                    <a:pt x="7796" y="15167"/>
                    <a:pt x="7799" y="15166"/>
                  </a:cubicBezTo>
                  <a:cubicBezTo>
                    <a:pt x="7810" y="15165"/>
                    <a:pt x="7820" y="15157"/>
                    <a:pt x="7825" y="15145"/>
                  </a:cubicBezTo>
                  <a:cubicBezTo>
                    <a:pt x="7993" y="14702"/>
                    <a:pt x="8159" y="14261"/>
                    <a:pt x="8321" y="13816"/>
                  </a:cubicBezTo>
                  <a:cubicBezTo>
                    <a:pt x="8327" y="13802"/>
                    <a:pt x="8340" y="13793"/>
                    <a:pt x="8353" y="13793"/>
                  </a:cubicBezTo>
                  <a:cubicBezTo>
                    <a:pt x="8360" y="13793"/>
                    <a:pt x="8368" y="13795"/>
                    <a:pt x="8374" y="13801"/>
                  </a:cubicBezTo>
                  <a:cubicBezTo>
                    <a:pt x="8458" y="13863"/>
                    <a:pt x="8541" y="13928"/>
                    <a:pt x="8625" y="13990"/>
                  </a:cubicBezTo>
                  <a:cubicBezTo>
                    <a:pt x="8631" y="13995"/>
                    <a:pt x="8638" y="13998"/>
                    <a:pt x="8645" y="13998"/>
                  </a:cubicBezTo>
                  <a:cubicBezTo>
                    <a:pt x="8663" y="13998"/>
                    <a:pt x="8681" y="13982"/>
                    <a:pt x="8680" y="13960"/>
                  </a:cubicBezTo>
                  <a:cubicBezTo>
                    <a:pt x="8667" y="13697"/>
                    <a:pt x="8655" y="13435"/>
                    <a:pt x="8643" y="13172"/>
                  </a:cubicBezTo>
                  <a:cubicBezTo>
                    <a:pt x="8642" y="13151"/>
                    <a:pt x="8659" y="13134"/>
                    <a:pt x="8679" y="13134"/>
                  </a:cubicBezTo>
                  <a:cubicBezTo>
                    <a:pt x="8683" y="13134"/>
                    <a:pt x="8687" y="13135"/>
                    <a:pt x="8691" y="13137"/>
                  </a:cubicBezTo>
                  <a:cubicBezTo>
                    <a:pt x="8807" y="13188"/>
                    <a:pt x="8924" y="13239"/>
                    <a:pt x="9040" y="13292"/>
                  </a:cubicBezTo>
                  <a:cubicBezTo>
                    <a:pt x="9045" y="13294"/>
                    <a:pt x="9049" y="13295"/>
                    <a:pt x="9054" y="13295"/>
                  </a:cubicBezTo>
                  <a:cubicBezTo>
                    <a:pt x="9073" y="13295"/>
                    <a:pt x="9090" y="13277"/>
                    <a:pt x="9088" y="13255"/>
                  </a:cubicBezTo>
                  <a:cubicBezTo>
                    <a:pt x="9067" y="13007"/>
                    <a:pt x="9047" y="12760"/>
                    <a:pt x="9025" y="12510"/>
                  </a:cubicBezTo>
                  <a:cubicBezTo>
                    <a:pt x="9024" y="12489"/>
                    <a:pt x="9040" y="12471"/>
                    <a:pt x="9059" y="12471"/>
                  </a:cubicBezTo>
                  <a:cubicBezTo>
                    <a:pt x="9062" y="12471"/>
                    <a:pt x="9065" y="12472"/>
                    <a:pt x="9067" y="12472"/>
                  </a:cubicBezTo>
                  <a:cubicBezTo>
                    <a:pt x="9253" y="12524"/>
                    <a:pt x="9438" y="12574"/>
                    <a:pt x="9623" y="12627"/>
                  </a:cubicBezTo>
                  <a:cubicBezTo>
                    <a:pt x="9626" y="12627"/>
                    <a:pt x="9629" y="12628"/>
                    <a:pt x="9632" y="12628"/>
                  </a:cubicBezTo>
                  <a:cubicBezTo>
                    <a:pt x="9651" y="12628"/>
                    <a:pt x="9667" y="12611"/>
                    <a:pt x="9666" y="12591"/>
                  </a:cubicBezTo>
                  <a:cubicBezTo>
                    <a:pt x="9657" y="12249"/>
                    <a:pt x="9646" y="11906"/>
                    <a:pt x="9634" y="11563"/>
                  </a:cubicBezTo>
                  <a:cubicBezTo>
                    <a:pt x="9633" y="11542"/>
                    <a:pt x="9649" y="11527"/>
                    <a:pt x="9668" y="11527"/>
                  </a:cubicBezTo>
                  <a:cubicBezTo>
                    <a:pt x="9673" y="11527"/>
                    <a:pt x="9679" y="11528"/>
                    <a:pt x="9684" y="11530"/>
                  </a:cubicBezTo>
                  <a:cubicBezTo>
                    <a:pt x="9921" y="11655"/>
                    <a:pt x="10159" y="11781"/>
                    <a:pt x="10395" y="11907"/>
                  </a:cubicBezTo>
                  <a:cubicBezTo>
                    <a:pt x="10400" y="11910"/>
                    <a:pt x="10406" y="11912"/>
                    <a:pt x="10411" y="11912"/>
                  </a:cubicBezTo>
                  <a:cubicBezTo>
                    <a:pt x="10430" y="11912"/>
                    <a:pt x="10447" y="11894"/>
                    <a:pt x="10446" y="11873"/>
                  </a:cubicBezTo>
                  <a:cubicBezTo>
                    <a:pt x="10348" y="11497"/>
                    <a:pt x="10248" y="11123"/>
                    <a:pt x="10149" y="10749"/>
                  </a:cubicBezTo>
                  <a:cubicBezTo>
                    <a:pt x="10147" y="10726"/>
                    <a:pt x="10165" y="10709"/>
                    <a:pt x="10184" y="10709"/>
                  </a:cubicBezTo>
                  <a:cubicBezTo>
                    <a:pt x="10190" y="10709"/>
                    <a:pt x="10197" y="10711"/>
                    <a:pt x="10203" y="10715"/>
                  </a:cubicBezTo>
                  <a:cubicBezTo>
                    <a:pt x="10352" y="10774"/>
                    <a:pt x="10502" y="10834"/>
                    <a:pt x="10650" y="10894"/>
                  </a:cubicBezTo>
                  <a:cubicBezTo>
                    <a:pt x="10657" y="10899"/>
                    <a:pt x="10663" y="10901"/>
                    <a:pt x="10670" y="10901"/>
                  </a:cubicBezTo>
                  <a:cubicBezTo>
                    <a:pt x="10694" y="10901"/>
                    <a:pt x="10714" y="10873"/>
                    <a:pt x="10699" y="10847"/>
                  </a:cubicBezTo>
                  <a:cubicBezTo>
                    <a:pt x="10491" y="10443"/>
                    <a:pt x="10283" y="10039"/>
                    <a:pt x="10073" y="9637"/>
                  </a:cubicBezTo>
                  <a:cubicBezTo>
                    <a:pt x="10059" y="9612"/>
                    <a:pt x="10077" y="9583"/>
                    <a:pt x="10102" y="9583"/>
                  </a:cubicBezTo>
                  <a:cubicBezTo>
                    <a:pt x="10106" y="9583"/>
                    <a:pt x="10112" y="9584"/>
                    <a:pt x="10117" y="9587"/>
                  </a:cubicBezTo>
                  <a:cubicBezTo>
                    <a:pt x="10430" y="9742"/>
                    <a:pt x="10743" y="9900"/>
                    <a:pt x="11058" y="10059"/>
                  </a:cubicBezTo>
                  <a:cubicBezTo>
                    <a:pt x="11062" y="10061"/>
                    <a:pt x="11067" y="10062"/>
                    <a:pt x="11072" y="10062"/>
                  </a:cubicBezTo>
                  <a:cubicBezTo>
                    <a:pt x="11089" y="10062"/>
                    <a:pt x="11105" y="10049"/>
                    <a:pt x="11107" y="10030"/>
                  </a:cubicBezTo>
                  <a:cubicBezTo>
                    <a:pt x="11114" y="9929"/>
                    <a:pt x="11121" y="9826"/>
                    <a:pt x="11131" y="9726"/>
                  </a:cubicBezTo>
                  <a:cubicBezTo>
                    <a:pt x="11132" y="9707"/>
                    <a:pt x="11148" y="9693"/>
                    <a:pt x="11165" y="9693"/>
                  </a:cubicBezTo>
                  <a:cubicBezTo>
                    <a:pt x="11168" y="9693"/>
                    <a:pt x="11172" y="9694"/>
                    <a:pt x="11176" y="9696"/>
                  </a:cubicBezTo>
                  <a:cubicBezTo>
                    <a:pt x="11390" y="9771"/>
                    <a:pt x="11603" y="9850"/>
                    <a:pt x="11817" y="9928"/>
                  </a:cubicBezTo>
                  <a:cubicBezTo>
                    <a:pt x="11821" y="9929"/>
                    <a:pt x="11825" y="9930"/>
                    <a:pt x="11828" y="9930"/>
                  </a:cubicBezTo>
                  <a:cubicBezTo>
                    <a:pt x="11849" y="9930"/>
                    <a:pt x="11867" y="9909"/>
                    <a:pt x="11861" y="9885"/>
                  </a:cubicBezTo>
                  <a:cubicBezTo>
                    <a:pt x="11842" y="9790"/>
                    <a:pt x="11820" y="9696"/>
                    <a:pt x="11800" y="9601"/>
                  </a:cubicBezTo>
                  <a:cubicBezTo>
                    <a:pt x="11795" y="9578"/>
                    <a:pt x="11811" y="9557"/>
                    <a:pt x="11834" y="9557"/>
                  </a:cubicBezTo>
                  <a:cubicBezTo>
                    <a:pt x="11834" y="9557"/>
                    <a:pt x="11835" y="9557"/>
                    <a:pt x="11836" y="9557"/>
                  </a:cubicBezTo>
                  <a:cubicBezTo>
                    <a:pt x="12209" y="9622"/>
                    <a:pt x="12583" y="9686"/>
                    <a:pt x="12956" y="9751"/>
                  </a:cubicBezTo>
                  <a:cubicBezTo>
                    <a:pt x="12957" y="9751"/>
                    <a:pt x="12958" y="9751"/>
                    <a:pt x="12959" y="9751"/>
                  </a:cubicBezTo>
                  <a:cubicBezTo>
                    <a:pt x="12991" y="9751"/>
                    <a:pt x="13004" y="9707"/>
                    <a:pt x="12979" y="9685"/>
                  </a:cubicBezTo>
                  <a:cubicBezTo>
                    <a:pt x="12796" y="9479"/>
                    <a:pt x="12612" y="9276"/>
                    <a:pt x="12428" y="9073"/>
                  </a:cubicBezTo>
                  <a:cubicBezTo>
                    <a:pt x="12404" y="9053"/>
                    <a:pt x="12412" y="9014"/>
                    <a:pt x="12441" y="9007"/>
                  </a:cubicBezTo>
                  <a:cubicBezTo>
                    <a:pt x="12516" y="8990"/>
                    <a:pt x="12593" y="8974"/>
                    <a:pt x="12667" y="8958"/>
                  </a:cubicBezTo>
                  <a:cubicBezTo>
                    <a:pt x="12698" y="8952"/>
                    <a:pt x="12704" y="8908"/>
                    <a:pt x="12676" y="8889"/>
                  </a:cubicBezTo>
                  <a:cubicBezTo>
                    <a:pt x="12517" y="8787"/>
                    <a:pt x="12358" y="8684"/>
                    <a:pt x="12198" y="8584"/>
                  </a:cubicBezTo>
                  <a:cubicBezTo>
                    <a:pt x="12174" y="8568"/>
                    <a:pt x="12173" y="8535"/>
                    <a:pt x="12196" y="8519"/>
                  </a:cubicBezTo>
                  <a:cubicBezTo>
                    <a:pt x="12362" y="8412"/>
                    <a:pt x="12527" y="8304"/>
                    <a:pt x="12692" y="8195"/>
                  </a:cubicBezTo>
                  <a:cubicBezTo>
                    <a:pt x="12715" y="8180"/>
                    <a:pt x="12713" y="8144"/>
                    <a:pt x="12688" y="8131"/>
                  </a:cubicBezTo>
                  <a:cubicBezTo>
                    <a:pt x="12379" y="7952"/>
                    <a:pt x="12067" y="7775"/>
                    <a:pt x="11755" y="7598"/>
                  </a:cubicBezTo>
                  <a:cubicBezTo>
                    <a:pt x="11730" y="7583"/>
                    <a:pt x="11728" y="7549"/>
                    <a:pt x="11750" y="7533"/>
                  </a:cubicBezTo>
                  <a:cubicBezTo>
                    <a:pt x="11936" y="7404"/>
                    <a:pt x="12122" y="7275"/>
                    <a:pt x="12308" y="7146"/>
                  </a:cubicBezTo>
                  <a:cubicBezTo>
                    <a:pt x="12330" y="7130"/>
                    <a:pt x="12327" y="7097"/>
                    <a:pt x="12305" y="7084"/>
                  </a:cubicBezTo>
                  <a:cubicBezTo>
                    <a:pt x="12167" y="6998"/>
                    <a:pt x="11792" y="6766"/>
                    <a:pt x="11825" y="6756"/>
                  </a:cubicBezTo>
                  <a:cubicBezTo>
                    <a:pt x="11856" y="6749"/>
                    <a:pt x="12077" y="6585"/>
                    <a:pt x="12181" y="6509"/>
                  </a:cubicBezTo>
                  <a:cubicBezTo>
                    <a:pt x="12204" y="6492"/>
                    <a:pt x="12198" y="6454"/>
                    <a:pt x="12172" y="6443"/>
                  </a:cubicBezTo>
                  <a:cubicBezTo>
                    <a:pt x="11915" y="6339"/>
                    <a:pt x="11658" y="6236"/>
                    <a:pt x="11401" y="6133"/>
                  </a:cubicBezTo>
                  <a:cubicBezTo>
                    <a:pt x="11373" y="6124"/>
                    <a:pt x="11370" y="6082"/>
                    <a:pt x="11395" y="6066"/>
                  </a:cubicBezTo>
                  <a:cubicBezTo>
                    <a:pt x="11573" y="5960"/>
                    <a:pt x="11751" y="5852"/>
                    <a:pt x="11929" y="5746"/>
                  </a:cubicBezTo>
                  <a:cubicBezTo>
                    <a:pt x="11954" y="5730"/>
                    <a:pt x="11951" y="5689"/>
                    <a:pt x="11921" y="5678"/>
                  </a:cubicBezTo>
                  <a:cubicBezTo>
                    <a:pt x="11498" y="5555"/>
                    <a:pt x="11076" y="5430"/>
                    <a:pt x="10652" y="5310"/>
                  </a:cubicBezTo>
                  <a:cubicBezTo>
                    <a:pt x="10620" y="5298"/>
                    <a:pt x="10620" y="5251"/>
                    <a:pt x="10650" y="5239"/>
                  </a:cubicBezTo>
                  <a:cubicBezTo>
                    <a:pt x="10926" y="5090"/>
                    <a:pt x="11202" y="4938"/>
                    <a:pt x="11477" y="4787"/>
                  </a:cubicBezTo>
                  <a:cubicBezTo>
                    <a:pt x="11504" y="4778"/>
                    <a:pt x="11508" y="4739"/>
                    <a:pt x="11486" y="4721"/>
                  </a:cubicBezTo>
                  <a:cubicBezTo>
                    <a:pt x="11256" y="4548"/>
                    <a:pt x="11027" y="4376"/>
                    <a:pt x="10797" y="4204"/>
                  </a:cubicBezTo>
                  <a:cubicBezTo>
                    <a:pt x="10780" y="4191"/>
                    <a:pt x="10776" y="4164"/>
                    <a:pt x="10791" y="4149"/>
                  </a:cubicBezTo>
                  <a:cubicBezTo>
                    <a:pt x="10908" y="4011"/>
                    <a:pt x="11028" y="3873"/>
                    <a:pt x="11146" y="3733"/>
                  </a:cubicBezTo>
                  <a:cubicBezTo>
                    <a:pt x="11165" y="3710"/>
                    <a:pt x="11150" y="3671"/>
                    <a:pt x="11119" y="3671"/>
                  </a:cubicBezTo>
                  <a:cubicBezTo>
                    <a:pt x="11118" y="3671"/>
                    <a:pt x="11117" y="3671"/>
                    <a:pt x="11116" y="3671"/>
                  </a:cubicBezTo>
                  <a:cubicBezTo>
                    <a:pt x="10834" y="3680"/>
                    <a:pt x="10550" y="3687"/>
                    <a:pt x="10266" y="3697"/>
                  </a:cubicBezTo>
                  <a:cubicBezTo>
                    <a:pt x="10247" y="3697"/>
                    <a:pt x="10229" y="3680"/>
                    <a:pt x="10229" y="3659"/>
                  </a:cubicBezTo>
                  <a:cubicBezTo>
                    <a:pt x="10232" y="3463"/>
                    <a:pt x="10234" y="3267"/>
                    <a:pt x="10236" y="3072"/>
                  </a:cubicBezTo>
                  <a:cubicBezTo>
                    <a:pt x="10236" y="3049"/>
                    <a:pt x="10218" y="3032"/>
                    <a:pt x="10198" y="3032"/>
                  </a:cubicBezTo>
                  <a:cubicBezTo>
                    <a:pt x="10197" y="3032"/>
                    <a:pt x="10195" y="3032"/>
                    <a:pt x="10193" y="3032"/>
                  </a:cubicBezTo>
                  <a:cubicBezTo>
                    <a:pt x="9896" y="3096"/>
                    <a:pt x="9596" y="3158"/>
                    <a:pt x="9297" y="3222"/>
                  </a:cubicBezTo>
                  <a:cubicBezTo>
                    <a:pt x="9295" y="3223"/>
                    <a:pt x="9293" y="3223"/>
                    <a:pt x="9291" y="3223"/>
                  </a:cubicBezTo>
                  <a:cubicBezTo>
                    <a:pt x="9269" y="3223"/>
                    <a:pt x="9250" y="3201"/>
                    <a:pt x="9256" y="3177"/>
                  </a:cubicBezTo>
                  <a:cubicBezTo>
                    <a:pt x="9284" y="3041"/>
                    <a:pt x="9312" y="2904"/>
                    <a:pt x="9340" y="2767"/>
                  </a:cubicBezTo>
                  <a:cubicBezTo>
                    <a:pt x="9345" y="2743"/>
                    <a:pt x="9328" y="2721"/>
                    <a:pt x="9307" y="2721"/>
                  </a:cubicBezTo>
                  <a:cubicBezTo>
                    <a:pt x="9303" y="2721"/>
                    <a:pt x="9300" y="2722"/>
                    <a:pt x="9296" y="2723"/>
                  </a:cubicBezTo>
                  <a:cubicBezTo>
                    <a:pt x="8933" y="2821"/>
                    <a:pt x="8571" y="2919"/>
                    <a:pt x="8207" y="3018"/>
                  </a:cubicBezTo>
                  <a:cubicBezTo>
                    <a:pt x="8204" y="3019"/>
                    <a:pt x="8202" y="3019"/>
                    <a:pt x="8199" y="3019"/>
                  </a:cubicBezTo>
                  <a:cubicBezTo>
                    <a:pt x="8168" y="3019"/>
                    <a:pt x="8150" y="2979"/>
                    <a:pt x="8173" y="2955"/>
                  </a:cubicBezTo>
                  <a:cubicBezTo>
                    <a:pt x="8397" y="2733"/>
                    <a:pt x="8620" y="2510"/>
                    <a:pt x="8841" y="2286"/>
                  </a:cubicBezTo>
                  <a:cubicBezTo>
                    <a:pt x="8863" y="2266"/>
                    <a:pt x="8851" y="2225"/>
                    <a:pt x="8820" y="2223"/>
                  </a:cubicBezTo>
                  <a:cubicBezTo>
                    <a:pt x="8775" y="2219"/>
                    <a:pt x="8712" y="2215"/>
                    <a:pt x="8635" y="2215"/>
                  </a:cubicBezTo>
                  <a:cubicBezTo>
                    <a:pt x="8301" y="2215"/>
                    <a:pt x="7702" y="2286"/>
                    <a:pt x="7159" y="2714"/>
                  </a:cubicBezTo>
                  <a:cubicBezTo>
                    <a:pt x="7153" y="2720"/>
                    <a:pt x="7146" y="2722"/>
                    <a:pt x="7139" y="2722"/>
                  </a:cubicBezTo>
                  <a:cubicBezTo>
                    <a:pt x="7118" y="2722"/>
                    <a:pt x="7098" y="2698"/>
                    <a:pt x="7107" y="2672"/>
                  </a:cubicBezTo>
                  <a:cubicBezTo>
                    <a:pt x="7162" y="2500"/>
                    <a:pt x="7217" y="2332"/>
                    <a:pt x="7272" y="2160"/>
                  </a:cubicBezTo>
                  <a:cubicBezTo>
                    <a:pt x="7279" y="2135"/>
                    <a:pt x="7260" y="2110"/>
                    <a:pt x="7237" y="2110"/>
                  </a:cubicBezTo>
                  <a:cubicBezTo>
                    <a:pt x="7233" y="2110"/>
                    <a:pt x="7229" y="2111"/>
                    <a:pt x="7225" y="2113"/>
                  </a:cubicBezTo>
                  <a:cubicBezTo>
                    <a:pt x="6998" y="2201"/>
                    <a:pt x="6275" y="2543"/>
                    <a:pt x="6184" y="3344"/>
                  </a:cubicBezTo>
                  <a:cubicBezTo>
                    <a:pt x="6077" y="4296"/>
                    <a:pt x="7051" y="5299"/>
                    <a:pt x="5714" y="5634"/>
                  </a:cubicBezTo>
                  <a:cubicBezTo>
                    <a:pt x="5712" y="5634"/>
                    <a:pt x="5710" y="5636"/>
                    <a:pt x="5707" y="5636"/>
                  </a:cubicBezTo>
                  <a:cubicBezTo>
                    <a:pt x="5471" y="4570"/>
                    <a:pt x="5793" y="4045"/>
                    <a:pt x="5110" y="2766"/>
                  </a:cubicBezTo>
                  <a:cubicBezTo>
                    <a:pt x="4522" y="1666"/>
                    <a:pt x="4735" y="1103"/>
                    <a:pt x="4533" y="144"/>
                  </a:cubicBezTo>
                  <a:cubicBezTo>
                    <a:pt x="4514" y="58"/>
                    <a:pt x="4441" y="1"/>
                    <a:pt x="43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0" name="Google Shape;2130;p20"/>
            <p:cNvSpPr/>
            <p:nvPr/>
          </p:nvSpPr>
          <p:spPr>
            <a:xfrm>
              <a:off x="3211475" y="1218300"/>
              <a:ext cx="88700" cy="47725"/>
            </a:xfrm>
            <a:custGeom>
              <a:avLst/>
              <a:gdLst/>
              <a:ahLst/>
              <a:cxnLst/>
              <a:rect l="l" t="t" r="r" b="b"/>
              <a:pathLst>
                <a:path w="3548" h="1909" extrusionOk="0">
                  <a:moveTo>
                    <a:pt x="323" y="1"/>
                  </a:moveTo>
                  <a:cubicBezTo>
                    <a:pt x="214" y="1"/>
                    <a:pt x="105" y="12"/>
                    <a:pt x="0" y="41"/>
                  </a:cubicBezTo>
                  <a:cubicBezTo>
                    <a:pt x="92" y="20"/>
                    <a:pt x="185" y="11"/>
                    <a:pt x="278" y="11"/>
                  </a:cubicBezTo>
                  <a:cubicBezTo>
                    <a:pt x="402" y="11"/>
                    <a:pt x="526" y="27"/>
                    <a:pt x="647" y="50"/>
                  </a:cubicBezTo>
                  <a:cubicBezTo>
                    <a:pt x="970" y="122"/>
                    <a:pt x="1299" y="205"/>
                    <a:pt x="1599" y="347"/>
                  </a:cubicBezTo>
                  <a:cubicBezTo>
                    <a:pt x="1902" y="488"/>
                    <a:pt x="2131" y="739"/>
                    <a:pt x="2353" y="988"/>
                  </a:cubicBezTo>
                  <a:cubicBezTo>
                    <a:pt x="2678" y="1361"/>
                    <a:pt x="3071" y="1682"/>
                    <a:pt x="3510" y="1908"/>
                  </a:cubicBezTo>
                  <a:cubicBezTo>
                    <a:pt x="3321" y="1798"/>
                    <a:pt x="3143" y="1674"/>
                    <a:pt x="2973" y="1540"/>
                  </a:cubicBezTo>
                  <a:cubicBezTo>
                    <a:pt x="2713" y="1334"/>
                    <a:pt x="2492" y="1093"/>
                    <a:pt x="2274" y="843"/>
                  </a:cubicBezTo>
                  <a:cubicBezTo>
                    <a:pt x="2202" y="759"/>
                    <a:pt x="2123" y="682"/>
                    <a:pt x="2041" y="607"/>
                  </a:cubicBezTo>
                  <a:cubicBezTo>
                    <a:pt x="2110" y="575"/>
                    <a:pt x="2180" y="540"/>
                    <a:pt x="2251" y="514"/>
                  </a:cubicBezTo>
                  <a:cubicBezTo>
                    <a:pt x="2487" y="419"/>
                    <a:pt x="2737" y="355"/>
                    <a:pt x="2987" y="325"/>
                  </a:cubicBezTo>
                  <a:cubicBezTo>
                    <a:pt x="3065" y="317"/>
                    <a:pt x="3143" y="312"/>
                    <a:pt x="3221" y="312"/>
                  </a:cubicBezTo>
                  <a:cubicBezTo>
                    <a:pt x="3330" y="312"/>
                    <a:pt x="3439" y="321"/>
                    <a:pt x="3548" y="339"/>
                  </a:cubicBezTo>
                  <a:cubicBezTo>
                    <a:pt x="3468" y="317"/>
                    <a:pt x="3386" y="301"/>
                    <a:pt x="3302" y="292"/>
                  </a:cubicBezTo>
                  <a:cubicBezTo>
                    <a:pt x="3250" y="287"/>
                    <a:pt x="3198" y="285"/>
                    <a:pt x="3147" y="285"/>
                  </a:cubicBezTo>
                  <a:cubicBezTo>
                    <a:pt x="2944" y="285"/>
                    <a:pt x="2742" y="321"/>
                    <a:pt x="2549" y="383"/>
                  </a:cubicBezTo>
                  <a:cubicBezTo>
                    <a:pt x="2371" y="438"/>
                    <a:pt x="2200" y="515"/>
                    <a:pt x="2039" y="607"/>
                  </a:cubicBezTo>
                  <a:cubicBezTo>
                    <a:pt x="1874" y="458"/>
                    <a:pt x="1687" y="330"/>
                    <a:pt x="1478" y="254"/>
                  </a:cubicBezTo>
                  <a:cubicBezTo>
                    <a:pt x="1241" y="162"/>
                    <a:pt x="996" y="103"/>
                    <a:pt x="750" y="49"/>
                  </a:cubicBezTo>
                  <a:cubicBezTo>
                    <a:pt x="610" y="21"/>
                    <a:pt x="466" y="1"/>
                    <a:pt x="323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1" name="Google Shape;2131;p20"/>
            <p:cNvSpPr/>
            <p:nvPr/>
          </p:nvSpPr>
          <p:spPr>
            <a:xfrm>
              <a:off x="3089600" y="1203950"/>
              <a:ext cx="140525" cy="179600"/>
            </a:xfrm>
            <a:custGeom>
              <a:avLst/>
              <a:gdLst/>
              <a:ahLst/>
              <a:cxnLst/>
              <a:rect l="l" t="t" r="r" b="b"/>
              <a:pathLst>
                <a:path w="5621" h="7184" extrusionOk="0">
                  <a:moveTo>
                    <a:pt x="4254" y="4483"/>
                  </a:moveTo>
                  <a:lnTo>
                    <a:pt x="4254" y="4483"/>
                  </a:lnTo>
                  <a:cubicBezTo>
                    <a:pt x="4254" y="4485"/>
                    <a:pt x="4255" y="4486"/>
                    <a:pt x="4255" y="4487"/>
                  </a:cubicBezTo>
                  <a:lnTo>
                    <a:pt x="4255" y="4487"/>
                  </a:lnTo>
                  <a:cubicBezTo>
                    <a:pt x="4264" y="4489"/>
                    <a:pt x="4272" y="4492"/>
                    <a:pt x="4280" y="4495"/>
                  </a:cubicBezTo>
                  <a:lnTo>
                    <a:pt x="4280" y="4495"/>
                  </a:lnTo>
                  <a:cubicBezTo>
                    <a:pt x="4271" y="4491"/>
                    <a:pt x="4263" y="4487"/>
                    <a:pt x="4254" y="4483"/>
                  </a:cubicBezTo>
                  <a:close/>
                  <a:moveTo>
                    <a:pt x="4537" y="5252"/>
                  </a:moveTo>
                  <a:cubicBezTo>
                    <a:pt x="4531" y="5258"/>
                    <a:pt x="4525" y="5264"/>
                    <a:pt x="4519" y="5270"/>
                  </a:cubicBezTo>
                  <a:lnTo>
                    <a:pt x="4519" y="5270"/>
                  </a:lnTo>
                  <a:cubicBezTo>
                    <a:pt x="4525" y="5265"/>
                    <a:pt x="4531" y="5259"/>
                    <a:pt x="4538" y="5254"/>
                  </a:cubicBezTo>
                  <a:cubicBezTo>
                    <a:pt x="4537" y="5253"/>
                    <a:pt x="4537" y="5253"/>
                    <a:pt x="4537" y="5252"/>
                  </a:cubicBezTo>
                  <a:close/>
                  <a:moveTo>
                    <a:pt x="4280" y="4495"/>
                  </a:moveTo>
                  <a:lnTo>
                    <a:pt x="4280" y="4495"/>
                  </a:lnTo>
                  <a:cubicBezTo>
                    <a:pt x="4348" y="4523"/>
                    <a:pt x="4416" y="4551"/>
                    <a:pt x="4481" y="4585"/>
                  </a:cubicBezTo>
                  <a:cubicBezTo>
                    <a:pt x="4730" y="4707"/>
                    <a:pt x="4967" y="4856"/>
                    <a:pt x="5185" y="5028"/>
                  </a:cubicBezTo>
                  <a:cubicBezTo>
                    <a:pt x="5345" y="5155"/>
                    <a:pt x="5493" y="5299"/>
                    <a:pt x="5620" y="5462"/>
                  </a:cubicBezTo>
                  <a:cubicBezTo>
                    <a:pt x="5572" y="5386"/>
                    <a:pt x="5519" y="5311"/>
                    <a:pt x="5457" y="5244"/>
                  </a:cubicBezTo>
                  <a:cubicBezTo>
                    <a:pt x="5273" y="5037"/>
                    <a:pt x="5048" y="4869"/>
                    <a:pt x="4808" y="4732"/>
                  </a:cubicBezTo>
                  <a:cubicBezTo>
                    <a:pt x="4640" y="4635"/>
                    <a:pt x="4464" y="4553"/>
                    <a:pt x="4280" y="4495"/>
                  </a:cubicBezTo>
                  <a:close/>
                  <a:moveTo>
                    <a:pt x="336" y="0"/>
                  </a:moveTo>
                  <a:cubicBezTo>
                    <a:pt x="224" y="0"/>
                    <a:pt x="111" y="10"/>
                    <a:pt x="1" y="21"/>
                  </a:cubicBezTo>
                  <a:cubicBezTo>
                    <a:pt x="75" y="18"/>
                    <a:pt x="149" y="16"/>
                    <a:pt x="224" y="16"/>
                  </a:cubicBezTo>
                  <a:cubicBezTo>
                    <a:pt x="335" y="16"/>
                    <a:pt x="446" y="21"/>
                    <a:pt x="555" y="40"/>
                  </a:cubicBezTo>
                  <a:cubicBezTo>
                    <a:pt x="840" y="77"/>
                    <a:pt x="1056" y="273"/>
                    <a:pt x="1243" y="481"/>
                  </a:cubicBezTo>
                  <a:cubicBezTo>
                    <a:pt x="1341" y="581"/>
                    <a:pt x="1442" y="688"/>
                    <a:pt x="1565" y="763"/>
                  </a:cubicBezTo>
                  <a:cubicBezTo>
                    <a:pt x="1673" y="835"/>
                    <a:pt x="1807" y="868"/>
                    <a:pt x="1934" y="868"/>
                  </a:cubicBezTo>
                  <a:cubicBezTo>
                    <a:pt x="1949" y="868"/>
                    <a:pt x="1965" y="867"/>
                    <a:pt x="1980" y="866"/>
                  </a:cubicBezTo>
                  <a:cubicBezTo>
                    <a:pt x="2036" y="865"/>
                    <a:pt x="2092" y="860"/>
                    <a:pt x="2147" y="856"/>
                  </a:cubicBezTo>
                  <a:cubicBezTo>
                    <a:pt x="2161" y="1086"/>
                    <a:pt x="2173" y="1297"/>
                    <a:pt x="2185" y="1507"/>
                  </a:cubicBezTo>
                  <a:cubicBezTo>
                    <a:pt x="2200" y="1853"/>
                    <a:pt x="2200" y="2204"/>
                    <a:pt x="2136" y="2543"/>
                  </a:cubicBezTo>
                  <a:cubicBezTo>
                    <a:pt x="2100" y="2789"/>
                    <a:pt x="1986" y="3008"/>
                    <a:pt x="1834" y="3203"/>
                  </a:cubicBezTo>
                  <a:cubicBezTo>
                    <a:pt x="1768" y="3161"/>
                    <a:pt x="1700" y="3123"/>
                    <a:pt x="1627" y="3091"/>
                  </a:cubicBezTo>
                  <a:cubicBezTo>
                    <a:pt x="1388" y="2981"/>
                    <a:pt x="1132" y="2904"/>
                    <a:pt x="873" y="2856"/>
                  </a:cubicBezTo>
                  <a:cubicBezTo>
                    <a:pt x="733" y="2832"/>
                    <a:pt x="591" y="2816"/>
                    <a:pt x="450" y="2816"/>
                  </a:cubicBezTo>
                  <a:cubicBezTo>
                    <a:pt x="396" y="2816"/>
                    <a:pt x="343" y="2818"/>
                    <a:pt x="289" y="2823"/>
                  </a:cubicBezTo>
                  <a:cubicBezTo>
                    <a:pt x="375" y="2826"/>
                    <a:pt x="460" y="2832"/>
                    <a:pt x="545" y="2843"/>
                  </a:cubicBezTo>
                  <a:cubicBezTo>
                    <a:pt x="802" y="2875"/>
                    <a:pt x="1054" y="2930"/>
                    <a:pt x="1303" y="3001"/>
                  </a:cubicBezTo>
                  <a:cubicBezTo>
                    <a:pt x="1484" y="3056"/>
                    <a:pt x="1663" y="3118"/>
                    <a:pt x="1833" y="3204"/>
                  </a:cubicBezTo>
                  <a:cubicBezTo>
                    <a:pt x="1772" y="3282"/>
                    <a:pt x="1707" y="3357"/>
                    <a:pt x="1637" y="3425"/>
                  </a:cubicBezTo>
                  <a:cubicBezTo>
                    <a:pt x="1279" y="3788"/>
                    <a:pt x="830" y="4077"/>
                    <a:pt x="555" y="4520"/>
                  </a:cubicBezTo>
                  <a:cubicBezTo>
                    <a:pt x="684" y="4334"/>
                    <a:pt x="843" y="4174"/>
                    <a:pt x="1013" y="4023"/>
                  </a:cubicBezTo>
                  <a:cubicBezTo>
                    <a:pt x="1270" y="3796"/>
                    <a:pt x="1548" y="3590"/>
                    <a:pt x="1779" y="3331"/>
                  </a:cubicBezTo>
                  <a:cubicBezTo>
                    <a:pt x="1894" y="3201"/>
                    <a:pt x="1998" y="3061"/>
                    <a:pt x="2069" y="2899"/>
                  </a:cubicBezTo>
                  <a:cubicBezTo>
                    <a:pt x="2140" y="2739"/>
                    <a:pt x="2175" y="2566"/>
                    <a:pt x="2195" y="2395"/>
                  </a:cubicBezTo>
                  <a:cubicBezTo>
                    <a:pt x="2251" y="1880"/>
                    <a:pt x="2198" y="1364"/>
                    <a:pt x="2147" y="854"/>
                  </a:cubicBezTo>
                  <a:cubicBezTo>
                    <a:pt x="2305" y="844"/>
                    <a:pt x="2464" y="831"/>
                    <a:pt x="2622" y="828"/>
                  </a:cubicBezTo>
                  <a:cubicBezTo>
                    <a:pt x="2651" y="828"/>
                    <a:pt x="2681" y="827"/>
                    <a:pt x="2710" y="827"/>
                  </a:cubicBezTo>
                  <a:cubicBezTo>
                    <a:pt x="2891" y="827"/>
                    <a:pt x="3074" y="840"/>
                    <a:pt x="3242" y="908"/>
                  </a:cubicBezTo>
                  <a:cubicBezTo>
                    <a:pt x="3285" y="1046"/>
                    <a:pt x="3328" y="1184"/>
                    <a:pt x="3367" y="1325"/>
                  </a:cubicBezTo>
                  <a:cubicBezTo>
                    <a:pt x="3514" y="1868"/>
                    <a:pt x="3625" y="2421"/>
                    <a:pt x="3756" y="2969"/>
                  </a:cubicBezTo>
                  <a:cubicBezTo>
                    <a:pt x="3658" y="3106"/>
                    <a:pt x="3572" y="3226"/>
                    <a:pt x="3489" y="3344"/>
                  </a:cubicBezTo>
                  <a:cubicBezTo>
                    <a:pt x="3341" y="3552"/>
                    <a:pt x="3203" y="3752"/>
                    <a:pt x="3066" y="3948"/>
                  </a:cubicBezTo>
                  <a:cubicBezTo>
                    <a:pt x="2931" y="4151"/>
                    <a:pt x="2766" y="4339"/>
                    <a:pt x="2678" y="4575"/>
                  </a:cubicBezTo>
                  <a:cubicBezTo>
                    <a:pt x="2607" y="4750"/>
                    <a:pt x="2623" y="4941"/>
                    <a:pt x="2633" y="5119"/>
                  </a:cubicBezTo>
                  <a:cubicBezTo>
                    <a:pt x="2642" y="5296"/>
                    <a:pt x="2645" y="5495"/>
                    <a:pt x="2511" y="5627"/>
                  </a:cubicBezTo>
                  <a:cubicBezTo>
                    <a:pt x="2637" y="5521"/>
                    <a:pt x="2660" y="5340"/>
                    <a:pt x="2659" y="5184"/>
                  </a:cubicBezTo>
                  <a:cubicBezTo>
                    <a:pt x="2653" y="4942"/>
                    <a:pt x="2634" y="4695"/>
                    <a:pt x="2757" y="4482"/>
                  </a:cubicBezTo>
                  <a:cubicBezTo>
                    <a:pt x="2867" y="4269"/>
                    <a:pt x="3022" y="4080"/>
                    <a:pt x="3152" y="3877"/>
                  </a:cubicBezTo>
                  <a:cubicBezTo>
                    <a:pt x="3341" y="3593"/>
                    <a:pt x="3522" y="3324"/>
                    <a:pt x="3756" y="2971"/>
                  </a:cubicBezTo>
                  <a:lnTo>
                    <a:pt x="3769" y="3031"/>
                  </a:lnTo>
                  <a:cubicBezTo>
                    <a:pt x="3904" y="3600"/>
                    <a:pt x="4074" y="4163"/>
                    <a:pt x="4305" y="4700"/>
                  </a:cubicBezTo>
                  <a:cubicBezTo>
                    <a:pt x="4381" y="4884"/>
                    <a:pt x="4460" y="5068"/>
                    <a:pt x="4537" y="5252"/>
                  </a:cubicBezTo>
                  <a:lnTo>
                    <a:pt x="4537" y="5252"/>
                  </a:lnTo>
                  <a:cubicBezTo>
                    <a:pt x="4538" y="5252"/>
                    <a:pt x="4538" y="5251"/>
                    <a:pt x="4539" y="5250"/>
                  </a:cubicBezTo>
                  <a:cubicBezTo>
                    <a:pt x="4627" y="5462"/>
                    <a:pt x="4710" y="5678"/>
                    <a:pt x="4782" y="5896"/>
                  </a:cubicBezTo>
                  <a:cubicBezTo>
                    <a:pt x="4918" y="6305"/>
                    <a:pt x="5002" y="6733"/>
                    <a:pt x="4984" y="7166"/>
                  </a:cubicBezTo>
                  <a:cubicBezTo>
                    <a:pt x="5010" y="6787"/>
                    <a:pt x="4951" y="6404"/>
                    <a:pt x="4847" y="6039"/>
                  </a:cubicBezTo>
                  <a:cubicBezTo>
                    <a:pt x="4692" y="5505"/>
                    <a:pt x="4458" y="5002"/>
                    <a:pt x="4255" y="4487"/>
                  </a:cubicBezTo>
                  <a:lnTo>
                    <a:pt x="4255" y="4487"/>
                  </a:lnTo>
                  <a:cubicBezTo>
                    <a:pt x="4254" y="4487"/>
                    <a:pt x="4253" y="4486"/>
                    <a:pt x="4251" y="4486"/>
                  </a:cubicBezTo>
                  <a:cubicBezTo>
                    <a:pt x="4244" y="4465"/>
                    <a:pt x="4237" y="4447"/>
                    <a:pt x="4228" y="4427"/>
                  </a:cubicBezTo>
                  <a:cubicBezTo>
                    <a:pt x="4018" y="3890"/>
                    <a:pt x="3871" y="3332"/>
                    <a:pt x="3738" y="2771"/>
                  </a:cubicBezTo>
                  <a:cubicBezTo>
                    <a:pt x="3680" y="2526"/>
                    <a:pt x="3625" y="2281"/>
                    <a:pt x="3566" y="2037"/>
                  </a:cubicBezTo>
                  <a:lnTo>
                    <a:pt x="3566" y="2037"/>
                  </a:lnTo>
                  <a:cubicBezTo>
                    <a:pt x="3651" y="2078"/>
                    <a:pt x="3712" y="2109"/>
                    <a:pt x="3772" y="2138"/>
                  </a:cubicBezTo>
                  <a:cubicBezTo>
                    <a:pt x="3994" y="2246"/>
                    <a:pt x="4220" y="2349"/>
                    <a:pt x="4447" y="2447"/>
                  </a:cubicBezTo>
                  <a:cubicBezTo>
                    <a:pt x="4612" y="2515"/>
                    <a:pt x="4797" y="2579"/>
                    <a:pt x="4891" y="2740"/>
                  </a:cubicBezTo>
                  <a:cubicBezTo>
                    <a:pt x="4862" y="2664"/>
                    <a:pt x="4802" y="2601"/>
                    <a:pt x="4736" y="2555"/>
                  </a:cubicBezTo>
                  <a:cubicBezTo>
                    <a:pt x="4634" y="2482"/>
                    <a:pt x="4516" y="2442"/>
                    <a:pt x="4405" y="2389"/>
                  </a:cubicBezTo>
                  <a:cubicBezTo>
                    <a:pt x="4293" y="2340"/>
                    <a:pt x="4188" y="2292"/>
                    <a:pt x="4069" y="2242"/>
                  </a:cubicBezTo>
                  <a:cubicBezTo>
                    <a:pt x="3903" y="2170"/>
                    <a:pt x="3735" y="2102"/>
                    <a:pt x="3565" y="2036"/>
                  </a:cubicBezTo>
                  <a:cubicBezTo>
                    <a:pt x="3420" y="1425"/>
                    <a:pt x="3259" y="820"/>
                    <a:pt x="3009" y="245"/>
                  </a:cubicBezTo>
                  <a:lnTo>
                    <a:pt x="3009" y="245"/>
                  </a:lnTo>
                  <a:cubicBezTo>
                    <a:pt x="3099" y="462"/>
                    <a:pt x="3174" y="684"/>
                    <a:pt x="3243" y="907"/>
                  </a:cubicBezTo>
                  <a:cubicBezTo>
                    <a:pt x="3077" y="831"/>
                    <a:pt x="2891" y="811"/>
                    <a:pt x="2709" y="805"/>
                  </a:cubicBezTo>
                  <a:cubicBezTo>
                    <a:pt x="2675" y="804"/>
                    <a:pt x="2640" y="803"/>
                    <a:pt x="2606" y="803"/>
                  </a:cubicBezTo>
                  <a:cubicBezTo>
                    <a:pt x="2398" y="803"/>
                    <a:pt x="2189" y="824"/>
                    <a:pt x="1983" y="824"/>
                  </a:cubicBezTo>
                  <a:cubicBezTo>
                    <a:pt x="1940" y="824"/>
                    <a:pt x="1897" y="823"/>
                    <a:pt x="1854" y="821"/>
                  </a:cubicBezTo>
                  <a:cubicBezTo>
                    <a:pt x="1568" y="793"/>
                    <a:pt x="1375" y="549"/>
                    <a:pt x="1176" y="352"/>
                  </a:cubicBezTo>
                  <a:cubicBezTo>
                    <a:pt x="1029" y="201"/>
                    <a:pt x="846" y="66"/>
                    <a:pt x="634" y="28"/>
                  </a:cubicBezTo>
                  <a:cubicBezTo>
                    <a:pt x="535" y="8"/>
                    <a:pt x="436" y="0"/>
                    <a:pt x="336" y="0"/>
                  </a:cubicBezTo>
                  <a:close/>
                  <a:moveTo>
                    <a:pt x="4519" y="5270"/>
                  </a:moveTo>
                  <a:lnTo>
                    <a:pt x="4519" y="5270"/>
                  </a:lnTo>
                  <a:cubicBezTo>
                    <a:pt x="4443" y="5338"/>
                    <a:pt x="4369" y="5410"/>
                    <a:pt x="4305" y="5490"/>
                  </a:cubicBezTo>
                  <a:cubicBezTo>
                    <a:pt x="4080" y="5764"/>
                    <a:pt x="3921" y="6088"/>
                    <a:pt x="3806" y="6422"/>
                  </a:cubicBezTo>
                  <a:cubicBezTo>
                    <a:pt x="3723" y="6670"/>
                    <a:pt x="3659" y="6926"/>
                    <a:pt x="3621" y="7183"/>
                  </a:cubicBezTo>
                  <a:cubicBezTo>
                    <a:pt x="3650" y="7070"/>
                    <a:pt x="3675" y="6959"/>
                    <a:pt x="3707" y="6849"/>
                  </a:cubicBezTo>
                  <a:cubicBezTo>
                    <a:pt x="3805" y="6510"/>
                    <a:pt x="3924" y="6181"/>
                    <a:pt x="4084" y="5875"/>
                  </a:cubicBezTo>
                  <a:cubicBezTo>
                    <a:pt x="4202" y="5656"/>
                    <a:pt x="4344" y="5449"/>
                    <a:pt x="4519" y="527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2" name="Google Shape;2132;p20"/>
            <p:cNvSpPr/>
            <p:nvPr/>
          </p:nvSpPr>
          <p:spPr>
            <a:xfrm>
              <a:off x="3205325" y="1237725"/>
              <a:ext cx="63775" cy="97950"/>
            </a:xfrm>
            <a:custGeom>
              <a:avLst/>
              <a:gdLst/>
              <a:ahLst/>
              <a:cxnLst/>
              <a:rect l="l" t="t" r="r" b="b"/>
              <a:pathLst>
                <a:path w="2551" h="3918" extrusionOk="0">
                  <a:moveTo>
                    <a:pt x="0" y="1"/>
                  </a:moveTo>
                  <a:cubicBezTo>
                    <a:pt x="225" y="70"/>
                    <a:pt x="408" y="233"/>
                    <a:pt x="536" y="426"/>
                  </a:cubicBezTo>
                  <a:cubicBezTo>
                    <a:pt x="738" y="725"/>
                    <a:pt x="803" y="1086"/>
                    <a:pt x="863" y="1436"/>
                  </a:cubicBezTo>
                  <a:cubicBezTo>
                    <a:pt x="918" y="1790"/>
                    <a:pt x="996" y="2141"/>
                    <a:pt x="1107" y="2484"/>
                  </a:cubicBezTo>
                  <a:cubicBezTo>
                    <a:pt x="1271" y="2989"/>
                    <a:pt x="1500" y="3475"/>
                    <a:pt x="1791" y="3918"/>
                  </a:cubicBezTo>
                  <a:cubicBezTo>
                    <a:pt x="1674" y="3716"/>
                    <a:pt x="1565" y="3510"/>
                    <a:pt x="1467" y="3300"/>
                  </a:cubicBezTo>
                  <a:cubicBezTo>
                    <a:pt x="1319" y="2979"/>
                    <a:pt x="1193" y="2648"/>
                    <a:pt x="1095" y="2309"/>
                  </a:cubicBezTo>
                  <a:cubicBezTo>
                    <a:pt x="1027" y="2078"/>
                    <a:pt x="978" y="1842"/>
                    <a:pt x="932" y="1606"/>
                  </a:cubicBezTo>
                  <a:cubicBezTo>
                    <a:pt x="999" y="1602"/>
                    <a:pt x="1065" y="1599"/>
                    <a:pt x="1132" y="1599"/>
                  </a:cubicBezTo>
                  <a:cubicBezTo>
                    <a:pt x="1151" y="1599"/>
                    <a:pt x="1169" y="1599"/>
                    <a:pt x="1188" y="1600"/>
                  </a:cubicBezTo>
                  <a:cubicBezTo>
                    <a:pt x="1329" y="1602"/>
                    <a:pt x="1471" y="1613"/>
                    <a:pt x="1608" y="1640"/>
                  </a:cubicBezTo>
                  <a:cubicBezTo>
                    <a:pt x="1746" y="1664"/>
                    <a:pt x="1873" y="1722"/>
                    <a:pt x="1994" y="1797"/>
                  </a:cubicBezTo>
                  <a:cubicBezTo>
                    <a:pt x="2173" y="1902"/>
                    <a:pt x="2348" y="2029"/>
                    <a:pt x="2551" y="2086"/>
                  </a:cubicBezTo>
                  <a:cubicBezTo>
                    <a:pt x="2465" y="2051"/>
                    <a:pt x="2384" y="2007"/>
                    <a:pt x="2306" y="1959"/>
                  </a:cubicBezTo>
                  <a:cubicBezTo>
                    <a:pt x="2189" y="1886"/>
                    <a:pt x="2074" y="1804"/>
                    <a:pt x="1951" y="1733"/>
                  </a:cubicBezTo>
                  <a:cubicBezTo>
                    <a:pt x="1830" y="1661"/>
                    <a:pt x="1690" y="1618"/>
                    <a:pt x="1551" y="1600"/>
                  </a:cubicBezTo>
                  <a:cubicBezTo>
                    <a:pt x="1458" y="1586"/>
                    <a:pt x="1365" y="1581"/>
                    <a:pt x="1271" y="1581"/>
                  </a:cubicBezTo>
                  <a:cubicBezTo>
                    <a:pt x="1158" y="1581"/>
                    <a:pt x="1044" y="1589"/>
                    <a:pt x="931" y="1603"/>
                  </a:cubicBezTo>
                  <a:cubicBezTo>
                    <a:pt x="910" y="1493"/>
                    <a:pt x="888" y="1383"/>
                    <a:pt x="869" y="1273"/>
                  </a:cubicBezTo>
                  <a:cubicBezTo>
                    <a:pt x="817" y="1009"/>
                    <a:pt x="750" y="741"/>
                    <a:pt x="610" y="507"/>
                  </a:cubicBezTo>
                  <a:cubicBezTo>
                    <a:pt x="471" y="276"/>
                    <a:pt x="262" y="74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3" name="Google Shape;2133;p20"/>
            <p:cNvSpPr/>
            <p:nvPr/>
          </p:nvSpPr>
          <p:spPr>
            <a:xfrm>
              <a:off x="3179450" y="1159525"/>
              <a:ext cx="79150" cy="51775"/>
            </a:xfrm>
            <a:custGeom>
              <a:avLst/>
              <a:gdLst/>
              <a:ahLst/>
              <a:cxnLst/>
              <a:rect l="l" t="t" r="r" b="b"/>
              <a:pathLst>
                <a:path w="3166" h="2071" extrusionOk="0">
                  <a:moveTo>
                    <a:pt x="1642" y="1"/>
                  </a:moveTo>
                  <a:lnTo>
                    <a:pt x="1642" y="1"/>
                  </a:lnTo>
                  <a:cubicBezTo>
                    <a:pt x="1657" y="71"/>
                    <a:pt x="1675" y="142"/>
                    <a:pt x="1693" y="211"/>
                  </a:cubicBezTo>
                  <a:cubicBezTo>
                    <a:pt x="1756" y="423"/>
                    <a:pt x="1830" y="631"/>
                    <a:pt x="1916" y="833"/>
                  </a:cubicBezTo>
                  <a:cubicBezTo>
                    <a:pt x="1978" y="979"/>
                    <a:pt x="2044" y="1124"/>
                    <a:pt x="2120" y="1265"/>
                  </a:cubicBezTo>
                  <a:lnTo>
                    <a:pt x="2120" y="1265"/>
                  </a:lnTo>
                  <a:cubicBezTo>
                    <a:pt x="2090" y="1191"/>
                    <a:pt x="2069" y="1135"/>
                    <a:pt x="2048" y="1085"/>
                  </a:cubicBezTo>
                  <a:cubicBezTo>
                    <a:pt x="1952" y="830"/>
                    <a:pt x="1890" y="670"/>
                    <a:pt x="1812" y="462"/>
                  </a:cubicBezTo>
                  <a:cubicBezTo>
                    <a:pt x="1767" y="339"/>
                    <a:pt x="1726" y="230"/>
                    <a:pt x="1642" y="1"/>
                  </a:cubicBezTo>
                  <a:close/>
                  <a:moveTo>
                    <a:pt x="2921" y="879"/>
                  </a:moveTo>
                  <a:cubicBezTo>
                    <a:pt x="2819" y="879"/>
                    <a:pt x="2715" y="901"/>
                    <a:pt x="2619" y="938"/>
                  </a:cubicBezTo>
                  <a:cubicBezTo>
                    <a:pt x="2429" y="1008"/>
                    <a:pt x="2270" y="1135"/>
                    <a:pt x="2122" y="1269"/>
                  </a:cubicBezTo>
                  <a:lnTo>
                    <a:pt x="2122" y="1269"/>
                  </a:lnTo>
                  <a:cubicBezTo>
                    <a:pt x="2121" y="1268"/>
                    <a:pt x="2121" y="1266"/>
                    <a:pt x="2120" y="1265"/>
                  </a:cubicBezTo>
                  <a:lnTo>
                    <a:pt x="2120" y="1265"/>
                  </a:lnTo>
                  <a:cubicBezTo>
                    <a:pt x="2120" y="1267"/>
                    <a:pt x="2121" y="1268"/>
                    <a:pt x="2122" y="1269"/>
                  </a:cubicBezTo>
                  <a:cubicBezTo>
                    <a:pt x="2122" y="1269"/>
                    <a:pt x="2122" y="1269"/>
                    <a:pt x="2122" y="1269"/>
                  </a:cubicBezTo>
                  <a:lnTo>
                    <a:pt x="2122" y="1269"/>
                  </a:lnTo>
                  <a:cubicBezTo>
                    <a:pt x="2122" y="1270"/>
                    <a:pt x="2123" y="1270"/>
                    <a:pt x="2123" y="1271"/>
                  </a:cubicBezTo>
                  <a:cubicBezTo>
                    <a:pt x="2062" y="1326"/>
                    <a:pt x="2002" y="1383"/>
                    <a:pt x="1944" y="1439"/>
                  </a:cubicBezTo>
                  <a:cubicBezTo>
                    <a:pt x="1745" y="1636"/>
                    <a:pt x="1520" y="1806"/>
                    <a:pt x="1257" y="1907"/>
                  </a:cubicBezTo>
                  <a:cubicBezTo>
                    <a:pt x="1006" y="2007"/>
                    <a:pt x="735" y="2054"/>
                    <a:pt x="463" y="2054"/>
                  </a:cubicBezTo>
                  <a:cubicBezTo>
                    <a:pt x="308" y="2054"/>
                    <a:pt x="153" y="2038"/>
                    <a:pt x="0" y="2009"/>
                  </a:cubicBezTo>
                  <a:lnTo>
                    <a:pt x="0" y="2009"/>
                  </a:lnTo>
                  <a:cubicBezTo>
                    <a:pt x="175" y="2050"/>
                    <a:pt x="356" y="2071"/>
                    <a:pt x="537" y="2071"/>
                  </a:cubicBezTo>
                  <a:cubicBezTo>
                    <a:pt x="542" y="2071"/>
                    <a:pt x="547" y="2071"/>
                    <a:pt x="552" y="2071"/>
                  </a:cubicBezTo>
                  <a:cubicBezTo>
                    <a:pt x="838" y="2068"/>
                    <a:pt x="1126" y="2011"/>
                    <a:pt x="1388" y="1888"/>
                  </a:cubicBezTo>
                  <a:cubicBezTo>
                    <a:pt x="1653" y="1771"/>
                    <a:pt x="1866" y="1569"/>
                    <a:pt x="2067" y="1369"/>
                  </a:cubicBezTo>
                  <a:cubicBezTo>
                    <a:pt x="2216" y="1224"/>
                    <a:pt x="2372" y="1079"/>
                    <a:pt x="2560" y="988"/>
                  </a:cubicBezTo>
                  <a:cubicBezTo>
                    <a:pt x="2680" y="929"/>
                    <a:pt x="2815" y="890"/>
                    <a:pt x="2949" y="890"/>
                  </a:cubicBezTo>
                  <a:cubicBezTo>
                    <a:pt x="3022" y="890"/>
                    <a:pt x="3095" y="901"/>
                    <a:pt x="3165" y="928"/>
                  </a:cubicBezTo>
                  <a:cubicBezTo>
                    <a:pt x="3088" y="894"/>
                    <a:pt x="3005" y="879"/>
                    <a:pt x="2921" y="879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4" name="Google Shape;2134;p20"/>
            <p:cNvSpPr/>
            <p:nvPr/>
          </p:nvSpPr>
          <p:spPr>
            <a:xfrm>
              <a:off x="3505475" y="900825"/>
              <a:ext cx="167725" cy="166200"/>
            </a:xfrm>
            <a:custGeom>
              <a:avLst/>
              <a:gdLst/>
              <a:ahLst/>
              <a:cxnLst/>
              <a:rect l="l" t="t" r="r" b="b"/>
              <a:pathLst>
                <a:path w="6709" h="6648" extrusionOk="0">
                  <a:moveTo>
                    <a:pt x="5269" y="0"/>
                  </a:moveTo>
                  <a:cubicBezTo>
                    <a:pt x="5266" y="0"/>
                    <a:pt x="5264" y="0"/>
                    <a:pt x="5262" y="1"/>
                  </a:cubicBezTo>
                  <a:cubicBezTo>
                    <a:pt x="5045" y="99"/>
                    <a:pt x="4829" y="197"/>
                    <a:pt x="4612" y="299"/>
                  </a:cubicBezTo>
                  <a:cubicBezTo>
                    <a:pt x="4610" y="299"/>
                    <a:pt x="4608" y="300"/>
                    <a:pt x="4606" y="300"/>
                  </a:cubicBezTo>
                  <a:cubicBezTo>
                    <a:pt x="4597" y="300"/>
                    <a:pt x="4589" y="294"/>
                    <a:pt x="4588" y="284"/>
                  </a:cubicBezTo>
                  <a:cubicBezTo>
                    <a:pt x="4580" y="233"/>
                    <a:pt x="4572" y="180"/>
                    <a:pt x="4566" y="127"/>
                  </a:cubicBezTo>
                  <a:cubicBezTo>
                    <a:pt x="4565" y="117"/>
                    <a:pt x="4557" y="112"/>
                    <a:pt x="4549" y="112"/>
                  </a:cubicBezTo>
                  <a:cubicBezTo>
                    <a:pt x="4544" y="112"/>
                    <a:pt x="4539" y="114"/>
                    <a:pt x="4535" y="118"/>
                  </a:cubicBezTo>
                  <a:cubicBezTo>
                    <a:pt x="4447" y="215"/>
                    <a:pt x="4357" y="313"/>
                    <a:pt x="4269" y="411"/>
                  </a:cubicBezTo>
                  <a:cubicBezTo>
                    <a:pt x="4264" y="416"/>
                    <a:pt x="4260" y="418"/>
                    <a:pt x="4255" y="418"/>
                  </a:cubicBezTo>
                  <a:cubicBezTo>
                    <a:pt x="4248" y="418"/>
                    <a:pt x="4242" y="413"/>
                    <a:pt x="4239" y="406"/>
                  </a:cubicBezTo>
                  <a:cubicBezTo>
                    <a:pt x="4216" y="348"/>
                    <a:pt x="4194" y="288"/>
                    <a:pt x="4168" y="228"/>
                  </a:cubicBezTo>
                  <a:cubicBezTo>
                    <a:pt x="4166" y="221"/>
                    <a:pt x="4159" y="217"/>
                    <a:pt x="4153" y="217"/>
                  </a:cubicBezTo>
                  <a:cubicBezTo>
                    <a:pt x="4148" y="217"/>
                    <a:pt x="4143" y="219"/>
                    <a:pt x="4140" y="223"/>
                  </a:cubicBezTo>
                  <a:cubicBezTo>
                    <a:pt x="4058" y="318"/>
                    <a:pt x="3977" y="415"/>
                    <a:pt x="3898" y="510"/>
                  </a:cubicBezTo>
                  <a:cubicBezTo>
                    <a:pt x="3894" y="515"/>
                    <a:pt x="3889" y="517"/>
                    <a:pt x="3883" y="517"/>
                  </a:cubicBezTo>
                  <a:cubicBezTo>
                    <a:pt x="3878" y="517"/>
                    <a:pt x="3872" y="515"/>
                    <a:pt x="3870" y="509"/>
                  </a:cubicBezTo>
                  <a:lnTo>
                    <a:pt x="3727" y="257"/>
                  </a:lnTo>
                  <a:cubicBezTo>
                    <a:pt x="3723" y="251"/>
                    <a:pt x="3717" y="248"/>
                    <a:pt x="3712" y="248"/>
                  </a:cubicBezTo>
                  <a:cubicBezTo>
                    <a:pt x="3707" y="248"/>
                    <a:pt x="3703" y="250"/>
                    <a:pt x="3700" y="253"/>
                  </a:cubicBezTo>
                  <a:cubicBezTo>
                    <a:pt x="3582" y="379"/>
                    <a:pt x="3462" y="504"/>
                    <a:pt x="3345" y="631"/>
                  </a:cubicBezTo>
                  <a:cubicBezTo>
                    <a:pt x="3341" y="636"/>
                    <a:pt x="3336" y="638"/>
                    <a:pt x="3331" y="638"/>
                  </a:cubicBezTo>
                  <a:cubicBezTo>
                    <a:pt x="3324" y="638"/>
                    <a:pt x="3318" y="633"/>
                    <a:pt x="3316" y="625"/>
                  </a:cubicBezTo>
                  <a:cubicBezTo>
                    <a:pt x="3276" y="497"/>
                    <a:pt x="3236" y="367"/>
                    <a:pt x="3197" y="237"/>
                  </a:cubicBezTo>
                  <a:cubicBezTo>
                    <a:pt x="3194" y="229"/>
                    <a:pt x="3187" y="225"/>
                    <a:pt x="3181" y="225"/>
                  </a:cubicBezTo>
                  <a:cubicBezTo>
                    <a:pt x="3175" y="225"/>
                    <a:pt x="3170" y="227"/>
                    <a:pt x="3166" y="233"/>
                  </a:cubicBezTo>
                  <a:cubicBezTo>
                    <a:pt x="3066" y="400"/>
                    <a:pt x="2968" y="569"/>
                    <a:pt x="2873" y="739"/>
                  </a:cubicBezTo>
                  <a:cubicBezTo>
                    <a:pt x="2869" y="744"/>
                    <a:pt x="2864" y="746"/>
                    <a:pt x="2859" y="746"/>
                  </a:cubicBezTo>
                  <a:cubicBezTo>
                    <a:pt x="2851" y="746"/>
                    <a:pt x="2843" y="740"/>
                    <a:pt x="2842" y="730"/>
                  </a:cubicBezTo>
                  <a:cubicBezTo>
                    <a:pt x="2809" y="656"/>
                    <a:pt x="2777" y="582"/>
                    <a:pt x="2746" y="508"/>
                  </a:cubicBezTo>
                  <a:cubicBezTo>
                    <a:pt x="2744" y="499"/>
                    <a:pt x="2736" y="494"/>
                    <a:pt x="2729" y="494"/>
                  </a:cubicBezTo>
                  <a:cubicBezTo>
                    <a:pt x="2721" y="494"/>
                    <a:pt x="2714" y="499"/>
                    <a:pt x="2711" y="508"/>
                  </a:cubicBezTo>
                  <a:cubicBezTo>
                    <a:pt x="2642" y="724"/>
                    <a:pt x="2573" y="943"/>
                    <a:pt x="2503" y="1161"/>
                  </a:cubicBezTo>
                  <a:cubicBezTo>
                    <a:pt x="2501" y="1169"/>
                    <a:pt x="2493" y="1174"/>
                    <a:pt x="2486" y="1174"/>
                  </a:cubicBezTo>
                  <a:cubicBezTo>
                    <a:pt x="2479" y="1174"/>
                    <a:pt x="2473" y="1170"/>
                    <a:pt x="2470" y="1162"/>
                  </a:cubicBezTo>
                  <a:cubicBezTo>
                    <a:pt x="2414" y="996"/>
                    <a:pt x="2359" y="827"/>
                    <a:pt x="2304" y="659"/>
                  </a:cubicBezTo>
                  <a:cubicBezTo>
                    <a:pt x="2301" y="651"/>
                    <a:pt x="2294" y="647"/>
                    <a:pt x="2287" y="647"/>
                  </a:cubicBezTo>
                  <a:cubicBezTo>
                    <a:pt x="2283" y="647"/>
                    <a:pt x="2279" y="648"/>
                    <a:pt x="2276" y="651"/>
                  </a:cubicBezTo>
                  <a:cubicBezTo>
                    <a:pt x="2238" y="685"/>
                    <a:pt x="2198" y="717"/>
                    <a:pt x="2160" y="751"/>
                  </a:cubicBezTo>
                  <a:cubicBezTo>
                    <a:pt x="2156" y="754"/>
                    <a:pt x="2152" y="755"/>
                    <a:pt x="2148" y="755"/>
                  </a:cubicBezTo>
                  <a:cubicBezTo>
                    <a:pt x="2141" y="755"/>
                    <a:pt x="2135" y="752"/>
                    <a:pt x="2131" y="746"/>
                  </a:cubicBezTo>
                  <a:cubicBezTo>
                    <a:pt x="2084" y="642"/>
                    <a:pt x="2036" y="540"/>
                    <a:pt x="1987" y="436"/>
                  </a:cubicBezTo>
                  <a:cubicBezTo>
                    <a:pt x="1984" y="430"/>
                    <a:pt x="1978" y="426"/>
                    <a:pt x="1972" y="426"/>
                  </a:cubicBezTo>
                  <a:cubicBezTo>
                    <a:pt x="1966" y="426"/>
                    <a:pt x="1960" y="430"/>
                    <a:pt x="1957" y="436"/>
                  </a:cubicBezTo>
                  <a:cubicBezTo>
                    <a:pt x="1931" y="477"/>
                    <a:pt x="1904" y="516"/>
                    <a:pt x="1877" y="558"/>
                  </a:cubicBezTo>
                  <a:cubicBezTo>
                    <a:pt x="1874" y="564"/>
                    <a:pt x="1867" y="567"/>
                    <a:pt x="1861" y="567"/>
                  </a:cubicBezTo>
                  <a:cubicBezTo>
                    <a:pt x="1856" y="567"/>
                    <a:pt x="1851" y="565"/>
                    <a:pt x="1848" y="562"/>
                  </a:cubicBezTo>
                  <a:lnTo>
                    <a:pt x="1517" y="93"/>
                  </a:lnTo>
                  <a:cubicBezTo>
                    <a:pt x="1514" y="89"/>
                    <a:pt x="1510" y="88"/>
                    <a:pt x="1505" y="88"/>
                  </a:cubicBezTo>
                  <a:cubicBezTo>
                    <a:pt x="1496" y="88"/>
                    <a:pt x="1486" y="96"/>
                    <a:pt x="1486" y="109"/>
                  </a:cubicBezTo>
                  <a:cubicBezTo>
                    <a:pt x="1477" y="246"/>
                    <a:pt x="1472" y="384"/>
                    <a:pt x="1464" y="522"/>
                  </a:cubicBezTo>
                  <a:cubicBezTo>
                    <a:pt x="1465" y="535"/>
                    <a:pt x="1456" y="544"/>
                    <a:pt x="1446" y="544"/>
                  </a:cubicBezTo>
                  <a:cubicBezTo>
                    <a:pt x="1443" y="544"/>
                    <a:pt x="1440" y="543"/>
                    <a:pt x="1437" y="541"/>
                  </a:cubicBezTo>
                  <a:cubicBezTo>
                    <a:pt x="1404" y="520"/>
                    <a:pt x="1371" y="500"/>
                    <a:pt x="1339" y="478"/>
                  </a:cubicBezTo>
                  <a:cubicBezTo>
                    <a:pt x="1336" y="477"/>
                    <a:pt x="1333" y="476"/>
                    <a:pt x="1330" y="476"/>
                  </a:cubicBezTo>
                  <a:cubicBezTo>
                    <a:pt x="1319" y="476"/>
                    <a:pt x="1309" y="487"/>
                    <a:pt x="1311" y="500"/>
                  </a:cubicBezTo>
                  <a:cubicBezTo>
                    <a:pt x="1331" y="593"/>
                    <a:pt x="1352" y="686"/>
                    <a:pt x="1372" y="778"/>
                  </a:cubicBezTo>
                  <a:cubicBezTo>
                    <a:pt x="1375" y="790"/>
                    <a:pt x="1365" y="802"/>
                    <a:pt x="1354" y="802"/>
                  </a:cubicBezTo>
                  <a:cubicBezTo>
                    <a:pt x="1353" y="802"/>
                    <a:pt x="1352" y="802"/>
                    <a:pt x="1351" y="801"/>
                  </a:cubicBezTo>
                  <a:cubicBezTo>
                    <a:pt x="1253" y="782"/>
                    <a:pt x="1157" y="760"/>
                    <a:pt x="1059" y="740"/>
                  </a:cubicBezTo>
                  <a:cubicBezTo>
                    <a:pt x="1057" y="740"/>
                    <a:pt x="1056" y="740"/>
                    <a:pt x="1054" y="740"/>
                  </a:cubicBezTo>
                  <a:cubicBezTo>
                    <a:pt x="1043" y="740"/>
                    <a:pt x="1034" y="753"/>
                    <a:pt x="1038" y="765"/>
                  </a:cubicBezTo>
                  <a:cubicBezTo>
                    <a:pt x="1084" y="938"/>
                    <a:pt x="1132" y="1113"/>
                    <a:pt x="1180" y="1286"/>
                  </a:cubicBezTo>
                  <a:cubicBezTo>
                    <a:pt x="1182" y="1299"/>
                    <a:pt x="1173" y="1310"/>
                    <a:pt x="1160" y="1310"/>
                  </a:cubicBezTo>
                  <a:cubicBezTo>
                    <a:pt x="1159" y="1310"/>
                    <a:pt x="1158" y="1310"/>
                    <a:pt x="1158" y="1310"/>
                  </a:cubicBezTo>
                  <a:cubicBezTo>
                    <a:pt x="1046" y="1291"/>
                    <a:pt x="934" y="1271"/>
                    <a:pt x="821" y="1249"/>
                  </a:cubicBezTo>
                  <a:cubicBezTo>
                    <a:pt x="820" y="1249"/>
                    <a:pt x="819" y="1249"/>
                    <a:pt x="818" y="1249"/>
                  </a:cubicBezTo>
                  <a:cubicBezTo>
                    <a:pt x="806" y="1249"/>
                    <a:pt x="797" y="1261"/>
                    <a:pt x="801" y="1272"/>
                  </a:cubicBezTo>
                  <a:cubicBezTo>
                    <a:pt x="819" y="1350"/>
                    <a:pt x="867" y="1560"/>
                    <a:pt x="856" y="1560"/>
                  </a:cubicBezTo>
                  <a:cubicBezTo>
                    <a:pt x="856" y="1560"/>
                    <a:pt x="856" y="1560"/>
                    <a:pt x="856" y="1560"/>
                  </a:cubicBezTo>
                  <a:cubicBezTo>
                    <a:pt x="842" y="1550"/>
                    <a:pt x="705" y="1530"/>
                    <a:pt x="642" y="1522"/>
                  </a:cubicBezTo>
                  <a:cubicBezTo>
                    <a:pt x="641" y="1522"/>
                    <a:pt x="640" y="1522"/>
                    <a:pt x="639" y="1522"/>
                  </a:cubicBezTo>
                  <a:cubicBezTo>
                    <a:pt x="626" y="1522"/>
                    <a:pt x="616" y="1536"/>
                    <a:pt x="622" y="1548"/>
                  </a:cubicBezTo>
                  <a:cubicBezTo>
                    <a:pt x="677" y="1676"/>
                    <a:pt x="730" y="1803"/>
                    <a:pt x="785" y="1932"/>
                  </a:cubicBezTo>
                  <a:cubicBezTo>
                    <a:pt x="790" y="1944"/>
                    <a:pt x="780" y="1958"/>
                    <a:pt x="769" y="1958"/>
                  </a:cubicBezTo>
                  <a:cubicBezTo>
                    <a:pt x="767" y="1958"/>
                    <a:pt x="765" y="1958"/>
                    <a:pt x="764" y="1957"/>
                  </a:cubicBezTo>
                  <a:cubicBezTo>
                    <a:pt x="662" y="1932"/>
                    <a:pt x="561" y="1907"/>
                    <a:pt x="459" y="1880"/>
                  </a:cubicBezTo>
                  <a:cubicBezTo>
                    <a:pt x="458" y="1880"/>
                    <a:pt x="457" y="1880"/>
                    <a:pt x="456" y="1880"/>
                  </a:cubicBezTo>
                  <a:cubicBezTo>
                    <a:pt x="443" y="1880"/>
                    <a:pt x="433" y="1894"/>
                    <a:pt x="438" y="1907"/>
                  </a:cubicBezTo>
                  <a:cubicBezTo>
                    <a:pt x="544" y="2100"/>
                    <a:pt x="650" y="2295"/>
                    <a:pt x="759" y="2489"/>
                  </a:cubicBezTo>
                  <a:cubicBezTo>
                    <a:pt x="765" y="2502"/>
                    <a:pt x="754" y="2516"/>
                    <a:pt x="741" y="2516"/>
                  </a:cubicBezTo>
                  <a:cubicBezTo>
                    <a:pt x="739" y="2516"/>
                    <a:pt x="737" y="2516"/>
                    <a:pt x="735" y="2515"/>
                  </a:cubicBezTo>
                  <a:cubicBezTo>
                    <a:pt x="583" y="2471"/>
                    <a:pt x="432" y="2427"/>
                    <a:pt x="279" y="2382"/>
                  </a:cubicBezTo>
                  <a:cubicBezTo>
                    <a:pt x="277" y="2381"/>
                    <a:pt x="275" y="2380"/>
                    <a:pt x="273" y="2380"/>
                  </a:cubicBezTo>
                  <a:cubicBezTo>
                    <a:pt x="262" y="2380"/>
                    <a:pt x="252" y="2391"/>
                    <a:pt x="253" y="2404"/>
                  </a:cubicBezTo>
                  <a:cubicBezTo>
                    <a:pt x="273" y="2547"/>
                    <a:pt x="293" y="2690"/>
                    <a:pt x="314" y="2832"/>
                  </a:cubicBezTo>
                  <a:cubicBezTo>
                    <a:pt x="316" y="2843"/>
                    <a:pt x="308" y="2853"/>
                    <a:pt x="298" y="2855"/>
                  </a:cubicBezTo>
                  <a:cubicBezTo>
                    <a:pt x="206" y="2863"/>
                    <a:pt x="116" y="2869"/>
                    <a:pt x="24" y="2876"/>
                  </a:cubicBezTo>
                  <a:cubicBezTo>
                    <a:pt x="8" y="2877"/>
                    <a:pt x="1" y="2898"/>
                    <a:pt x="12" y="2908"/>
                  </a:cubicBezTo>
                  <a:lnTo>
                    <a:pt x="324" y="3201"/>
                  </a:lnTo>
                  <a:cubicBezTo>
                    <a:pt x="331" y="3210"/>
                    <a:pt x="331" y="3222"/>
                    <a:pt x="324" y="3230"/>
                  </a:cubicBezTo>
                  <a:lnTo>
                    <a:pt x="112" y="3436"/>
                  </a:lnTo>
                  <a:cubicBezTo>
                    <a:pt x="103" y="3445"/>
                    <a:pt x="105" y="3458"/>
                    <a:pt x="114" y="3464"/>
                  </a:cubicBezTo>
                  <a:cubicBezTo>
                    <a:pt x="243" y="3549"/>
                    <a:pt x="371" y="3633"/>
                    <a:pt x="501" y="3718"/>
                  </a:cubicBezTo>
                  <a:cubicBezTo>
                    <a:pt x="512" y="3725"/>
                    <a:pt x="512" y="3740"/>
                    <a:pt x="500" y="3748"/>
                  </a:cubicBezTo>
                  <a:cubicBezTo>
                    <a:pt x="441" y="3786"/>
                    <a:pt x="383" y="3824"/>
                    <a:pt x="324" y="3864"/>
                  </a:cubicBezTo>
                  <a:cubicBezTo>
                    <a:pt x="311" y="3872"/>
                    <a:pt x="311" y="3889"/>
                    <a:pt x="324" y="3896"/>
                  </a:cubicBezTo>
                  <a:cubicBezTo>
                    <a:pt x="487" y="3990"/>
                    <a:pt x="650" y="4085"/>
                    <a:pt x="815" y="4179"/>
                  </a:cubicBezTo>
                  <a:cubicBezTo>
                    <a:pt x="831" y="4189"/>
                    <a:pt x="824" y="4213"/>
                    <a:pt x="805" y="4213"/>
                  </a:cubicBezTo>
                  <a:lnTo>
                    <a:pt x="330" y="4213"/>
                  </a:lnTo>
                  <a:cubicBezTo>
                    <a:pt x="314" y="4213"/>
                    <a:pt x="305" y="4231"/>
                    <a:pt x="314" y="4244"/>
                  </a:cubicBezTo>
                  <a:cubicBezTo>
                    <a:pt x="391" y="4337"/>
                    <a:pt x="655" y="4608"/>
                    <a:pt x="1081" y="4660"/>
                  </a:cubicBezTo>
                  <a:cubicBezTo>
                    <a:pt x="1097" y="4661"/>
                    <a:pt x="1100" y="4685"/>
                    <a:pt x="1084" y="4693"/>
                  </a:cubicBezTo>
                  <a:cubicBezTo>
                    <a:pt x="1004" y="4734"/>
                    <a:pt x="924" y="4776"/>
                    <a:pt x="843" y="4816"/>
                  </a:cubicBezTo>
                  <a:cubicBezTo>
                    <a:pt x="830" y="4825"/>
                    <a:pt x="830" y="4844"/>
                    <a:pt x="843" y="4850"/>
                  </a:cubicBezTo>
                  <a:cubicBezTo>
                    <a:pt x="905" y="4878"/>
                    <a:pt x="1048" y="4931"/>
                    <a:pt x="1217" y="4931"/>
                  </a:cubicBezTo>
                  <a:cubicBezTo>
                    <a:pt x="1355" y="4931"/>
                    <a:pt x="1509" y="4896"/>
                    <a:pt x="1652" y="4783"/>
                  </a:cubicBezTo>
                  <a:cubicBezTo>
                    <a:pt x="1956" y="4542"/>
                    <a:pt x="2021" y="4038"/>
                    <a:pt x="2347" y="4038"/>
                  </a:cubicBezTo>
                  <a:cubicBezTo>
                    <a:pt x="2425" y="4038"/>
                    <a:pt x="2519" y="4067"/>
                    <a:pt x="2634" y="4136"/>
                  </a:cubicBezTo>
                  <a:cubicBezTo>
                    <a:pt x="2635" y="4136"/>
                    <a:pt x="2635" y="4137"/>
                    <a:pt x="2637" y="4137"/>
                  </a:cubicBezTo>
                  <a:cubicBezTo>
                    <a:pt x="2342" y="4601"/>
                    <a:pt x="2041" y="4673"/>
                    <a:pt x="1828" y="5371"/>
                  </a:cubicBezTo>
                  <a:cubicBezTo>
                    <a:pt x="1646" y="5972"/>
                    <a:pt x="1371" y="6097"/>
                    <a:pt x="1101" y="6509"/>
                  </a:cubicBezTo>
                  <a:cubicBezTo>
                    <a:pt x="1072" y="6553"/>
                    <a:pt x="1087" y="6612"/>
                    <a:pt x="1131" y="6636"/>
                  </a:cubicBezTo>
                  <a:cubicBezTo>
                    <a:pt x="1143" y="6644"/>
                    <a:pt x="1157" y="6647"/>
                    <a:pt x="1171" y="6647"/>
                  </a:cubicBezTo>
                  <a:cubicBezTo>
                    <a:pt x="1201" y="6647"/>
                    <a:pt x="1230" y="6631"/>
                    <a:pt x="1247" y="6605"/>
                  </a:cubicBezTo>
                  <a:cubicBezTo>
                    <a:pt x="1494" y="6205"/>
                    <a:pt x="1788" y="6045"/>
                    <a:pt x="1965" y="5409"/>
                  </a:cubicBezTo>
                  <a:cubicBezTo>
                    <a:pt x="2153" y="4741"/>
                    <a:pt x="2430" y="4688"/>
                    <a:pt x="2727" y="4201"/>
                  </a:cubicBezTo>
                  <a:lnTo>
                    <a:pt x="2727" y="4201"/>
                  </a:lnTo>
                  <a:cubicBezTo>
                    <a:pt x="3157" y="4534"/>
                    <a:pt x="2611" y="4858"/>
                    <a:pt x="2544" y="5303"/>
                  </a:cubicBezTo>
                  <a:cubicBezTo>
                    <a:pt x="2483" y="5701"/>
                    <a:pt x="2793" y="5959"/>
                    <a:pt x="2892" y="6031"/>
                  </a:cubicBezTo>
                  <a:cubicBezTo>
                    <a:pt x="2895" y="6033"/>
                    <a:pt x="2899" y="6034"/>
                    <a:pt x="2902" y="6034"/>
                  </a:cubicBezTo>
                  <a:cubicBezTo>
                    <a:pt x="2912" y="6034"/>
                    <a:pt x="2921" y="6026"/>
                    <a:pt x="2919" y="6014"/>
                  </a:cubicBezTo>
                  <a:cubicBezTo>
                    <a:pt x="2913" y="5926"/>
                    <a:pt x="2909" y="5836"/>
                    <a:pt x="2903" y="5748"/>
                  </a:cubicBezTo>
                  <a:cubicBezTo>
                    <a:pt x="2902" y="5737"/>
                    <a:pt x="2911" y="5729"/>
                    <a:pt x="2921" y="5729"/>
                  </a:cubicBezTo>
                  <a:cubicBezTo>
                    <a:pt x="2926" y="5729"/>
                    <a:pt x="2931" y="5731"/>
                    <a:pt x="2935" y="5736"/>
                  </a:cubicBezTo>
                  <a:cubicBezTo>
                    <a:pt x="3192" y="6076"/>
                    <a:pt x="3559" y="6170"/>
                    <a:pt x="3676" y="6192"/>
                  </a:cubicBezTo>
                  <a:cubicBezTo>
                    <a:pt x="3678" y="6193"/>
                    <a:pt x="3679" y="6193"/>
                    <a:pt x="3681" y="6193"/>
                  </a:cubicBezTo>
                  <a:cubicBezTo>
                    <a:pt x="3694" y="6193"/>
                    <a:pt x="3701" y="6178"/>
                    <a:pt x="3695" y="6165"/>
                  </a:cubicBezTo>
                  <a:cubicBezTo>
                    <a:pt x="3615" y="6031"/>
                    <a:pt x="3535" y="5896"/>
                    <a:pt x="3455" y="5760"/>
                  </a:cubicBezTo>
                  <a:cubicBezTo>
                    <a:pt x="3447" y="5748"/>
                    <a:pt x="3458" y="5733"/>
                    <a:pt x="3470" y="5733"/>
                  </a:cubicBezTo>
                  <a:cubicBezTo>
                    <a:pt x="3473" y="5733"/>
                    <a:pt x="3476" y="5734"/>
                    <a:pt x="3480" y="5736"/>
                  </a:cubicBezTo>
                  <a:cubicBezTo>
                    <a:pt x="3641" y="5831"/>
                    <a:pt x="3805" y="5928"/>
                    <a:pt x="3968" y="6026"/>
                  </a:cubicBezTo>
                  <a:cubicBezTo>
                    <a:pt x="3970" y="6027"/>
                    <a:pt x="3973" y="6028"/>
                    <a:pt x="3976" y="6028"/>
                  </a:cubicBezTo>
                  <a:cubicBezTo>
                    <a:pt x="3984" y="6028"/>
                    <a:pt x="3993" y="6022"/>
                    <a:pt x="3993" y="6012"/>
                  </a:cubicBezTo>
                  <a:cubicBezTo>
                    <a:pt x="3996" y="5945"/>
                    <a:pt x="4001" y="5878"/>
                    <a:pt x="4004" y="5811"/>
                  </a:cubicBezTo>
                  <a:cubicBezTo>
                    <a:pt x="4004" y="5801"/>
                    <a:pt x="4013" y="5793"/>
                    <a:pt x="4023" y="5793"/>
                  </a:cubicBezTo>
                  <a:cubicBezTo>
                    <a:pt x="4025" y="5793"/>
                    <a:pt x="4028" y="5793"/>
                    <a:pt x="4030" y="5795"/>
                  </a:cubicBezTo>
                  <a:cubicBezTo>
                    <a:pt x="4166" y="5867"/>
                    <a:pt x="4300" y="5939"/>
                    <a:pt x="4436" y="6012"/>
                  </a:cubicBezTo>
                  <a:cubicBezTo>
                    <a:pt x="4439" y="6014"/>
                    <a:pt x="4442" y="6014"/>
                    <a:pt x="4445" y="6014"/>
                  </a:cubicBezTo>
                  <a:cubicBezTo>
                    <a:pt x="4453" y="6014"/>
                    <a:pt x="4460" y="6010"/>
                    <a:pt x="4463" y="6001"/>
                  </a:cubicBezTo>
                  <a:cubicBezTo>
                    <a:pt x="4485" y="5911"/>
                    <a:pt x="4509" y="5822"/>
                    <a:pt x="4534" y="5731"/>
                  </a:cubicBezTo>
                  <a:cubicBezTo>
                    <a:pt x="4537" y="5723"/>
                    <a:pt x="4544" y="5718"/>
                    <a:pt x="4551" y="5718"/>
                  </a:cubicBezTo>
                  <a:cubicBezTo>
                    <a:pt x="4553" y="5718"/>
                    <a:pt x="4555" y="5718"/>
                    <a:pt x="4557" y="5719"/>
                  </a:cubicBezTo>
                  <a:cubicBezTo>
                    <a:pt x="4692" y="5764"/>
                    <a:pt x="4826" y="5812"/>
                    <a:pt x="4961" y="5858"/>
                  </a:cubicBezTo>
                  <a:cubicBezTo>
                    <a:pt x="4963" y="5859"/>
                    <a:pt x="4964" y="5859"/>
                    <a:pt x="4966" y="5859"/>
                  </a:cubicBezTo>
                  <a:cubicBezTo>
                    <a:pt x="4979" y="5859"/>
                    <a:pt x="4989" y="5846"/>
                    <a:pt x="4983" y="5834"/>
                  </a:cubicBezTo>
                  <a:cubicBezTo>
                    <a:pt x="4944" y="5752"/>
                    <a:pt x="4905" y="5671"/>
                    <a:pt x="4867" y="5590"/>
                  </a:cubicBezTo>
                  <a:cubicBezTo>
                    <a:pt x="4862" y="5581"/>
                    <a:pt x="4867" y="5568"/>
                    <a:pt x="4876" y="5566"/>
                  </a:cubicBezTo>
                  <a:cubicBezTo>
                    <a:pt x="5009" y="5523"/>
                    <a:pt x="5142" y="5480"/>
                    <a:pt x="5273" y="5438"/>
                  </a:cubicBezTo>
                  <a:cubicBezTo>
                    <a:pt x="5286" y="5433"/>
                    <a:pt x="5290" y="5414"/>
                    <a:pt x="5278" y="5407"/>
                  </a:cubicBezTo>
                  <a:cubicBezTo>
                    <a:pt x="5165" y="5296"/>
                    <a:pt x="5055" y="5183"/>
                    <a:pt x="4944" y="5072"/>
                  </a:cubicBezTo>
                  <a:cubicBezTo>
                    <a:pt x="4930" y="5061"/>
                    <a:pt x="4938" y="5041"/>
                    <a:pt x="4955" y="5040"/>
                  </a:cubicBezTo>
                  <a:cubicBezTo>
                    <a:pt x="5174" y="5051"/>
                    <a:pt x="5390" y="5063"/>
                    <a:pt x="5609" y="5077"/>
                  </a:cubicBezTo>
                  <a:cubicBezTo>
                    <a:pt x="5624" y="5077"/>
                    <a:pt x="5632" y="5058"/>
                    <a:pt x="5621" y="5047"/>
                  </a:cubicBezTo>
                  <a:cubicBezTo>
                    <a:pt x="5550" y="4971"/>
                    <a:pt x="5482" y="4893"/>
                    <a:pt x="5413" y="4816"/>
                  </a:cubicBezTo>
                  <a:cubicBezTo>
                    <a:pt x="5402" y="4806"/>
                    <a:pt x="5410" y="4788"/>
                    <a:pt x="5426" y="4788"/>
                  </a:cubicBezTo>
                  <a:cubicBezTo>
                    <a:pt x="5561" y="4783"/>
                    <a:pt x="5697" y="4779"/>
                    <a:pt x="5834" y="4776"/>
                  </a:cubicBezTo>
                  <a:cubicBezTo>
                    <a:pt x="5848" y="4776"/>
                    <a:pt x="5855" y="4759"/>
                    <a:pt x="5848" y="4748"/>
                  </a:cubicBezTo>
                  <a:cubicBezTo>
                    <a:pt x="5810" y="4696"/>
                    <a:pt x="5728" y="4586"/>
                    <a:pt x="5714" y="4576"/>
                  </a:cubicBezTo>
                  <a:cubicBezTo>
                    <a:pt x="5700" y="4568"/>
                    <a:pt x="5910" y="4526"/>
                    <a:pt x="5988" y="4510"/>
                  </a:cubicBezTo>
                  <a:cubicBezTo>
                    <a:pt x="6001" y="4508"/>
                    <a:pt x="6007" y="4494"/>
                    <a:pt x="5999" y="4483"/>
                  </a:cubicBezTo>
                  <a:cubicBezTo>
                    <a:pt x="5930" y="4394"/>
                    <a:pt x="5861" y="4304"/>
                    <a:pt x="5793" y="4214"/>
                  </a:cubicBezTo>
                  <a:cubicBezTo>
                    <a:pt x="5785" y="4203"/>
                    <a:pt x="5791" y="4189"/>
                    <a:pt x="5804" y="4186"/>
                  </a:cubicBezTo>
                  <a:cubicBezTo>
                    <a:pt x="5974" y="4156"/>
                    <a:pt x="6146" y="4130"/>
                    <a:pt x="6319" y="4105"/>
                  </a:cubicBezTo>
                  <a:cubicBezTo>
                    <a:pt x="6332" y="4104"/>
                    <a:pt x="6338" y="4087"/>
                    <a:pt x="6330" y="4078"/>
                  </a:cubicBezTo>
                  <a:cubicBezTo>
                    <a:pt x="6269" y="4001"/>
                    <a:pt x="6207" y="3923"/>
                    <a:pt x="6146" y="3846"/>
                  </a:cubicBezTo>
                  <a:cubicBezTo>
                    <a:pt x="6139" y="3835"/>
                    <a:pt x="6143" y="3819"/>
                    <a:pt x="6157" y="3818"/>
                  </a:cubicBezTo>
                  <a:lnTo>
                    <a:pt x="6428" y="3768"/>
                  </a:lnTo>
                  <a:cubicBezTo>
                    <a:pt x="6442" y="3764"/>
                    <a:pt x="6447" y="3745"/>
                    <a:pt x="6434" y="3736"/>
                  </a:cubicBezTo>
                  <a:cubicBezTo>
                    <a:pt x="6401" y="3714"/>
                    <a:pt x="6368" y="3694"/>
                    <a:pt x="6336" y="3672"/>
                  </a:cubicBezTo>
                  <a:cubicBezTo>
                    <a:pt x="6324" y="3665"/>
                    <a:pt x="6325" y="3647"/>
                    <a:pt x="6338" y="3642"/>
                  </a:cubicBezTo>
                  <a:cubicBezTo>
                    <a:pt x="6457" y="3586"/>
                    <a:pt x="6574" y="3529"/>
                    <a:pt x="6693" y="3473"/>
                  </a:cubicBezTo>
                  <a:cubicBezTo>
                    <a:pt x="6709" y="3467"/>
                    <a:pt x="6709" y="3445"/>
                    <a:pt x="6693" y="3439"/>
                  </a:cubicBezTo>
                  <a:cubicBezTo>
                    <a:pt x="6508" y="3400"/>
                    <a:pt x="6324" y="3359"/>
                    <a:pt x="6140" y="3320"/>
                  </a:cubicBezTo>
                  <a:cubicBezTo>
                    <a:pt x="6129" y="3316"/>
                    <a:pt x="6124" y="3303"/>
                    <a:pt x="6130" y="3293"/>
                  </a:cubicBezTo>
                  <a:cubicBezTo>
                    <a:pt x="6155" y="3255"/>
                    <a:pt x="6179" y="3217"/>
                    <a:pt x="6205" y="3179"/>
                  </a:cubicBezTo>
                  <a:cubicBezTo>
                    <a:pt x="6213" y="3167"/>
                    <a:pt x="6205" y="3152"/>
                    <a:pt x="6191" y="3151"/>
                  </a:cubicBezTo>
                  <a:cubicBezTo>
                    <a:pt x="6080" y="3146"/>
                    <a:pt x="5968" y="3143"/>
                    <a:pt x="5855" y="3139"/>
                  </a:cubicBezTo>
                  <a:cubicBezTo>
                    <a:pt x="5845" y="3139"/>
                    <a:pt x="5837" y="3128"/>
                    <a:pt x="5838" y="3118"/>
                  </a:cubicBezTo>
                  <a:cubicBezTo>
                    <a:pt x="5850" y="3071"/>
                    <a:pt x="5865" y="3023"/>
                    <a:pt x="5877" y="2978"/>
                  </a:cubicBezTo>
                  <a:cubicBezTo>
                    <a:pt x="5879" y="2966"/>
                    <a:pt x="5872" y="2955"/>
                    <a:pt x="5861" y="2955"/>
                  </a:cubicBezTo>
                  <a:cubicBezTo>
                    <a:pt x="5860" y="2955"/>
                    <a:pt x="5859" y="2955"/>
                    <a:pt x="5859" y="2956"/>
                  </a:cubicBezTo>
                  <a:cubicBezTo>
                    <a:pt x="5685" y="2969"/>
                    <a:pt x="5513" y="2985"/>
                    <a:pt x="5340" y="3000"/>
                  </a:cubicBezTo>
                  <a:cubicBezTo>
                    <a:pt x="5339" y="3000"/>
                    <a:pt x="5338" y="3000"/>
                    <a:pt x="5337" y="3000"/>
                  </a:cubicBezTo>
                  <a:cubicBezTo>
                    <a:pt x="5322" y="3000"/>
                    <a:pt x="5315" y="2979"/>
                    <a:pt x="5328" y="2969"/>
                  </a:cubicBezTo>
                  <a:cubicBezTo>
                    <a:pt x="5493" y="2825"/>
                    <a:pt x="5658" y="2679"/>
                    <a:pt x="5823" y="2535"/>
                  </a:cubicBezTo>
                  <a:cubicBezTo>
                    <a:pt x="5836" y="2523"/>
                    <a:pt x="5827" y="2504"/>
                    <a:pt x="5811" y="2504"/>
                  </a:cubicBezTo>
                  <a:cubicBezTo>
                    <a:pt x="5810" y="2504"/>
                    <a:pt x="5809" y="2504"/>
                    <a:pt x="5807" y="2504"/>
                  </a:cubicBezTo>
                  <a:cubicBezTo>
                    <a:pt x="5728" y="2503"/>
                    <a:pt x="5647" y="2503"/>
                    <a:pt x="5568" y="2503"/>
                  </a:cubicBezTo>
                  <a:cubicBezTo>
                    <a:pt x="5566" y="2503"/>
                    <a:pt x="5565" y="2503"/>
                    <a:pt x="5564" y="2503"/>
                  </a:cubicBezTo>
                  <a:cubicBezTo>
                    <a:pt x="5552" y="2503"/>
                    <a:pt x="5543" y="2489"/>
                    <a:pt x="5548" y="2478"/>
                  </a:cubicBezTo>
                  <a:cubicBezTo>
                    <a:pt x="5658" y="2327"/>
                    <a:pt x="5769" y="2176"/>
                    <a:pt x="5881" y="2026"/>
                  </a:cubicBezTo>
                  <a:cubicBezTo>
                    <a:pt x="5887" y="2014"/>
                    <a:pt x="5879" y="2000"/>
                    <a:pt x="5866" y="2000"/>
                  </a:cubicBezTo>
                  <a:cubicBezTo>
                    <a:pt x="5866" y="2000"/>
                    <a:pt x="5865" y="2000"/>
                    <a:pt x="5865" y="2000"/>
                  </a:cubicBezTo>
                  <a:cubicBezTo>
                    <a:pt x="5732" y="2012"/>
                    <a:pt x="5598" y="2025"/>
                    <a:pt x="5467" y="2037"/>
                  </a:cubicBezTo>
                  <a:cubicBezTo>
                    <a:pt x="5467" y="2037"/>
                    <a:pt x="5466" y="2037"/>
                    <a:pt x="5465" y="2037"/>
                  </a:cubicBezTo>
                  <a:cubicBezTo>
                    <a:pt x="5452" y="2037"/>
                    <a:pt x="5444" y="2024"/>
                    <a:pt x="5450" y="2012"/>
                  </a:cubicBezTo>
                  <a:cubicBezTo>
                    <a:pt x="5516" y="1858"/>
                    <a:pt x="5584" y="1705"/>
                    <a:pt x="5648" y="1550"/>
                  </a:cubicBezTo>
                  <a:cubicBezTo>
                    <a:pt x="5653" y="1540"/>
                    <a:pt x="5647" y="1528"/>
                    <a:pt x="5635" y="1526"/>
                  </a:cubicBezTo>
                  <a:cubicBezTo>
                    <a:pt x="5541" y="1513"/>
                    <a:pt x="5444" y="1501"/>
                    <a:pt x="5349" y="1489"/>
                  </a:cubicBezTo>
                  <a:cubicBezTo>
                    <a:pt x="5336" y="1488"/>
                    <a:pt x="5330" y="1475"/>
                    <a:pt x="5335" y="1463"/>
                  </a:cubicBezTo>
                  <a:cubicBezTo>
                    <a:pt x="5390" y="1353"/>
                    <a:pt x="5448" y="1244"/>
                    <a:pt x="5504" y="1134"/>
                  </a:cubicBezTo>
                  <a:cubicBezTo>
                    <a:pt x="5510" y="1122"/>
                    <a:pt x="5502" y="1108"/>
                    <a:pt x="5488" y="1108"/>
                  </a:cubicBezTo>
                  <a:cubicBezTo>
                    <a:pt x="5424" y="1108"/>
                    <a:pt x="5361" y="1110"/>
                    <a:pt x="5297" y="1112"/>
                  </a:cubicBezTo>
                  <a:cubicBezTo>
                    <a:pt x="5285" y="1112"/>
                    <a:pt x="5276" y="1097"/>
                    <a:pt x="5281" y="1088"/>
                  </a:cubicBezTo>
                  <a:cubicBezTo>
                    <a:pt x="5338" y="969"/>
                    <a:pt x="5394" y="852"/>
                    <a:pt x="5449" y="734"/>
                  </a:cubicBezTo>
                  <a:cubicBezTo>
                    <a:pt x="5454" y="722"/>
                    <a:pt x="5446" y="709"/>
                    <a:pt x="5433" y="709"/>
                  </a:cubicBezTo>
                  <a:cubicBezTo>
                    <a:pt x="5431" y="709"/>
                    <a:pt x="5430" y="709"/>
                    <a:pt x="5428" y="710"/>
                  </a:cubicBezTo>
                  <a:cubicBezTo>
                    <a:pt x="5378" y="722"/>
                    <a:pt x="5327" y="734"/>
                    <a:pt x="5275" y="748"/>
                  </a:cubicBezTo>
                  <a:cubicBezTo>
                    <a:pt x="5274" y="748"/>
                    <a:pt x="5272" y="748"/>
                    <a:pt x="5271" y="748"/>
                  </a:cubicBezTo>
                  <a:cubicBezTo>
                    <a:pt x="5262" y="748"/>
                    <a:pt x="5254" y="740"/>
                    <a:pt x="5254" y="729"/>
                  </a:cubicBezTo>
                  <a:cubicBezTo>
                    <a:pt x="5264" y="492"/>
                    <a:pt x="5275" y="256"/>
                    <a:pt x="5286" y="18"/>
                  </a:cubicBezTo>
                  <a:cubicBezTo>
                    <a:pt x="5286" y="12"/>
                    <a:pt x="5284" y="6"/>
                    <a:pt x="5279" y="3"/>
                  </a:cubicBezTo>
                  <a:cubicBezTo>
                    <a:pt x="5276" y="1"/>
                    <a:pt x="5272" y="0"/>
                    <a:pt x="52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5" name="Google Shape;2135;p20"/>
            <p:cNvSpPr/>
            <p:nvPr/>
          </p:nvSpPr>
          <p:spPr>
            <a:xfrm>
              <a:off x="3533150" y="933075"/>
              <a:ext cx="28950" cy="47900"/>
            </a:xfrm>
            <a:custGeom>
              <a:avLst/>
              <a:gdLst/>
              <a:ahLst/>
              <a:cxnLst/>
              <a:rect l="l" t="t" r="r" b="b"/>
              <a:pathLst>
                <a:path w="1158" h="1916" extrusionOk="0">
                  <a:moveTo>
                    <a:pt x="573" y="1"/>
                  </a:moveTo>
                  <a:cubicBezTo>
                    <a:pt x="600" y="106"/>
                    <a:pt x="620" y="215"/>
                    <a:pt x="632" y="322"/>
                  </a:cubicBezTo>
                  <a:cubicBezTo>
                    <a:pt x="653" y="488"/>
                    <a:pt x="644" y="653"/>
                    <a:pt x="634" y="820"/>
                  </a:cubicBezTo>
                  <a:cubicBezTo>
                    <a:pt x="629" y="875"/>
                    <a:pt x="631" y="932"/>
                    <a:pt x="634" y="987"/>
                  </a:cubicBezTo>
                  <a:cubicBezTo>
                    <a:pt x="598" y="973"/>
                    <a:pt x="561" y="961"/>
                    <a:pt x="525" y="945"/>
                  </a:cubicBezTo>
                  <a:cubicBezTo>
                    <a:pt x="408" y="895"/>
                    <a:pt x="295" y="829"/>
                    <a:pt x="196" y="751"/>
                  </a:cubicBezTo>
                  <a:cubicBezTo>
                    <a:pt x="123" y="693"/>
                    <a:pt x="57" y="625"/>
                    <a:pt x="1" y="546"/>
                  </a:cubicBezTo>
                  <a:lnTo>
                    <a:pt x="1" y="546"/>
                  </a:lnTo>
                  <a:cubicBezTo>
                    <a:pt x="20" y="583"/>
                    <a:pt x="45" y="618"/>
                    <a:pt x="72" y="650"/>
                  </a:cubicBezTo>
                  <a:cubicBezTo>
                    <a:pt x="152" y="749"/>
                    <a:pt x="257" y="828"/>
                    <a:pt x="371" y="885"/>
                  </a:cubicBezTo>
                  <a:cubicBezTo>
                    <a:pt x="453" y="930"/>
                    <a:pt x="543" y="963"/>
                    <a:pt x="632" y="988"/>
                  </a:cubicBezTo>
                  <a:cubicBezTo>
                    <a:pt x="638" y="1099"/>
                    <a:pt x="659" y="1212"/>
                    <a:pt x="708" y="1313"/>
                  </a:cubicBezTo>
                  <a:cubicBezTo>
                    <a:pt x="759" y="1429"/>
                    <a:pt x="825" y="1540"/>
                    <a:pt x="894" y="1646"/>
                  </a:cubicBezTo>
                  <a:cubicBezTo>
                    <a:pt x="965" y="1751"/>
                    <a:pt x="1046" y="1851"/>
                    <a:pt x="1158" y="1915"/>
                  </a:cubicBezTo>
                  <a:cubicBezTo>
                    <a:pt x="1065" y="1856"/>
                    <a:pt x="993" y="1771"/>
                    <a:pt x="932" y="1680"/>
                  </a:cubicBezTo>
                  <a:cubicBezTo>
                    <a:pt x="840" y="1538"/>
                    <a:pt x="752" y="1394"/>
                    <a:pt x="697" y="1236"/>
                  </a:cubicBezTo>
                  <a:cubicBezTo>
                    <a:pt x="638" y="1078"/>
                    <a:pt x="646" y="907"/>
                    <a:pt x="656" y="741"/>
                  </a:cubicBezTo>
                  <a:cubicBezTo>
                    <a:pt x="673" y="491"/>
                    <a:pt x="648" y="238"/>
                    <a:pt x="573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6" name="Google Shape;2136;p20"/>
            <p:cNvSpPr/>
            <p:nvPr/>
          </p:nvSpPr>
          <p:spPr>
            <a:xfrm>
              <a:off x="3575275" y="921650"/>
              <a:ext cx="59850" cy="107850"/>
            </a:xfrm>
            <a:custGeom>
              <a:avLst/>
              <a:gdLst/>
              <a:ahLst/>
              <a:cxnLst/>
              <a:rect l="l" t="t" r="r" b="b"/>
              <a:pathLst>
                <a:path w="2394" h="4314" extrusionOk="0">
                  <a:moveTo>
                    <a:pt x="2077" y="1423"/>
                  </a:moveTo>
                  <a:cubicBezTo>
                    <a:pt x="2001" y="1423"/>
                    <a:pt x="1933" y="1476"/>
                    <a:pt x="1881" y="1529"/>
                  </a:cubicBezTo>
                  <a:cubicBezTo>
                    <a:pt x="1797" y="1619"/>
                    <a:pt x="1716" y="1712"/>
                    <a:pt x="1596" y="1745"/>
                  </a:cubicBezTo>
                  <a:cubicBezTo>
                    <a:pt x="1483" y="1781"/>
                    <a:pt x="1360" y="1793"/>
                    <a:pt x="1240" y="1820"/>
                  </a:cubicBezTo>
                  <a:cubicBezTo>
                    <a:pt x="1073" y="1853"/>
                    <a:pt x="911" y="1885"/>
                    <a:pt x="703" y="1927"/>
                  </a:cubicBezTo>
                  <a:cubicBezTo>
                    <a:pt x="788" y="1913"/>
                    <a:pt x="860" y="1901"/>
                    <a:pt x="933" y="1889"/>
                  </a:cubicBezTo>
                  <a:cubicBezTo>
                    <a:pt x="1058" y="1867"/>
                    <a:pt x="1179" y="1846"/>
                    <a:pt x="1297" y="1824"/>
                  </a:cubicBezTo>
                  <a:cubicBezTo>
                    <a:pt x="1418" y="1800"/>
                    <a:pt x="1544" y="1792"/>
                    <a:pt x="1659" y="1738"/>
                  </a:cubicBezTo>
                  <a:cubicBezTo>
                    <a:pt x="1746" y="1702"/>
                    <a:pt x="1808" y="1628"/>
                    <a:pt x="1868" y="1561"/>
                  </a:cubicBezTo>
                  <a:cubicBezTo>
                    <a:pt x="1927" y="1496"/>
                    <a:pt x="1996" y="1424"/>
                    <a:pt x="2092" y="1424"/>
                  </a:cubicBezTo>
                  <a:cubicBezTo>
                    <a:pt x="2087" y="1424"/>
                    <a:pt x="2082" y="1423"/>
                    <a:pt x="2077" y="1423"/>
                  </a:cubicBezTo>
                  <a:close/>
                  <a:moveTo>
                    <a:pt x="219" y="1609"/>
                  </a:moveTo>
                  <a:cubicBezTo>
                    <a:pt x="202" y="1645"/>
                    <a:pt x="201" y="1690"/>
                    <a:pt x="209" y="1730"/>
                  </a:cubicBezTo>
                  <a:cubicBezTo>
                    <a:pt x="219" y="1792"/>
                    <a:pt x="247" y="1849"/>
                    <a:pt x="267" y="1906"/>
                  </a:cubicBezTo>
                  <a:cubicBezTo>
                    <a:pt x="290" y="1964"/>
                    <a:pt x="311" y="2017"/>
                    <a:pt x="334" y="2077"/>
                  </a:cubicBezTo>
                  <a:cubicBezTo>
                    <a:pt x="367" y="2159"/>
                    <a:pt x="401" y="2243"/>
                    <a:pt x="438" y="2325"/>
                  </a:cubicBezTo>
                  <a:lnTo>
                    <a:pt x="438" y="2325"/>
                  </a:lnTo>
                  <a:cubicBezTo>
                    <a:pt x="424" y="2284"/>
                    <a:pt x="413" y="2251"/>
                    <a:pt x="402" y="2222"/>
                  </a:cubicBezTo>
                  <a:cubicBezTo>
                    <a:pt x="362" y="2104"/>
                    <a:pt x="318" y="1987"/>
                    <a:pt x="273" y="1872"/>
                  </a:cubicBezTo>
                  <a:cubicBezTo>
                    <a:pt x="240" y="1787"/>
                    <a:pt x="195" y="1701"/>
                    <a:pt x="219" y="1609"/>
                  </a:cubicBezTo>
                  <a:close/>
                  <a:moveTo>
                    <a:pt x="438" y="2325"/>
                  </a:moveTo>
                  <a:cubicBezTo>
                    <a:pt x="438" y="2327"/>
                    <a:pt x="438" y="2328"/>
                    <a:pt x="439" y="2330"/>
                  </a:cubicBezTo>
                  <a:lnTo>
                    <a:pt x="439" y="2330"/>
                  </a:lnTo>
                  <a:cubicBezTo>
                    <a:pt x="439" y="2330"/>
                    <a:pt x="439" y="2329"/>
                    <a:pt x="439" y="2329"/>
                  </a:cubicBezTo>
                  <a:cubicBezTo>
                    <a:pt x="439" y="2328"/>
                    <a:pt x="438" y="2327"/>
                    <a:pt x="438" y="2325"/>
                  </a:cubicBezTo>
                  <a:close/>
                  <a:moveTo>
                    <a:pt x="1760" y="0"/>
                  </a:moveTo>
                  <a:cubicBezTo>
                    <a:pt x="1617" y="126"/>
                    <a:pt x="1502" y="283"/>
                    <a:pt x="1409" y="450"/>
                  </a:cubicBezTo>
                  <a:cubicBezTo>
                    <a:pt x="1273" y="695"/>
                    <a:pt x="1178" y="959"/>
                    <a:pt x="1067" y="1215"/>
                  </a:cubicBezTo>
                  <a:cubicBezTo>
                    <a:pt x="1050" y="1176"/>
                    <a:pt x="1035" y="1137"/>
                    <a:pt x="1020" y="1099"/>
                  </a:cubicBezTo>
                  <a:cubicBezTo>
                    <a:pt x="975" y="965"/>
                    <a:pt x="944" y="830"/>
                    <a:pt x="927" y="690"/>
                  </a:cubicBezTo>
                  <a:cubicBezTo>
                    <a:pt x="915" y="587"/>
                    <a:pt x="914" y="483"/>
                    <a:pt x="927" y="381"/>
                  </a:cubicBezTo>
                  <a:lnTo>
                    <a:pt x="927" y="381"/>
                  </a:lnTo>
                  <a:cubicBezTo>
                    <a:pt x="916" y="426"/>
                    <a:pt x="909" y="471"/>
                    <a:pt x="908" y="518"/>
                  </a:cubicBezTo>
                  <a:cubicBezTo>
                    <a:pt x="900" y="656"/>
                    <a:pt x="920" y="797"/>
                    <a:pt x="957" y="930"/>
                  </a:cubicBezTo>
                  <a:cubicBezTo>
                    <a:pt x="984" y="1029"/>
                    <a:pt x="1019" y="1126"/>
                    <a:pt x="1067" y="1216"/>
                  </a:cubicBezTo>
                  <a:cubicBezTo>
                    <a:pt x="1062" y="1225"/>
                    <a:pt x="1059" y="1236"/>
                    <a:pt x="1054" y="1245"/>
                  </a:cubicBezTo>
                  <a:cubicBezTo>
                    <a:pt x="938" y="1511"/>
                    <a:pt x="793" y="1762"/>
                    <a:pt x="640" y="2008"/>
                  </a:cubicBezTo>
                  <a:cubicBezTo>
                    <a:pt x="574" y="2115"/>
                    <a:pt x="506" y="2222"/>
                    <a:pt x="439" y="2330"/>
                  </a:cubicBezTo>
                  <a:cubicBezTo>
                    <a:pt x="439" y="2330"/>
                    <a:pt x="439" y="2330"/>
                    <a:pt x="439" y="2330"/>
                  </a:cubicBezTo>
                  <a:lnTo>
                    <a:pt x="439" y="2330"/>
                  </a:lnTo>
                  <a:cubicBezTo>
                    <a:pt x="274" y="2599"/>
                    <a:pt x="115" y="2870"/>
                    <a:pt x="0" y="3164"/>
                  </a:cubicBezTo>
                  <a:cubicBezTo>
                    <a:pt x="47" y="3056"/>
                    <a:pt x="98" y="2949"/>
                    <a:pt x="152" y="2844"/>
                  </a:cubicBezTo>
                  <a:cubicBezTo>
                    <a:pt x="184" y="2931"/>
                    <a:pt x="243" y="3005"/>
                    <a:pt x="306" y="3071"/>
                  </a:cubicBezTo>
                  <a:cubicBezTo>
                    <a:pt x="404" y="3176"/>
                    <a:pt x="522" y="3264"/>
                    <a:pt x="617" y="3369"/>
                  </a:cubicBezTo>
                  <a:cubicBezTo>
                    <a:pt x="708" y="3480"/>
                    <a:pt x="690" y="3637"/>
                    <a:pt x="690" y="3778"/>
                  </a:cubicBezTo>
                  <a:cubicBezTo>
                    <a:pt x="689" y="3883"/>
                    <a:pt x="706" y="3995"/>
                    <a:pt x="768" y="4086"/>
                  </a:cubicBezTo>
                  <a:cubicBezTo>
                    <a:pt x="828" y="4176"/>
                    <a:pt x="909" y="4246"/>
                    <a:pt x="992" y="4313"/>
                  </a:cubicBezTo>
                  <a:cubicBezTo>
                    <a:pt x="925" y="4250"/>
                    <a:pt x="855" y="4185"/>
                    <a:pt x="802" y="4110"/>
                  </a:cubicBezTo>
                  <a:cubicBezTo>
                    <a:pt x="713" y="3995"/>
                    <a:pt x="706" y="3849"/>
                    <a:pt x="713" y="3708"/>
                  </a:cubicBezTo>
                  <a:cubicBezTo>
                    <a:pt x="714" y="3638"/>
                    <a:pt x="717" y="3565"/>
                    <a:pt x="700" y="3494"/>
                  </a:cubicBezTo>
                  <a:cubicBezTo>
                    <a:pt x="686" y="3422"/>
                    <a:pt x="641" y="3357"/>
                    <a:pt x="588" y="3310"/>
                  </a:cubicBezTo>
                  <a:cubicBezTo>
                    <a:pt x="566" y="3291"/>
                    <a:pt x="546" y="3272"/>
                    <a:pt x="524" y="3254"/>
                  </a:cubicBezTo>
                  <a:cubicBezTo>
                    <a:pt x="601" y="3168"/>
                    <a:pt x="670" y="3089"/>
                    <a:pt x="741" y="3009"/>
                  </a:cubicBezTo>
                  <a:cubicBezTo>
                    <a:pt x="860" y="2881"/>
                    <a:pt x="984" y="2757"/>
                    <a:pt x="1128" y="2657"/>
                  </a:cubicBezTo>
                  <a:cubicBezTo>
                    <a:pt x="1228" y="2582"/>
                    <a:pt x="1348" y="2546"/>
                    <a:pt x="1470" y="2531"/>
                  </a:cubicBezTo>
                  <a:cubicBezTo>
                    <a:pt x="1479" y="2569"/>
                    <a:pt x="1490" y="2607"/>
                    <a:pt x="1503" y="2644"/>
                  </a:cubicBezTo>
                  <a:cubicBezTo>
                    <a:pt x="1550" y="2770"/>
                    <a:pt x="1614" y="2887"/>
                    <a:pt x="1689" y="2996"/>
                  </a:cubicBezTo>
                  <a:cubicBezTo>
                    <a:pt x="1746" y="3075"/>
                    <a:pt x="1808" y="3153"/>
                    <a:pt x="1885" y="3214"/>
                  </a:cubicBezTo>
                  <a:cubicBezTo>
                    <a:pt x="1856" y="3182"/>
                    <a:pt x="1826" y="3150"/>
                    <a:pt x="1801" y="3116"/>
                  </a:cubicBezTo>
                  <a:cubicBezTo>
                    <a:pt x="1721" y="3014"/>
                    <a:pt x="1650" y="2904"/>
                    <a:pt x="1587" y="2790"/>
                  </a:cubicBezTo>
                  <a:cubicBezTo>
                    <a:pt x="1540" y="2706"/>
                    <a:pt x="1501" y="2620"/>
                    <a:pt x="1470" y="2529"/>
                  </a:cubicBezTo>
                  <a:cubicBezTo>
                    <a:pt x="1519" y="2523"/>
                    <a:pt x="1569" y="2520"/>
                    <a:pt x="1618" y="2520"/>
                  </a:cubicBezTo>
                  <a:cubicBezTo>
                    <a:pt x="1621" y="2520"/>
                    <a:pt x="1624" y="2520"/>
                    <a:pt x="1627" y="2520"/>
                  </a:cubicBezTo>
                  <a:cubicBezTo>
                    <a:pt x="1791" y="2520"/>
                    <a:pt x="1958" y="2543"/>
                    <a:pt x="2124" y="2543"/>
                  </a:cubicBezTo>
                  <a:cubicBezTo>
                    <a:pt x="2215" y="2543"/>
                    <a:pt x="2305" y="2536"/>
                    <a:pt x="2394" y="2515"/>
                  </a:cubicBezTo>
                  <a:lnTo>
                    <a:pt x="2394" y="2515"/>
                  </a:lnTo>
                  <a:cubicBezTo>
                    <a:pt x="2320" y="2528"/>
                    <a:pt x="2244" y="2534"/>
                    <a:pt x="2168" y="2534"/>
                  </a:cubicBezTo>
                  <a:cubicBezTo>
                    <a:pt x="2130" y="2534"/>
                    <a:pt x="2092" y="2532"/>
                    <a:pt x="2054" y="2530"/>
                  </a:cubicBezTo>
                  <a:cubicBezTo>
                    <a:pt x="1910" y="2521"/>
                    <a:pt x="1766" y="2500"/>
                    <a:pt x="1622" y="2500"/>
                  </a:cubicBezTo>
                  <a:cubicBezTo>
                    <a:pt x="1593" y="2500"/>
                    <a:pt x="1565" y="2501"/>
                    <a:pt x="1536" y="2503"/>
                  </a:cubicBezTo>
                  <a:cubicBezTo>
                    <a:pt x="1448" y="2508"/>
                    <a:pt x="1362" y="2521"/>
                    <a:pt x="1280" y="2552"/>
                  </a:cubicBezTo>
                  <a:cubicBezTo>
                    <a:pt x="1196" y="2584"/>
                    <a:pt x="1123" y="2633"/>
                    <a:pt x="1056" y="2686"/>
                  </a:cubicBezTo>
                  <a:cubicBezTo>
                    <a:pt x="853" y="2850"/>
                    <a:pt x="688" y="3052"/>
                    <a:pt x="524" y="3252"/>
                  </a:cubicBezTo>
                  <a:cubicBezTo>
                    <a:pt x="464" y="3198"/>
                    <a:pt x="402" y="3148"/>
                    <a:pt x="346" y="3091"/>
                  </a:cubicBezTo>
                  <a:cubicBezTo>
                    <a:pt x="270" y="3019"/>
                    <a:pt x="196" y="2941"/>
                    <a:pt x="153" y="2843"/>
                  </a:cubicBezTo>
                  <a:cubicBezTo>
                    <a:pt x="187" y="2778"/>
                    <a:pt x="223" y="2713"/>
                    <a:pt x="257" y="2650"/>
                  </a:cubicBezTo>
                  <a:cubicBezTo>
                    <a:pt x="398" y="2404"/>
                    <a:pt x="555" y="2169"/>
                    <a:pt x="703" y="1927"/>
                  </a:cubicBezTo>
                  <a:cubicBezTo>
                    <a:pt x="708" y="1918"/>
                    <a:pt x="714" y="1910"/>
                    <a:pt x="721" y="1901"/>
                  </a:cubicBezTo>
                  <a:cubicBezTo>
                    <a:pt x="875" y="1652"/>
                    <a:pt x="1014" y="1390"/>
                    <a:pt x="1124" y="1118"/>
                  </a:cubicBezTo>
                  <a:lnTo>
                    <a:pt x="1239" y="839"/>
                  </a:lnTo>
                  <a:lnTo>
                    <a:pt x="1239" y="839"/>
                  </a:lnTo>
                  <a:cubicBezTo>
                    <a:pt x="1245" y="839"/>
                    <a:pt x="1251" y="840"/>
                    <a:pt x="1257" y="840"/>
                  </a:cubicBezTo>
                  <a:cubicBezTo>
                    <a:pt x="1259" y="840"/>
                    <a:pt x="1261" y="840"/>
                    <a:pt x="1262" y="840"/>
                  </a:cubicBezTo>
                  <a:lnTo>
                    <a:pt x="1262" y="840"/>
                  </a:lnTo>
                  <a:cubicBezTo>
                    <a:pt x="1282" y="841"/>
                    <a:pt x="1302" y="841"/>
                    <a:pt x="1322" y="841"/>
                  </a:cubicBezTo>
                  <a:cubicBezTo>
                    <a:pt x="1350" y="841"/>
                    <a:pt x="1378" y="840"/>
                    <a:pt x="1406" y="837"/>
                  </a:cubicBezTo>
                  <a:cubicBezTo>
                    <a:pt x="1583" y="820"/>
                    <a:pt x="1754" y="760"/>
                    <a:pt x="1914" y="683"/>
                  </a:cubicBezTo>
                  <a:cubicBezTo>
                    <a:pt x="2033" y="624"/>
                    <a:pt x="2146" y="556"/>
                    <a:pt x="2251" y="477"/>
                  </a:cubicBezTo>
                  <a:lnTo>
                    <a:pt x="2251" y="477"/>
                  </a:lnTo>
                  <a:cubicBezTo>
                    <a:pt x="2202" y="508"/>
                    <a:pt x="2153" y="537"/>
                    <a:pt x="2103" y="567"/>
                  </a:cubicBezTo>
                  <a:cubicBezTo>
                    <a:pt x="1949" y="653"/>
                    <a:pt x="1790" y="728"/>
                    <a:pt x="1623" y="781"/>
                  </a:cubicBezTo>
                  <a:cubicBezTo>
                    <a:pt x="1507" y="816"/>
                    <a:pt x="1385" y="839"/>
                    <a:pt x="1262" y="840"/>
                  </a:cubicBezTo>
                  <a:lnTo>
                    <a:pt x="1262" y="840"/>
                  </a:lnTo>
                  <a:cubicBezTo>
                    <a:pt x="1255" y="839"/>
                    <a:pt x="1247" y="839"/>
                    <a:pt x="1239" y="838"/>
                  </a:cubicBezTo>
                  <a:lnTo>
                    <a:pt x="1239" y="839"/>
                  </a:lnTo>
                  <a:lnTo>
                    <a:pt x="1239" y="839"/>
                  </a:lnTo>
                  <a:cubicBezTo>
                    <a:pt x="1238" y="839"/>
                    <a:pt x="1238" y="839"/>
                    <a:pt x="1238" y="839"/>
                  </a:cubicBezTo>
                  <a:cubicBezTo>
                    <a:pt x="1282" y="733"/>
                    <a:pt x="1330" y="625"/>
                    <a:pt x="1381" y="524"/>
                  </a:cubicBezTo>
                  <a:cubicBezTo>
                    <a:pt x="1478" y="329"/>
                    <a:pt x="1600" y="147"/>
                    <a:pt x="176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7" name="Google Shape;2137;p20"/>
            <p:cNvSpPr/>
            <p:nvPr/>
          </p:nvSpPr>
          <p:spPr>
            <a:xfrm>
              <a:off x="3566550" y="925775"/>
              <a:ext cx="23075" cy="50750"/>
            </a:xfrm>
            <a:custGeom>
              <a:avLst/>
              <a:gdLst/>
              <a:ahLst/>
              <a:cxnLst/>
              <a:rect l="l" t="t" r="r" b="b"/>
              <a:pathLst>
                <a:path w="923" h="2030" extrusionOk="0">
                  <a:moveTo>
                    <a:pt x="923" y="0"/>
                  </a:moveTo>
                  <a:cubicBezTo>
                    <a:pt x="892" y="114"/>
                    <a:pt x="859" y="225"/>
                    <a:pt x="819" y="335"/>
                  </a:cubicBezTo>
                  <a:cubicBezTo>
                    <a:pt x="758" y="502"/>
                    <a:pt x="684" y="665"/>
                    <a:pt x="599" y="820"/>
                  </a:cubicBezTo>
                  <a:cubicBezTo>
                    <a:pt x="541" y="928"/>
                    <a:pt x="475" y="1028"/>
                    <a:pt x="407" y="1127"/>
                  </a:cubicBezTo>
                  <a:cubicBezTo>
                    <a:pt x="374" y="1099"/>
                    <a:pt x="343" y="1069"/>
                    <a:pt x="312" y="1039"/>
                  </a:cubicBezTo>
                  <a:cubicBezTo>
                    <a:pt x="263" y="986"/>
                    <a:pt x="218" y="934"/>
                    <a:pt x="178" y="875"/>
                  </a:cubicBezTo>
                  <a:cubicBezTo>
                    <a:pt x="137" y="817"/>
                    <a:pt x="113" y="751"/>
                    <a:pt x="96" y="683"/>
                  </a:cubicBezTo>
                  <a:cubicBezTo>
                    <a:pt x="70" y="581"/>
                    <a:pt x="53" y="475"/>
                    <a:pt x="0" y="381"/>
                  </a:cubicBezTo>
                  <a:lnTo>
                    <a:pt x="0" y="381"/>
                  </a:lnTo>
                  <a:cubicBezTo>
                    <a:pt x="19" y="424"/>
                    <a:pt x="31" y="469"/>
                    <a:pt x="42" y="513"/>
                  </a:cubicBezTo>
                  <a:cubicBezTo>
                    <a:pt x="59" y="581"/>
                    <a:pt x="70" y="650"/>
                    <a:pt x="88" y="720"/>
                  </a:cubicBezTo>
                  <a:cubicBezTo>
                    <a:pt x="108" y="789"/>
                    <a:pt x="144" y="855"/>
                    <a:pt x="186" y="910"/>
                  </a:cubicBezTo>
                  <a:cubicBezTo>
                    <a:pt x="249" y="995"/>
                    <a:pt x="327" y="1065"/>
                    <a:pt x="408" y="1129"/>
                  </a:cubicBezTo>
                  <a:cubicBezTo>
                    <a:pt x="376" y="1176"/>
                    <a:pt x="345" y="1222"/>
                    <a:pt x="311" y="1268"/>
                  </a:cubicBezTo>
                  <a:cubicBezTo>
                    <a:pt x="236" y="1379"/>
                    <a:pt x="164" y="1500"/>
                    <a:pt x="131" y="1633"/>
                  </a:cubicBezTo>
                  <a:cubicBezTo>
                    <a:pt x="97" y="1764"/>
                    <a:pt x="101" y="1912"/>
                    <a:pt x="168" y="2030"/>
                  </a:cubicBezTo>
                  <a:cubicBezTo>
                    <a:pt x="113" y="1926"/>
                    <a:pt x="104" y="1802"/>
                    <a:pt x="128" y="1688"/>
                  </a:cubicBezTo>
                  <a:cubicBezTo>
                    <a:pt x="162" y="1511"/>
                    <a:pt x="267" y="1359"/>
                    <a:pt x="371" y="1213"/>
                  </a:cubicBezTo>
                  <a:cubicBezTo>
                    <a:pt x="477" y="1068"/>
                    <a:pt x="575" y="915"/>
                    <a:pt x="657" y="753"/>
                  </a:cubicBezTo>
                  <a:cubicBezTo>
                    <a:pt x="777" y="514"/>
                    <a:pt x="869" y="261"/>
                    <a:pt x="923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8" name="Google Shape;2138;p20"/>
            <p:cNvSpPr/>
            <p:nvPr/>
          </p:nvSpPr>
          <p:spPr>
            <a:xfrm>
              <a:off x="3532225" y="977150"/>
              <a:ext cx="37800" cy="21850"/>
            </a:xfrm>
            <a:custGeom>
              <a:avLst/>
              <a:gdLst/>
              <a:ahLst/>
              <a:cxnLst/>
              <a:rect l="l" t="t" r="r" b="b"/>
              <a:pathLst>
                <a:path w="1512" h="874" extrusionOk="0">
                  <a:moveTo>
                    <a:pt x="1" y="0"/>
                  </a:moveTo>
                  <a:lnTo>
                    <a:pt x="1" y="0"/>
                  </a:lnTo>
                  <a:cubicBezTo>
                    <a:pt x="35" y="90"/>
                    <a:pt x="112" y="153"/>
                    <a:pt x="198" y="191"/>
                  </a:cubicBezTo>
                  <a:cubicBezTo>
                    <a:pt x="292" y="234"/>
                    <a:pt x="392" y="246"/>
                    <a:pt x="494" y="251"/>
                  </a:cubicBezTo>
                  <a:cubicBezTo>
                    <a:pt x="477" y="289"/>
                    <a:pt x="465" y="317"/>
                    <a:pt x="454" y="343"/>
                  </a:cubicBezTo>
                  <a:cubicBezTo>
                    <a:pt x="397" y="466"/>
                    <a:pt x="362" y="546"/>
                    <a:pt x="317" y="649"/>
                  </a:cubicBezTo>
                  <a:cubicBezTo>
                    <a:pt x="288" y="710"/>
                    <a:pt x="264" y="762"/>
                    <a:pt x="213" y="874"/>
                  </a:cubicBezTo>
                  <a:cubicBezTo>
                    <a:pt x="232" y="843"/>
                    <a:pt x="252" y="813"/>
                    <a:pt x="269" y="781"/>
                  </a:cubicBezTo>
                  <a:cubicBezTo>
                    <a:pt x="324" y="683"/>
                    <a:pt x="372" y="581"/>
                    <a:pt x="412" y="479"/>
                  </a:cubicBezTo>
                  <a:cubicBezTo>
                    <a:pt x="443" y="404"/>
                    <a:pt x="471" y="328"/>
                    <a:pt x="495" y="250"/>
                  </a:cubicBezTo>
                  <a:cubicBezTo>
                    <a:pt x="537" y="251"/>
                    <a:pt x="577" y="252"/>
                    <a:pt x="619" y="252"/>
                  </a:cubicBezTo>
                  <a:cubicBezTo>
                    <a:pt x="759" y="252"/>
                    <a:pt x="900" y="273"/>
                    <a:pt x="1028" y="331"/>
                  </a:cubicBezTo>
                  <a:cubicBezTo>
                    <a:pt x="1224" y="415"/>
                    <a:pt x="1391" y="564"/>
                    <a:pt x="1512" y="742"/>
                  </a:cubicBezTo>
                  <a:cubicBezTo>
                    <a:pt x="1463" y="662"/>
                    <a:pt x="1405" y="589"/>
                    <a:pt x="1338" y="524"/>
                  </a:cubicBezTo>
                  <a:cubicBezTo>
                    <a:pt x="1235" y="422"/>
                    <a:pt x="1113" y="342"/>
                    <a:pt x="977" y="292"/>
                  </a:cubicBezTo>
                  <a:cubicBezTo>
                    <a:pt x="840" y="239"/>
                    <a:pt x="692" y="234"/>
                    <a:pt x="550" y="234"/>
                  </a:cubicBezTo>
                  <a:cubicBezTo>
                    <a:pt x="445" y="233"/>
                    <a:pt x="337" y="230"/>
                    <a:pt x="238" y="195"/>
                  </a:cubicBezTo>
                  <a:cubicBezTo>
                    <a:pt x="140" y="161"/>
                    <a:pt x="45" y="98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9" name="Google Shape;2139;p20"/>
            <p:cNvSpPr/>
            <p:nvPr/>
          </p:nvSpPr>
          <p:spPr>
            <a:xfrm>
              <a:off x="2756450" y="835725"/>
              <a:ext cx="196175" cy="230125"/>
            </a:xfrm>
            <a:custGeom>
              <a:avLst/>
              <a:gdLst/>
              <a:ahLst/>
              <a:cxnLst/>
              <a:rect l="l" t="t" r="r" b="b"/>
              <a:pathLst>
                <a:path w="7847" h="9205" extrusionOk="0">
                  <a:moveTo>
                    <a:pt x="4814" y="1"/>
                  </a:moveTo>
                  <a:cubicBezTo>
                    <a:pt x="4809" y="1"/>
                    <a:pt x="4804" y="2"/>
                    <a:pt x="4799" y="6"/>
                  </a:cubicBezTo>
                  <a:cubicBezTo>
                    <a:pt x="4593" y="204"/>
                    <a:pt x="4388" y="404"/>
                    <a:pt x="4183" y="605"/>
                  </a:cubicBezTo>
                  <a:cubicBezTo>
                    <a:pt x="4179" y="610"/>
                    <a:pt x="4174" y="612"/>
                    <a:pt x="4169" y="612"/>
                  </a:cubicBezTo>
                  <a:cubicBezTo>
                    <a:pt x="4161" y="612"/>
                    <a:pt x="4154" y="608"/>
                    <a:pt x="4150" y="600"/>
                  </a:cubicBezTo>
                  <a:cubicBezTo>
                    <a:pt x="4120" y="544"/>
                    <a:pt x="4090" y="488"/>
                    <a:pt x="4060" y="432"/>
                  </a:cubicBezTo>
                  <a:cubicBezTo>
                    <a:pt x="4057" y="424"/>
                    <a:pt x="4050" y="420"/>
                    <a:pt x="4042" y="420"/>
                  </a:cubicBezTo>
                  <a:cubicBezTo>
                    <a:pt x="4034" y="420"/>
                    <a:pt x="4026" y="425"/>
                    <a:pt x="4022" y="434"/>
                  </a:cubicBezTo>
                  <a:lnTo>
                    <a:pt x="3839" y="874"/>
                  </a:lnTo>
                  <a:cubicBezTo>
                    <a:pt x="3835" y="884"/>
                    <a:pt x="3828" y="888"/>
                    <a:pt x="3820" y="888"/>
                  </a:cubicBezTo>
                  <a:cubicBezTo>
                    <a:pt x="3814" y="888"/>
                    <a:pt x="3808" y="886"/>
                    <a:pt x="3804" y="881"/>
                  </a:cubicBezTo>
                  <a:lnTo>
                    <a:pt x="3653" y="707"/>
                  </a:lnTo>
                  <a:cubicBezTo>
                    <a:pt x="3649" y="702"/>
                    <a:pt x="3643" y="700"/>
                    <a:pt x="3637" y="700"/>
                  </a:cubicBezTo>
                  <a:cubicBezTo>
                    <a:pt x="3629" y="700"/>
                    <a:pt x="3621" y="705"/>
                    <a:pt x="3618" y="714"/>
                  </a:cubicBezTo>
                  <a:cubicBezTo>
                    <a:pt x="3564" y="855"/>
                    <a:pt x="3512" y="997"/>
                    <a:pt x="3460" y="1137"/>
                  </a:cubicBezTo>
                  <a:cubicBezTo>
                    <a:pt x="3457" y="1146"/>
                    <a:pt x="3448" y="1152"/>
                    <a:pt x="3440" y="1152"/>
                  </a:cubicBezTo>
                  <a:cubicBezTo>
                    <a:pt x="3435" y="1152"/>
                    <a:pt x="3430" y="1150"/>
                    <a:pt x="3427" y="1146"/>
                  </a:cubicBezTo>
                  <a:cubicBezTo>
                    <a:pt x="3337" y="1070"/>
                    <a:pt x="3251" y="993"/>
                    <a:pt x="3161" y="917"/>
                  </a:cubicBezTo>
                  <a:cubicBezTo>
                    <a:pt x="3158" y="914"/>
                    <a:pt x="3153" y="913"/>
                    <a:pt x="3148" y="913"/>
                  </a:cubicBezTo>
                  <a:cubicBezTo>
                    <a:pt x="3140" y="913"/>
                    <a:pt x="3132" y="917"/>
                    <a:pt x="3128" y="925"/>
                  </a:cubicBezTo>
                  <a:cubicBezTo>
                    <a:pt x="3044" y="1114"/>
                    <a:pt x="2962" y="1306"/>
                    <a:pt x="2879" y="1497"/>
                  </a:cubicBezTo>
                  <a:cubicBezTo>
                    <a:pt x="2875" y="1506"/>
                    <a:pt x="2867" y="1510"/>
                    <a:pt x="2859" y="1510"/>
                  </a:cubicBezTo>
                  <a:cubicBezTo>
                    <a:pt x="2853" y="1510"/>
                    <a:pt x="2847" y="1508"/>
                    <a:pt x="2842" y="1502"/>
                  </a:cubicBezTo>
                  <a:cubicBezTo>
                    <a:pt x="2744" y="1371"/>
                    <a:pt x="2648" y="1240"/>
                    <a:pt x="2550" y="1111"/>
                  </a:cubicBezTo>
                  <a:cubicBezTo>
                    <a:pt x="2546" y="1105"/>
                    <a:pt x="2540" y="1102"/>
                    <a:pt x="2534" y="1102"/>
                  </a:cubicBezTo>
                  <a:cubicBezTo>
                    <a:pt x="2525" y="1102"/>
                    <a:pt x="2517" y="1107"/>
                    <a:pt x="2513" y="1117"/>
                  </a:cubicBezTo>
                  <a:cubicBezTo>
                    <a:pt x="2469" y="1347"/>
                    <a:pt x="2426" y="1578"/>
                    <a:pt x="2385" y="1809"/>
                  </a:cubicBezTo>
                  <a:cubicBezTo>
                    <a:pt x="2381" y="1819"/>
                    <a:pt x="2373" y="1824"/>
                    <a:pt x="2365" y="1824"/>
                  </a:cubicBezTo>
                  <a:cubicBezTo>
                    <a:pt x="2358" y="1824"/>
                    <a:pt x="2351" y="1821"/>
                    <a:pt x="2347" y="1814"/>
                  </a:cubicBezTo>
                  <a:cubicBezTo>
                    <a:pt x="2279" y="1742"/>
                    <a:pt x="2213" y="1671"/>
                    <a:pt x="2148" y="1600"/>
                  </a:cubicBezTo>
                  <a:cubicBezTo>
                    <a:pt x="2144" y="1592"/>
                    <a:pt x="2138" y="1589"/>
                    <a:pt x="2131" y="1589"/>
                  </a:cubicBezTo>
                  <a:cubicBezTo>
                    <a:pt x="2120" y="1589"/>
                    <a:pt x="2108" y="1599"/>
                    <a:pt x="2108" y="1613"/>
                  </a:cubicBezTo>
                  <a:cubicBezTo>
                    <a:pt x="2118" y="1889"/>
                    <a:pt x="2126" y="2164"/>
                    <a:pt x="2137" y="2438"/>
                  </a:cubicBezTo>
                  <a:cubicBezTo>
                    <a:pt x="2138" y="2452"/>
                    <a:pt x="2127" y="2461"/>
                    <a:pt x="2115" y="2461"/>
                  </a:cubicBezTo>
                  <a:cubicBezTo>
                    <a:pt x="2110" y="2461"/>
                    <a:pt x="2104" y="2459"/>
                    <a:pt x="2100" y="2454"/>
                  </a:cubicBezTo>
                  <a:cubicBezTo>
                    <a:pt x="1967" y="2287"/>
                    <a:pt x="1837" y="2120"/>
                    <a:pt x="1706" y="1951"/>
                  </a:cubicBezTo>
                  <a:cubicBezTo>
                    <a:pt x="1702" y="1945"/>
                    <a:pt x="1696" y="1943"/>
                    <a:pt x="1690" y="1943"/>
                  </a:cubicBezTo>
                  <a:cubicBezTo>
                    <a:pt x="1683" y="1943"/>
                    <a:pt x="1675" y="1947"/>
                    <a:pt x="1671" y="1955"/>
                  </a:cubicBezTo>
                  <a:lnTo>
                    <a:pt x="1580" y="2115"/>
                  </a:lnTo>
                  <a:cubicBezTo>
                    <a:pt x="1575" y="2122"/>
                    <a:pt x="1568" y="2126"/>
                    <a:pt x="1561" y="2126"/>
                  </a:cubicBezTo>
                  <a:cubicBezTo>
                    <a:pt x="1556" y="2126"/>
                    <a:pt x="1551" y="2124"/>
                    <a:pt x="1547" y="2120"/>
                  </a:cubicBezTo>
                  <a:cubicBezTo>
                    <a:pt x="1450" y="2022"/>
                    <a:pt x="1353" y="1924"/>
                    <a:pt x="1257" y="1826"/>
                  </a:cubicBezTo>
                  <a:cubicBezTo>
                    <a:pt x="1253" y="1822"/>
                    <a:pt x="1247" y="1820"/>
                    <a:pt x="1242" y="1820"/>
                  </a:cubicBezTo>
                  <a:cubicBezTo>
                    <a:pt x="1232" y="1820"/>
                    <a:pt x="1223" y="1827"/>
                    <a:pt x="1221" y="1838"/>
                  </a:cubicBezTo>
                  <a:cubicBezTo>
                    <a:pt x="1208" y="1895"/>
                    <a:pt x="1196" y="1952"/>
                    <a:pt x="1181" y="2010"/>
                  </a:cubicBezTo>
                  <a:cubicBezTo>
                    <a:pt x="1179" y="2020"/>
                    <a:pt x="1169" y="2027"/>
                    <a:pt x="1160" y="2027"/>
                  </a:cubicBezTo>
                  <a:cubicBezTo>
                    <a:pt x="1156" y="2027"/>
                    <a:pt x="1153" y="2026"/>
                    <a:pt x="1150" y="2024"/>
                  </a:cubicBezTo>
                  <a:cubicBezTo>
                    <a:pt x="963" y="1893"/>
                    <a:pt x="775" y="1761"/>
                    <a:pt x="586" y="1628"/>
                  </a:cubicBezTo>
                  <a:cubicBezTo>
                    <a:pt x="583" y="1626"/>
                    <a:pt x="580" y="1625"/>
                    <a:pt x="576" y="1625"/>
                  </a:cubicBezTo>
                  <a:cubicBezTo>
                    <a:pt x="562" y="1625"/>
                    <a:pt x="550" y="1643"/>
                    <a:pt x="558" y="1659"/>
                  </a:cubicBezTo>
                  <a:cubicBezTo>
                    <a:pt x="605" y="1818"/>
                    <a:pt x="654" y="1979"/>
                    <a:pt x="701" y="2137"/>
                  </a:cubicBezTo>
                  <a:cubicBezTo>
                    <a:pt x="708" y="2152"/>
                    <a:pt x="697" y="2171"/>
                    <a:pt x="682" y="2171"/>
                  </a:cubicBezTo>
                  <a:cubicBezTo>
                    <a:pt x="680" y="2171"/>
                    <a:pt x="679" y="2170"/>
                    <a:pt x="677" y="2170"/>
                  </a:cubicBezTo>
                  <a:cubicBezTo>
                    <a:pt x="630" y="2159"/>
                    <a:pt x="585" y="2148"/>
                    <a:pt x="541" y="2137"/>
                  </a:cubicBezTo>
                  <a:cubicBezTo>
                    <a:pt x="540" y="2137"/>
                    <a:pt x="538" y="2136"/>
                    <a:pt x="537" y="2136"/>
                  </a:cubicBezTo>
                  <a:cubicBezTo>
                    <a:pt x="521" y="2136"/>
                    <a:pt x="508" y="2156"/>
                    <a:pt x="518" y="2172"/>
                  </a:cubicBezTo>
                  <a:cubicBezTo>
                    <a:pt x="579" y="2270"/>
                    <a:pt x="639" y="2367"/>
                    <a:pt x="700" y="2465"/>
                  </a:cubicBezTo>
                  <a:cubicBezTo>
                    <a:pt x="709" y="2478"/>
                    <a:pt x="700" y="2498"/>
                    <a:pt x="684" y="2500"/>
                  </a:cubicBezTo>
                  <a:cubicBezTo>
                    <a:pt x="566" y="2516"/>
                    <a:pt x="447" y="2532"/>
                    <a:pt x="328" y="2549"/>
                  </a:cubicBezTo>
                  <a:cubicBezTo>
                    <a:pt x="311" y="2550"/>
                    <a:pt x="304" y="2571"/>
                    <a:pt x="312" y="2586"/>
                  </a:cubicBezTo>
                  <a:cubicBezTo>
                    <a:pt x="437" y="2764"/>
                    <a:pt x="561" y="2942"/>
                    <a:pt x="685" y="3119"/>
                  </a:cubicBezTo>
                  <a:cubicBezTo>
                    <a:pt x="695" y="3133"/>
                    <a:pt x="688" y="3153"/>
                    <a:pt x="672" y="3156"/>
                  </a:cubicBezTo>
                  <a:cubicBezTo>
                    <a:pt x="537" y="3179"/>
                    <a:pt x="402" y="3200"/>
                    <a:pt x="267" y="3223"/>
                  </a:cubicBezTo>
                  <a:cubicBezTo>
                    <a:pt x="251" y="3227"/>
                    <a:pt x="243" y="3245"/>
                    <a:pt x="251" y="3259"/>
                  </a:cubicBezTo>
                  <a:cubicBezTo>
                    <a:pt x="304" y="3340"/>
                    <a:pt x="447" y="3561"/>
                    <a:pt x="429" y="3561"/>
                  </a:cubicBezTo>
                  <a:cubicBezTo>
                    <a:pt x="429" y="3561"/>
                    <a:pt x="429" y="3561"/>
                    <a:pt x="429" y="3561"/>
                  </a:cubicBezTo>
                  <a:cubicBezTo>
                    <a:pt x="427" y="3561"/>
                    <a:pt x="426" y="3560"/>
                    <a:pt x="424" y="3560"/>
                  </a:cubicBezTo>
                  <a:cubicBezTo>
                    <a:pt x="392" y="3560"/>
                    <a:pt x="243" y="3590"/>
                    <a:pt x="170" y="3606"/>
                  </a:cubicBezTo>
                  <a:cubicBezTo>
                    <a:pt x="153" y="3608"/>
                    <a:pt x="147" y="3632"/>
                    <a:pt x="158" y="3644"/>
                  </a:cubicBezTo>
                  <a:cubicBezTo>
                    <a:pt x="272" y="3767"/>
                    <a:pt x="386" y="3890"/>
                    <a:pt x="501" y="4012"/>
                  </a:cubicBezTo>
                  <a:cubicBezTo>
                    <a:pt x="513" y="4026"/>
                    <a:pt x="506" y="4049"/>
                    <a:pt x="487" y="4050"/>
                  </a:cubicBezTo>
                  <a:cubicBezTo>
                    <a:pt x="361" y="4062"/>
                    <a:pt x="236" y="4075"/>
                    <a:pt x="111" y="4089"/>
                  </a:cubicBezTo>
                  <a:cubicBezTo>
                    <a:pt x="92" y="4090"/>
                    <a:pt x="85" y="4115"/>
                    <a:pt x="97" y="4127"/>
                  </a:cubicBezTo>
                  <a:cubicBezTo>
                    <a:pt x="296" y="4304"/>
                    <a:pt x="497" y="4482"/>
                    <a:pt x="696" y="4658"/>
                  </a:cubicBezTo>
                  <a:cubicBezTo>
                    <a:pt x="709" y="4672"/>
                    <a:pt x="701" y="4696"/>
                    <a:pt x="682" y="4696"/>
                  </a:cubicBezTo>
                  <a:cubicBezTo>
                    <a:pt x="681" y="4696"/>
                    <a:pt x="680" y="4696"/>
                    <a:pt x="679" y="4696"/>
                  </a:cubicBezTo>
                  <a:cubicBezTo>
                    <a:pt x="490" y="4707"/>
                    <a:pt x="299" y="4717"/>
                    <a:pt x="109" y="4729"/>
                  </a:cubicBezTo>
                  <a:cubicBezTo>
                    <a:pt x="109" y="4729"/>
                    <a:pt x="108" y="4729"/>
                    <a:pt x="108" y="4729"/>
                  </a:cubicBezTo>
                  <a:cubicBezTo>
                    <a:pt x="91" y="4729"/>
                    <a:pt x="80" y="4748"/>
                    <a:pt x="88" y="4763"/>
                  </a:cubicBezTo>
                  <a:cubicBezTo>
                    <a:pt x="169" y="4917"/>
                    <a:pt x="250" y="5071"/>
                    <a:pt x="331" y="5224"/>
                  </a:cubicBezTo>
                  <a:cubicBezTo>
                    <a:pt x="337" y="5237"/>
                    <a:pt x="333" y="5252"/>
                    <a:pt x="321" y="5257"/>
                  </a:cubicBezTo>
                  <a:cubicBezTo>
                    <a:pt x="219" y="5301"/>
                    <a:pt x="119" y="5347"/>
                    <a:pt x="19" y="5393"/>
                  </a:cubicBezTo>
                  <a:cubicBezTo>
                    <a:pt x="3" y="5401"/>
                    <a:pt x="0" y="5426"/>
                    <a:pt x="19" y="5435"/>
                  </a:cubicBezTo>
                  <a:lnTo>
                    <a:pt x="492" y="5640"/>
                  </a:lnTo>
                  <a:cubicBezTo>
                    <a:pt x="502" y="5645"/>
                    <a:pt x="507" y="5659"/>
                    <a:pt x="502" y="5671"/>
                  </a:cubicBezTo>
                  <a:cubicBezTo>
                    <a:pt x="451" y="5778"/>
                    <a:pt x="398" y="5885"/>
                    <a:pt x="347" y="5991"/>
                  </a:cubicBezTo>
                  <a:cubicBezTo>
                    <a:pt x="340" y="6005"/>
                    <a:pt x="347" y="6019"/>
                    <a:pt x="360" y="6023"/>
                  </a:cubicBezTo>
                  <a:cubicBezTo>
                    <a:pt x="541" y="6066"/>
                    <a:pt x="721" y="6109"/>
                    <a:pt x="900" y="6152"/>
                  </a:cubicBezTo>
                  <a:cubicBezTo>
                    <a:pt x="915" y="6154"/>
                    <a:pt x="922" y="6175"/>
                    <a:pt x="911" y="6187"/>
                  </a:cubicBezTo>
                  <a:lnTo>
                    <a:pt x="759" y="6389"/>
                  </a:lnTo>
                  <a:cubicBezTo>
                    <a:pt x="749" y="6402"/>
                    <a:pt x="756" y="6422"/>
                    <a:pt x="771" y="6423"/>
                  </a:cubicBezTo>
                  <a:cubicBezTo>
                    <a:pt x="996" y="6464"/>
                    <a:pt x="1220" y="6505"/>
                    <a:pt x="1444" y="6544"/>
                  </a:cubicBezTo>
                  <a:cubicBezTo>
                    <a:pt x="1466" y="6549"/>
                    <a:pt x="1467" y="6580"/>
                    <a:pt x="1448" y="6587"/>
                  </a:cubicBezTo>
                  <a:cubicBezTo>
                    <a:pt x="1266" y="6652"/>
                    <a:pt x="1088" y="6716"/>
                    <a:pt x="908" y="6780"/>
                  </a:cubicBezTo>
                  <a:cubicBezTo>
                    <a:pt x="891" y="6786"/>
                    <a:pt x="887" y="6811"/>
                    <a:pt x="903" y="6821"/>
                  </a:cubicBezTo>
                  <a:cubicBezTo>
                    <a:pt x="1001" y="6878"/>
                    <a:pt x="1275" y="7017"/>
                    <a:pt x="1633" y="7017"/>
                  </a:cubicBezTo>
                  <a:cubicBezTo>
                    <a:pt x="1731" y="7017"/>
                    <a:pt x="1834" y="7007"/>
                    <a:pt x="1942" y="6982"/>
                  </a:cubicBezTo>
                  <a:cubicBezTo>
                    <a:pt x="1943" y="6982"/>
                    <a:pt x="1945" y="6982"/>
                    <a:pt x="1947" y="6982"/>
                  </a:cubicBezTo>
                  <a:cubicBezTo>
                    <a:pt x="1963" y="6982"/>
                    <a:pt x="1973" y="7004"/>
                    <a:pt x="1960" y="7019"/>
                  </a:cubicBezTo>
                  <a:cubicBezTo>
                    <a:pt x="1884" y="7098"/>
                    <a:pt x="1810" y="7178"/>
                    <a:pt x="1736" y="7257"/>
                  </a:cubicBezTo>
                  <a:cubicBezTo>
                    <a:pt x="1724" y="7271"/>
                    <a:pt x="1731" y="7294"/>
                    <a:pt x="1748" y="7295"/>
                  </a:cubicBezTo>
                  <a:cubicBezTo>
                    <a:pt x="1769" y="7297"/>
                    <a:pt x="1796" y="7298"/>
                    <a:pt x="1829" y="7298"/>
                  </a:cubicBezTo>
                  <a:cubicBezTo>
                    <a:pt x="2028" y="7298"/>
                    <a:pt x="2418" y="7248"/>
                    <a:pt x="2639" y="6890"/>
                  </a:cubicBezTo>
                  <a:cubicBezTo>
                    <a:pt x="2917" y="6442"/>
                    <a:pt x="2715" y="5737"/>
                    <a:pt x="3293" y="5737"/>
                  </a:cubicBezTo>
                  <a:cubicBezTo>
                    <a:pt x="3350" y="5737"/>
                    <a:pt x="3415" y="5744"/>
                    <a:pt x="3489" y="5759"/>
                  </a:cubicBezTo>
                  <a:cubicBezTo>
                    <a:pt x="3490" y="5759"/>
                    <a:pt x="3492" y="5759"/>
                    <a:pt x="3493" y="5760"/>
                  </a:cubicBezTo>
                  <a:cubicBezTo>
                    <a:pt x="3345" y="6405"/>
                    <a:pt x="3034" y="6609"/>
                    <a:pt x="3076" y="7486"/>
                  </a:cubicBezTo>
                  <a:cubicBezTo>
                    <a:pt x="3114" y="8242"/>
                    <a:pt x="2851" y="8494"/>
                    <a:pt x="2714" y="9072"/>
                  </a:cubicBezTo>
                  <a:cubicBezTo>
                    <a:pt x="2698" y="9133"/>
                    <a:pt x="2738" y="9194"/>
                    <a:pt x="2798" y="9204"/>
                  </a:cubicBezTo>
                  <a:cubicBezTo>
                    <a:pt x="2803" y="9204"/>
                    <a:pt x="2808" y="9205"/>
                    <a:pt x="2814" y="9205"/>
                  </a:cubicBezTo>
                  <a:cubicBezTo>
                    <a:pt x="2862" y="9205"/>
                    <a:pt x="2906" y="9169"/>
                    <a:pt x="2917" y="9119"/>
                  </a:cubicBezTo>
                  <a:cubicBezTo>
                    <a:pt x="3037" y="8566"/>
                    <a:pt x="3306" y="8268"/>
                    <a:pt x="3247" y="7474"/>
                  </a:cubicBezTo>
                  <a:cubicBezTo>
                    <a:pt x="3189" y="6641"/>
                    <a:pt x="3481" y="6466"/>
                    <a:pt x="3620" y="5792"/>
                  </a:cubicBezTo>
                  <a:cubicBezTo>
                    <a:pt x="4243" y="5995"/>
                    <a:pt x="3755" y="6585"/>
                    <a:pt x="3859" y="7118"/>
                  </a:cubicBezTo>
                  <a:cubicBezTo>
                    <a:pt x="3950" y="7593"/>
                    <a:pt x="4408" y="7760"/>
                    <a:pt x="4548" y="7801"/>
                  </a:cubicBezTo>
                  <a:cubicBezTo>
                    <a:pt x="4550" y="7801"/>
                    <a:pt x="4552" y="7801"/>
                    <a:pt x="4554" y="7801"/>
                  </a:cubicBezTo>
                  <a:cubicBezTo>
                    <a:pt x="4569" y="7801"/>
                    <a:pt x="4579" y="7785"/>
                    <a:pt x="4573" y="7772"/>
                  </a:cubicBezTo>
                  <a:cubicBezTo>
                    <a:pt x="4530" y="7675"/>
                    <a:pt x="4489" y="7577"/>
                    <a:pt x="4446" y="7476"/>
                  </a:cubicBezTo>
                  <a:cubicBezTo>
                    <a:pt x="4440" y="7461"/>
                    <a:pt x="4452" y="7446"/>
                    <a:pt x="4465" y="7446"/>
                  </a:cubicBezTo>
                  <a:cubicBezTo>
                    <a:pt x="4469" y="7446"/>
                    <a:pt x="4473" y="7447"/>
                    <a:pt x="4476" y="7449"/>
                  </a:cubicBezTo>
                  <a:cubicBezTo>
                    <a:pt x="4771" y="7643"/>
                    <a:pt x="5078" y="7684"/>
                    <a:pt x="5287" y="7684"/>
                  </a:cubicBezTo>
                  <a:cubicBezTo>
                    <a:pt x="5383" y="7684"/>
                    <a:pt x="5459" y="7675"/>
                    <a:pt x="5504" y="7668"/>
                  </a:cubicBezTo>
                  <a:cubicBezTo>
                    <a:pt x="5522" y="7665"/>
                    <a:pt x="5528" y="7642"/>
                    <a:pt x="5514" y="7629"/>
                  </a:cubicBezTo>
                  <a:lnTo>
                    <a:pt x="5077" y="7267"/>
                  </a:lnTo>
                  <a:cubicBezTo>
                    <a:pt x="5062" y="7255"/>
                    <a:pt x="5072" y="7229"/>
                    <a:pt x="5090" y="7229"/>
                  </a:cubicBezTo>
                  <a:cubicBezTo>
                    <a:pt x="5092" y="7229"/>
                    <a:pt x="5093" y="7229"/>
                    <a:pt x="5094" y="7229"/>
                  </a:cubicBezTo>
                  <a:cubicBezTo>
                    <a:pt x="5318" y="7273"/>
                    <a:pt x="5541" y="7316"/>
                    <a:pt x="5766" y="7360"/>
                  </a:cubicBezTo>
                  <a:cubicBezTo>
                    <a:pt x="5767" y="7361"/>
                    <a:pt x="5769" y="7361"/>
                    <a:pt x="5770" y="7361"/>
                  </a:cubicBezTo>
                  <a:cubicBezTo>
                    <a:pt x="5783" y="7361"/>
                    <a:pt x="5794" y="7346"/>
                    <a:pt x="5790" y="7333"/>
                  </a:cubicBezTo>
                  <a:cubicBezTo>
                    <a:pt x="5767" y="7255"/>
                    <a:pt x="5745" y="7177"/>
                    <a:pt x="5719" y="7101"/>
                  </a:cubicBezTo>
                  <a:cubicBezTo>
                    <a:pt x="5716" y="7086"/>
                    <a:pt x="5727" y="7073"/>
                    <a:pt x="5741" y="7073"/>
                  </a:cubicBezTo>
                  <a:cubicBezTo>
                    <a:pt x="5741" y="7073"/>
                    <a:pt x="5742" y="7073"/>
                    <a:pt x="5742" y="7073"/>
                  </a:cubicBezTo>
                  <a:cubicBezTo>
                    <a:pt x="5926" y="7100"/>
                    <a:pt x="6109" y="7127"/>
                    <a:pt x="6292" y="7152"/>
                  </a:cubicBezTo>
                  <a:cubicBezTo>
                    <a:pt x="6293" y="7152"/>
                    <a:pt x="6294" y="7153"/>
                    <a:pt x="6295" y="7153"/>
                  </a:cubicBezTo>
                  <a:cubicBezTo>
                    <a:pt x="6307" y="7153"/>
                    <a:pt x="6317" y="7142"/>
                    <a:pt x="6316" y="7130"/>
                  </a:cubicBezTo>
                  <a:cubicBezTo>
                    <a:pt x="6306" y="7018"/>
                    <a:pt x="6296" y="6906"/>
                    <a:pt x="6287" y="6795"/>
                  </a:cubicBezTo>
                  <a:cubicBezTo>
                    <a:pt x="6285" y="6783"/>
                    <a:pt x="6296" y="6772"/>
                    <a:pt x="6309" y="6772"/>
                  </a:cubicBezTo>
                  <a:cubicBezTo>
                    <a:pt x="6480" y="6771"/>
                    <a:pt x="6651" y="6767"/>
                    <a:pt x="6822" y="6766"/>
                  </a:cubicBezTo>
                  <a:cubicBezTo>
                    <a:pt x="6841" y="6766"/>
                    <a:pt x="6849" y="6742"/>
                    <a:pt x="6837" y="6729"/>
                  </a:cubicBezTo>
                  <a:cubicBezTo>
                    <a:pt x="6761" y="6653"/>
                    <a:pt x="6684" y="6577"/>
                    <a:pt x="6608" y="6501"/>
                  </a:cubicBezTo>
                  <a:cubicBezTo>
                    <a:pt x="6599" y="6492"/>
                    <a:pt x="6601" y="6477"/>
                    <a:pt x="6610" y="6470"/>
                  </a:cubicBezTo>
                  <a:cubicBezTo>
                    <a:pt x="6742" y="6367"/>
                    <a:pt x="6874" y="6264"/>
                    <a:pt x="7007" y="6164"/>
                  </a:cubicBezTo>
                  <a:cubicBezTo>
                    <a:pt x="7021" y="6153"/>
                    <a:pt x="7017" y="6131"/>
                    <a:pt x="7001" y="6127"/>
                  </a:cubicBezTo>
                  <a:cubicBezTo>
                    <a:pt x="6830" y="6045"/>
                    <a:pt x="6659" y="5963"/>
                    <a:pt x="6487" y="5882"/>
                  </a:cubicBezTo>
                  <a:cubicBezTo>
                    <a:pt x="6469" y="5876"/>
                    <a:pt x="6468" y="5849"/>
                    <a:pt x="6486" y="5842"/>
                  </a:cubicBezTo>
                  <a:cubicBezTo>
                    <a:pt x="6738" y="5766"/>
                    <a:pt x="6990" y="5693"/>
                    <a:pt x="7243" y="5617"/>
                  </a:cubicBezTo>
                  <a:cubicBezTo>
                    <a:pt x="7259" y="5611"/>
                    <a:pt x="7260" y="5589"/>
                    <a:pt x="7246" y="5579"/>
                  </a:cubicBezTo>
                  <a:cubicBezTo>
                    <a:pt x="7136" y="5519"/>
                    <a:pt x="7026" y="5462"/>
                    <a:pt x="6915" y="5402"/>
                  </a:cubicBezTo>
                  <a:cubicBezTo>
                    <a:pt x="6900" y="5393"/>
                    <a:pt x="6902" y="5370"/>
                    <a:pt x="6918" y="5364"/>
                  </a:cubicBezTo>
                  <a:lnTo>
                    <a:pt x="7377" y="5185"/>
                  </a:lnTo>
                  <a:cubicBezTo>
                    <a:pt x="7393" y="5179"/>
                    <a:pt x="7395" y="5157"/>
                    <a:pt x="7382" y="5149"/>
                  </a:cubicBezTo>
                  <a:cubicBezTo>
                    <a:pt x="7318" y="5106"/>
                    <a:pt x="7181" y="5012"/>
                    <a:pt x="7161" y="5009"/>
                  </a:cubicBezTo>
                  <a:cubicBezTo>
                    <a:pt x="7141" y="5004"/>
                    <a:pt x="7363" y="4871"/>
                    <a:pt x="7446" y="4824"/>
                  </a:cubicBezTo>
                  <a:cubicBezTo>
                    <a:pt x="7460" y="4816"/>
                    <a:pt x="7460" y="4796"/>
                    <a:pt x="7446" y="4789"/>
                  </a:cubicBezTo>
                  <a:cubicBezTo>
                    <a:pt x="7331" y="4715"/>
                    <a:pt x="7219" y="4642"/>
                    <a:pt x="7104" y="4567"/>
                  </a:cubicBezTo>
                  <a:cubicBezTo>
                    <a:pt x="7090" y="4558"/>
                    <a:pt x="7092" y="4538"/>
                    <a:pt x="7105" y="4531"/>
                  </a:cubicBezTo>
                  <a:cubicBezTo>
                    <a:pt x="7292" y="4440"/>
                    <a:pt x="7477" y="4342"/>
                    <a:pt x="7663" y="4245"/>
                  </a:cubicBezTo>
                  <a:cubicBezTo>
                    <a:pt x="7678" y="4237"/>
                    <a:pt x="7679" y="4218"/>
                    <a:pt x="7665" y="4208"/>
                  </a:cubicBezTo>
                  <a:lnTo>
                    <a:pt x="7362" y="4019"/>
                  </a:lnTo>
                  <a:cubicBezTo>
                    <a:pt x="7348" y="4011"/>
                    <a:pt x="7348" y="3993"/>
                    <a:pt x="7362" y="3983"/>
                  </a:cubicBezTo>
                  <a:cubicBezTo>
                    <a:pt x="7459" y="3926"/>
                    <a:pt x="7553" y="3871"/>
                    <a:pt x="7649" y="3815"/>
                  </a:cubicBezTo>
                  <a:cubicBezTo>
                    <a:pt x="7667" y="3805"/>
                    <a:pt x="7662" y="3780"/>
                    <a:pt x="7643" y="3776"/>
                  </a:cubicBezTo>
                  <a:cubicBezTo>
                    <a:pt x="7598" y="3766"/>
                    <a:pt x="7552" y="3755"/>
                    <a:pt x="7508" y="3744"/>
                  </a:cubicBezTo>
                  <a:cubicBezTo>
                    <a:pt x="7490" y="3741"/>
                    <a:pt x="7484" y="3719"/>
                    <a:pt x="7498" y="3708"/>
                  </a:cubicBezTo>
                  <a:cubicBezTo>
                    <a:pt x="7608" y="3595"/>
                    <a:pt x="7720" y="3482"/>
                    <a:pt x="7832" y="3371"/>
                  </a:cubicBezTo>
                  <a:cubicBezTo>
                    <a:pt x="7846" y="3359"/>
                    <a:pt x="7838" y="3333"/>
                    <a:pt x="7818" y="3333"/>
                  </a:cubicBezTo>
                  <a:cubicBezTo>
                    <a:pt x="7592" y="3363"/>
                    <a:pt x="7367" y="3393"/>
                    <a:pt x="7141" y="3421"/>
                  </a:cubicBezTo>
                  <a:cubicBezTo>
                    <a:pt x="7127" y="3421"/>
                    <a:pt x="7116" y="3409"/>
                    <a:pt x="7119" y="3396"/>
                  </a:cubicBezTo>
                  <a:cubicBezTo>
                    <a:pt x="7131" y="3342"/>
                    <a:pt x="7143" y="3289"/>
                    <a:pt x="7158" y="3235"/>
                  </a:cubicBezTo>
                  <a:cubicBezTo>
                    <a:pt x="7160" y="3222"/>
                    <a:pt x="7151" y="3209"/>
                    <a:pt x="7137" y="3209"/>
                  </a:cubicBezTo>
                  <a:cubicBezTo>
                    <a:pt x="7135" y="3209"/>
                    <a:pt x="7132" y="3210"/>
                    <a:pt x="7130" y="3211"/>
                  </a:cubicBezTo>
                  <a:cubicBezTo>
                    <a:pt x="7001" y="3252"/>
                    <a:pt x="6871" y="3292"/>
                    <a:pt x="6743" y="3333"/>
                  </a:cubicBezTo>
                  <a:cubicBezTo>
                    <a:pt x="6741" y="3334"/>
                    <a:pt x="6739" y="3334"/>
                    <a:pt x="6736" y="3334"/>
                  </a:cubicBezTo>
                  <a:cubicBezTo>
                    <a:pt x="6726" y="3334"/>
                    <a:pt x="6717" y="3326"/>
                    <a:pt x="6715" y="3315"/>
                  </a:cubicBezTo>
                  <a:cubicBezTo>
                    <a:pt x="6711" y="3256"/>
                    <a:pt x="6706" y="3197"/>
                    <a:pt x="6701" y="3139"/>
                  </a:cubicBezTo>
                  <a:cubicBezTo>
                    <a:pt x="6700" y="3127"/>
                    <a:pt x="6690" y="3119"/>
                    <a:pt x="6680" y="3119"/>
                  </a:cubicBezTo>
                  <a:cubicBezTo>
                    <a:pt x="6677" y="3119"/>
                    <a:pt x="6675" y="3119"/>
                    <a:pt x="6672" y="3120"/>
                  </a:cubicBezTo>
                  <a:cubicBezTo>
                    <a:pt x="6482" y="3206"/>
                    <a:pt x="6292" y="3293"/>
                    <a:pt x="6102" y="3381"/>
                  </a:cubicBezTo>
                  <a:cubicBezTo>
                    <a:pt x="6099" y="3382"/>
                    <a:pt x="6096" y="3383"/>
                    <a:pt x="6093" y="3383"/>
                  </a:cubicBezTo>
                  <a:cubicBezTo>
                    <a:pt x="6079" y="3383"/>
                    <a:pt x="6067" y="3366"/>
                    <a:pt x="6075" y="3350"/>
                  </a:cubicBezTo>
                  <a:cubicBezTo>
                    <a:pt x="6201" y="3118"/>
                    <a:pt x="6332" y="2887"/>
                    <a:pt x="6460" y="2657"/>
                  </a:cubicBezTo>
                  <a:cubicBezTo>
                    <a:pt x="6468" y="2641"/>
                    <a:pt x="6456" y="2625"/>
                    <a:pt x="6442" y="2625"/>
                  </a:cubicBezTo>
                  <a:cubicBezTo>
                    <a:pt x="6438" y="2625"/>
                    <a:pt x="6435" y="2626"/>
                    <a:pt x="6431" y="2629"/>
                  </a:cubicBezTo>
                  <a:cubicBezTo>
                    <a:pt x="6339" y="2660"/>
                    <a:pt x="6249" y="2691"/>
                    <a:pt x="6158" y="2723"/>
                  </a:cubicBezTo>
                  <a:cubicBezTo>
                    <a:pt x="6155" y="2725"/>
                    <a:pt x="6151" y="2726"/>
                    <a:pt x="6147" y="2726"/>
                  </a:cubicBezTo>
                  <a:cubicBezTo>
                    <a:pt x="6136" y="2726"/>
                    <a:pt x="6126" y="2716"/>
                    <a:pt x="6126" y="2702"/>
                  </a:cubicBezTo>
                  <a:cubicBezTo>
                    <a:pt x="6191" y="2484"/>
                    <a:pt x="6255" y="2269"/>
                    <a:pt x="6321" y="2051"/>
                  </a:cubicBezTo>
                  <a:cubicBezTo>
                    <a:pt x="6322" y="2038"/>
                    <a:pt x="6312" y="2028"/>
                    <a:pt x="6300" y="2028"/>
                  </a:cubicBezTo>
                  <a:cubicBezTo>
                    <a:pt x="6297" y="2028"/>
                    <a:pt x="6294" y="2028"/>
                    <a:pt x="6292" y="2029"/>
                  </a:cubicBezTo>
                  <a:cubicBezTo>
                    <a:pt x="6146" y="2096"/>
                    <a:pt x="6002" y="2165"/>
                    <a:pt x="5856" y="2232"/>
                  </a:cubicBezTo>
                  <a:cubicBezTo>
                    <a:pt x="5854" y="2233"/>
                    <a:pt x="5851" y="2234"/>
                    <a:pt x="5848" y="2234"/>
                  </a:cubicBezTo>
                  <a:cubicBezTo>
                    <a:pt x="5837" y="2234"/>
                    <a:pt x="5826" y="2224"/>
                    <a:pt x="5827" y="2210"/>
                  </a:cubicBezTo>
                  <a:cubicBezTo>
                    <a:pt x="5839" y="2008"/>
                    <a:pt x="5852" y="1807"/>
                    <a:pt x="5865" y="1607"/>
                  </a:cubicBezTo>
                  <a:cubicBezTo>
                    <a:pt x="5867" y="1594"/>
                    <a:pt x="5856" y="1583"/>
                    <a:pt x="5844" y="1583"/>
                  </a:cubicBezTo>
                  <a:cubicBezTo>
                    <a:pt x="5842" y="1583"/>
                    <a:pt x="5841" y="1584"/>
                    <a:pt x="5839" y="1584"/>
                  </a:cubicBezTo>
                  <a:cubicBezTo>
                    <a:pt x="5726" y="1608"/>
                    <a:pt x="5613" y="1634"/>
                    <a:pt x="5500" y="1659"/>
                  </a:cubicBezTo>
                  <a:cubicBezTo>
                    <a:pt x="5498" y="1659"/>
                    <a:pt x="5497" y="1659"/>
                    <a:pt x="5495" y="1659"/>
                  </a:cubicBezTo>
                  <a:cubicBezTo>
                    <a:pt x="5482" y="1659"/>
                    <a:pt x="5472" y="1648"/>
                    <a:pt x="5476" y="1634"/>
                  </a:cubicBezTo>
                  <a:cubicBezTo>
                    <a:pt x="5494" y="1487"/>
                    <a:pt x="5514" y="1341"/>
                    <a:pt x="5532" y="1194"/>
                  </a:cubicBezTo>
                  <a:cubicBezTo>
                    <a:pt x="5533" y="1181"/>
                    <a:pt x="5524" y="1169"/>
                    <a:pt x="5511" y="1169"/>
                  </a:cubicBezTo>
                  <a:cubicBezTo>
                    <a:pt x="5509" y="1169"/>
                    <a:pt x="5506" y="1170"/>
                    <a:pt x="5504" y="1170"/>
                  </a:cubicBezTo>
                  <a:cubicBezTo>
                    <a:pt x="5433" y="1197"/>
                    <a:pt x="5361" y="1224"/>
                    <a:pt x="5289" y="1252"/>
                  </a:cubicBezTo>
                  <a:cubicBezTo>
                    <a:pt x="5286" y="1254"/>
                    <a:pt x="5283" y="1254"/>
                    <a:pt x="5281" y="1254"/>
                  </a:cubicBezTo>
                  <a:cubicBezTo>
                    <a:pt x="5269" y="1254"/>
                    <a:pt x="5260" y="1243"/>
                    <a:pt x="5262" y="1229"/>
                  </a:cubicBezTo>
                  <a:cubicBezTo>
                    <a:pt x="5276" y="1073"/>
                    <a:pt x="5292" y="916"/>
                    <a:pt x="5307" y="759"/>
                  </a:cubicBezTo>
                  <a:cubicBezTo>
                    <a:pt x="5308" y="746"/>
                    <a:pt x="5298" y="736"/>
                    <a:pt x="5287" y="736"/>
                  </a:cubicBezTo>
                  <a:cubicBezTo>
                    <a:pt x="5283" y="736"/>
                    <a:pt x="5279" y="737"/>
                    <a:pt x="5275" y="740"/>
                  </a:cubicBezTo>
                  <a:cubicBezTo>
                    <a:pt x="5222" y="775"/>
                    <a:pt x="5170" y="810"/>
                    <a:pt x="5117" y="845"/>
                  </a:cubicBezTo>
                  <a:cubicBezTo>
                    <a:pt x="5114" y="847"/>
                    <a:pt x="5110" y="848"/>
                    <a:pt x="5106" y="848"/>
                  </a:cubicBezTo>
                  <a:cubicBezTo>
                    <a:pt x="5097" y="848"/>
                    <a:pt x="5089" y="843"/>
                    <a:pt x="5085" y="834"/>
                  </a:cubicBezTo>
                  <a:cubicBezTo>
                    <a:pt x="5001" y="563"/>
                    <a:pt x="4917" y="289"/>
                    <a:pt x="4835" y="15"/>
                  </a:cubicBezTo>
                  <a:cubicBezTo>
                    <a:pt x="4833" y="7"/>
                    <a:pt x="4827" y="4"/>
                    <a:pt x="4819" y="1"/>
                  </a:cubicBezTo>
                  <a:cubicBezTo>
                    <a:pt x="4817" y="1"/>
                    <a:pt x="4816" y="1"/>
                    <a:pt x="48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0" name="Google Shape;2140;p20"/>
            <p:cNvSpPr/>
            <p:nvPr/>
          </p:nvSpPr>
          <p:spPr>
            <a:xfrm>
              <a:off x="2777225" y="909075"/>
              <a:ext cx="46650" cy="48350"/>
            </a:xfrm>
            <a:custGeom>
              <a:avLst/>
              <a:gdLst/>
              <a:ahLst/>
              <a:cxnLst/>
              <a:rect l="l" t="t" r="r" b="b"/>
              <a:pathLst>
                <a:path w="1866" h="1934" extrusionOk="0">
                  <a:moveTo>
                    <a:pt x="427" y="0"/>
                  </a:moveTo>
                  <a:lnTo>
                    <a:pt x="427" y="0"/>
                  </a:lnTo>
                  <a:cubicBezTo>
                    <a:pt x="500" y="109"/>
                    <a:pt x="568" y="223"/>
                    <a:pt x="626" y="342"/>
                  </a:cubicBezTo>
                  <a:cubicBezTo>
                    <a:pt x="714" y="520"/>
                    <a:pt x="774" y="711"/>
                    <a:pt x="829" y="904"/>
                  </a:cubicBezTo>
                  <a:cubicBezTo>
                    <a:pt x="848" y="968"/>
                    <a:pt x="871" y="1030"/>
                    <a:pt x="897" y="1094"/>
                  </a:cubicBezTo>
                  <a:cubicBezTo>
                    <a:pt x="849" y="1094"/>
                    <a:pt x="802" y="1094"/>
                    <a:pt x="757" y="1090"/>
                  </a:cubicBezTo>
                  <a:cubicBezTo>
                    <a:pt x="603" y="1082"/>
                    <a:pt x="450" y="1052"/>
                    <a:pt x="305" y="1003"/>
                  </a:cubicBezTo>
                  <a:cubicBezTo>
                    <a:pt x="197" y="967"/>
                    <a:pt x="95" y="917"/>
                    <a:pt x="0" y="851"/>
                  </a:cubicBezTo>
                  <a:lnTo>
                    <a:pt x="0" y="851"/>
                  </a:lnTo>
                  <a:cubicBezTo>
                    <a:pt x="38" y="884"/>
                    <a:pt x="80" y="913"/>
                    <a:pt x="122" y="941"/>
                  </a:cubicBezTo>
                  <a:cubicBezTo>
                    <a:pt x="256" y="1021"/>
                    <a:pt x="405" y="1066"/>
                    <a:pt x="558" y="1085"/>
                  </a:cubicBezTo>
                  <a:cubicBezTo>
                    <a:pt x="628" y="1095"/>
                    <a:pt x="700" y="1100"/>
                    <a:pt x="771" y="1100"/>
                  </a:cubicBezTo>
                  <a:cubicBezTo>
                    <a:pt x="813" y="1100"/>
                    <a:pt x="855" y="1098"/>
                    <a:pt x="897" y="1095"/>
                  </a:cubicBezTo>
                  <a:cubicBezTo>
                    <a:pt x="948" y="1219"/>
                    <a:pt x="1017" y="1339"/>
                    <a:pt x="1112" y="1433"/>
                  </a:cubicBezTo>
                  <a:cubicBezTo>
                    <a:pt x="1217" y="1544"/>
                    <a:pt x="1337" y="1641"/>
                    <a:pt x="1458" y="1734"/>
                  </a:cubicBezTo>
                  <a:cubicBezTo>
                    <a:pt x="1580" y="1824"/>
                    <a:pt x="1716" y="1905"/>
                    <a:pt x="1865" y="1933"/>
                  </a:cubicBezTo>
                  <a:cubicBezTo>
                    <a:pt x="1736" y="1904"/>
                    <a:pt x="1620" y="1838"/>
                    <a:pt x="1514" y="1761"/>
                  </a:cubicBezTo>
                  <a:cubicBezTo>
                    <a:pt x="1355" y="1636"/>
                    <a:pt x="1196" y="1506"/>
                    <a:pt x="1069" y="1351"/>
                  </a:cubicBezTo>
                  <a:cubicBezTo>
                    <a:pt x="939" y="1194"/>
                    <a:pt x="880" y="997"/>
                    <a:pt x="823" y="804"/>
                  </a:cubicBezTo>
                  <a:cubicBezTo>
                    <a:pt x="741" y="515"/>
                    <a:pt x="609" y="239"/>
                    <a:pt x="427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1" name="Google Shape;2141;p20"/>
            <p:cNvSpPr/>
            <p:nvPr/>
          </p:nvSpPr>
          <p:spPr>
            <a:xfrm>
              <a:off x="2837300" y="866925"/>
              <a:ext cx="71075" cy="130225"/>
            </a:xfrm>
            <a:custGeom>
              <a:avLst/>
              <a:gdLst/>
              <a:ahLst/>
              <a:cxnLst/>
              <a:rect l="l" t="t" r="r" b="b"/>
              <a:pathLst>
                <a:path w="2843" h="5209" extrusionOk="0">
                  <a:moveTo>
                    <a:pt x="2059" y="1486"/>
                  </a:moveTo>
                  <a:lnTo>
                    <a:pt x="2059" y="1486"/>
                  </a:lnTo>
                  <a:cubicBezTo>
                    <a:pt x="1962" y="1512"/>
                    <a:pt x="1903" y="1603"/>
                    <a:pt x="1864" y="1691"/>
                  </a:cubicBezTo>
                  <a:cubicBezTo>
                    <a:pt x="1804" y="1825"/>
                    <a:pt x="1750" y="1964"/>
                    <a:pt x="1628" y="2050"/>
                  </a:cubicBezTo>
                  <a:cubicBezTo>
                    <a:pt x="1514" y="2138"/>
                    <a:pt x="1379" y="2201"/>
                    <a:pt x="1255" y="2280"/>
                  </a:cubicBezTo>
                  <a:cubicBezTo>
                    <a:pt x="1092" y="2377"/>
                    <a:pt x="938" y="2470"/>
                    <a:pt x="744" y="2586"/>
                  </a:cubicBezTo>
                  <a:lnTo>
                    <a:pt x="744" y="2586"/>
                  </a:lnTo>
                  <a:cubicBezTo>
                    <a:pt x="811" y="2549"/>
                    <a:pt x="871" y="2515"/>
                    <a:pt x="933" y="2482"/>
                  </a:cubicBezTo>
                  <a:cubicBezTo>
                    <a:pt x="1067" y="2404"/>
                    <a:pt x="1193" y="2334"/>
                    <a:pt x="1321" y="2261"/>
                  </a:cubicBezTo>
                  <a:cubicBezTo>
                    <a:pt x="1448" y="2184"/>
                    <a:pt x="1587" y="2123"/>
                    <a:pt x="1695" y="2018"/>
                  </a:cubicBezTo>
                  <a:cubicBezTo>
                    <a:pt x="1779" y="1940"/>
                    <a:pt x="1820" y="1831"/>
                    <a:pt x="1860" y="1732"/>
                  </a:cubicBezTo>
                  <a:cubicBezTo>
                    <a:pt x="1902" y="1634"/>
                    <a:pt x="1951" y="1524"/>
                    <a:pt x="2059" y="1486"/>
                  </a:cubicBezTo>
                  <a:close/>
                  <a:moveTo>
                    <a:pt x="4" y="2451"/>
                  </a:moveTo>
                  <a:cubicBezTo>
                    <a:pt x="1" y="2500"/>
                    <a:pt x="17" y="2550"/>
                    <a:pt x="41" y="2593"/>
                  </a:cubicBezTo>
                  <a:cubicBezTo>
                    <a:pt x="78" y="2659"/>
                    <a:pt x="132" y="2713"/>
                    <a:pt x="178" y="2769"/>
                  </a:cubicBezTo>
                  <a:cubicBezTo>
                    <a:pt x="227" y="2825"/>
                    <a:pt x="273" y="2879"/>
                    <a:pt x="324" y="2937"/>
                  </a:cubicBezTo>
                  <a:cubicBezTo>
                    <a:pt x="397" y="3020"/>
                    <a:pt x="470" y="3101"/>
                    <a:pt x="547" y="3180"/>
                  </a:cubicBezTo>
                  <a:cubicBezTo>
                    <a:pt x="512" y="3136"/>
                    <a:pt x="486" y="3104"/>
                    <a:pt x="462" y="3071"/>
                  </a:cubicBezTo>
                  <a:cubicBezTo>
                    <a:pt x="366" y="2955"/>
                    <a:pt x="270" y="2839"/>
                    <a:pt x="171" y="2727"/>
                  </a:cubicBezTo>
                  <a:cubicBezTo>
                    <a:pt x="97" y="2647"/>
                    <a:pt x="13" y="2566"/>
                    <a:pt x="4" y="2451"/>
                  </a:cubicBezTo>
                  <a:close/>
                  <a:moveTo>
                    <a:pt x="2842" y="2599"/>
                  </a:moveTo>
                  <a:lnTo>
                    <a:pt x="2842" y="2599"/>
                  </a:lnTo>
                  <a:cubicBezTo>
                    <a:pt x="2722" y="2667"/>
                    <a:pt x="2593" y="2715"/>
                    <a:pt x="2463" y="2753"/>
                  </a:cubicBezTo>
                  <a:cubicBezTo>
                    <a:pt x="2264" y="2812"/>
                    <a:pt x="2058" y="2853"/>
                    <a:pt x="1864" y="2934"/>
                  </a:cubicBezTo>
                  <a:cubicBezTo>
                    <a:pt x="1767" y="2976"/>
                    <a:pt x="1674" y="3026"/>
                    <a:pt x="1593" y="3094"/>
                  </a:cubicBezTo>
                  <a:cubicBezTo>
                    <a:pt x="1511" y="3164"/>
                    <a:pt x="1449" y="3249"/>
                    <a:pt x="1394" y="3338"/>
                  </a:cubicBezTo>
                  <a:cubicBezTo>
                    <a:pt x="1239" y="3589"/>
                    <a:pt x="1138" y="3864"/>
                    <a:pt x="1041" y="4139"/>
                  </a:cubicBezTo>
                  <a:lnTo>
                    <a:pt x="1041" y="4139"/>
                  </a:lnTo>
                  <a:cubicBezTo>
                    <a:pt x="1084" y="4031"/>
                    <a:pt x="1125" y="3929"/>
                    <a:pt x="1166" y="3828"/>
                  </a:cubicBezTo>
                  <a:cubicBezTo>
                    <a:pt x="1248" y="3636"/>
                    <a:pt x="1339" y="3443"/>
                    <a:pt x="1461" y="3273"/>
                  </a:cubicBezTo>
                  <a:cubicBezTo>
                    <a:pt x="1546" y="3148"/>
                    <a:pt x="1664" y="3058"/>
                    <a:pt x="1798" y="2990"/>
                  </a:cubicBezTo>
                  <a:cubicBezTo>
                    <a:pt x="1823" y="3031"/>
                    <a:pt x="1851" y="3069"/>
                    <a:pt x="1882" y="3105"/>
                  </a:cubicBezTo>
                  <a:cubicBezTo>
                    <a:pt x="1985" y="3228"/>
                    <a:pt x="2105" y="3337"/>
                    <a:pt x="2236" y="3430"/>
                  </a:cubicBezTo>
                  <a:cubicBezTo>
                    <a:pt x="2331" y="3497"/>
                    <a:pt x="2434" y="3559"/>
                    <a:pt x="2545" y="3600"/>
                  </a:cubicBezTo>
                  <a:cubicBezTo>
                    <a:pt x="2500" y="3575"/>
                    <a:pt x="2453" y="3551"/>
                    <a:pt x="2411" y="3523"/>
                  </a:cubicBezTo>
                  <a:cubicBezTo>
                    <a:pt x="2280" y="3438"/>
                    <a:pt x="2154" y="3343"/>
                    <a:pt x="2036" y="3240"/>
                  </a:cubicBezTo>
                  <a:cubicBezTo>
                    <a:pt x="1951" y="3163"/>
                    <a:pt x="1870" y="3082"/>
                    <a:pt x="1799" y="2990"/>
                  </a:cubicBezTo>
                  <a:cubicBezTo>
                    <a:pt x="1853" y="2964"/>
                    <a:pt x="1908" y="2939"/>
                    <a:pt x="1964" y="2918"/>
                  </a:cubicBezTo>
                  <a:cubicBezTo>
                    <a:pt x="2255" y="2813"/>
                    <a:pt x="2576" y="2770"/>
                    <a:pt x="2842" y="2599"/>
                  </a:cubicBezTo>
                  <a:close/>
                  <a:moveTo>
                    <a:pt x="1100" y="1"/>
                  </a:moveTo>
                  <a:cubicBezTo>
                    <a:pt x="988" y="201"/>
                    <a:pt x="922" y="426"/>
                    <a:pt x="884" y="654"/>
                  </a:cubicBezTo>
                  <a:cubicBezTo>
                    <a:pt x="829" y="988"/>
                    <a:pt x="826" y="1326"/>
                    <a:pt x="806" y="1661"/>
                  </a:cubicBezTo>
                  <a:cubicBezTo>
                    <a:pt x="771" y="1624"/>
                    <a:pt x="738" y="1585"/>
                    <a:pt x="707" y="1546"/>
                  </a:cubicBezTo>
                  <a:cubicBezTo>
                    <a:pt x="600" y="1414"/>
                    <a:pt x="511" y="1271"/>
                    <a:pt x="435" y="1120"/>
                  </a:cubicBezTo>
                  <a:cubicBezTo>
                    <a:pt x="380" y="1009"/>
                    <a:pt x="336" y="893"/>
                    <a:pt x="310" y="770"/>
                  </a:cubicBezTo>
                  <a:lnTo>
                    <a:pt x="310" y="770"/>
                  </a:lnTo>
                  <a:cubicBezTo>
                    <a:pt x="316" y="825"/>
                    <a:pt x="325" y="879"/>
                    <a:pt x="342" y="933"/>
                  </a:cubicBezTo>
                  <a:cubicBezTo>
                    <a:pt x="390" y="1093"/>
                    <a:pt x="470" y="1245"/>
                    <a:pt x="566" y="1382"/>
                  </a:cubicBezTo>
                  <a:cubicBezTo>
                    <a:pt x="636" y="1483"/>
                    <a:pt x="715" y="1578"/>
                    <a:pt x="806" y="1662"/>
                  </a:cubicBezTo>
                  <a:cubicBezTo>
                    <a:pt x="804" y="1674"/>
                    <a:pt x="804" y="1688"/>
                    <a:pt x="804" y="1700"/>
                  </a:cubicBezTo>
                  <a:cubicBezTo>
                    <a:pt x="781" y="2049"/>
                    <a:pt x="716" y="2392"/>
                    <a:pt x="643" y="2734"/>
                  </a:cubicBezTo>
                  <a:cubicBezTo>
                    <a:pt x="611" y="2882"/>
                    <a:pt x="579" y="3032"/>
                    <a:pt x="547" y="3180"/>
                  </a:cubicBezTo>
                  <a:cubicBezTo>
                    <a:pt x="469" y="3552"/>
                    <a:pt x="398" y="3926"/>
                    <a:pt x="388" y="4305"/>
                  </a:cubicBezTo>
                  <a:cubicBezTo>
                    <a:pt x="396" y="4164"/>
                    <a:pt x="410" y="4023"/>
                    <a:pt x="431" y="3882"/>
                  </a:cubicBezTo>
                  <a:cubicBezTo>
                    <a:pt x="502" y="3968"/>
                    <a:pt x="599" y="4025"/>
                    <a:pt x="697" y="4077"/>
                  </a:cubicBezTo>
                  <a:cubicBezTo>
                    <a:pt x="851" y="4157"/>
                    <a:pt x="1020" y="4208"/>
                    <a:pt x="1169" y="4288"/>
                  </a:cubicBezTo>
                  <a:cubicBezTo>
                    <a:pt x="1318" y="4379"/>
                    <a:pt x="1361" y="4562"/>
                    <a:pt x="1418" y="4721"/>
                  </a:cubicBezTo>
                  <a:cubicBezTo>
                    <a:pt x="1460" y="4842"/>
                    <a:pt x="1526" y="4964"/>
                    <a:pt x="1633" y="5039"/>
                  </a:cubicBezTo>
                  <a:cubicBezTo>
                    <a:pt x="1736" y="5118"/>
                    <a:pt x="1858" y="5165"/>
                    <a:pt x="1979" y="5208"/>
                  </a:cubicBezTo>
                  <a:cubicBezTo>
                    <a:pt x="1876" y="5163"/>
                    <a:pt x="1772" y="5118"/>
                    <a:pt x="1680" y="5053"/>
                  </a:cubicBezTo>
                  <a:cubicBezTo>
                    <a:pt x="1533" y="4960"/>
                    <a:pt x="1466" y="4796"/>
                    <a:pt x="1416" y="4634"/>
                  </a:cubicBezTo>
                  <a:cubicBezTo>
                    <a:pt x="1388" y="4554"/>
                    <a:pt x="1361" y="4471"/>
                    <a:pt x="1313" y="4396"/>
                  </a:cubicBezTo>
                  <a:cubicBezTo>
                    <a:pt x="1269" y="4319"/>
                    <a:pt x="1192" y="4263"/>
                    <a:pt x="1113" y="4232"/>
                  </a:cubicBezTo>
                  <a:cubicBezTo>
                    <a:pt x="1081" y="4219"/>
                    <a:pt x="1050" y="4206"/>
                    <a:pt x="1018" y="4194"/>
                  </a:cubicBezTo>
                  <a:cubicBezTo>
                    <a:pt x="1019" y="4194"/>
                    <a:pt x="1019" y="4194"/>
                    <a:pt x="1019" y="4193"/>
                  </a:cubicBezTo>
                  <a:lnTo>
                    <a:pt x="1019" y="4193"/>
                  </a:lnTo>
                  <a:cubicBezTo>
                    <a:pt x="1019" y="4194"/>
                    <a:pt x="1020" y="4194"/>
                    <a:pt x="1021" y="4194"/>
                  </a:cubicBezTo>
                  <a:cubicBezTo>
                    <a:pt x="1027" y="4176"/>
                    <a:pt x="1034" y="4157"/>
                    <a:pt x="1041" y="4139"/>
                  </a:cubicBezTo>
                  <a:lnTo>
                    <a:pt x="1041" y="4139"/>
                  </a:lnTo>
                  <a:cubicBezTo>
                    <a:pt x="1033" y="4157"/>
                    <a:pt x="1026" y="4175"/>
                    <a:pt x="1019" y="4193"/>
                  </a:cubicBezTo>
                  <a:lnTo>
                    <a:pt x="1019" y="4193"/>
                  </a:lnTo>
                  <a:cubicBezTo>
                    <a:pt x="931" y="4158"/>
                    <a:pt x="842" y="4125"/>
                    <a:pt x="755" y="4085"/>
                  </a:cubicBezTo>
                  <a:cubicBezTo>
                    <a:pt x="639" y="4034"/>
                    <a:pt x="523" y="3975"/>
                    <a:pt x="435" y="3881"/>
                  </a:cubicBezTo>
                  <a:cubicBezTo>
                    <a:pt x="447" y="3793"/>
                    <a:pt x="459" y="3706"/>
                    <a:pt x="475" y="3619"/>
                  </a:cubicBezTo>
                  <a:cubicBezTo>
                    <a:pt x="535" y="3283"/>
                    <a:pt x="617" y="2952"/>
                    <a:pt x="688" y="2617"/>
                  </a:cubicBezTo>
                  <a:cubicBezTo>
                    <a:pt x="689" y="2617"/>
                    <a:pt x="689" y="2617"/>
                    <a:pt x="690" y="2616"/>
                  </a:cubicBezTo>
                  <a:lnTo>
                    <a:pt x="690" y="2616"/>
                  </a:lnTo>
                  <a:cubicBezTo>
                    <a:pt x="690" y="2617"/>
                    <a:pt x="690" y="2618"/>
                    <a:pt x="689" y="2619"/>
                  </a:cubicBezTo>
                  <a:cubicBezTo>
                    <a:pt x="708" y="2607"/>
                    <a:pt x="726" y="2597"/>
                    <a:pt x="744" y="2586"/>
                  </a:cubicBezTo>
                  <a:lnTo>
                    <a:pt x="744" y="2586"/>
                  </a:lnTo>
                  <a:cubicBezTo>
                    <a:pt x="727" y="2596"/>
                    <a:pt x="708" y="2606"/>
                    <a:pt x="690" y="2616"/>
                  </a:cubicBezTo>
                  <a:lnTo>
                    <a:pt x="690" y="2616"/>
                  </a:lnTo>
                  <a:cubicBezTo>
                    <a:pt x="692" y="2605"/>
                    <a:pt x="696" y="2593"/>
                    <a:pt x="697" y="2582"/>
                  </a:cubicBezTo>
                  <a:cubicBezTo>
                    <a:pt x="770" y="2237"/>
                    <a:pt x="824" y="1883"/>
                    <a:pt x="836" y="1530"/>
                  </a:cubicBezTo>
                  <a:cubicBezTo>
                    <a:pt x="842" y="1409"/>
                    <a:pt x="847" y="1286"/>
                    <a:pt x="853" y="1167"/>
                  </a:cubicBezTo>
                  <a:cubicBezTo>
                    <a:pt x="917" y="1148"/>
                    <a:pt x="982" y="1126"/>
                    <a:pt x="1040" y="1098"/>
                  </a:cubicBezTo>
                  <a:cubicBezTo>
                    <a:pt x="1235" y="1006"/>
                    <a:pt x="1406" y="869"/>
                    <a:pt x="1557" y="715"/>
                  </a:cubicBezTo>
                  <a:cubicBezTo>
                    <a:pt x="1667" y="601"/>
                    <a:pt x="1767" y="478"/>
                    <a:pt x="1854" y="347"/>
                  </a:cubicBezTo>
                  <a:lnTo>
                    <a:pt x="1854" y="347"/>
                  </a:lnTo>
                  <a:cubicBezTo>
                    <a:pt x="1810" y="401"/>
                    <a:pt x="1767" y="456"/>
                    <a:pt x="1722" y="507"/>
                  </a:cubicBezTo>
                  <a:cubicBezTo>
                    <a:pt x="1576" y="666"/>
                    <a:pt x="1428" y="817"/>
                    <a:pt x="1259" y="941"/>
                  </a:cubicBezTo>
                  <a:cubicBezTo>
                    <a:pt x="1135" y="1034"/>
                    <a:pt x="996" y="1114"/>
                    <a:pt x="848" y="1167"/>
                  </a:cubicBezTo>
                  <a:cubicBezTo>
                    <a:pt x="856" y="1027"/>
                    <a:pt x="866" y="888"/>
                    <a:pt x="881" y="749"/>
                  </a:cubicBezTo>
                  <a:cubicBezTo>
                    <a:pt x="912" y="490"/>
                    <a:pt x="978" y="233"/>
                    <a:pt x="110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2" name="Google Shape;2142;p20"/>
            <p:cNvSpPr/>
            <p:nvPr/>
          </p:nvSpPr>
          <p:spPr>
            <a:xfrm>
              <a:off x="2810650" y="883600"/>
              <a:ext cx="23325" cy="65250"/>
            </a:xfrm>
            <a:custGeom>
              <a:avLst/>
              <a:gdLst/>
              <a:ahLst/>
              <a:cxnLst/>
              <a:rect l="l" t="t" r="r" b="b"/>
              <a:pathLst>
                <a:path w="933" h="2610" extrusionOk="0">
                  <a:moveTo>
                    <a:pt x="888" y="0"/>
                  </a:moveTo>
                  <a:cubicBezTo>
                    <a:pt x="900" y="141"/>
                    <a:pt x="906" y="282"/>
                    <a:pt x="906" y="422"/>
                  </a:cubicBezTo>
                  <a:cubicBezTo>
                    <a:pt x="905" y="637"/>
                    <a:pt x="888" y="851"/>
                    <a:pt x="853" y="1062"/>
                  </a:cubicBezTo>
                  <a:cubicBezTo>
                    <a:pt x="832" y="1205"/>
                    <a:pt x="796" y="1348"/>
                    <a:pt x="760" y="1489"/>
                  </a:cubicBezTo>
                  <a:cubicBezTo>
                    <a:pt x="712" y="1468"/>
                    <a:pt x="665" y="1449"/>
                    <a:pt x="619" y="1426"/>
                  </a:cubicBezTo>
                  <a:cubicBezTo>
                    <a:pt x="543" y="1388"/>
                    <a:pt x="467" y="1345"/>
                    <a:pt x="400" y="1295"/>
                  </a:cubicBezTo>
                  <a:cubicBezTo>
                    <a:pt x="330" y="1245"/>
                    <a:pt x="276" y="1181"/>
                    <a:pt x="229" y="1110"/>
                  </a:cubicBezTo>
                  <a:cubicBezTo>
                    <a:pt x="159" y="1006"/>
                    <a:pt x="97" y="891"/>
                    <a:pt x="0" y="807"/>
                  </a:cubicBezTo>
                  <a:lnTo>
                    <a:pt x="0" y="807"/>
                  </a:lnTo>
                  <a:cubicBezTo>
                    <a:pt x="38" y="848"/>
                    <a:pt x="70" y="892"/>
                    <a:pt x="100" y="940"/>
                  </a:cubicBezTo>
                  <a:cubicBezTo>
                    <a:pt x="147" y="1010"/>
                    <a:pt x="188" y="1085"/>
                    <a:pt x="237" y="1155"/>
                  </a:cubicBezTo>
                  <a:cubicBezTo>
                    <a:pt x="281" y="1227"/>
                    <a:pt x="347" y="1289"/>
                    <a:pt x="418" y="1334"/>
                  </a:cubicBezTo>
                  <a:cubicBezTo>
                    <a:pt x="525" y="1404"/>
                    <a:pt x="641" y="1454"/>
                    <a:pt x="760" y="1492"/>
                  </a:cubicBezTo>
                  <a:cubicBezTo>
                    <a:pt x="743" y="1558"/>
                    <a:pt x="727" y="1624"/>
                    <a:pt x="708" y="1689"/>
                  </a:cubicBezTo>
                  <a:cubicBezTo>
                    <a:pt x="668" y="1846"/>
                    <a:pt x="636" y="2011"/>
                    <a:pt x="651" y="2175"/>
                  </a:cubicBezTo>
                  <a:cubicBezTo>
                    <a:pt x="667" y="2337"/>
                    <a:pt x="729" y="2502"/>
                    <a:pt x="855" y="2610"/>
                  </a:cubicBezTo>
                  <a:cubicBezTo>
                    <a:pt x="749" y="2513"/>
                    <a:pt x="692" y="2377"/>
                    <a:pt x="672" y="2238"/>
                  </a:cubicBezTo>
                  <a:cubicBezTo>
                    <a:pt x="637" y="2022"/>
                    <a:pt x="696" y="1808"/>
                    <a:pt x="754" y="1600"/>
                  </a:cubicBezTo>
                  <a:cubicBezTo>
                    <a:pt x="815" y="1393"/>
                    <a:pt x="864" y="1178"/>
                    <a:pt x="892" y="963"/>
                  </a:cubicBezTo>
                  <a:cubicBezTo>
                    <a:pt x="932" y="643"/>
                    <a:pt x="932" y="319"/>
                    <a:pt x="888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3" name="Google Shape;2143;p20"/>
            <p:cNvSpPr/>
            <p:nvPr/>
          </p:nvSpPr>
          <p:spPr>
            <a:xfrm>
              <a:off x="2788600" y="963575"/>
              <a:ext cx="50350" cy="24250"/>
            </a:xfrm>
            <a:custGeom>
              <a:avLst/>
              <a:gdLst/>
              <a:ahLst/>
              <a:cxnLst/>
              <a:rect l="l" t="t" r="r" b="b"/>
              <a:pathLst>
                <a:path w="2014" h="970" extrusionOk="0">
                  <a:moveTo>
                    <a:pt x="1207" y="0"/>
                  </a:moveTo>
                  <a:cubicBezTo>
                    <a:pt x="1036" y="0"/>
                    <a:pt x="872" y="53"/>
                    <a:pt x="717" y="109"/>
                  </a:cubicBezTo>
                  <a:cubicBezTo>
                    <a:pt x="596" y="151"/>
                    <a:pt x="473" y="189"/>
                    <a:pt x="346" y="190"/>
                  </a:cubicBezTo>
                  <a:cubicBezTo>
                    <a:pt x="344" y="190"/>
                    <a:pt x="342" y="190"/>
                    <a:pt x="339" y="190"/>
                  </a:cubicBezTo>
                  <a:cubicBezTo>
                    <a:pt x="217" y="190"/>
                    <a:pt x="88" y="158"/>
                    <a:pt x="0" y="66"/>
                  </a:cubicBezTo>
                  <a:lnTo>
                    <a:pt x="0" y="66"/>
                  </a:lnTo>
                  <a:cubicBezTo>
                    <a:pt x="75" y="152"/>
                    <a:pt x="190" y="195"/>
                    <a:pt x="301" y="202"/>
                  </a:cubicBezTo>
                  <a:cubicBezTo>
                    <a:pt x="320" y="204"/>
                    <a:pt x="339" y="205"/>
                    <a:pt x="358" y="205"/>
                  </a:cubicBezTo>
                  <a:cubicBezTo>
                    <a:pt x="461" y="205"/>
                    <a:pt x="562" y="181"/>
                    <a:pt x="661" y="150"/>
                  </a:cubicBezTo>
                  <a:lnTo>
                    <a:pt x="661" y="150"/>
                  </a:lnTo>
                  <a:cubicBezTo>
                    <a:pt x="661" y="150"/>
                    <a:pt x="661" y="150"/>
                    <a:pt x="661" y="150"/>
                  </a:cubicBezTo>
                  <a:cubicBezTo>
                    <a:pt x="707" y="134"/>
                    <a:pt x="755" y="119"/>
                    <a:pt x="801" y="103"/>
                  </a:cubicBezTo>
                  <a:cubicBezTo>
                    <a:pt x="939" y="55"/>
                    <a:pt x="1080" y="22"/>
                    <a:pt x="1225" y="22"/>
                  </a:cubicBezTo>
                  <a:cubicBezTo>
                    <a:pt x="1249" y="22"/>
                    <a:pt x="1274" y="23"/>
                    <a:pt x="1298" y="25"/>
                  </a:cubicBezTo>
                  <a:cubicBezTo>
                    <a:pt x="1555" y="42"/>
                    <a:pt x="1804" y="143"/>
                    <a:pt x="2014" y="294"/>
                  </a:cubicBezTo>
                  <a:cubicBezTo>
                    <a:pt x="1927" y="224"/>
                    <a:pt x="1830" y="164"/>
                    <a:pt x="1727" y="116"/>
                  </a:cubicBezTo>
                  <a:cubicBezTo>
                    <a:pt x="1569" y="46"/>
                    <a:pt x="1398" y="0"/>
                    <a:pt x="1223" y="0"/>
                  </a:cubicBezTo>
                  <a:cubicBezTo>
                    <a:pt x="1218" y="0"/>
                    <a:pt x="1212" y="0"/>
                    <a:pt x="1207" y="0"/>
                  </a:cubicBezTo>
                  <a:close/>
                  <a:moveTo>
                    <a:pt x="661" y="150"/>
                  </a:moveTo>
                  <a:cubicBezTo>
                    <a:pt x="657" y="198"/>
                    <a:pt x="654" y="235"/>
                    <a:pt x="652" y="269"/>
                  </a:cubicBezTo>
                  <a:cubicBezTo>
                    <a:pt x="640" y="433"/>
                    <a:pt x="631" y="537"/>
                    <a:pt x="620" y="672"/>
                  </a:cubicBezTo>
                  <a:cubicBezTo>
                    <a:pt x="613" y="751"/>
                    <a:pt x="607" y="822"/>
                    <a:pt x="593" y="969"/>
                  </a:cubicBezTo>
                  <a:cubicBezTo>
                    <a:pt x="603" y="926"/>
                    <a:pt x="613" y="883"/>
                    <a:pt x="619" y="841"/>
                  </a:cubicBezTo>
                  <a:cubicBezTo>
                    <a:pt x="640" y="709"/>
                    <a:pt x="652" y="575"/>
                    <a:pt x="658" y="443"/>
                  </a:cubicBezTo>
                  <a:cubicBezTo>
                    <a:pt x="663" y="344"/>
                    <a:pt x="663" y="247"/>
                    <a:pt x="661" y="15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4" name="Google Shape;2144;p20"/>
            <p:cNvSpPr/>
            <p:nvPr/>
          </p:nvSpPr>
          <p:spPr>
            <a:xfrm>
              <a:off x="3662600" y="1097050"/>
              <a:ext cx="199575" cy="220575"/>
            </a:xfrm>
            <a:custGeom>
              <a:avLst/>
              <a:gdLst/>
              <a:ahLst/>
              <a:cxnLst/>
              <a:rect l="l" t="t" r="r" b="b"/>
              <a:pathLst>
                <a:path w="7983" h="8823" extrusionOk="0">
                  <a:moveTo>
                    <a:pt x="2169" y="1"/>
                  </a:moveTo>
                  <a:cubicBezTo>
                    <a:pt x="2156" y="1"/>
                    <a:pt x="2144" y="3"/>
                    <a:pt x="2132" y="8"/>
                  </a:cubicBezTo>
                  <a:cubicBezTo>
                    <a:pt x="2081" y="30"/>
                    <a:pt x="2057" y="88"/>
                    <a:pt x="2075" y="141"/>
                  </a:cubicBezTo>
                  <a:cubicBezTo>
                    <a:pt x="2264" y="669"/>
                    <a:pt x="2193" y="1064"/>
                    <a:pt x="2658" y="1701"/>
                  </a:cubicBezTo>
                  <a:cubicBezTo>
                    <a:pt x="3142" y="2374"/>
                    <a:pt x="2987" y="2672"/>
                    <a:pt x="3221" y="3313"/>
                  </a:cubicBezTo>
                  <a:cubicBezTo>
                    <a:pt x="3165" y="3327"/>
                    <a:pt x="3114" y="3334"/>
                    <a:pt x="3068" y="3334"/>
                  </a:cubicBezTo>
                  <a:cubicBezTo>
                    <a:pt x="2606" y="3334"/>
                    <a:pt x="2660" y="2680"/>
                    <a:pt x="2328" y="2320"/>
                  </a:cubicBezTo>
                  <a:cubicBezTo>
                    <a:pt x="2138" y="2115"/>
                    <a:pt x="1897" y="2062"/>
                    <a:pt x="1702" y="2062"/>
                  </a:cubicBezTo>
                  <a:cubicBezTo>
                    <a:pt x="1564" y="2062"/>
                    <a:pt x="1449" y="2089"/>
                    <a:pt x="1390" y="2105"/>
                  </a:cubicBezTo>
                  <a:cubicBezTo>
                    <a:pt x="1373" y="2110"/>
                    <a:pt x="1371" y="2133"/>
                    <a:pt x="1384" y="2143"/>
                  </a:cubicBezTo>
                  <a:cubicBezTo>
                    <a:pt x="1471" y="2204"/>
                    <a:pt x="1558" y="2264"/>
                    <a:pt x="1643" y="2325"/>
                  </a:cubicBezTo>
                  <a:cubicBezTo>
                    <a:pt x="1660" y="2337"/>
                    <a:pt x="1654" y="2363"/>
                    <a:pt x="1636" y="2363"/>
                  </a:cubicBezTo>
                  <a:cubicBezTo>
                    <a:pt x="1635" y="2363"/>
                    <a:pt x="1634" y="2363"/>
                    <a:pt x="1634" y="2363"/>
                  </a:cubicBezTo>
                  <a:cubicBezTo>
                    <a:pt x="1623" y="2363"/>
                    <a:pt x="1611" y="2362"/>
                    <a:pt x="1600" y="2362"/>
                  </a:cubicBezTo>
                  <a:cubicBezTo>
                    <a:pt x="1108" y="2362"/>
                    <a:pt x="760" y="2625"/>
                    <a:pt x="655" y="2716"/>
                  </a:cubicBezTo>
                  <a:cubicBezTo>
                    <a:pt x="640" y="2729"/>
                    <a:pt x="649" y="2752"/>
                    <a:pt x="665" y="2753"/>
                  </a:cubicBezTo>
                  <a:cubicBezTo>
                    <a:pt x="851" y="2778"/>
                    <a:pt x="1037" y="2803"/>
                    <a:pt x="1221" y="2830"/>
                  </a:cubicBezTo>
                  <a:cubicBezTo>
                    <a:pt x="1243" y="2833"/>
                    <a:pt x="1248" y="2863"/>
                    <a:pt x="1226" y="2871"/>
                  </a:cubicBezTo>
                  <a:cubicBezTo>
                    <a:pt x="1016" y="2950"/>
                    <a:pt x="804" y="3032"/>
                    <a:pt x="594" y="3112"/>
                  </a:cubicBezTo>
                  <a:cubicBezTo>
                    <a:pt x="578" y="3118"/>
                    <a:pt x="576" y="3136"/>
                    <a:pt x="588" y="3146"/>
                  </a:cubicBezTo>
                  <a:cubicBezTo>
                    <a:pt x="647" y="3200"/>
                    <a:pt x="708" y="3253"/>
                    <a:pt x="768" y="3307"/>
                  </a:cubicBezTo>
                  <a:cubicBezTo>
                    <a:pt x="780" y="3317"/>
                    <a:pt x="777" y="3335"/>
                    <a:pt x="763" y="3342"/>
                  </a:cubicBezTo>
                  <a:lnTo>
                    <a:pt x="259" y="3562"/>
                  </a:lnTo>
                  <a:cubicBezTo>
                    <a:pt x="247" y="3568"/>
                    <a:pt x="242" y="3584"/>
                    <a:pt x="251" y="3595"/>
                  </a:cubicBezTo>
                  <a:cubicBezTo>
                    <a:pt x="319" y="3683"/>
                    <a:pt x="384" y="3773"/>
                    <a:pt x="451" y="3861"/>
                  </a:cubicBezTo>
                  <a:cubicBezTo>
                    <a:pt x="459" y="3871"/>
                    <a:pt x="456" y="3886"/>
                    <a:pt x="445" y="3892"/>
                  </a:cubicBezTo>
                  <a:cubicBezTo>
                    <a:pt x="302" y="3984"/>
                    <a:pt x="160" y="4074"/>
                    <a:pt x="15" y="4166"/>
                  </a:cubicBezTo>
                  <a:cubicBezTo>
                    <a:pt x="1" y="4176"/>
                    <a:pt x="3" y="4200"/>
                    <a:pt x="21" y="4204"/>
                  </a:cubicBezTo>
                  <a:cubicBezTo>
                    <a:pt x="125" y="4228"/>
                    <a:pt x="229" y="4252"/>
                    <a:pt x="335" y="4276"/>
                  </a:cubicBezTo>
                  <a:cubicBezTo>
                    <a:pt x="347" y="4280"/>
                    <a:pt x="355" y="4292"/>
                    <a:pt x="350" y="4304"/>
                  </a:cubicBezTo>
                  <a:cubicBezTo>
                    <a:pt x="292" y="4460"/>
                    <a:pt x="234" y="4614"/>
                    <a:pt x="176" y="4770"/>
                  </a:cubicBezTo>
                  <a:cubicBezTo>
                    <a:pt x="170" y="4783"/>
                    <a:pt x="181" y="4798"/>
                    <a:pt x="194" y="4798"/>
                  </a:cubicBezTo>
                  <a:cubicBezTo>
                    <a:pt x="196" y="4798"/>
                    <a:pt x="198" y="4798"/>
                    <a:pt x="200" y="4797"/>
                  </a:cubicBezTo>
                  <a:cubicBezTo>
                    <a:pt x="387" y="4776"/>
                    <a:pt x="573" y="4757"/>
                    <a:pt x="762" y="4735"/>
                  </a:cubicBezTo>
                  <a:cubicBezTo>
                    <a:pt x="763" y="4734"/>
                    <a:pt x="765" y="4734"/>
                    <a:pt x="767" y="4734"/>
                  </a:cubicBezTo>
                  <a:cubicBezTo>
                    <a:pt x="784" y="4734"/>
                    <a:pt x="795" y="4754"/>
                    <a:pt x="784" y="4769"/>
                  </a:cubicBezTo>
                  <a:cubicBezTo>
                    <a:pt x="610" y="4965"/>
                    <a:pt x="437" y="5158"/>
                    <a:pt x="264" y="5353"/>
                  </a:cubicBezTo>
                  <a:cubicBezTo>
                    <a:pt x="253" y="5366"/>
                    <a:pt x="263" y="5387"/>
                    <a:pt x="281" y="5387"/>
                  </a:cubicBezTo>
                  <a:cubicBezTo>
                    <a:pt x="281" y="5387"/>
                    <a:pt x="282" y="5387"/>
                    <a:pt x="282" y="5387"/>
                  </a:cubicBezTo>
                  <a:lnTo>
                    <a:pt x="653" y="5364"/>
                  </a:lnTo>
                  <a:cubicBezTo>
                    <a:pt x="653" y="5364"/>
                    <a:pt x="654" y="5363"/>
                    <a:pt x="654" y="5363"/>
                  </a:cubicBezTo>
                  <a:cubicBezTo>
                    <a:pt x="672" y="5363"/>
                    <a:pt x="682" y="5383"/>
                    <a:pt x="671" y="5397"/>
                  </a:cubicBezTo>
                  <a:lnTo>
                    <a:pt x="377" y="5787"/>
                  </a:lnTo>
                  <a:cubicBezTo>
                    <a:pt x="368" y="5800"/>
                    <a:pt x="376" y="5819"/>
                    <a:pt x="393" y="5821"/>
                  </a:cubicBezTo>
                  <a:cubicBezTo>
                    <a:pt x="445" y="5823"/>
                    <a:pt x="539" y="5826"/>
                    <a:pt x="598" y="5826"/>
                  </a:cubicBezTo>
                  <a:cubicBezTo>
                    <a:pt x="626" y="5826"/>
                    <a:pt x="646" y="5825"/>
                    <a:pt x="651" y="5823"/>
                  </a:cubicBezTo>
                  <a:cubicBezTo>
                    <a:pt x="652" y="5823"/>
                    <a:pt x="652" y="5823"/>
                    <a:pt x="652" y="5823"/>
                  </a:cubicBezTo>
                  <a:lnTo>
                    <a:pt x="652" y="5823"/>
                  </a:lnTo>
                  <a:cubicBezTo>
                    <a:pt x="667" y="5823"/>
                    <a:pt x="553" y="6046"/>
                    <a:pt x="510" y="6128"/>
                  </a:cubicBezTo>
                  <a:cubicBezTo>
                    <a:pt x="502" y="6142"/>
                    <a:pt x="512" y="6159"/>
                    <a:pt x="528" y="6159"/>
                  </a:cubicBezTo>
                  <a:cubicBezTo>
                    <a:pt x="662" y="6160"/>
                    <a:pt x="797" y="6164"/>
                    <a:pt x="932" y="6166"/>
                  </a:cubicBezTo>
                  <a:cubicBezTo>
                    <a:pt x="946" y="6166"/>
                    <a:pt x="957" y="6184"/>
                    <a:pt x="950" y="6198"/>
                  </a:cubicBezTo>
                  <a:cubicBezTo>
                    <a:pt x="847" y="6379"/>
                    <a:pt x="742" y="6560"/>
                    <a:pt x="637" y="6740"/>
                  </a:cubicBezTo>
                  <a:cubicBezTo>
                    <a:pt x="628" y="6753"/>
                    <a:pt x="638" y="6772"/>
                    <a:pt x="655" y="6772"/>
                  </a:cubicBezTo>
                  <a:lnTo>
                    <a:pt x="1007" y="6772"/>
                  </a:lnTo>
                  <a:cubicBezTo>
                    <a:pt x="1023" y="6772"/>
                    <a:pt x="1034" y="6789"/>
                    <a:pt x="1026" y="6802"/>
                  </a:cubicBezTo>
                  <a:cubicBezTo>
                    <a:pt x="974" y="6900"/>
                    <a:pt x="924" y="6997"/>
                    <a:pt x="872" y="7093"/>
                  </a:cubicBezTo>
                  <a:cubicBezTo>
                    <a:pt x="863" y="7108"/>
                    <a:pt x="875" y="7124"/>
                    <a:pt x="889" y="7124"/>
                  </a:cubicBezTo>
                  <a:cubicBezTo>
                    <a:pt x="891" y="7124"/>
                    <a:pt x="894" y="7123"/>
                    <a:pt x="896" y="7123"/>
                  </a:cubicBezTo>
                  <a:cubicBezTo>
                    <a:pt x="940" y="7107"/>
                    <a:pt x="983" y="7092"/>
                    <a:pt x="1028" y="7077"/>
                  </a:cubicBezTo>
                  <a:cubicBezTo>
                    <a:pt x="1030" y="7076"/>
                    <a:pt x="1033" y="7076"/>
                    <a:pt x="1035" y="7076"/>
                  </a:cubicBezTo>
                  <a:cubicBezTo>
                    <a:pt x="1048" y="7076"/>
                    <a:pt x="1059" y="7091"/>
                    <a:pt x="1054" y="7105"/>
                  </a:cubicBezTo>
                  <a:cubicBezTo>
                    <a:pt x="1018" y="7258"/>
                    <a:pt x="985" y="7411"/>
                    <a:pt x="949" y="7563"/>
                  </a:cubicBezTo>
                  <a:cubicBezTo>
                    <a:pt x="944" y="7577"/>
                    <a:pt x="956" y="7590"/>
                    <a:pt x="969" y="7590"/>
                  </a:cubicBezTo>
                  <a:cubicBezTo>
                    <a:pt x="972" y="7590"/>
                    <a:pt x="976" y="7589"/>
                    <a:pt x="979" y="7587"/>
                  </a:cubicBezTo>
                  <a:cubicBezTo>
                    <a:pt x="1153" y="7444"/>
                    <a:pt x="1329" y="7301"/>
                    <a:pt x="1503" y="7157"/>
                  </a:cubicBezTo>
                  <a:cubicBezTo>
                    <a:pt x="1506" y="7155"/>
                    <a:pt x="1510" y="7153"/>
                    <a:pt x="1514" y="7153"/>
                  </a:cubicBezTo>
                  <a:cubicBezTo>
                    <a:pt x="1523" y="7153"/>
                    <a:pt x="1532" y="7159"/>
                    <a:pt x="1536" y="7168"/>
                  </a:cubicBezTo>
                  <a:cubicBezTo>
                    <a:pt x="1552" y="7220"/>
                    <a:pt x="1570" y="7272"/>
                    <a:pt x="1587" y="7324"/>
                  </a:cubicBezTo>
                  <a:cubicBezTo>
                    <a:pt x="1590" y="7333"/>
                    <a:pt x="1599" y="7339"/>
                    <a:pt x="1607" y="7339"/>
                  </a:cubicBezTo>
                  <a:cubicBezTo>
                    <a:pt x="1613" y="7339"/>
                    <a:pt x="1618" y="7337"/>
                    <a:pt x="1623" y="7332"/>
                  </a:cubicBezTo>
                  <a:cubicBezTo>
                    <a:pt x="1710" y="7229"/>
                    <a:pt x="1799" y="7127"/>
                    <a:pt x="1886" y="7026"/>
                  </a:cubicBezTo>
                  <a:cubicBezTo>
                    <a:pt x="1890" y="7021"/>
                    <a:pt x="1895" y="7018"/>
                    <a:pt x="1901" y="7018"/>
                  </a:cubicBezTo>
                  <a:cubicBezTo>
                    <a:pt x="1907" y="7018"/>
                    <a:pt x="1914" y="7021"/>
                    <a:pt x="1917" y="7027"/>
                  </a:cubicBezTo>
                  <a:cubicBezTo>
                    <a:pt x="1953" y="7075"/>
                    <a:pt x="1986" y="7120"/>
                    <a:pt x="2021" y="7168"/>
                  </a:cubicBezTo>
                  <a:cubicBezTo>
                    <a:pt x="2026" y="7174"/>
                    <a:pt x="2033" y="7177"/>
                    <a:pt x="2039" y="7177"/>
                  </a:cubicBezTo>
                  <a:cubicBezTo>
                    <a:pt x="2045" y="7177"/>
                    <a:pt x="2051" y="7174"/>
                    <a:pt x="2056" y="7168"/>
                  </a:cubicBezTo>
                  <a:cubicBezTo>
                    <a:pt x="2169" y="6997"/>
                    <a:pt x="2284" y="6824"/>
                    <a:pt x="2399" y="6650"/>
                  </a:cubicBezTo>
                  <a:cubicBezTo>
                    <a:pt x="2404" y="6644"/>
                    <a:pt x="2410" y="6642"/>
                    <a:pt x="2416" y="6642"/>
                  </a:cubicBezTo>
                  <a:cubicBezTo>
                    <a:pt x="2426" y="6642"/>
                    <a:pt x="2437" y="6649"/>
                    <a:pt x="2437" y="6661"/>
                  </a:cubicBezTo>
                  <a:cubicBezTo>
                    <a:pt x="2451" y="6923"/>
                    <a:pt x="2463" y="7186"/>
                    <a:pt x="2475" y="7448"/>
                  </a:cubicBezTo>
                  <a:cubicBezTo>
                    <a:pt x="2477" y="7460"/>
                    <a:pt x="2487" y="7468"/>
                    <a:pt x="2498" y="7468"/>
                  </a:cubicBezTo>
                  <a:cubicBezTo>
                    <a:pt x="2505" y="7468"/>
                    <a:pt x="2512" y="7464"/>
                    <a:pt x="2516" y="7457"/>
                  </a:cubicBezTo>
                  <a:cubicBezTo>
                    <a:pt x="2576" y="7383"/>
                    <a:pt x="2637" y="7309"/>
                    <a:pt x="2695" y="7234"/>
                  </a:cubicBezTo>
                  <a:cubicBezTo>
                    <a:pt x="2700" y="7226"/>
                    <a:pt x="2707" y="7222"/>
                    <a:pt x="2715" y="7222"/>
                  </a:cubicBezTo>
                  <a:cubicBezTo>
                    <a:pt x="2723" y="7222"/>
                    <a:pt x="2730" y="7226"/>
                    <a:pt x="2735" y="7234"/>
                  </a:cubicBezTo>
                  <a:cubicBezTo>
                    <a:pt x="2793" y="7449"/>
                    <a:pt x="2852" y="7666"/>
                    <a:pt x="2910" y="7882"/>
                  </a:cubicBezTo>
                  <a:cubicBezTo>
                    <a:pt x="2914" y="7890"/>
                    <a:pt x="2922" y="7894"/>
                    <a:pt x="2929" y="7894"/>
                  </a:cubicBezTo>
                  <a:cubicBezTo>
                    <a:pt x="2936" y="7894"/>
                    <a:pt x="2942" y="7891"/>
                    <a:pt x="2946" y="7885"/>
                  </a:cubicBezTo>
                  <a:lnTo>
                    <a:pt x="3208" y="7486"/>
                  </a:lnTo>
                  <a:cubicBezTo>
                    <a:pt x="3213" y="7479"/>
                    <a:pt x="3219" y="7476"/>
                    <a:pt x="3226" y="7476"/>
                  </a:cubicBezTo>
                  <a:cubicBezTo>
                    <a:pt x="3233" y="7476"/>
                    <a:pt x="3240" y="7480"/>
                    <a:pt x="3243" y="7487"/>
                  </a:cubicBezTo>
                  <a:cubicBezTo>
                    <a:pt x="3338" y="7663"/>
                    <a:pt x="3433" y="7841"/>
                    <a:pt x="3526" y="8017"/>
                  </a:cubicBezTo>
                  <a:cubicBezTo>
                    <a:pt x="3530" y="8024"/>
                    <a:pt x="3537" y="8028"/>
                    <a:pt x="3545" y="8028"/>
                  </a:cubicBezTo>
                  <a:cubicBezTo>
                    <a:pt x="3551" y="8028"/>
                    <a:pt x="3556" y="8026"/>
                    <a:pt x="3560" y="8023"/>
                  </a:cubicBezTo>
                  <a:cubicBezTo>
                    <a:pt x="3642" y="7943"/>
                    <a:pt x="3725" y="7861"/>
                    <a:pt x="3806" y="7781"/>
                  </a:cubicBezTo>
                  <a:cubicBezTo>
                    <a:pt x="3810" y="7776"/>
                    <a:pt x="3815" y="7775"/>
                    <a:pt x="3820" y="7775"/>
                  </a:cubicBezTo>
                  <a:cubicBezTo>
                    <a:pt x="3828" y="7775"/>
                    <a:pt x="3835" y="7779"/>
                    <a:pt x="3839" y="7787"/>
                  </a:cubicBezTo>
                  <a:cubicBezTo>
                    <a:pt x="3900" y="7920"/>
                    <a:pt x="3962" y="8055"/>
                    <a:pt x="4021" y="8188"/>
                  </a:cubicBezTo>
                  <a:cubicBezTo>
                    <a:pt x="4025" y="8196"/>
                    <a:pt x="4032" y="8200"/>
                    <a:pt x="4040" y="8200"/>
                  </a:cubicBezTo>
                  <a:cubicBezTo>
                    <a:pt x="4046" y="8200"/>
                    <a:pt x="4053" y="8197"/>
                    <a:pt x="4057" y="8192"/>
                  </a:cubicBezTo>
                  <a:cubicBezTo>
                    <a:pt x="4105" y="8133"/>
                    <a:pt x="4150" y="8072"/>
                    <a:pt x="4198" y="8012"/>
                  </a:cubicBezTo>
                  <a:cubicBezTo>
                    <a:pt x="4201" y="8006"/>
                    <a:pt x="4207" y="8004"/>
                    <a:pt x="4213" y="8004"/>
                  </a:cubicBezTo>
                  <a:cubicBezTo>
                    <a:pt x="4221" y="8004"/>
                    <a:pt x="4228" y="8008"/>
                    <a:pt x="4233" y="8017"/>
                  </a:cubicBezTo>
                  <a:cubicBezTo>
                    <a:pt x="4302" y="8155"/>
                    <a:pt x="4370" y="8296"/>
                    <a:pt x="4439" y="8435"/>
                  </a:cubicBezTo>
                  <a:cubicBezTo>
                    <a:pt x="4443" y="8444"/>
                    <a:pt x="4451" y="8448"/>
                    <a:pt x="4458" y="8448"/>
                  </a:cubicBezTo>
                  <a:cubicBezTo>
                    <a:pt x="4466" y="8448"/>
                    <a:pt x="4473" y="8444"/>
                    <a:pt x="4478" y="8435"/>
                  </a:cubicBezTo>
                  <a:cubicBezTo>
                    <a:pt x="4503" y="8379"/>
                    <a:pt x="4529" y="8320"/>
                    <a:pt x="4555" y="8264"/>
                  </a:cubicBezTo>
                  <a:cubicBezTo>
                    <a:pt x="4559" y="8256"/>
                    <a:pt x="4566" y="8252"/>
                    <a:pt x="4574" y="8252"/>
                  </a:cubicBezTo>
                  <a:cubicBezTo>
                    <a:pt x="4579" y="8252"/>
                    <a:pt x="4584" y="8254"/>
                    <a:pt x="4588" y="8258"/>
                  </a:cubicBezTo>
                  <a:cubicBezTo>
                    <a:pt x="4802" y="8442"/>
                    <a:pt x="5014" y="8630"/>
                    <a:pt x="5226" y="8818"/>
                  </a:cubicBezTo>
                  <a:cubicBezTo>
                    <a:pt x="5231" y="8821"/>
                    <a:pt x="5236" y="8823"/>
                    <a:pt x="5241" y="8823"/>
                  </a:cubicBezTo>
                  <a:cubicBezTo>
                    <a:pt x="5242" y="8823"/>
                    <a:pt x="5244" y="8822"/>
                    <a:pt x="5246" y="8822"/>
                  </a:cubicBezTo>
                  <a:cubicBezTo>
                    <a:pt x="5252" y="8820"/>
                    <a:pt x="5258" y="8814"/>
                    <a:pt x="5261" y="8807"/>
                  </a:cubicBezTo>
                  <a:cubicBezTo>
                    <a:pt x="5330" y="8532"/>
                    <a:pt x="5399" y="8257"/>
                    <a:pt x="5466" y="7980"/>
                  </a:cubicBezTo>
                  <a:cubicBezTo>
                    <a:pt x="5469" y="7969"/>
                    <a:pt x="5478" y="7963"/>
                    <a:pt x="5487" y="7963"/>
                  </a:cubicBezTo>
                  <a:cubicBezTo>
                    <a:pt x="5490" y="7963"/>
                    <a:pt x="5494" y="7964"/>
                    <a:pt x="5497" y="7965"/>
                  </a:cubicBezTo>
                  <a:cubicBezTo>
                    <a:pt x="5552" y="7998"/>
                    <a:pt x="5606" y="8030"/>
                    <a:pt x="5661" y="8062"/>
                  </a:cubicBezTo>
                  <a:cubicBezTo>
                    <a:pt x="5664" y="8064"/>
                    <a:pt x="5668" y="8065"/>
                    <a:pt x="5671" y="8065"/>
                  </a:cubicBezTo>
                  <a:cubicBezTo>
                    <a:pt x="5684" y="8065"/>
                    <a:pt x="5694" y="8054"/>
                    <a:pt x="5691" y="8041"/>
                  </a:cubicBezTo>
                  <a:cubicBezTo>
                    <a:pt x="5667" y="7885"/>
                    <a:pt x="5641" y="7729"/>
                    <a:pt x="5617" y="7573"/>
                  </a:cubicBezTo>
                  <a:cubicBezTo>
                    <a:pt x="5613" y="7560"/>
                    <a:pt x="5624" y="7547"/>
                    <a:pt x="5636" y="7547"/>
                  </a:cubicBezTo>
                  <a:cubicBezTo>
                    <a:pt x="5638" y="7547"/>
                    <a:pt x="5640" y="7548"/>
                    <a:pt x="5642" y="7548"/>
                  </a:cubicBezTo>
                  <a:cubicBezTo>
                    <a:pt x="5716" y="7572"/>
                    <a:pt x="5789" y="7595"/>
                    <a:pt x="5861" y="7617"/>
                  </a:cubicBezTo>
                  <a:cubicBezTo>
                    <a:pt x="5863" y="7617"/>
                    <a:pt x="5865" y="7618"/>
                    <a:pt x="5867" y="7618"/>
                  </a:cubicBezTo>
                  <a:cubicBezTo>
                    <a:pt x="5880" y="7618"/>
                    <a:pt x="5890" y="7606"/>
                    <a:pt x="5887" y="7592"/>
                  </a:cubicBezTo>
                  <a:cubicBezTo>
                    <a:pt x="5858" y="7447"/>
                    <a:pt x="5829" y="7300"/>
                    <a:pt x="5799" y="7152"/>
                  </a:cubicBezTo>
                  <a:cubicBezTo>
                    <a:pt x="5795" y="7138"/>
                    <a:pt x="5806" y="7126"/>
                    <a:pt x="5819" y="7126"/>
                  </a:cubicBezTo>
                  <a:cubicBezTo>
                    <a:pt x="5820" y="7126"/>
                    <a:pt x="5820" y="7126"/>
                    <a:pt x="5821" y="7126"/>
                  </a:cubicBezTo>
                  <a:cubicBezTo>
                    <a:pt x="5936" y="7145"/>
                    <a:pt x="6050" y="7163"/>
                    <a:pt x="6163" y="7181"/>
                  </a:cubicBezTo>
                  <a:cubicBezTo>
                    <a:pt x="6164" y="7181"/>
                    <a:pt x="6165" y="7181"/>
                    <a:pt x="6166" y="7181"/>
                  </a:cubicBezTo>
                  <a:cubicBezTo>
                    <a:pt x="6179" y="7181"/>
                    <a:pt x="6190" y="7172"/>
                    <a:pt x="6187" y="7157"/>
                  </a:cubicBezTo>
                  <a:cubicBezTo>
                    <a:pt x="6157" y="6954"/>
                    <a:pt x="6129" y="6749"/>
                    <a:pt x="6099" y="6545"/>
                  </a:cubicBezTo>
                  <a:cubicBezTo>
                    <a:pt x="6096" y="6532"/>
                    <a:pt x="6106" y="6520"/>
                    <a:pt x="6118" y="6520"/>
                  </a:cubicBezTo>
                  <a:cubicBezTo>
                    <a:pt x="6120" y="6520"/>
                    <a:pt x="6123" y="6521"/>
                    <a:pt x="6125" y="6522"/>
                  </a:cubicBezTo>
                  <a:cubicBezTo>
                    <a:pt x="6276" y="6581"/>
                    <a:pt x="6425" y="6641"/>
                    <a:pt x="6577" y="6699"/>
                  </a:cubicBezTo>
                  <a:cubicBezTo>
                    <a:pt x="6579" y="6700"/>
                    <a:pt x="6582" y="6701"/>
                    <a:pt x="6584" y="6701"/>
                  </a:cubicBezTo>
                  <a:cubicBezTo>
                    <a:pt x="6596" y="6701"/>
                    <a:pt x="6607" y="6689"/>
                    <a:pt x="6604" y="6675"/>
                  </a:cubicBezTo>
                  <a:cubicBezTo>
                    <a:pt x="6521" y="6458"/>
                    <a:pt x="6436" y="6241"/>
                    <a:pt x="6351" y="6024"/>
                  </a:cubicBezTo>
                  <a:cubicBezTo>
                    <a:pt x="6347" y="6009"/>
                    <a:pt x="6358" y="5998"/>
                    <a:pt x="6371" y="5998"/>
                  </a:cubicBezTo>
                  <a:cubicBezTo>
                    <a:pt x="6374" y="5998"/>
                    <a:pt x="6377" y="5998"/>
                    <a:pt x="6380" y="6000"/>
                  </a:cubicBezTo>
                  <a:cubicBezTo>
                    <a:pt x="6473" y="6025"/>
                    <a:pt x="6566" y="6050"/>
                    <a:pt x="6659" y="6077"/>
                  </a:cubicBezTo>
                  <a:cubicBezTo>
                    <a:pt x="6662" y="6078"/>
                    <a:pt x="6666" y="6079"/>
                    <a:pt x="6669" y="6079"/>
                  </a:cubicBezTo>
                  <a:cubicBezTo>
                    <a:pt x="6685" y="6079"/>
                    <a:pt x="6696" y="6060"/>
                    <a:pt x="6686" y="6044"/>
                  </a:cubicBezTo>
                  <a:cubicBezTo>
                    <a:pt x="6534" y="5816"/>
                    <a:pt x="6382" y="5590"/>
                    <a:pt x="6229" y="5365"/>
                  </a:cubicBezTo>
                  <a:cubicBezTo>
                    <a:pt x="6219" y="5349"/>
                    <a:pt x="6231" y="5331"/>
                    <a:pt x="6246" y="5331"/>
                  </a:cubicBezTo>
                  <a:cubicBezTo>
                    <a:pt x="6248" y="5331"/>
                    <a:pt x="6250" y="5331"/>
                    <a:pt x="6253" y="5332"/>
                  </a:cubicBezTo>
                  <a:cubicBezTo>
                    <a:pt x="6450" y="5404"/>
                    <a:pt x="6649" y="5477"/>
                    <a:pt x="6846" y="5551"/>
                  </a:cubicBezTo>
                  <a:cubicBezTo>
                    <a:pt x="6848" y="5551"/>
                    <a:pt x="6850" y="5551"/>
                    <a:pt x="6852" y="5551"/>
                  </a:cubicBezTo>
                  <a:cubicBezTo>
                    <a:pt x="6863" y="5551"/>
                    <a:pt x="6873" y="5542"/>
                    <a:pt x="6873" y="5529"/>
                  </a:cubicBezTo>
                  <a:cubicBezTo>
                    <a:pt x="6872" y="5468"/>
                    <a:pt x="6869" y="5406"/>
                    <a:pt x="6867" y="5345"/>
                  </a:cubicBezTo>
                  <a:cubicBezTo>
                    <a:pt x="6867" y="5334"/>
                    <a:pt x="6876" y="5324"/>
                    <a:pt x="6886" y="5324"/>
                  </a:cubicBezTo>
                  <a:cubicBezTo>
                    <a:pt x="6888" y="5324"/>
                    <a:pt x="6890" y="5324"/>
                    <a:pt x="6891" y="5324"/>
                  </a:cubicBezTo>
                  <a:cubicBezTo>
                    <a:pt x="7025" y="5356"/>
                    <a:pt x="7158" y="5387"/>
                    <a:pt x="7289" y="5419"/>
                  </a:cubicBezTo>
                  <a:cubicBezTo>
                    <a:pt x="7291" y="5419"/>
                    <a:pt x="7293" y="5419"/>
                    <a:pt x="7294" y="5419"/>
                  </a:cubicBezTo>
                  <a:cubicBezTo>
                    <a:pt x="7308" y="5419"/>
                    <a:pt x="7317" y="5404"/>
                    <a:pt x="7312" y="5389"/>
                  </a:cubicBezTo>
                  <a:cubicBezTo>
                    <a:pt x="7294" y="5334"/>
                    <a:pt x="7275" y="5279"/>
                    <a:pt x="7256" y="5224"/>
                  </a:cubicBezTo>
                  <a:cubicBezTo>
                    <a:pt x="7251" y="5211"/>
                    <a:pt x="7261" y="5195"/>
                    <a:pt x="7274" y="5195"/>
                  </a:cubicBezTo>
                  <a:cubicBezTo>
                    <a:pt x="7502" y="5207"/>
                    <a:pt x="7728" y="5222"/>
                    <a:pt x="7955" y="5235"/>
                  </a:cubicBezTo>
                  <a:cubicBezTo>
                    <a:pt x="7976" y="5234"/>
                    <a:pt x="7982" y="5206"/>
                    <a:pt x="7965" y="5194"/>
                  </a:cubicBezTo>
                  <a:cubicBezTo>
                    <a:pt x="7842" y="5083"/>
                    <a:pt x="7717" y="4975"/>
                    <a:pt x="7593" y="4867"/>
                  </a:cubicBezTo>
                  <a:cubicBezTo>
                    <a:pt x="7579" y="4856"/>
                    <a:pt x="7581" y="4833"/>
                    <a:pt x="7597" y="4827"/>
                  </a:cubicBezTo>
                  <a:cubicBezTo>
                    <a:pt x="7641" y="4812"/>
                    <a:pt x="7684" y="4796"/>
                    <a:pt x="7728" y="4782"/>
                  </a:cubicBezTo>
                  <a:cubicBezTo>
                    <a:pt x="7746" y="4776"/>
                    <a:pt x="7746" y="4751"/>
                    <a:pt x="7729" y="4741"/>
                  </a:cubicBezTo>
                  <a:cubicBezTo>
                    <a:pt x="7628" y="4691"/>
                    <a:pt x="7526" y="4641"/>
                    <a:pt x="7423" y="4592"/>
                  </a:cubicBezTo>
                  <a:cubicBezTo>
                    <a:pt x="7409" y="4583"/>
                    <a:pt x="7407" y="4564"/>
                    <a:pt x="7420" y="4553"/>
                  </a:cubicBezTo>
                  <a:cubicBezTo>
                    <a:pt x="7511" y="4478"/>
                    <a:pt x="7603" y="4402"/>
                    <a:pt x="7692" y="4326"/>
                  </a:cubicBezTo>
                  <a:cubicBezTo>
                    <a:pt x="7705" y="4316"/>
                    <a:pt x="7702" y="4294"/>
                    <a:pt x="7686" y="4288"/>
                  </a:cubicBezTo>
                  <a:cubicBezTo>
                    <a:pt x="7489" y="4203"/>
                    <a:pt x="7291" y="4117"/>
                    <a:pt x="7093" y="4033"/>
                  </a:cubicBezTo>
                  <a:cubicBezTo>
                    <a:pt x="7078" y="4027"/>
                    <a:pt x="7075" y="4006"/>
                    <a:pt x="7087" y="3995"/>
                  </a:cubicBezTo>
                  <a:cubicBezTo>
                    <a:pt x="7190" y="3904"/>
                    <a:pt x="7292" y="3816"/>
                    <a:pt x="7393" y="3726"/>
                  </a:cubicBezTo>
                  <a:cubicBezTo>
                    <a:pt x="7405" y="3715"/>
                    <a:pt x="7403" y="3695"/>
                    <a:pt x="7387" y="3688"/>
                  </a:cubicBezTo>
                  <a:cubicBezTo>
                    <a:pt x="7299" y="3646"/>
                    <a:pt x="7059" y="3531"/>
                    <a:pt x="7078" y="3525"/>
                  </a:cubicBezTo>
                  <a:cubicBezTo>
                    <a:pt x="7097" y="3519"/>
                    <a:pt x="7218" y="3406"/>
                    <a:pt x="7274" y="3353"/>
                  </a:cubicBezTo>
                  <a:cubicBezTo>
                    <a:pt x="7286" y="3340"/>
                    <a:pt x="7280" y="3319"/>
                    <a:pt x="7263" y="3315"/>
                  </a:cubicBezTo>
                  <a:cubicBezTo>
                    <a:pt x="7103" y="3271"/>
                    <a:pt x="6943" y="3225"/>
                    <a:pt x="6781" y="3182"/>
                  </a:cubicBezTo>
                  <a:cubicBezTo>
                    <a:pt x="6763" y="3179"/>
                    <a:pt x="6759" y="3154"/>
                    <a:pt x="6773" y="3143"/>
                  </a:cubicBezTo>
                  <a:cubicBezTo>
                    <a:pt x="6872" y="3066"/>
                    <a:pt x="6970" y="2992"/>
                    <a:pt x="7069" y="2916"/>
                  </a:cubicBezTo>
                  <a:cubicBezTo>
                    <a:pt x="7083" y="2905"/>
                    <a:pt x="7078" y="2880"/>
                    <a:pt x="7060" y="2875"/>
                  </a:cubicBezTo>
                  <a:cubicBezTo>
                    <a:pt x="6798" y="2830"/>
                    <a:pt x="6539" y="2785"/>
                    <a:pt x="6277" y="2741"/>
                  </a:cubicBezTo>
                  <a:cubicBezTo>
                    <a:pt x="6258" y="2736"/>
                    <a:pt x="6254" y="2708"/>
                    <a:pt x="6271" y="2699"/>
                  </a:cubicBezTo>
                  <a:lnTo>
                    <a:pt x="6735" y="2374"/>
                  </a:lnTo>
                  <a:cubicBezTo>
                    <a:pt x="6749" y="2367"/>
                    <a:pt x="6749" y="2343"/>
                    <a:pt x="6735" y="2335"/>
                  </a:cubicBezTo>
                  <a:cubicBezTo>
                    <a:pt x="6585" y="2247"/>
                    <a:pt x="6437" y="2159"/>
                    <a:pt x="6288" y="2073"/>
                  </a:cubicBezTo>
                  <a:cubicBezTo>
                    <a:pt x="6277" y="2067"/>
                    <a:pt x="6272" y="2051"/>
                    <a:pt x="6280" y="2041"/>
                  </a:cubicBezTo>
                  <a:cubicBezTo>
                    <a:pt x="6341" y="1951"/>
                    <a:pt x="6402" y="1859"/>
                    <a:pt x="6463" y="1768"/>
                  </a:cubicBezTo>
                  <a:cubicBezTo>
                    <a:pt x="6474" y="1754"/>
                    <a:pt x="6462" y="1733"/>
                    <a:pt x="6445" y="1733"/>
                  </a:cubicBezTo>
                  <a:cubicBezTo>
                    <a:pt x="6444" y="1733"/>
                    <a:pt x="6443" y="1733"/>
                    <a:pt x="6442" y="1733"/>
                  </a:cubicBezTo>
                  <a:cubicBezTo>
                    <a:pt x="6273" y="1757"/>
                    <a:pt x="6106" y="1782"/>
                    <a:pt x="5936" y="1806"/>
                  </a:cubicBezTo>
                  <a:cubicBezTo>
                    <a:pt x="5935" y="1807"/>
                    <a:pt x="5933" y="1807"/>
                    <a:pt x="5932" y="1807"/>
                  </a:cubicBezTo>
                  <a:cubicBezTo>
                    <a:pt x="5921" y="1807"/>
                    <a:pt x="5913" y="1798"/>
                    <a:pt x="5911" y="1787"/>
                  </a:cubicBezTo>
                  <a:cubicBezTo>
                    <a:pt x="5899" y="1669"/>
                    <a:pt x="5887" y="1553"/>
                    <a:pt x="5875" y="1436"/>
                  </a:cubicBezTo>
                  <a:cubicBezTo>
                    <a:pt x="5874" y="1423"/>
                    <a:pt x="5864" y="1414"/>
                    <a:pt x="5853" y="1414"/>
                  </a:cubicBezTo>
                  <a:cubicBezTo>
                    <a:pt x="5851" y="1414"/>
                    <a:pt x="5850" y="1414"/>
                    <a:pt x="5848" y="1415"/>
                  </a:cubicBezTo>
                  <a:lnTo>
                    <a:pt x="5324" y="1590"/>
                  </a:lnTo>
                  <a:cubicBezTo>
                    <a:pt x="5322" y="1591"/>
                    <a:pt x="5320" y="1591"/>
                    <a:pt x="5318" y="1591"/>
                  </a:cubicBezTo>
                  <a:cubicBezTo>
                    <a:pt x="5306" y="1591"/>
                    <a:pt x="5295" y="1580"/>
                    <a:pt x="5297" y="1565"/>
                  </a:cubicBezTo>
                  <a:cubicBezTo>
                    <a:pt x="5305" y="1482"/>
                    <a:pt x="5312" y="1399"/>
                    <a:pt x="5319" y="1316"/>
                  </a:cubicBezTo>
                  <a:cubicBezTo>
                    <a:pt x="5321" y="1302"/>
                    <a:pt x="5310" y="1291"/>
                    <a:pt x="5299" y="1291"/>
                  </a:cubicBezTo>
                  <a:cubicBezTo>
                    <a:pt x="5296" y="1291"/>
                    <a:pt x="5294" y="1291"/>
                    <a:pt x="5291" y="1293"/>
                  </a:cubicBezTo>
                  <a:cubicBezTo>
                    <a:pt x="5081" y="1376"/>
                    <a:pt x="4870" y="1460"/>
                    <a:pt x="4661" y="1542"/>
                  </a:cubicBezTo>
                  <a:cubicBezTo>
                    <a:pt x="4659" y="1543"/>
                    <a:pt x="4656" y="1543"/>
                    <a:pt x="4654" y="1543"/>
                  </a:cubicBezTo>
                  <a:cubicBezTo>
                    <a:pt x="4637" y="1543"/>
                    <a:pt x="4624" y="1522"/>
                    <a:pt x="4637" y="1507"/>
                  </a:cubicBezTo>
                  <a:cubicBezTo>
                    <a:pt x="4754" y="1359"/>
                    <a:pt x="4872" y="1212"/>
                    <a:pt x="4989" y="1063"/>
                  </a:cubicBezTo>
                  <a:cubicBezTo>
                    <a:pt x="5001" y="1048"/>
                    <a:pt x="4992" y="1026"/>
                    <a:pt x="4973" y="1026"/>
                  </a:cubicBezTo>
                  <a:cubicBezTo>
                    <a:pt x="4829" y="1028"/>
                    <a:pt x="4377" y="1071"/>
                    <a:pt x="4014" y="1432"/>
                  </a:cubicBezTo>
                  <a:cubicBezTo>
                    <a:pt x="4010" y="1437"/>
                    <a:pt x="4004" y="1438"/>
                    <a:pt x="3999" y="1438"/>
                  </a:cubicBezTo>
                  <a:cubicBezTo>
                    <a:pt x="3987" y="1438"/>
                    <a:pt x="3975" y="1426"/>
                    <a:pt x="3979" y="1411"/>
                  </a:cubicBezTo>
                  <a:cubicBezTo>
                    <a:pt x="4001" y="1305"/>
                    <a:pt x="4021" y="1200"/>
                    <a:pt x="4044" y="1093"/>
                  </a:cubicBezTo>
                  <a:cubicBezTo>
                    <a:pt x="4045" y="1079"/>
                    <a:pt x="4034" y="1066"/>
                    <a:pt x="4022" y="1066"/>
                  </a:cubicBezTo>
                  <a:cubicBezTo>
                    <a:pt x="4019" y="1066"/>
                    <a:pt x="4016" y="1067"/>
                    <a:pt x="4013" y="1069"/>
                  </a:cubicBezTo>
                  <a:cubicBezTo>
                    <a:pt x="3882" y="1137"/>
                    <a:pt x="3475" y="1389"/>
                    <a:pt x="3475" y="1874"/>
                  </a:cubicBezTo>
                  <a:cubicBezTo>
                    <a:pt x="3475" y="2449"/>
                    <a:pt x="4124" y="2983"/>
                    <a:pt x="3349" y="3273"/>
                  </a:cubicBezTo>
                  <a:cubicBezTo>
                    <a:pt x="3347" y="3273"/>
                    <a:pt x="3346" y="3274"/>
                    <a:pt x="3344" y="3274"/>
                  </a:cubicBezTo>
                  <a:cubicBezTo>
                    <a:pt x="3132" y="2654"/>
                    <a:pt x="3288" y="2319"/>
                    <a:pt x="2793" y="1602"/>
                  </a:cubicBezTo>
                  <a:cubicBezTo>
                    <a:pt x="2368" y="986"/>
                    <a:pt x="2456" y="636"/>
                    <a:pt x="2271" y="75"/>
                  </a:cubicBezTo>
                  <a:cubicBezTo>
                    <a:pt x="2256" y="30"/>
                    <a:pt x="2213" y="1"/>
                    <a:pt x="21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5" name="Google Shape;2145;p20"/>
            <p:cNvSpPr/>
            <p:nvPr/>
          </p:nvSpPr>
          <p:spPr>
            <a:xfrm>
              <a:off x="3775025" y="1185650"/>
              <a:ext cx="55575" cy="23800"/>
            </a:xfrm>
            <a:custGeom>
              <a:avLst/>
              <a:gdLst/>
              <a:ahLst/>
              <a:cxnLst/>
              <a:rect l="l" t="t" r="r" b="b"/>
              <a:pathLst>
                <a:path w="2223" h="952" extrusionOk="0">
                  <a:moveTo>
                    <a:pt x="1989" y="1"/>
                  </a:moveTo>
                  <a:cubicBezTo>
                    <a:pt x="1836" y="3"/>
                    <a:pt x="1685" y="43"/>
                    <a:pt x="1547" y="106"/>
                  </a:cubicBezTo>
                  <a:cubicBezTo>
                    <a:pt x="1444" y="151"/>
                    <a:pt x="1346" y="209"/>
                    <a:pt x="1255" y="276"/>
                  </a:cubicBezTo>
                  <a:cubicBezTo>
                    <a:pt x="1147" y="198"/>
                    <a:pt x="1028" y="135"/>
                    <a:pt x="896" y="102"/>
                  </a:cubicBezTo>
                  <a:cubicBezTo>
                    <a:pt x="749" y="64"/>
                    <a:pt x="598" y="45"/>
                    <a:pt x="448" y="29"/>
                  </a:cubicBezTo>
                  <a:cubicBezTo>
                    <a:pt x="404" y="25"/>
                    <a:pt x="358" y="23"/>
                    <a:pt x="313" y="23"/>
                  </a:cubicBezTo>
                  <a:cubicBezTo>
                    <a:pt x="206" y="23"/>
                    <a:pt x="99" y="36"/>
                    <a:pt x="0" y="75"/>
                  </a:cubicBezTo>
                  <a:cubicBezTo>
                    <a:pt x="90" y="44"/>
                    <a:pt x="184" y="32"/>
                    <a:pt x="278" y="32"/>
                  </a:cubicBezTo>
                  <a:cubicBezTo>
                    <a:pt x="315" y="32"/>
                    <a:pt x="351" y="34"/>
                    <a:pt x="387" y="37"/>
                  </a:cubicBezTo>
                  <a:cubicBezTo>
                    <a:pt x="586" y="57"/>
                    <a:pt x="786" y="84"/>
                    <a:pt x="975" y="149"/>
                  </a:cubicBezTo>
                  <a:cubicBezTo>
                    <a:pt x="1167" y="211"/>
                    <a:pt x="1320" y="346"/>
                    <a:pt x="1469" y="480"/>
                  </a:cubicBezTo>
                  <a:cubicBezTo>
                    <a:pt x="1690" y="681"/>
                    <a:pt x="1945" y="846"/>
                    <a:pt x="2223" y="951"/>
                  </a:cubicBezTo>
                  <a:cubicBezTo>
                    <a:pt x="2104" y="897"/>
                    <a:pt x="1988" y="836"/>
                    <a:pt x="1878" y="768"/>
                  </a:cubicBezTo>
                  <a:cubicBezTo>
                    <a:pt x="1708" y="664"/>
                    <a:pt x="1560" y="534"/>
                    <a:pt x="1413" y="399"/>
                  </a:cubicBezTo>
                  <a:cubicBezTo>
                    <a:pt x="1364" y="355"/>
                    <a:pt x="1312" y="314"/>
                    <a:pt x="1257" y="276"/>
                  </a:cubicBezTo>
                  <a:cubicBezTo>
                    <a:pt x="1297" y="251"/>
                    <a:pt x="1336" y="227"/>
                    <a:pt x="1376" y="205"/>
                  </a:cubicBezTo>
                  <a:cubicBezTo>
                    <a:pt x="1511" y="131"/>
                    <a:pt x="1654" y="76"/>
                    <a:pt x="1803" y="43"/>
                  </a:cubicBezTo>
                  <a:cubicBezTo>
                    <a:pt x="1894" y="21"/>
                    <a:pt x="1986" y="11"/>
                    <a:pt x="2080" y="11"/>
                  </a:cubicBezTo>
                  <a:cubicBezTo>
                    <a:pt x="2100" y="11"/>
                    <a:pt x="2120" y="12"/>
                    <a:pt x="2140" y="13"/>
                  </a:cubicBezTo>
                  <a:cubicBezTo>
                    <a:pt x="2091" y="3"/>
                    <a:pt x="2039" y="1"/>
                    <a:pt x="1989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6" name="Google Shape;2146;p20"/>
            <p:cNvSpPr/>
            <p:nvPr/>
          </p:nvSpPr>
          <p:spPr>
            <a:xfrm>
              <a:off x="3701225" y="1185075"/>
              <a:ext cx="93175" cy="102500"/>
            </a:xfrm>
            <a:custGeom>
              <a:avLst/>
              <a:gdLst/>
              <a:ahLst/>
              <a:cxnLst/>
              <a:rect l="l" t="t" r="r" b="b"/>
              <a:pathLst>
                <a:path w="3727" h="4100" extrusionOk="0">
                  <a:moveTo>
                    <a:pt x="310" y="28"/>
                  </a:moveTo>
                  <a:cubicBezTo>
                    <a:pt x="205" y="28"/>
                    <a:pt x="102" y="48"/>
                    <a:pt x="1" y="69"/>
                  </a:cubicBezTo>
                  <a:cubicBezTo>
                    <a:pt x="94" y="55"/>
                    <a:pt x="189" y="42"/>
                    <a:pt x="282" y="42"/>
                  </a:cubicBezTo>
                  <a:cubicBezTo>
                    <a:pt x="299" y="42"/>
                    <a:pt x="316" y="42"/>
                    <a:pt x="332" y="43"/>
                  </a:cubicBezTo>
                  <a:cubicBezTo>
                    <a:pt x="506" y="44"/>
                    <a:pt x="648" y="147"/>
                    <a:pt x="775" y="258"/>
                  </a:cubicBezTo>
                  <a:cubicBezTo>
                    <a:pt x="840" y="312"/>
                    <a:pt x="906" y="369"/>
                    <a:pt x="985" y="405"/>
                  </a:cubicBezTo>
                  <a:cubicBezTo>
                    <a:pt x="1039" y="434"/>
                    <a:pt x="1099" y="446"/>
                    <a:pt x="1159" y="446"/>
                  </a:cubicBezTo>
                  <a:cubicBezTo>
                    <a:pt x="1186" y="446"/>
                    <a:pt x="1214" y="443"/>
                    <a:pt x="1241" y="438"/>
                  </a:cubicBezTo>
                  <a:cubicBezTo>
                    <a:pt x="1274" y="435"/>
                    <a:pt x="1308" y="428"/>
                    <a:pt x="1341" y="422"/>
                  </a:cubicBezTo>
                  <a:cubicBezTo>
                    <a:pt x="1365" y="558"/>
                    <a:pt x="1388" y="683"/>
                    <a:pt x="1409" y="808"/>
                  </a:cubicBezTo>
                  <a:cubicBezTo>
                    <a:pt x="1442" y="1013"/>
                    <a:pt x="1464" y="1224"/>
                    <a:pt x="1450" y="1429"/>
                  </a:cubicBezTo>
                  <a:cubicBezTo>
                    <a:pt x="1445" y="1580"/>
                    <a:pt x="1390" y="1719"/>
                    <a:pt x="1314" y="1844"/>
                  </a:cubicBezTo>
                  <a:cubicBezTo>
                    <a:pt x="1272" y="1824"/>
                    <a:pt x="1229" y="1806"/>
                    <a:pt x="1182" y="1790"/>
                  </a:cubicBezTo>
                  <a:cubicBezTo>
                    <a:pt x="1033" y="1740"/>
                    <a:pt x="874" y="1713"/>
                    <a:pt x="716" y="1702"/>
                  </a:cubicBezTo>
                  <a:cubicBezTo>
                    <a:pt x="678" y="1700"/>
                    <a:pt x="640" y="1699"/>
                    <a:pt x="601" y="1699"/>
                  </a:cubicBezTo>
                  <a:cubicBezTo>
                    <a:pt x="523" y="1699"/>
                    <a:pt x="444" y="1704"/>
                    <a:pt x="366" y="1721"/>
                  </a:cubicBezTo>
                  <a:cubicBezTo>
                    <a:pt x="418" y="1719"/>
                    <a:pt x="469" y="1715"/>
                    <a:pt x="519" y="1715"/>
                  </a:cubicBezTo>
                  <a:cubicBezTo>
                    <a:pt x="675" y="1717"/>
                    <a:pt x="830" y="1732"/>
                    <a:pt x="983" y="1758"/>
                  </a:cubicBezTo>
                  <a:cubicBezTo>
                    <a:pt x="1094" y="1778"/>
                    <a:pt x="1206" y="1805"/>
                    <a:pt x="1313" y="1844"/>
                  </a:cubicBezTo>
                  <a:cubicBezTo>
                    <a:pt x="1283" y="1894"/>
                    <a:pt x="1248" y="1943"/>
                    <a:pt x="1210" y="1991"/>
                  </a:cubicBezTo>
                  <a:cubicBezTo>
                    <a:pt x="1021" y="2233"/>
                    <a:pt x="771" y="2435"/>
                    <a:pt x="638" y="2718"/>
                  </a:cubicBezTo>
                  <a:cubicBezTo>
                    <a:pt x="703" y="2600"/>
                    <a:pt x="787" y="2491"/>
                    <a:pt x="879" y="2389"/>
                  </a:cubicBezTo>
                  <a:cubicBezTo>
                    <a:pt x="1016" y="2236"/>
                    <a:pt x="1169" y="2095"/>
                    <a:pt x="1290" y="1923"/>
                  </a:cubicBezTo>
                  <a:cubicBezTo>
                    <a:pt x="1350" y="1838"/>
                    <a:pt x="1401" y="1746"/>
                    <a:pt x="1435" y="1647"/>
                  </a:cubicBezTo>
                  <a:cubicBezTo>
                    <a:pt x="1466" y="1545"/>
                    <a:pt x="1475" y="1440"/>
                    <a:pt x="1476" y="1337"/>
                  </a:cubicBezTo>
                  <a:cubicBezTo>
                    <a:pt x="1475" y="1025"/>
                    <a:pt x="1409" y="722"/>
                    <a:pt x="1344" y="420"/>
                  </a:cubicBezTo>
                  <a:cubicBezTo>
                    <a:pt x="1437" y="404"/>
                    <a:pt x="1530" y="386"/>
                    <a:pt x="1625" y="373"/>
                  </a:cubicBezTo>
                  <a:cubicBezTo>
                    <a:pt x="1690" y="364"/>
                    <a:pt x="1757" y="357"/>
                    <a:pt x="1823" y="357"/>
                  </a:cubicBezTo>
                  <a:cubicBezTo>
                    <a:pt x="1877" y="357"/>
                    <a:pt x="1932" y="362"/>
                    <a:pt x="1985" y="376"/>
                  </a:cubicBezTo>
                  <a:lnTo>
                    <a:pt x="1985" y="376"/>
                  </a:lnTo>
                  <a:cubicBezTo>
                    <a:pt x="1921" y="356"/>
                    <a:pt x="1854" y="349"/>
                    <a:pt x="1787" y="349"/>
                  </a:cubicBezTo>
                  <a:cubicBezTo>
                    <a:pt x="1748" y="349"/>
                    <a:pt x="1710" y="352"/>
                    <a:pt x="1672" y="355"/>
                  </a:cubicBezTo>
                  <a:cubicBezTo>
                    <a:pt x="1500" y="367"/>
                    <a:pt x="1332" y="413"/>
                    <a:pt x="1163" y="422"/>
                  </a:cubicBezTo>
                  <a:cubicBezTo>
                    <a:pt x="1162" y="422"/>
                    <a:pt x="1161" y="422"/>
                    <a:pt x="1160" y="422"/>
                  </a:cubicBezTo>
                  <a:cubicBezTo>
                    <a:pt x="989" y="422"/>
                    <a:pt x="858" y="291"/>
                    <a:pt x="727" y="187"/>
                  </a:cubicBezTo>
                  <a:cubicBezTo>
                    <a:pt x="629" y="107"/>
                    <a:pt x="509" y="39"/>
                    <a:pt x="380" y="31"/>
                  </a:cubicBezTo>
                  <a:cubicBezTo>
                    <a:pt x="356" y="29"/>
                    <a:pt x="333" y="28"/>
                    <a:pt x="310" y="28"/>
                  </a:cubicBezTo>
                  <a:close/>
                  <a:moveTo>
                    <a:pt x="1812" y="0"/>
                  </a:moveTo>
                  <a:lnTo>
                    <a:pt x="1812" y="0"/>
                  </a:lnTo>
                  <a:cubicBezTo>
                    <a:pt x="1882" y="124"/>
                    <a:pt x="1940" y="251"/>
                    <a:pt x="1998" y="379"/>
                  </a:cubicBezTo>
                  <a:lnTo>
                    <a:pt x="1998" y="379"/>
                  </a:lnTo>
                  <a:cubicBezTo>
                    <a:pt x="1994" y="378"/>
                    <a:pt x="1990" y="377"/>
                    <a:pt x="1985" y="376"/>
                  </a:cubicBezTo>
                  <a:lnTo>
                    <a:pt x="1985" y="376"/>
                  </a:lnTo>
                  <a:cubicBezTo>
                    <a:pt x="1990" y="377"/>
                    <a:pt x="1994" y="378"/>
                    <a:pt x="1998" y="380"/>
                  </a:cubicBezTo>
                  <a:cubicBezTo>
                    <a:pt x="1998" y="379"/>
                    <a:pt x="1998" y="379"/>
                    <a:pt x="1998" y="379"/>
                  </a:cubicBezTo>
                  <a:lnTo>
                    <a:pt x="1998" y="379"/>
                  </a:lnTo>
                  <a:cubicBezTo>
                    <a:pt x="1999" y="379"/>
                    <a:pt x="2000" y="379"/>
                    <a:pt x="2001" y="380"/>
                  </a:cubicBezTo>
                  <a:cubicBezTo>
                    <a:pt x="2036" y="459"/>
                    <a:pt x="2072" y="539"/>
                    <a:pt x="2103" y="621"/>
                  </a:cubicBezTo>
                  <a:cubicBezTo>
                    <a:pt x="2227" y="936"/>
                    <a:pt x="2332" y="1257"/>
                    <a:pt x="2447" y="1576"/>
                  </a:cubicBezTo>
                  <a:cubicBezTo>
                    <a:pt x="2398" y="1665"/>
                    <a:pt x="2355" y="1743"/>
                    <a:pt x="2313" y="1819"/>
                  </a:cubicBezTo>
                  <a:cubicBezTo>
                    <a:pt x="2239" y="1954"/>
                    <a:pt x="2171" y="2081"/>
                    <a:pt x="2102" y="2208"/>
                  </a:cubicBezTo>
                  <a:cubicBezTo>
                    <a:pt x="2036" y="2339"/>
                    <a:pt x="1949" y="2462"/>
                    <a:pt x="1913" y="2611"/>
                  </a:cubicBezTo>
                  <a:cubicBezTo>
                    <a:pt x="1883" y="2718"/>
                    <a:pt x="1904" y="2832"/>
                    <a:pt x="1922" y="2937"/>
                  </a:cubicBezTo>
                  <a:cubicBezTo>
                    <a:pt x="1939" y="3041"/>
                    <a:pt x="1955" y="3161"/>
                    <a:pt x="1884" y="3249"/>
                  </a:cubicBezTo>
                  <a:cubicBezTo>
                    <a:pt x="1953" y="3177"/>
                    <a:pt x="1955" y="3067"/>
                    <a:pt x="1943" y="2974"/>
                  </a:cubicBezTo>
                  <a:cubicBezTo>
                    <a:pt x="1922" y="2831"/>
                    <a:pt x="1895" y="2684"/>
                    <a:pt x="1953" y="2547"/>
                  </a:cubicBezTo>
                  <a:cubicBezTo>
                    <a:pt x="2006" y="2413"/>
                    <a:pt x="2085" y="2289"/>
                    <a:pt x="2149" y="2159"/>
                  </a:cubicBezTo>
                  <a:cubicBezTo>
                    <a:pt x="2243" y="1976"/>
                    <a:pt x="2332" y="1802"/>
                    <a:pt x="2448" y="1578"/>
                  </a:cubicBezTo>
                  <a:cubicBezTo>
                    <a:pt x="2453" y="1588"/>
                    <a:pt x="2457" y="1600"/>
                    <a:pt x="2461" y="1611"/>
                  </a:cubicBezTo>
                  <a:cubicBezTo>
                    <a:pt x="2580" y="1942"/>
                    <a:pt x="2720" y="2266"/>
                    <a:pt x="2894" y="2572"/>
                  </a:cubicBezTo>
                  <a:cubicBezTo>
                    <a:pt x="2952" y="2678"/>
                    <a:pt x="3011" y="2781"/>
                    <a:pt x="3070" y="2887"/>
                  </a:cubicBezTo>
                  <a:cubicBezTo>
                    <a:pt x="3069" y="2888"/>
                    <a:pt x="3069" y="2888"/>
                    <a:pt x="3068" y="2889"/>
                  </a:cubicBezTo>
                  <a:lnTo>
                    <a:pt x="3068" y="2889"/>
                  </a:lnTo>
                  <a:cubicBezTo>
                    <a:pt x="3068" y="2888"/>
                    <a:pt x="3068" y="2888"/>
                    <a:pt x="3067" y="2887"/>
                  </a:cubicBezTo>
                  <a:cubicBezTo>
                    <a:pt x="3061" y="2895"/>
                    <a:pt x="3055" y="2902"/>
                    <a:pt x="3050" y="2910"/>
                  </a:cubicBezTo>
                  <a:lnTo>
                    <a:pt x="3050" y="2910"/>
                  </a:lnTo>
                  <a:cubicBezTo>
                    <a:pt x="3056" y="2903"/>
                    <a:pt x="3062" y="2896"/>
                    <a:pt x="3068" y="2889"/>
                  </a:cubicBezTo>
                  <a:lnTo>
                    <a:pt x="3068" y="2889"/>
                  </a:lnTo>
                  <a:cubicBezTo>
                    <a:pt x="3135" y="3009"/>
                    <a:pt x="3198" y="3131"/>
                    <a:pt x="3257" y="3257"/>
                  </a:cubicBezTo>
                  <a:cubicBezTo>
                    <a:pt x="3365" y="3491"/>
                    <a:pt x="3444" y="3742"/>
                    <a:pt x="3462" y="4000"/>
                  </a:cubicBezTo>
                  <a:cubicBezTo>
                    <a:pt x="3453" y="3773"/>
                    <a:pt x="3391" y="3548"/>
                    <a:pt x="3303" y="3336"/>
                  </a:cubicBezTo>
                  <a:cubicBezTo>
                    <a:pt x="3175" y="3028"/>
                    <a:pt x="3000" y="2742"/>
                    <a:pt x="2843" y="2448"/>
                  </a:cubicBezTo>
                  <a:lnTo>
                    <a:pt x="2843" y="2448"/>
                  </a:lnTo>
                  <a:cubicBezTo>
                    <a:pt x="2891" y="2462"/>
                    <a:pt x="2940" y="2476"/>
                    <a:pt x="2987" y="2492"/>
                  </a:cubicBezTo>
                  <a:cubicBezTo>
                    <a:pt x="3144" y="2550"/>
                    <a:pt x="3296" y="2621"/>
                    <a:pt x="3438" y="2710"/>
                  </a:cubicBezTo>
                  <a:cubicBezTo>
                    <a:pt x="3542" y="2776"/>
                    <a:pt x="3642" y="2851"/>
                    <a:pt x="3727" y="2939"/>
                  </a:cubicBezTo>
                  <a:cubicBezTo>
                    <a:pt x="3694" y="2896"/>
                    <a:pt x="3657" y="2855"/>
                    <a:pt x="3615" y="2820"/>
                  </a:cubicBezTo>
                  <a:cubicBezTo>
                    <a:pt x="3492" y="2707"/>
                    <a:pt x="3345" y="2624"/>
                    <a:pt x="3193" y="2558"/>
                  </a:cubicBezTo>
                  <a:cubicBezTo>
                    <a:pt x="3082" y="2509"/>
                    <a:pt x="2965" y="2471"/>
                    <a:pt x="2845" y="2448"/>
                  </a:cubicBezTo>
                  <a:cubicBezTo>
                    <a:pt x="2839" y="2437"/>
                    <a:pt x="2832" y="2427"/>
                    <a:pt x="2826" y="2415"/>
                  </a:cubicBezTo>
                  <a:cubicBezTo>
                    <a:pt x="2665" y="2109"/>
                    <a:pt x="2538" y="1785"/>
                    <a:pt x="2421" y="1458"/>
                  </a:cubicBezTo>
                  <a:cubicBezTo>
                    <a:pt x="2371" y="1317"/>
                    <a:pt x="2320" y="1175"/>
                    <a:pt x="2269" y="1033"/>
                  </a:cubicBezTo>
                  <a:lnTo>
                    <a:pt x="2269" y="1033"/>
                  </a:lnTo>
                  <a:cubicBezTo>
                    <a:pt x="2320" y="1050"/>
                    <a:pt x="2360" y="1065"/>
                    <a:pt x="2397" y="1078"/>
                  </a:cubicBezTo>
                  <a:cubicBezTo>
                    <a:pt x="2538" y="1127"/>
                    <a:pt x="2680" y="1175"/>
                    <a:pt x="2821" y="1217"/>
                  </a:cubicBezTo>
                  <a:cubicBezTo>
                    <a:pt x="2925" y="1248"/>
                    <a:pt x="3039" y="1273"/>
                    <a:pt x="3106" y="1362"/>
                  </a:cubicBezTo>
                  <a:cubicBezTo>
                    <a:pt x="3083" y="1319"/>
                    <a:pt x="3044" y="1286"/>
                    <a:pt x="3001" y="1263"/>
                  </a:cubicBezTo>
                  <a:cubicBezTo>
                    <a:pt x="2935" y="1226"/>
                    <a:pt x="2862" y="1209"/>
                    <a:pt x="2793" y="1187"/>
                  </a:cubicBezTo>
                  <a:cubicBezTo>
                    <a:pt x="2722" y="1165"/>
                    <a:pt x="2655" y="1144"/>
                    <a:pt x="2582" y="1121"/>
                  </a:cubicBezTo>
                  <a:cubicBezTo>
                    <a:pt x="2478" y="1090"/>
                    <a:pt x="2373" y="1060"/>
                    <a:pt x="2267" y="1032"/>
                  </a:cubicBezTo>
                  <a:cubicBezTo>
                    <a:pt x="2139" y="677"/>
                    <a:pt x="2001" y="327"/>
                    <a:pt x="1812" y="0"/>
                  </a:cubicBezTo>
                  <a:close/>
                  <a:moveTo>
                    <a:pt x="3050" y="2910"/>
                  </a:moveTo>
                  <a:lnTo>
                    <a:pt x="3050" y="2910"/>
                  </a:lnTo>
                  <a:cubicBezTo>
                    <a:pt x="3013" y="2952"/>
                    <a:pt x="2977" y="2995"/>
                    <a:pt x="2947" y="3043"/>
                  </a:cubicBezTo>
                  <a:cubicBezTo>
                    <a:pt x="2831" y="3221"/>
                    <a:pt x="2759" y="3427"/>
                    <a:pt x="2714" y="3633"/>
                  </a:cubicBezTo>
                  <a:cubicBezTo>
                    <a:pt x="2680" y="3786"/>
                    <a:pt x="2660" y="3943"/>
                    <a:pt x="2655" y="4099"/>
                  </a:cubicBezTo>
                  <a:cubicBezTo>
                    <a:pt x="2665" y="4031"/>
                    <a:pt x="2672" y="3964"/>
                    <a:pt x="2684" y="3894"/>
                  </a:cubicBezTo>
                  <a:cubicBezTo>
                    <a:pt x="2714" y="3690"/>
                    <a:pt x="2763" y="3487"/>
                    <a:pt x="2837" y="3292"/>
                  </a:cubicBezTo>
                  <a:cubicBezTo>
                    <a:pt x="2890" y="3155"/>
                    <a:pt x="2960" y="3026"/>
                    <a:pt x="3050" y="291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7" name="Google Shape;2147;p20"/>
            <p:cNvSpPr/>
            <p:nvPr/>
          </p:nvSpPr>
          <p:spPr>
            <a:xfrm>
              <a:off x="3772625" y="1198975"/>
              <a:ext cx="41600" cy="55425"/>
            </a:xfrm>
            <a:custGeom>
              <a:avLst/>
              <a:gdLst/>
              <a:ahLst/>
              <a:cxnLst/>
              <a:rect l="l" t="t" r="r" b="b"/>
              <a:pathLst>
                <a:path w="1664" h="2217" extrusionOk="0">
                  <a:moveTo>
                    <a:pt x="1" y="1"/>
                  </a:moveTo>
                  <a:lnTo>
                    <a:pt x="1" y="1"/>
                  </a:lnTo>
                  <a:cubicBezTo>
                    <a:pt x="140" y="27"/>
                    <a:pt x="260" y="112"/>
                    <a:pt x="350" y="217"/>
                  </a:cubicBezTo>
                  <a:cubicBezTo>
                    <a:pt x="490" y="381"/>
                    <a:pt x="555" y="593"/>
                    <a:pt x="613" y="798"/>
                  </a:cubicBezTo>
                  <a:cubicBezTo>
                    <a:pt x="670" y="1006"/>
                    <a:pt x="740" y="1212"/>
                    <a:pt x="830" y="1408"/>
                  </a:cubicBezTo>
                  <a:cubicBezTo>
                    <a:pt x="961" y="1698"/>
                    <a:pt x="1131" y="1972"/>
                    <a:pt x="1334" y="2216"/>
                  </a:cubicBezTo>
                  <a:cubicBezTo>
                    <a:pt x="1251" y="2105"/>
                    <a:pt x="1173" y="1989"/>
                    <a:pt x="1099" y="1869"/>
                  </a:cubicBezTo>
                  <a:cubicBezTo>
                    <a:pt x="989" y="1689"/>
                    <a:pt x="891" y="1499"/>
                    <a:pt x="811" y="1304"/>
                  </a:cubicBezTo>
                  <a:cubicBezTo>
                    <a:pt x="753" y="1170"/>
                    <a:pt x="708" y="1033"/>
                    <a:pt x="665" y="895"/>
                  </a:cubicBezTo>
                  <a:cubicBezTo>
                    <a:pt x="715" y="887"/>
                    <a:pt x="765" y="880"/>
                    <a:pt x="817" y="874"/>
                  </a:cubicBezTo>
                  <a:cubicBezTo>
                    <a:pt x="866" y="869"/>
                    <a:pt x="917" y="866"/>
                    <a:pt x="967" y="866"/>
                  </a:cubicBezTo>
                  <a:cubicBezTo>
                    <a:pt x="1001" y="866"/>
                    <a:pt x="1036" y="868"/>
                    <a:pt x="1070" y="871"/>
                  </a:cubicBezTo>
                  <a:cubicBezTo>
                    <a:pt x="1154" y="877"/>
                    <a:pt x="1234" y="901"/>
                    <a:pt x="1312" y="938"/>
                  </a:cubicBezTo>
                  <a:cubicBezTo>
                    <a:pt x="1425" y="988"/>
                    <a:pt x="1539" y="1053"/>
                    <a:pt x="1663" y="1072"/>
                  </a:cubicBezTo>
                  <a:cubicBezTo>
                    <a:pt x="1609" y="1058"/>
                    <a:pt x="1559" y="1037"/>
                    <a:pt x="1509" y="1013"/>
                  </a:cubicBezTo>
                  <a:cubicBezTo>
                    <a:pt x="1432" y="978"/>
                    <a:pt x="1361" y="937"/>
                    <a:pt x="1283" y="902"/>
                  </a:cubicBezTo>
                  <a:cubicBezTo>
                    <a:pt x="1205" y="865"/>
                    <a:pt x="1119" y="847"/>
                    <a:pt x="1033" y="847"/>
                  </a:cubicBezTo>
                  <a:cubicBezTo>
                    <a:pt x="1026" y="847"/>
                    <a:pt x="1018" y="847"/>
                    <a:pt x="1011" y="847"/>
                  </a:cubicBezTo>
                  <a:cubicBezTo>
                    <a:pt x="894" y="847"/>
                    <a:pt x="777" y="865"/>
                    <a:pt x="665" y="893"/>
                  </a:cubicBezTo>
                  <a:lnTo>
                    <a:pt x="605" y="699"/>
                  </a:lnTo>
                  <a:cubicBezTo>
                    <a:pt x="556" y="545"/>
                    <a:pt x="499" y="391"/>
                    <a:pt x="398" y="260"/>
                  </a:cubicBezTo>
                  <a:cubicBezTo>
                    <a:pt x="301" y="132"/>
                    <a:pt x="162" y="25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8" name="Google Shape;2148;p20"/>
            <p:cNvSpPr/>
            <p:nvPr/>
          </p:nvSpPr>
          <p:spPr>
            <a:xfrm>
              <a:off x="3755300" y="1151225"/>
              <a:ext cx="45425" cy="33000"/>
            </a:xfrm>
            <a:custGeom>
              <a:avLst/>
              <a:gdLst/>
              <a:ahLst/>
              <a:cxnLst/>
              <a:rect l="l" t="t" r="r" b="b"/>
              <a:pathLst>
                <a:path w="1817" h="1320" extrusionOk="0">
                  <a:moveTo>
                    <a:pt x="843" y="0"/>
                  </a:moveTo>
                  <a:cubicBezTo>
                    <a:pt x="857" y="42"/>
                    <a:pt x="871" y="83"/>
                    <a:pt x="887" y="123"/>
                  </a:cubicBezTo>
                  <a:cubicBezTo>
                    <a:pt x="939" y="244"/>
                    <a:pt x="997" y="361"/>
                    <a:pt x="1063" y="476"/>
                  </a:cubicBezTo>
                  <a:cubicBezTo>
                    <a:pt x="1109" y="559"/>
                    <a:pt x="1158" y="642"/>
                    <a:pt x="1213" y="720"/>
                  </a:cubicBezTo>
                  <a:lnTo>
                    <a:pt x="1213" y="720"/>
                  </a:lnTo>
                  <a:cubicBezTo>
                    <a:pt x="1192" y="680"/>
                    <a:pt x="1175" y="647"/>
                    <a:pt x="1159" y="620"/>
                  </a:cubicBezTo>
                  <a:cubicBezTo>
                    <a:pt x="1084" y="475"/>
                    <a:pt x="1036" y="383"/>
                    <a:pt x="975" y="266"/>
                  </a:cubicBezTo>
                  <a:cubicBezTo>
                    <a:pt x="941" y="193"/>
                    <a:pt x="908" y="132"/>
                    <a:pt x="843" y="0"/>
                  </a:cubicBezTo>
                  <a:close/>
                  <a:moveTo>
                    <a:pt x="1213" y="720"/>
                  </a:moveTo>
                  <a:lnTo>
                    <a:pt x="1213" y="720"/>
                  </a:lnTo>
                  <a:cubicBezTo>
                    <a:pt x="1214" y="722"/>
                    <a:pt x="1215" y="723"/>
                    <a:pt x="1216" y="725"/>
                  </a:cubicBezTo>
                  <a:lnTo>
                    <a:pt x="1216" y="725"/>
                  </a:lnTo>
                  <a:cubicBezTo>
                    <a:pt x="1216" y="725"/>
                    <a:pt x="1216" y="724"/>
                    <a:pt x="1216" y="724"/>
                  </a:cubicBezTo>
                  <a:cubicBezTo>
                    <a:pt x="1215" y="723"/>
                    <a:pt x="1214" y="722"/>
                    <a:pt x="1213" y="720"/>
                  </a:cubicBezTo>
                  <a:close/>
                  <a:moveTo>
                    <a:pt x="1712" y="434"/>
                  </a:moveTo>
                  <a:cubicBezTo>
                    <a:pt x="1636" y="434"/>
                    <a:pt x="1559" y="457"/>
                    <a:pt x="1491" y="493"/>
                  </a:cubicBezTo>
                  <a:cubicBezTo>
                    <a:pt x="1381" y="548"/>
                    <a:pt x="1296" y="634"/>
                    <a:pt x="1216" y="726"/>
                  </a:cubicBezTo>
                  <a:cubicBezTo>
                    <a:pt x="1216" y="725"/>
                    <a:pt x="1216" y="725"/>
                    <a:pt x="1216" y="725"/>
                  </a:cubicBezTo>
                  <a:lnTo>
                    <a:pt x="1216" y="725"/>
                  </a:lnTo>
                  <a:cubicBezTo>
                    <a:pt x="1183" y="761"/>
                    <a:pt x="1151" y="799"/>
                    <a:pt x="1121" y="837"/>
                  </a:cubicBezTo>
                  <a:cubicBezTo>
                    <a:pt x="1016" y="969"/>
                    <a:pt x="893" y="1085"/>
                    <a:pt x="743" y="1163"/>
                  </a:cubicBezTo>
                  <a:cubicBezTo>
                    <a:pt x="552" y="1265"/>
                    <a:pt x="334" y="1313"/>
                    <a:pt x="115" y="1313"/>
                  </a:cubicBezTo>
                  <a:cubicBezTo>
                    <a:pt x="77" y="1313"/>
                    <a:pt x="38" y="1312"/>
                    <a:pt x="0" y="1309"/>
                  </a:cubicBezTo>
                  <a:lnTo>
                    <a:pt x="0" y="1309"/>
                  </a:lnTo>
                  <a:cubicBezTo>
                    <a:pt x="55" y="1316"/>
                    <a:pt x="111" y="1319"/>
                    <a:pt x="167" y="1319"/>
                  </a:cubicBezTo>
                  <a:cubicBezTo>
                    <a:pt x="222" y="1319"/>
                    <a:pt x="278" y="1316"/>
                    <a:pt x="333" y="1309"/>
                  </a:cubicBezTo>
                  <a:cubicBezTo>
                    <a:pt x="503" y="1288"/>
                    <a:pt x="672" y="1234"/>
                    <a:pt x="820" y="1144"/>
                  </a:cubicBezTo>
                  <a:cubicBezTo>
                    <a:pt x="969" y="1056"/>
                    <a:pt x="1084" y="921"/>
                    <a:pt x="1189" y="788"/>
                  </a:cubicBezTo>
                  <a:cubicBezTo>
                    <a:pt x="1269" y="690"/>
                    <a:pt x="1352" y="593"/>
                    <a:pt x="1458" y="526"/>
                  </a:cubicBezTo>
                  <a:cubicBezTo>
                    <a:pt x="1538" y="475"/>
                    <a:pt x="1633" y="439"/>
                    <a:pt x="1728" y="439"/>
                  </a:cubicBezTo>
                  <a:cubicBezTo>
                    <a:pt x="1758" y="439"/>
                    <a:pt x="1787" y="443"/>
                    <a:pt x="1817" y="450"/>
                  </a:cubicBezTo>
                  <a:cubicBezTo>
                    <a:pt x="1783" y="439"/>
                    <a:pt x="1747" y="434"/>
                    <a:pt x="1712" y="434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49" name="Google Shape;2149;p20"/>
          <p:cNvGrpSpPr/>
          <p:nvPr/>
        </p:nvGrpSpPr>
        <p:grpSpPr>
          <a:xfrm flipH="1">
            <a:off x="8681585" y="1418363"/>
            <a:ext cx="583268" cy="490338"/>
            <a:chOff x="8162585" y="2069788"/>
            <a:chExt cx="583268" cy="490338"/>
          </a:xfrm>
        </p:grpSpPr>
        <p:sp>
          <p:nvSpPr>
            <p:cNvPr id="2150" name="Google Shape;2150;p20"/>
            <p:cNvSpPr/>
            <p:nvPr/>
          </p:nvSpPr>
          <p:spPr>
            <a:xfrm>
              <a:off x="8162585" y="2069788"/>
              <a:ext cx="583268" cy="490338"/>
            </a:xfrm>
            <a:custGeom>
              <a:avLst/>
              <a:gdLst/>
              <a:ahLst/>
              <a:cxnLst/>
              <a:rect l="l" t="t" r="r" b="b"/>
              <a:pathLst>
                <a:path w="11103" h="9334" extrusionOk="0">
                  <a:moveTo>
                    <a:pt x="4484" y="0"/>
                  </a:moveTo>
                  <a:cubicBezTo>
                    <a:pt x="4474" y="0"/>
                    <a:pt x="4463" y="5"/>
                    <a:pt x="4459" y="15"/>
                  </a:cubicBezTo>
                  <a:cubicBezTo>
                    <a:pt x="4381" y="207"/>
                    <a:pt x="4302" y="397"/>
                    <a:pt x="4224" y="588"/>
                  </a:cubicBezTo>
                  <a:cubicBezTo>
                    <a:pt x="4220" y="598"/>
                    <a:pt x="4210" y="604"/>
                    <a:pt x="4199" y="604"/>
                  </a:cubicBezTo>
                  <a:cubicBezTo>
                    <a:pt x="4195" y="604"/>
                    <a:pt x="4191" y="603"/>
                    <a:pt x="4187" y="601"/>
                  </a:cubicBezTo>
                  <a:cubicBezTo>
                    <a:pt x="4059" y="541"/>
                    <a:pt x="3929" y="483"/>
                    <a:pt x="3800" y="424"/>
                  </a:cubicBezTo>
                  <a:cubicBezTo>
                    <a:pt x="3796" y="422"/>
                    <a:pt x="3792" y="421"/>
                    <a:pt x="3788" y="421"/>
                  </a:cubicBezTo>
                  <a:cubicBezTo>
                    <a:pt x="3776" y="421"/>
                    <a:pt x="3765" y="429"/>
                    <a:pt x="3762" y="441"/>
                  </a:cubicBezTo>
                  <a:cubicBezTo>
                    <a:pt x="3714" y="658"/>
                    <a:pt x="3668" y="875"/>
                    <a:pt x="3621" y="1091"/>
                  </a:cubicBezTo>
                  <a:cubicBezTo>
                    <a:pt x="3618" y="1103"/>
                    <a:pt x="3608" y="1110"/>
                    <a:pt x="3596" y="1110"/>
                  </a:cubicBezTo>
                  <a:cubicBezTo>
                    <a:pt x="3590" y="1110"/>
                    <a:pt x="3584" y="1108"/>
                    <a:pt x="3578" y="1104"/>
                  </a:cubicBezTo>
                  <a:cubicBezTo>
                    <a:pt x="3495" y="1045"/>
                    <a:pt x="3414" y="987"/>
                    <a:pt x="3331" y="927"/>
                  </a:cubicBezTo>
                  <a:cubicBezTo>
                    <a:pt x="3326" y="923"/>
                    <a:pt x="3321" y="921"/>
                    <a:pt x="3315" y="921"/>
                  </a:cubicBezTo>
                  <a:cubicBezTo>
                    <a:pt x="3303" y="921"/>
                    <a:pt x="3291" y="930"/>
                    <a:pt x="3288" y="943"/>
                  </a:cubicBezTo>
                  <a:cubicBezTo>
                    <a:pt x="3246" y="1212"/>
                    <a:pt x="3203" y="1482"/>
                    <a:pt x="3162" y="1751"/>
                  </a:cubicBezTo>
                  <a:cubicBezTo>
                    <a:pt x="3160" y="1765"/>
                    <a:pt x="3147" y="1773"/>
                    <a:pt x="3135" y="1773"/>
                  </a:cubicBezTo>
                  <a:cubicBezTo>
                    <a:pt x="3125" y="1773"/>
                    <a:pt x="3114" y="1767"/>
                    <a:pt x="3110" y="1756"/>
                  </a:cubicBezTo>
                  <a:cubicBezTo>
                    <a:pt x="3029" y="1542"/>
                    <a:pt x="2948" y="1328"/>
                    <a:pt x="2865" y="1115"/>
                  </a:cubicBezTo>
                  <a:cubicBezTo>
                    <a:pt x="2861" y="1104"/>
                    <a:pt x="2850" y="1097"/>
                    <a:pt x="2839" y="1097"/>
                  </a:cubicBezTo>
                  <a:cubicBezTo>
                    <a:pt x="2830" y="1097"/>
                    <a:pt x="2821" y="1101"/>
                    <a:pt x="2816" y="1110"/>
                  </a:cubicBezTo>
                  <a:cubicBezTo>
                    <a:pt x="2731" y="1262"/>
                    <a:pt x="2498" y="1757"/>
                    <a:pt x="2650" y="2358"/>
                  </a:cubicBezTo>
                  <a:cubicBezTo>
                    <a:pt x="2654" y="2375"/>
                    <a:pt x="2640" y="2388"/>
                    <a:pt x="2624" y="2388"/>
                  </a:cubicBezTo>
                  <a:cubicBezTo>
                    <a:pt x="2618" y="2388"/>
                    <a:pt x="2611" y="2386"/>
                    <a:pt x="2606" y="2381"/>
                  </a:cubicBezTo>
                  <a:cubicBezTo>
                    <a:pt x="2509" y="2294"/>
                    <a:pt x="2411" y="2207"/>
                    <a:pt x="2315" y="2119"/>
                  </a:cubicBezTo>
                  <a:cubicBezTo>
                    <a:pt x="2309" y="2115"/>
                    <a:pt x="2303" y="2112"/>
                    <a:pt x="2297" y="2112"/>
                  </a:cubicBezTo>
                  <a:cubicBezTo>
                    <a:pt x="2283" y="2112"/>
                    <a:pt x="2271" y="2122"/>
                    <a:pt x="2271" y="2136"/>
                  </a:cubicBezTo>
                  <a:cubicBezTo>
                    <a:pt x="2262" y="2314"/>
                    <a:pt x="2274" y="2895"/>
                    <a:pt x="2778" y="3193"/>
                  </a:cubicBezTo>
                  <a:cubicBezTo>
                    <a:pt x="3376" y="3547"/>
                    <a:pt x="4332" y="3198"/>
                    <a:pt x="4156" y="4183"/>
                  </a:cubicBezTo>
                  <a:cubicBezTo>
                    <a:pt x="4156" y="4184"/>
                    <a:pt x="4156" y="4185"/>
                    <a:pt x="4154" y="4187"/>
                  </a:cubicBezTo>
                  <a:cubicBezTo>
                    <a:pt x="3447" y="4041"/>
                    <a:pt x="3175" y="3722"/>
                    <a:pt x="2337" y="3722"/>
                  </a:cubicBezTo>
                  <a:cubicBezTo>
                    <a:pt x="2255" y="3722"/>
                    <a:pt x="2168" y="3725"/>
                    <a:pt x="2075" y="3732"/>
                  </a:cubicBezTo>
                  <a:cubicBezTo>
                    <a:pt x="1992" y="3737"/>
                    <a:pt x="1914" y="3740"/>
                    <a:pt x="1841" y="3740"/>
                  </a:cubicBezTo>
                  <a:cubicBezTo>
                    <a:pt x="1111" y="3740"/>
                    <a:pt x="798" y="3473"/>
                    <a:pt x="165" y="3336"/>
                  </a:cubicBezTo>
                  <a:cubicBezTo>
                    <a:pt x="156" y="3335"/>
                    <a:pt x="147" y="3334"/>
                    <a:pt x="139" y="3334"/>
                  </a:cubicBezTo>
                  <a:cubicBezTo>
                    <a:pt x="75" y="3334"/>
                    <a:pt x="18" y="3378"/>
                    <a:pt x="9" y="3440"/>
                  </a:cubicBezTo>
                  <a:cubicBezTo>
                    <a:pt x="0" y="3507"/>
                    <a:pt x="45" y="3568"/>
                    <a:pt x="113" y="3581"/>
                  </a:cubicBezTo>
                  <a:cubicBezTo>
                    <a:pt x="697" y="3694"/>
                    <a:pt x="1050" y="3951"/>
                    <a:pt x="1769" y="3951"/>
                  </a:cubicBezTo>
                  <a:cubicBezTo>
                    <a:pt x="1870" y="3951"/>
                    <a:pt x="1977" y="3946"/>
                    <a:pt x="2093" y="3935"/>
                  </a:cubicBezTo>
                  <a:cubicBezTo>
                    <a:pt x="2206" y="3924"/>
                    <a:pt x="2308" y="3920"/>
                    <a:pt x="2403" y="3920"/>
                  </a:cubicBezTo>
                  <a:cubicBezTo>
                    <a:pt x="3147" y="3920"/>
                    <a:pt x="3399" y="4207"/>
                    <a:pt x="4118" y="4340"/>
                  </a:cubicBezTo>
                  <a:cubicBezTo>
                    <a:pt x="4022" y="4655"/>
                    <a:pt x="3840" y="4738"/>
                    <a:pt x="3614" y="4738"/>
                  </a:cubicBezTo>
                  <a:cubicBezTo>
                    <a:pt x="3364" y="4738"/>
                    <a:pt x="3061" y="4637"/>
                    <a:pt x="2762" y="4637"/>
                  </a:cubicBezTo>
                  <a:cubicBezTo>
                    <a:pt x="2686" y="4637"/>
                    <a:pt x="2610" y="4644"/>
                    <a:pt x="2535" y="4660"/>
                  </a:cubicBezTo>
                  <a:cubicBezTo>
                    <a:pt x="1968" y="4782"/>
                    <a:pt x="1780" y="5333"/>
                    <a:pt x="1734" y="5504"/>
                  </a:cubicBezTo>
                  <a:cubicBezTo>
                    <a:pt x="1729" y="5521"/>
                    <a:pt x="1743" y="5535"/>
                    <a:pt x="1758" y="5535"/>
                  </a:cubicBezTo>
                  <a:cubicBezTo>
                    <a:pt x="1762" y="5535"/>
                    <a:pt x="1766" y="5534"/>
                    <a:pt x="1770" y="5532"/>
                  </a:cubicBezTo>
                  <a:cubicBezTo>
                    <a:pt x="1886" y="5478"/>
                    <a:pt x="2003" y="5427"/>
                    <a:pt x="2121" y="5373"/>
                  </a:cubicBezTo>
                  <a:cubicBezTo>
                    <a:pt x="2125" y="5372"/>
                    <a:pt x="2128" y="5371"/>
                    <a:pt x="2131" y="5371"/>
                  </a:cubicBezTo>
                  <a:cubicBezTo>
                    <a:pt x="2150" y="5371"/>
                    <a:pt x="2165" y="5392"/>
                    <a:pt x="2154" y="5409"/>
                  </a:cubicBezTo>
                  <a:cubicBezTo>
                    <a:pt x="1829" y="5932"/>
                    <a:pt x="1890" y="6474"/>
                    <a:pt x="1920" y="6644"/>
                  </a:cubicBezTo>
                  <a:cubicBezTo>
                    <a:pt x="1921" y="6658"/>
                    <a:pt x="1932" y="6665"/>
                    <a:pt x="1944" y="6665"/>
                  </a:cubicBezTo>
                  <a:cubicBezTo>
                    <a:pt x="1952" y="6665"/>
                    <a:pt x="1959" y="6662"/>
                    <a:pt x="1965" y="6655"/>
                  </a:cubicBezTo>
                  <a:lnTo>
                    <a:pt x="2387" y="6123"/>
                  </a:lnTo>
                  <a:cubicBezTo>
                    <a:pt x="2392" y="6116"/>
                    <a:pt x="2400" y="6113"/>
                    <a:pt x="2407" y="6113"/>
                  </a:cubicBezTo>
                  <a:cubicBezTo>
                    <a:pt x="2422" y="6113"/>
                    <a:pt x="2436" y="6125"/>
                    <a:pt x="2433" y="6143"/>
                  </a:cubicBezTo>
                  <a:cubicBezTo>
                    <a:pt x="2387" y="6412"/>
                    <a:pt x="2339" y="6681"/>
                    <a:pt x="2294" y="6950"/>
                  </a:cubicBezTo>
                  <a:cubicBezTo>
                    <a:pt x="2291" y="6966"/>
                    <a:pt x="2304" y="6980"/>
                    <a:pt x="2320" y="6980"/>
                  </a:cubicBezTo>
                  <a:cubicBezTo>
                    <a:pt x="2322" y="6980"/>
                    <a:pt x="2325" y="6980"/>
                    <a:pt x="2327" y="6979"/>
                  </a:cubicBezTo>
                  <a:cubicBezTo>
                    <a:pt x="2419" y="6949"/>
                    <a:pt x="2513" y="6919"/>
                    <a:pt x="2605" y="6890"/>
                  </a:cubicBezTo>
                  <a:cubicBezTo>
                    <a:pt x="2607" y="6889"/>
                    <a:pt x="2610" y="6889"/>
                    <a:pt x="2613" y="6889"/>
                  </a:cubicBezTo>
                  <a:cubicBezTo>
                    <a:pt x="2627" y="6889"/>
                    <a:pt x="2639" y="6903"/>
                    <a:pt x="2638" y="6918"/>
                  </a:cubicBezTo>
                  <a:lnTo>
                    <a:pt x="2556" y="7579"/>
                  </a:lnTo>
                  <a:cubicBezTo>
                    <a:pt x="2553" y="7594"/>
                    <a:pt x="2565" y="7606"/>
                    <a:pt x="2578" y="7606"/>
                  </a:cubicBezTo>
                  <a:cubicBezTo>
                    <a:pt x="2579" y="7606"/>
                    <a:pt x="2581" y="7606"/>
                    <a:pt x="2583" y="7606"/>
                  </a:cubicBezTo>
                  <a:cubicBezTo>
                    <a:pt x="2716" y="7591"/>
                    <a:pt x="2850" y="7578"/>
                    <a:pt x="2984" y="7563"/>
                  </a:cubicBezTo>
                  <a:cubicBezTo>
                    <a:pt x="2984" y="7563"/>
                    <a:pt x="2985" y="7563"/>
                    <a:pt x="2986" y="7563"/>
                  </a:cubicBezTo>
                  <a:cubicBezTo>
                    <a:pt x="3000" y="7563"/>
                    <a:pt x="3011" y="7573"/>
                    <a:pt x="3011" y="7587"/>
                  </a:cubicBezTo>
                  <a:cubicBezTo>
                    <a:pt x="3018" y="7793"/>
                    <a:pt x="3024" y="7997"/>
                    <a:pt x="3030" y="8204"/>
                  </a:cubicBezTo>
                  <a:cubicBezTo>
                    <a:pt x="3030" y="8219"/>
                    <a:pt x="3043" y="8229"/>
                    <a:pt x="3057" y="8229"/>
                  </a:cubicBezTo>
                  <a:cubicBezTo>
                    <a:pt x="3063" y="8229"/>
                    <a:pt x="3070" y="8227"/>
                    <a:pt x="3075" y="8221"/>
                  </a:cubicBezTo>
                  <a:cubicBezTo>
                    <a:pt x="3164" y="8128"/>
                    <a:pt x="3253" y="8033"/>
                    <a:pt x="3342" y="7940"/>
                  </a:cubicBezTo>
                  <a:cubicBezTo>
                    <a:pt x="3348" y="7934"/>
                    <a:pt x="3355" y="7931"/>
                    <a:pt x="3362" y="7931"/>
                  </a:cubicBezTo>
                  <a:cubicBezTo>
                    <a:pt x="3369" y="7931"/>
                    <a:pt x="3376" y="7935"/>
                    <a:pt x="3381" y="7941"/>
                  </a:cubicBezTo>
                  <a:cubicBezTo>
                    <a:pt x="3507" y="8097"/>
                    <a:pt x="3633" y="8253"/>
                    <a:pt x="3758" y="8409"/>
                  </a:cubicBezTo>
                  <a:cubicBezTo>
                    <a:pt x="3763" y="8415"/>
                    <a:pt x="3770" y="8418"/>
                    <a:pt x="3777" y="8418"/>
                  </a:cubicBezTo>
                  <a:cubicBezTo>
                    <a:pt x="3788" y="8418"/>
                    <a:pt x="3800" y="8411"/>
                    <a:pt x="3803" y="8400"/>
                  </a:cubicBezTo>
                  <a:cubicBezTo>
                    <a:pt x="3896" y="8192"/>
                    <a:pt x="3989" y="7985"/>
                    <a:pt x="4082" y="7779"/>
                  </a:cubicBezTo>
                  <a:cubicBezTo>
                    <a:pt x="4085" y="7767"/>
                    <a:pt x="4096" y="7761"/>
                    <a:pt x="4107" y="7761"/>
                  </a:cubicBezTo>
                  <a:cubicBezTo>
                    <a:pt x="4116" y="7761"/>
                    <a:pt x="4126" y="7766"/>
                    <a:pt x="4130" y="7776"/>
                  </a:cubicBezTo>
                  <a:cubicBezTo>
                    <a:pt x="4228" y="8075"/>
                    <a:pt x="4323" y="8375"/>
                    <a:pt x="4417" y="8676"/>
                  </a:cubicBezTo>
                  <a:cubicBezTo>
                    <a:pt x="4421" y="8687"/>
                    <a:pt x="4431" y="8692"/>
                    <a:pt x="4441" y="8692"/>
                  </a:cubicBezTo>
                  <a:cubicBezTo>
                    <a:pt x="4450" y="8692"/>
                    <a:pt x="4459" y="8688"/>
                    <a:pt x="4464" y="8678"/>
                  </a:cubicBezTo>
                  <a:cubicBezTo>
                    <a:pt x="4532" y="8545"/>
                    <a:pt x="4600" y="8411"/>
                    <a:pt x="4668" y="8277"/>
                  </a:cubicBezTo>
                  <a:cubicBezTo>
                    <a:pt x="4673" y="8268"/>
                    <a:pt x="4682" y="8263"/>
                    <a:pt x="4691" y="8263"/>
                  </a:cubicBezTo>
                  <a:cubicBezTo>
                    <a:pt x="4701" y="8263"/>
                    <a:pt x="4710" y="8268"/>
                    <a:pt x="4715" y="8278"/>
                  </a:cubicBezTo>
                  <a:cubicBezTo>
                    <a:pt x="4790" y="8461"/>
                    <a:pt x="4865" y="8642"/>
                    <a:pt x="4941" y="8823"/>
                  </a:cubicBezTo>
                  <a:cubicBezTo>
                    <a:pt x="4945" y="8833"/>
                    <a:pt x="4955" y="8839"/>
                    <a:pt x="4965" y="8839"/>
                  </a:cubicBezTo>
                  <a:cubicBezTo>
                    <a:pt x="4972" y="8839"/>
                    <a:pt x="4980" y="8835"/>
                    <a:pt x="4985" y="8828"/>
                  </a:cubicBezTo>
                  <a:cubicBezTo>
                    <a:pt x="5035" y="8749"/>
                    <a:pt x="5143" y="8584"/>
                    <a:pt x="5146" y="8562"/>
                  </a:cubicBezTo>
                  <a:cubicBezTo>
                    <a:pt x="5147" y="8561"/>
                    <a:pt x="5147" y="8560"/>
                    <a:pt x="5148" y="8560"/>
                  </a:cubicBezTo>
                  <a:cubicBezTo>
                    <a:pt x="5167" y="8560"/>
                    <a:pt x="5319" y="8805"/>
                    <a:pt x="5376" y="8896"/>
                  </a:cubicBezTo>
                  <a:cubicBezTo>
                    <a:pt x="5381" y="8905"/>
                    <a:pt x="5389" y="8909"/>
                    <a:pt x="5397" y="8909"/>
                  </a:cubicBezTo>
                  <a:cubicBezTo>
                    <a:pt x="5405" y="8909"/>
                    <a:pt x="5414" y="8904"/>
                    <a:pt x="5419" y="8896"/>
                  </a:cubicBezTo>
                  <a:cubicBezTo>
                    <a:pt x="5505" y="8758"/>
                    <a:pt x="5591" y="8620"/>
                    <a:pt x="5676" y="8480"/>
                  </a:cubicBezTo>
                  <a:cubicBezTo>
                    <a:pt x="5681" y="8473"/>
                    <a:pt x="5689" y="8469"/>
                    <a:pt x="5697" y="8469"/>
                  </a:cubicBezTo>
                  <a:cubicBezTo>
                    <a:pt x="5705" y="8469"/>
                    <a:pt x="5714" y="8474"/>
                    <a:pt x="5720" y="8483"/>
                  </a:cubicBezTo>
                  <a:cubicBezTo>
                    <a:pt x="5854" y="8705"/>
                    <a:pt x="5976" y="8926"/>
                    <a:pt x="6098" y="9146"/>
                  </a:cubicBezTo>
                  <a:cubicBezTo>
                    <a:pt x="6102" y="9154"/>
                    <a:pt x="6111" y="9159"/>
                    <a:pt x="6119" y="9159"/>
                  </a:cubicBezTo>
                  <a:cubicBezTo>
                    <a:pt x="6128" y="9159"/>
                    <a:pt x="6137" y="9154"/>
                    <a:pt x="6142" y="9146"/>
                  </a:cubicBezTo>
                  <a:cubicBezTo>
                    <a:pt x="6214" y="9023"/>
                    <a:pt x="6288" y="8901"/>
                    <a:pt x="6361" y="8779"/>
                  </a:cubicBezTo>
                  <a:cubicBezTo>
                    <a:pt x="6365" y="8770"/>
                    <a:pt x="6374" y="8766"/>
                    <a:pt x="6382" y="8766"/>
                  </a:cubicBezTo>
                  <a:cubicBezTo>
                    <a:pt x="6391" y="8766"/>
                    <a:pt x="6399" y="8770"/>
                    <a:pt x="6404" y="8779"/>
                  </a:cubicBezTo>
                  <a:cubicBezTo>
                    <a:pt x="6474" y="8893"/>
                    <a:pt x="6543" y="9005"/>
                    <a:pt x="6612" y="9119"/>
                  </a:cubicBezTo>
                  <a:cubicBezTo>
                    <a:pt x="6617" y="9127"/>
                    <a:pt x="6625" y="9131"/>
                    <a:pt x="6633" y="9131"/>
                  </a:cubicBezTo>
                  <a:cubicBezTo>
                    <a:pt x="6644" y="9131"/>
                    <a:pt x="6655" y="9123"/>
                    <a:pt x="6657" y="9110"/>
                  </a:cubicBezTo>
                  <a:cubicBezTo>
                    <a:pt x="6668" y="9055"/>
                    <a:pt x="6680" y="9000"/>
                    <a:pt x="6691" y="8945"/>
                  </a:cubicBezTo>
                  <a:cubicBezTo>
                    <a:pt x="6694" y="8933"/>
                    <a:pt x="6705" y="8926"/>
                    <a:pt x="6716" y="8926"/>
                  </a:cubicBezTo>
                  <a:cubicBezTo>
                    <a:pt x="6723" y="8926"/>
                    <a:pt x="6730" y="8929"/>
                    <a:pt x="6735" y="8935"/>
                  </a:cubicBezTo>
                  <a:cubicBezTo>
                    <a:pt x="6874" y="9065"/>
                    <a:pt x="7011" y="9195"/>
                    <a:pt x="7146" y="9324"/>
                  </a:cubicBezTo>
                  <a:cubicBezTo>
                    <a:pt x="7152" y="9330"/>
                    <a:pt x="7159" y="9333"/>
                    <a:pt x="7166" y="9333"/>
                  </a:cubicBezTo>
                  <a:cubicBezTo>
                    <a:pt x="7179" y="9333"/>
                    <a:pt x="7193" y="9322"/>
                    <a:pt x="7192" y="9306"/>
                  </a:cubicBezTo>
                  <a:cubicBezTo>
                    <a:pt x="7150" y="9037"/>
                    <a:pt x="7109" y="8767"/>
                    <a:pt x="7067" y="8497"/>
                  </a:cubicBezTo>
                  <a:cubicBezTo>
                    <a:pt x="7066" y="8482"/>
                    <a:pt x="7077" y="8471"/>
                    <a:pt x="7091" y="8471"/>
                  </a:cubicBezTo>
                  <a:cubicBezTo>
                    <a:pt x="7093" y="8471"/>
                    <a:pt x="7095" y="8471"/>
                    <a:pt x="7098" y="8472"/>
                  </a:cubicBezTo>
                  <a:cubicBezTo>
                    <a:pt x="7162" y="8485"/>
                    <a:pt x="7226" y="8499"/>
                    <a:pt x="7292" y="8513"/>
                  </a:cubicBezTo>
                  <a:cubicBezTo>
                    <a:pt x="7294" y="8514"/>
                    <a:pt x="7295" y="8514"/>
                    <a:pt x="7297" y="8514"/>
                  </a:cubicBezTo>
                  <a:cubicBezTo>
                    <a:pt x="7314" y="8514"/>
                    <a:pt x="7327" y="8497"/>
                    <a:pt x="7321" y="8480"/>
                  </a:cubicBezTo>
                  <a:cubicBezTo>
                    <a:pt x="7269" y="8326"/>
                    <a:pt x="7217" y="8173"/>
                    <a:pt x="7165" y="8019"/>
                  </a:cubicBezTo>
                  <a:cubicBezTo>
                    <a:pt x="7160" y="8003"/>
                    <a:pt x="7170" y="7987"/>
                    <a:pt x="7187" y="7985"/>
                  </a:cubicBezTo>
                  <a:cubicBezTo>
                    <a:pt x="7257" y="7978"/>
                    <a:pt x="7328" y="7971"/>
                    <a:pt x="7397" y="7964"/>
                  </a:cubicBezTo>
                  <a:cubicBezTo>
                    <a:pt x="7414" y="7963"/>
                    <a:pt x="7425" y="7944"/>
                    <a:pt x="7417" y="7929"/>
                  </a:cubicBezTo>
                  <a:cubicBezTo>
                    <a:pt x="7309" y="7702"/>
                    <a:pt x="7200" y="7477"/>
                    <a:pt x="7090" y="7253"/>
                  </a:cubicBezTo>
                  <a:cubicBezTo>
                    <a:pt x="7081" y="7235"/>
                    <a:pt x="7096" y="7216"/>
                    <a:pt x="7114" y="7216"/>
                  </a:cubicBezTo>
                  <a:cubicBezTo>
                    <a:pt x="7118" y="7216"/>
                    <a:pt x="7122" y="7217"/>
                    <a:pt x="7126" y="7219"/>
                  </a:cubicBezTo>
                  <a:cubicBezTo>
                    <a:pt x="7407" y="7366"/>
                    <a:pt x="7686" y="7514"/>
                    <a:pt x="7966" y="7663"/>
                  </a:cubicBezTo>
                  <a:cubicBezTo>
                    <a:pt x="7970" y="7665"/>
                    <a:pt x="7974" y="7666"/>
                    <a:pt x="7978" y="7666"/>
                  </a:cubicBezTo>
                  <a:cubicBezTo>
                    <a:pt x="7997" y="7666"/>
                    <a:pt x="8011" y="7645"/>
                    <a:pt x="8000" y="7628"/>
                  </a:cubicBezTo>
                  <a:cubicBezTo>
                    <a:pt x="7960" y="7519"/>
                    <a:pt x="7918" y="7410"/>
                    <a:pt x="7879" y="7304"/>
                  </a:cubicBezTo>
                  <a:cubicBezTo>
                    <a:pt x="7868" y="7286"/>
                    <a:pt x="7880" y="7265"/>
                    <a:pt x="7899" y="7265"/>
                  </a:cubicBezTo>
                  <a:cubicBezTo>
                    <a:pt x="7901" y="7265"/>
                    <a:pt x="7902" y="7265"/>
                    <a:pt x="7904" y="7266"/>
                  </a:cubicBezTo>
                  <a:cubicBezTo>
                    <a:pt x="8165" y="7337"/>
                    <a:pt x="8427" y="7409"/>
                    <a:pt x="8687" y="7482"/>
                  </a:cubicBezTo>
                  <a:cubicBezTo>
                    <a:pt x="8687" y="7482"/>
                    <a:pt x="8688" y="7482"/>
                    <a:pt x="8688" y="7482"/>
                  </a:cubicBezTo>
                  <a:cubicBezTo>
                    <a:pt x="8707" y="7482"/>
                    <a:pt x="8722" y="7463"/>
                    <a:pt x="8712" y="7445"/>
                  </a:cubicBezTo>
                  <a:cubicBezTo>
                    <a:pt x="8629" y="7273"/>
                    <a:pt x="8542" y="7100"/>
                    <a:pt x="8458" y="6927"/>
                  </a:cubicBezTo>
                  <a:cubicBezTo>
                    <a:pt x="8448" y="6911"/>
                    <a:pt x="8461" y="6890"/>
                    <a:pt x="8482" y="6890"/>
                  </a:cubicBezTo>
                  <a:cubicBezTo>
                    <a:pt x="8723" y="6900"/>
                    <a:pt x="8965" y="6911"/>
                    <a:pt x="9206" y="6921"/>
                  </a:cubicBezTo>
                  <a:cubicBezTo>
                    <a:pt x="9208" y="6921"/>
                    <a:pt x="9209" y="6921"/>
                    <a:pt x="9210" y="6921"/>
                  </a:cubicBezTo>
                  <a:cubicBezTo>
                    <a:pt x="9225" y="6921"/>
                    <a:pt x="9237" y="6905"/>
                    <a:pt x="9232" y="6890"/>
                  </a:cubicBezTo>
                  <a:cubicBezTo>
                    <a:pt x="9200" y="6755"/>
                    <a:pt x="9166" y="6621"/>
                    <a:pt x="9133" y="6485"/>
                  </a:cubicBezTo>
                  <a:cubicBezTo>
                    <a:pt x="9128" y="6469"/>
                    <a:pt x="9143" y="6455"/>
                    <a:pt x="9159" y="6455"/>
                  </a:cubicBezTo>
                  <a:cubicBezTo>
                    <a:pt x="9160" y="6455"/>
                    <a:pt x="9161" y="6455"/>
                    <a:pt x="9161" y="6455"/>
                  </a:cubicBezTo>
                  <a:cubicBezTo>
                    <a:pt x="9336" y="6473"/>
                    <a:pt x="9513" y="6492"/>
                    <a:pt x="9690" y="6511"/>
                  </a:cubicBezTo>
                  <a:cubicBezTo>
                    <a:pt x="9691" y="6511"/>
                    <a:pt x="9692" y="6511"/>
                    <a:pt x="9693" y="6511"/>
                  </a:cubicBezTo>
                  <a:cubicBezTo>
                    <a:pt x="9711" y="6511"/>
                    <a:pt x="9724" y="6494"/>
                    <a:pt x="9718" y="6478"/>
                  </a:cubicBezTo>
                  <a:cubicBezTo>
                    <a:pt x="9684" y="6392"/>
                    <a:pt x="9650" y="6307"/>
                    <a:pt x="9615" y="6221"/>
                  </a:cubicBezTo>
                  <a:cubicBezTo>
                    <a:pt x="9609" y="6204"/>
                    <a:pt x="9622" y="6187"/>
                    <a:pt x="9639" y="6187"/>
                  </a:cubicBezTo>
                  <a:cubicBezTo>
                    <a:pt x="9640" y="6187"/>
                    <a:pt x="9640" y="6187"/>
                    <a:pt x="9641" y="6187"/>
                  </a:cubicBezTo>
                  <a:cubicBezTo>
                    <a:pt x="9829" y="6201"/>
                    <a:pt x="10017" y="6216"/>
                    <a:pt x="10203" y="6229"/>
                  </a:cubicBezTo>
                  <a:cubicBezTo>
                    <a:pt x="10204" y="6230"/>
                    <a:pt x="10206" y="6230"/>
                    <a:pt x="10207" y="6230"/>
                  </a:cubicBezTo>
                  <a:cubicBezTo>
                    <a:pt x="10227" y="6230"/>
                    <a:pt x="10238" y="6208"/>
                    <a:pt x="10227" y="6190"/>
                  </a:cubicBezTo>
                  <a:cubicBezTo>
                    <a:pt x="10184" y="6128"/>
                    <a:pt x="10141" y="6067"/>
                    <a:pt x="10097" y="6003"/>
                  </a:cubicBezTo>
                  <a:cubicBezTo>
                    <a:pt x="10087" y="5990"/>
                    <a:pt x="10093" y="5971"/>
                    <a:pt x="10109" y="5965"/>
                  </a:cubicBezTo>
                  <a:cubicBezTo>
                    <a:pt x="10433" y="5856"/>
                    <a:pt x="10759" y="5750"/>
                    <a:pt x="11084" y="5645"/>
                  </a:cubicBezTo>
                  <a:cubicBezTo>
                    <a:pt x="11094" y="5641"/>
                    <a:pt x="11100" y="5634"/>
                    <a:pt x="11101" y="5626"/>
                  </a:cubicBezTo>
                  <a:cubicBezTo>
                    <a:pt x="11102" y="5618"/>
                    <a:pt x="11101" y="5609"/>
                    <a:pt x="11094" y="5603"/>
                  </a:cubicBezTo>
                  <a:cubicBezTo>
                    <a:pt x="10850" y="5361"/>
                    <a:pt x="10606" y="5120"/>
                    <a:pt x="10360" y="4880"/>
                  </a:cubicBezTo>
                  <a:cubicBezTo>
                    <a:pt x="10348" y="4868"/>
                    <a:pt x="10350" y="4847"/>
                    <a:pt x="10364" y="4840"/>
                  </a:cubicBezTo>
                  <a:cubicBezTo>
                    <a:pt x="10431" y="4803"/>
                    <a:pt x="10497" y="4766"/>
                    <a:pt x="10564" y="4730"/>
                  </a:cubicBezTo>
                  <a:cubicBezTo>
                    <a:pt x="10583" y="4719"/>
                    <a:pt x="10581" y="4693"/>
                    <a:pt x="10562" y="4685"/>
                  </a:cubicBezTo>
                  <a:cubicBezTo>
                    <a:pt x="10384" y="4614"/>
                    <a:pt x="10207" y="4545"/>
                    <a:pt x="10027" y="4474"/>
                  </a:cubicBezTo>
                  <a:cubicBezTo>
                    <a:pt x="10009" y="4467"/>
                    <a:pt x="10005" y="4446"/>
                    <a:pt x="10019" y="4434"/>
                  </a:cubicBezTo>
                  <a:cubicBezTo>
                    <a:pt x="10087" y="4370"/>
                    <a:pt x="10156" y="4309"/>
                    <a:pt x="10225" y="4247"/>
                  </a:cubicBezTo>
                  <a:cubicBezTo>
                    <a:pt x="10239" y="4234"/>
                    <a:pt x="10234" y="4211"/>
                    <a:pt x="10216" y="4204"/>
                  </a:cubicBezTo>
                  <a:cubicBezTo>
                    <a:pt x="10044" y="4144"/>
                    <a:pt x="9874" y="4085"/>
                    <a:pt x="9703" y="4025"/>
                  </a:cubicBezTo>
                  <a:cubicBezTo>
                    <a:pt x="9687" y="4019"/>
                    <a:pt x="9681" y="3999"/>
                    <a:pt x="9691" y="3985"/>
                  </a:cubicBezTo>
                  <a:cubicBezTo>
                    <a:pt x="9780" y="3878"/>
                    <a:pt x="9868" y="3770"/>
                    <a:pt x="9959" y="3663"/>
                  </a:cubicBezTo>
                  <a:cubicBezTo>
                    <a:pt x="9970" y="3651"/>
                    <a:pt x="9965" y="3630"/>
                    <a:pt x="9948" y="3623"/>
                  </a:cubicBezTo>
                  <a:cubicBezTo>
                    <a:pt x="9719" y="3529"/>
                    <a:pt x="9488" y="3433"/>
                    <a:pt x="9257" y="3340"/>
                  </a:cubicBezTo>
                  <a:cubicBezTo>
                    <a:pt x="9238" y="3333"/>
                    <a:pt x="9235" y="3310"/>
                    <a:pt x="9249" y="3297"/>
                  </a:cubicBezTo>
                  <a:cubicBezTo>
                    <a:pt x="9402" y="3176"/>
                    <a:pt x="9556" y="3058"/>
                    <a:pt x="9712" y="2938"/>
                  </a:cubicBezTo>
                  <a:cubicBezTo>
                    <a:pt x="9726" y="2925"/>
                    <a:pt x="9721" y="2901"/>
                    <a:pt x="9702" y="2894"/>
                  </a:cubicBezTo>
                  <a:cubicBezTo>
                    <a:pt x="9424" y="2847"/>
                    <a:pt x="9147" y="2802"/>
                    <a:pt x="8869" y="2758"/>
                  </a:cubicBezTo>
                  <a:cubicBezTo>
                    <a:pt x="8847" y="2749"/>
                    <a:pt x="8844" y="2724"/>
                    <a:pt x="8863" y="2711"/>
                  </a:cubicBezTo>
                  <a:cubicBezTo>
                    <a:pt x="8947" y="2631"/>
                    <a:pt x="9030" y="2547"/>
                    <a:pt x="9113" y="2467"/>
                  </a:cubicBezTo>
                  <a:cubicBezTo>
                    <a:pt x="9136" y="2454"/>
                    <a:pt x="9125" y="2419"/>
                    <a:pt x="9098" y="2419"/>
                  </a:cubicBezTo>
                  <a:cubicBezTo>
                    <a:pt x="9097" y="2419"/>
                    <a:pt x="9097" y="2419"/>
                    <a:pt x="9096" y="2419"/>
                  </a:cubicBezTo>
                  <a:cubicBezTo>
                    <a:pt x="8766" y="2436"/>
                    <a:pt x="8437" y="2456"/>
                    <a:pt x="8109" y="2477"/>
                  </a:cubicBezTo>
                  <a:cubicBezTo>
                    <a:pt x="8109" y="2477"/>
                    <a:pt x="8108" y="2477"/>
                    <a:pt x="8108" y="2477"/>
                  </a:cubicBezTo>
                  <a:cubicBezTo>
                    <a:pt x="8082" y="2477"/>
                    <a:pt x="8069" y="2447"/>
                    <a:pt x="8088" y="2431"/>
                  </a:cubicBezTo>
                  <a:cubicBezTo>
                    <a:pt x="8287" y="2270"/>
                    <a:pt x="8483" y="2110"/>
                    <a:pt x="8680" y="1948"/>
                  </a:cubicBezTo>
                  <a:cubicBezTo>
                    <a:pt x="8694" y="1938"/>
                    <a:pt x="8691" y="1916"/>
                    <a:pt x="8676" y="1908"/>
                  </a:cubicBezTo>
                  <a:cubicBezTo>
                    <a:pt x="8612" y="1872"/>
                    <a:pt x="8546" y="1837"/>
                    <a:pt x="8482" y="1801"/>
                  </a:cubicBezTo>
                  <a:cubicBezTo>
                    <a:pt x="8466" y="1794"/>
                    <a:pt x="8464" y="1774"/>
                    <a:pt x="8474" y="1762"/>
                  </a:cubicBezTo>
                  <a:cubicBezTo>
                    <a:pt x="8589" y="1642"/>
                    <a:pt x="8704" y="1525"/>
                    <a:pt x="8819" y="1406"/>
                  </a:cubicBezTo>
                  <a:cubicBezTo>
                    <a:pt x="8832" y="1392"/>
                    <a:pt x="8825" y="1367"/>
                    <a:pt x="8803" y="1365"/>
                  </a:cubicBezTo>
                  <a:cubicBezTo>
                    <a:pt x="8734" y="1349"/>
                    <a:pt x="8666" y="1335"/>
                    <a:pt x="8596" y="1322"/>
                  </a:cubicBezTo>
                  <a:cubicBezTo>
                    <a:pt x="8580" y="1318"/>
                    <a:pt x="8569" y="1300"/>
                    <a:pt x="8578" y="1285"/>
                  </a:cubicBezTo>
                  <a:cubicBezTo>
                    <a:pt x="8731" y="1055"/>
                    <a:pt x="8884" y="828"/>
                    <a:pt x="9039" y="600"/>
                  </a:cubicBezTo>
                  <a:cubicBezTo>
                    <a:pt x="9049" y="582"/>
                    <a:pt x="9032" y="562"/>
                    <a:pt x="9014" y="562"/>
                  </a:cubicBezTo>
                  <a:cubicBezTo>
                    <a:pt x="9010" y="562"/>
                    <a:pt x="9006" y="563"/>
                    <a:pt x="9002" y="565"/>
                  </a:cubicBezTo>
                  <a:cubicBezTo>
                    <a:pt x="8813" y="626"/>
                    <a:pt x="8623" y="687"/>
                    <a:pt x="8433" y="749"/>
                  </a:cubicBezTo>
                  <a:cubicBezTo>
                    <a:pt x="8429" y="751"/>
                    <a:pt x="8425" y="752"/>
                    <a:pt x="8421" y="752"/>
                  </a:cubicBezTo>
                  <a:cubicBezTo>
                    <a:pt x="8405" y="752"/>
                    <a:pt x="8391" y="738"/>
                    <a:pt x="8393" y="721"/>
                  </a:cubicBezTo>
                  <a:cubicBezTo>
                    <a:pt x="8404" y="666"/>
                    <a:pt x="8416" y="611"/>
                    <a:pt x="8427" y="556"/>
                  </a:cubicBezTo>
                  <a:cubicBezTo>
                    <a:pt x="8430" y="538"/>
                    <a:pt x="8415" y="524"/>
                    <a:pt x="8399" y="524"/>
                  </a:cubicBezTo>
                  <a:cubicBezTo>
                    <a:pt x="8394" y="524"/>
                    <a:pt x="8389" y="526"/>
                    <a:pt x="8384" y="529"/>
                  </a:cubicBezTo>
                  <a:cubicBezTo>
                    <a:pt x="8269" y="605"/>
                    <a:pt x="8154" y="680"/>
                    <a:pt x="8039" y="755"/>
                  </a:cubicBezTo>
                  <a:cubicBezTo>
                    <a:pt x="8035" y="759"/>
                    <a:pt x="8029" y="760"/>
                    <a:pt x="8024" y="760"/>
                  </a:cubicBezTo>
                  <a:cubicBezTo>
                    <a:pt x="8011" y="760"/>
                    <a:pt x="7999" y="752"/>
                    <a:pt x="7997" y="737"/>
                  </a:cubicBezTo>
                  <a:cubicBezTo>
                    <a:pt x="7975" y="595"/>
                    <a:pt x="7953" y="454"/>
                    <a:pt x="7929" y="313"/>
                  </a:cubicBezTo>
                  <a:cubicBezTo>
                    <a:pt x="7928" y="299"/>
                    <a:pt x="7915" y="290"/>
                    <a:pt x="7902" y="290"/>
                  </a:cubicBezTo>
                  <a:cubicBezTo>
                    <a:pt x="7896" y="290"/>
                    <a:pt x="7891" y="292"/>
                    <a:pt x="7885" y="295"/>
                  </a:cubicBezTo>
                  <a:cubicBezTo>
                    <a:pt x="7675" y="448"/>
                    <a:pt x="7465" y="603"/>
                    <a:pt x="7254" y="755"/>
                  </a:cubicBezTo>
                  <a:cubicBezTo>
                    <a:pt x="7249" y="759"/>
                    <a:pt x="7243" y="761"/>
                    <a:pt x="7237" y="761"/>
                  </a:cubicBezTo>
                  <a:cubicBezTo>
                    <a:pt x="7225" y="761"/>
                    <a:pt x="7213" y="753"/>
                    <a:pt x="7210" y="740"/>
                  </a:cubicBezTo>
                  <a:cubicBezTo>
                    <a:pt x="7180" y="577"/>
                    <a:pt x="7149" y="417"/>
                    <a:pt x="7118" y="254"/>
                  </a:cubicBezTo>
                  <a:cubicBezTo>
                    <a:pt x="7116" y="241"/>
                    <a:pt x="7104" y="233"/>
                    <a:pt x="7091" y="233"/>
                  </a:cubicBezTo>
                  <a:cubicBezTo>
                    <a:pt x="7086" y="233"/>
                    <a:pt x="7080" y="235"/>
                    <a:pt x="7076" y="238"/>
                  </a:cubicBezTo>
                  <a:cubicBezTo>
                    <a:pt x="6984" y="299"/>
                    <a:pt x="6744" y="462"/>
                    <a:pt x="6718" y="462"/>
                  </a:cubicBezTo>
                  <a:cubicBezTo>
                    <a:pt x="6716" y="462"/>
                    <a:pt x="6716" y="461"/>
                    <a:pt x="6716" y="459"/>
                  </a:cubicBezTo>
                  <a:cubicBezTo>
                    <a:pt x="6721" y="436"/>
                    <a:pt x="6678" y="240"/>
                    <a:pt x="6656" y="150"/>
                  </a:cubicBezTo>
                  <a:cubicBezTo>
                    <a:pt x="6653" y="137"/>
                    <a:pt x="6641" y="130"/>
                    <a:pt x="6629" y="130"/>
                  </a:cubicBezTo>
                  <a:cubicBezTo>
                    <a:pt x="6623" y="130"/>
                    <a:pt x="6616" y="132"/>
                    <a:pt x="6611" y="138"/>
                  </a:cubicBezTo>
                  <a:cubicBezTo>
                    <a:pt x="6465" y="277"/>
                    <a:pt x="6321" y="418"/>
                    <a:pt x="6178" y="557"/>
                  </a:cubicBezTo>
                  <a:cubicBezTo>
                    <a:pt x="6172" y="562"/>
                    <a:pt x="6165" y="565"/>
                    <a:pt x="6159" y="565"/>
                  </a:cubicBezTo>
                  <a:cubicBezTo>
                    <a:pt x="6146" y="565"/>
                    <a:pt x="6133" y="556"/>
                    <a:pt x="6131" y="541"/>
                  </a:cubicBezTo>
                  <a:lnTo>
                    <a:pt x="6076" y="92"/>
                  </a:lnTo>
                  <a:cubicBezTo>
                    <a:pt x="6075" y="78"/>
                    <a:pt x="6062" y="69"/>
                    <a:pt x="6049" y="69"/>
                  </a:cubicBezTo>
                  <a:cubicBezTo>
                    <a:pt x="6042" y="69"/>
                    <a:pt x="6035" y="72"/>
                    <a:pt x="6030" y="77"/>
                  </a:cubicBezTo>
                  <a:cubicBezTo>
                    <a:pt x="5822" y="320"/>
                    <a:pt x="5615" y="565"/>
                    <a:pt x="5408" y="809"/>
                  </a:cubicBezTo>
                  <a:cubicBezTo>
                    <a:pt x="5403" y="815"/>
                    <a:pt x="5396" y="817"/>
                    <a:pt x="5389" y="817"/>
                  </a:cubicBezTo>
                  <a:cubicBezTo>
                    <a:pt x="5374" y="817"/>
                    <a:pt x="5360" y="806"/>
                    <a:pt x="5361" y="790"/>
                  </a:cubicBezTo>
                  <a:cubicBezTo>
                    <a:pt x="5342" y="562"/>
                    <a:pt x="5324" y="336"/>
                    <a:pt x="5305" y="107"/>
                  </a:cubicBezTo>
                  <a:cubicBezTo>
                    <a:pt x="5307" y="92"/>
                    <a:pt x="5292" y="80"/>
                    <a:pt x="5277" y="80"/>
                  </a:cubicBezTo>
                  <a:cubicBezTo>
                    <a:pt x="5273" y="80"/>
                    <a:pt x="5269" y="80"/>
                    <a:pt x="5265" y="83"/>
                  </a:cubicBezTo>
                  <a:cubicBezTo>
                    <a:pt x="5082" y="184"/>
                    <a:pt x="4899" y="284"/>
                    <a:pt x="4717" y="386"/>
                  </a:cubicBezTo>
                  <a:cubicBezTo>
                    <a:pt x="4713" y="388"/>
                    <a:pt x="4709" y="389"/>
                    <a:pt x="4704" y="389"/>
                  </a:cubicBezTo>
                  <a:cubicBezTo>
                    <a:pt x="4694" y="389"/>
                    <a:pt x="4684" y="383"/>
                    <a:pt x="4679" y="374"/>
                  </a:cubicBezTo>
                  <a:lnTo>
                    <a:pt x="4509" y="15"/>
                  </a:lnTo>
                  <a:cubicBezTo>
                    <a:pt x="4504" y="5"/>
                    <a:pt x="4494" y="0"/>
                    <a:pt x="44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1" name="Google Shape;2151;p20"/>
            <p:cNvSpPr/>
            <p:nvPr/>
          </p:nvSpPr>
          <p:spPr>
            <a:xfrm>
              <a:off x="8394986" y="2297514"/>
              <a:ext cx="272013" cy="39084"/>
            </a:xfrm>
            <a:custGeom>
              <a:avLst/>
              <a:gdLst/>
              <a:ahLst/>
              <a:cxnLst/>
              <a:rect l="l" t="t" r="r" b="b"/>
              <a:pathLst>
                <a:path w="5178" h="744" extrusionOk="0">
                  <a:moveTo>
                    <a:pt x="1" y="1"/>
                  </a:moveTo>
                  <a:cubicBezTo>
                    <a:pt x="276" y="8"/>
                    <a:pt x="551" y="39"/>
                    <a:pt x="824" y="82"/>
                  </a:cubicBezTo>
                  <a:cubicBezTo>
                    <a:pt x="1242" y="146"/>
                    <a:pt x="1656" y="242"/>
                    <a:pt x="2073" y="320"/>
                  </a:cubicBezTo>
                  <a:cubicBezTo>
                    <a:pt x="2489" y="400"/>
                    <a:pt x="2912" y="455"/>
                    <a:pt x="3338" y="461"/>
                  </a:cubicBezTo>
                  <a:cubicBezTo>
                    <a:pt x="3651" y="469"/>
                    <a:pt x="3964" y="469"/>
                    <a:pt x="4276" y="501"/>
                  </a:cubicBezTo>
                  <a:cubicBezTo>
                    <a:pt x="4587" y="532"/>
                    <a:pt x="4896" y="603"/>
                    <a:pt x="5178" y="743"/>
                  </a:cubicBezTo>
                  <a:cubicBezTo>
                    <a:pt x="4934" y="614"/>
                    <a:pt x="4664" y="540"/>
                    <a:pt x="4390" y="500"/>
                  </a:cubicBezTo>
                  <a:cubicBezTo>
                    <a:pt x="3974" y="442"/>
                    <a:pt x="3553" y="451"/>
                    <a:pt x="3136" y="431"/>
                  </a:cubicBezTo>
                  <a:cubicBezTo>
                    <a:pt x="2719" y="413"/>
                    <a:pt x="2304" y="345"/>
                    <a:pt x="1893" y="266"/>
                  </a:cubicBezTo>
                  <a:cubicBezTo>
                    <a:pt x="1267" y="148"/>
                    <a:pt x="641" y="7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2" name="Google Shape;2152;p20"/>
            <p:cNvSpPr/>
            <p:nvPr/>
          </p:nvSpPr>
          <p:spPr>
            <a:xfrm>
              <a:off x="8403812" y="2149951"/>
              <a:ext cx="17598" cy="127129"/>
            </a:xfrm>
            <a:custGeom>
              <a:avLst/>
              <a:gdLst/>
              <a:ahLst/>
              <a:cxnLst/>
              <a:rect l="l" t="t" r="r" b="b"/>
              <a:pathLst>
                <a:path w="335" h="2420" extrusionOk="0">
                  <a:moveTo>
                    <a:pt x="222" y="0"/>
                  </a:moveTo>
                  <a:cubicBezTo>
                    <a:pt x="120" y="91"/>
                    <a:pt x="74" y="230"/>
                    <a:pt x="65" y="365"/>
                  </a:cubicBezTo>
                  <a:cubicBezTo>
                    <a:pt x="52" y="574"/>
                    <a:pt x="130" y="773"/>
                    <a:pt x="197" y="963"/>
                  </a:cubicBezTo>
                  <a:cubicBezTo>
                    <a:pt x="269" y="1152"/>
                    <a:pt x="315" y="1352"/>
                    <a:pt x="304" y="1556"/>
                  </a:cubicBezTo>
                  <a:cubicBezTo>
                    <a:pt x="291" y="1864"/>
                    <a:pt x="178" y="2165"/>
                    <a:pt x="0" y="2420"/>
                  </a:cubicBezTo>
                  <a:cubicBezTo>
                    <a:pt x="81" y="2312"/>
                    <a:pt x="151" y="2195"/>
                    <a:pt x="205" y="2071"/>
                  </a:cubicBezTo>
                  <a:cubicBezTo>
                    <a:pt x="287" y="1881"/>
                    <a:pt x="334" y="1673"/>
                    <a:pt x="332" y="1463"/>
                  </a:cubicBezTo>
                  <a:cubicBezTo>
                    <a:pt x="332" y="1253"/>
                    <a:pt x="261" y="1051"/>
                    <a:pt x="187" y="860"/>
                  </a:cubicBezTo>
                  <a:cubicBezTo>
                    <a:pt x="136" y="717"/>
                    <a:pt x="87" y="570"/>
                    <a:pt x="82" y="420"/>
                  </a:cubicBezTo>
                  <a:cubicBezTo>
                    <a:pt x="76" y="270"/>
                    <a:pt x="113" y="110"/>
                    <a:pt x="222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3" name="Google Shape;2153;p20"/>
            <p:cNvSpPr/>
            <p:nvPr/>
          </p:nvSpPr>
          <p:spPr>
            <a:xfrm>
              <a:off x="8437012" y="2145224"/>
              <a:ext cx="119827" cy="93245"/>
            </a:xfrm>
            <a:custGeom>
              <a:avLst/>
              <a:gdLst/>
              <a:ahLst/>
              <a:cxnLst/>
              <a:rect l="l" t="t" r="r" b="b"/>
              <a:pathLst>
                <a:path w="2281" h="1775" extrusionOk="0">
                  <a:moveTo>
                    <a:pt x="2281" y="1"/>
                  </a:moveTo>
                  <a:cubicBezTo>
                    <a:pt x="2152" y="93"/>
                    <a:pt x="2018" y="174"/>
                    <a:pt x="1877" y="247"/>
                  </a:cubicBezTo>
                  <a:cubicBezTo>
                    <a:pt x="1664" y="358"/>
                    <a:pt x="1437" y="433"/>
                    <a:pt x="1207" y="504"/>
                  </a:cubicBezTo>
                  <a:cubicBezTo>
                    <a:pt x="978" y="572"/>
                    <a:pt x="751" y="681"/>
                    <a:pt x="581" y="857"/>
                  </a:cubicBezTo>
                  <a:cubicBezTo>
                    <a:pt x="448" y="987"/>
                    <a:pt x="337" y="1130"/>
                    <a:pt x="228" y="1279"/>
                  </a:cubicBezTo>
                  <a:cubicBezTo>
                    <a:pt x="123" y="1427"/>
                    <a:pt x="30" y="1592"/>
                    <a:pt x="1" y="1774"/>
                  </a:cubicBezTo>
                  <a:cubicBezTo>
                    <a:pt x="33" y="1618"/>
                    <a:pt x="110" y="1477"/>
                    <a:pt x="200" y="1348"/>
                  </a:cubicBezTo>
                  <a:cubicBezTo>
                    <a:pt x="343" y="1153"/>
                    <a:pt x="495" y="961"/>
                    <a:pt x="678" y="804"/>
                  </a:cubicBezTo>
                  <a:cubicBezTo>
                    <a:pt x="862" y="644"/>
                    <a:pt x="1096" y="567"/>
                    <a:pt x="1327" y="494"/>
                  </a:cubicBezTo>
                  <a:cubicBezTo>
                    <a:pt x="1670" y="390"/>
                    <a:pt x="2000" y="225"/>
                    <a:pt x="228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4" name="Google Shape;2154;p20"/>
            <p:cNvSpPr/>
            <p:nvPr/>
          </p:nvSpPr>
          <p:spPr>
            <a:xfrm>
              <a:off x="8458918" y="2244667"/>
              <a:ext cx="164269" cy="15234"/>
            </a:xfrm>
            <a:custGeom>
              <a:avLst/>
              <a:gdLst/>
              <a:ahLst/>
              <a:cxnLst/>
              <a:rect l="l" t="t" r="r" b="b"/>
              <a:pathLst>
                <a:path w="3127" h="290" extrusionOk="0">
                  <a:moveTo>
                    <a:pt x="647" y="0"/>
                  </a:moveTo>
                  <a:cubicBezTo>
                    <a:pt x="603" y="0"/>
                    <a:pt x="560" y="3"/>
                    <a:pt x="517" y="7"/>
                  </a:cubicBezTo>
                  <a:cubicBezTo>
                    <a:pt x="323" y="30"/>
                    <a:pt x="127" y="109"/>
                    <a:pt x="1" y="262"/>
                  </a:cubicBezTo>
                  <a:cubicBezTo>
                    <a:pt x="115" y="133"/>
                    <a:pt x="276" y="61"/>
                    <a:pt x="440" y="32"/>
                  </a:cubicBezTo>
                  <a:cubicBezTo>
                    <a:pt x="500" y="21"/>
                    <a:pt x="561" y="17"/>
                    <a:pt x="622" y="17"/>
                  </a:cubicBezTo>
                  <a:cubicBezTo>
                    <a:pt x="819" y="17"/>
                    <a:pt x="1016" y="66"/>
                    <a:pt x="1206" y="115"/>
                  </a:cubicBezTo>
                  <a:cubicBezTo>
                    <a:pt x="1457" y="184"/>
                    <a:pt x="1713" y="237"/>
                    <a:pt x="1974" y="263"/>
                  </a:cubicBezTo>
                  <a:cubicBezTo>
                    <a:pt x="2134" y="280"/>
                    <a:pt x="2295" y="289"/>
                    <a:pt x="2455" y="289"/>
                  </a:cubicBezTo>
                  <a:cubicBezTo>
                    <a:pt x="2680" y="289"/>
                    <a:pt x="2905" y="272"/>
                    <a:pt x="3126" y="236"/>
                  </a:cubicBezTo>
                  <a:lnTo>
                    <a:pt x="3126" y="236"/>
                  </a:lnTo>
                  <a:cubicBezTo>
                    <a:pt x="2959" y="255"/>
                    <a:pt x="2789" y="264"/>
                    <a:pt x="2621" y="268"/>
                  </a:cubicBezTo>
                  <a:cubicBezTo>
                    <a:pt x="2603" y="268"/>
                    <a:pt x="2585" y="268"/>
                    <a:pt x="2566" y="268"/>
                  </a:cubicBezTo>
                  <a:cubicBezTo>
                    <a:pt x="2327" y="268"/>
                    <a:pt x="2089" y="253"/>
                    <a:pt x="1853" y="220"/>
                  </a:cubicBezTo>
                  <a:cubicBezTo>
                    <a:pt x="1600" y="187"/>
                    <a:pt x="1351" y="126"/>
                    <a:pt x="1101" y="63"/>
                  </a:cubicBezTo>
                  <a:cubicBezTo>
                    <a:pt x="953" y="28"/>
                    <a:pt x="800" y="0"/>
                    <a:pt x="647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5" name="Google Shape;2155;p20"/>
            <p:cNvSpPr/>
            <p:nvPr/>
          </p:nvSpPr>
          <p:spPr>
            <a:xfrm>
              <a:off x="8340301" y="2299248"/>
              <a:ext cx="81846" cy="99602"/>
            </a:xfrm>
            <a:custGeom>
              <a:avLst/>
              <a:gdLst/>
              <a:ahLst/>
              <a:cxnLst/>
              <a:rect l="l" t="t" r="r" b="b"/>
              <a:pathLst>
                <a:path w="1558" h="1896" extrusionOk="0">
                  <a:moveTo>
                    <a:pt x="1558" y="1"/>
                  </a:moveTo>
                  <a:lnTo>
                    <a:pt x="1558" y="1"/>
                  </a:lnTo>
                  <a:cubicBezTo>
                    <a:pt x="1454" y="90"/>
                    <a:pt x="1383" y="210"/>
                    <a:pt x="1326" y="331"/>
                  </a:cubicBezTo>
                  <a:cubicBezTo>
                    <a:pt x="1231" y="517"/>
                    <a:pt x="1175" y="721"/>
                    <a:pt x="1082" y="902"/>
                  </a:cubicBezTo>
                  <a:cubicBezTo>
                    <a:pt x="978" y="1085"/>
                    <a:pt x="759" y="1140"/>
                    <a:pt x="570" y="1213"/>
                  </a:cubicBezTo>
                  <a:cubicBezTo>
                    <a:pt x="426" y="1266"/>
                    <a:pt x="282" y="1348"/>
                    <a:pt x="194" y="1477"/>
                  </a:cubicBezTo>
                  <a:cubicBezTo>
                    <a:pt x="102" y="1603"/>
                    <a:pt x="50" y="1750"/>
                    <a:pt x="1" y="1896"/>
                  </a:cubicBezTo>
                  <a:cubicBezTo>
                    <a:pt x="53" y="1770"/>
                    <a:pt x="104" y="1645"/>
                    <a:pt x="178" y="1534"/>
                  </a:cubicBezTo>
                  <a:cubicBezTo>
                    <a:pt x="287" y="1354"/>
                    <a:pt x="481" y="1268"/>
                    <a:pt x="674" y="1206"/>
                  </a:cubicBezTo>
                  <a:cubicBezTo>
                    <a:pt x="770" y="1170"/>
                    <a:pt x="869" y="1137"/>
                    <a:pt x="956" y="1077"/>
                  </a:cubicBezTo>
                  <a:cubicBezTo>
                    <a:pt x="1047" y="1022"/>
                    <a:pt x="1113" y="929"/>
                    <a:pt x="1148" y="833"/>
                  </a:cubicBezTo>
                  <a:cubicBezTo>
                    <a:pt x="1207" y="687"/>
                    <a:pt x="1253" y="539"/>
                    <a:pt x="1315" y="396"/>
                  </a:cubicBezTo>
                  <a:cubicBezTo>
                    <a:pt x="1376" y="253"/>
                    <a:pt x="1444" y="110"/>
                    <a:pt x="1558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6" name="Google Shape;2156;p20"/>
            <p:cNvSpPr/>
            <p:nvPr/>
          </p:nvSpPr>
          <p:spPr>
            <a:xfrm>
              <a:off x="8401868" y="2336545"/>
              <a:ext cx="103909" cy="113102"/>
            </a:xfrm>
            <a:custGeom>
              <a:avLst/>
              <a:gdLst/>
              <a:ahLst/>
              <a:cxnLst/>
              <a:rect l="l" t="t" r="r" b="b"/>
              <a:pathLst>
                <a:path w="1978" h="2153" extrusionOk="0">
                  <a:moveTo>
                    <a:pt x="1" y="0"/>
                  </a:moveTo>
                  <a:cubicBezTo>
                    <a:pt x="163" y="63"/>
                    <a:pt x="313" y="120"/>
                    <a:pt x="463" y="177"/>
                  </a:cubicBezTo>
                  <a:cubicBezTo>
                    <a:pt x="695" y="270"/>
                    <a:pt x="929" y="374"/>
                    <a:pt x="1136" y="515"/>
                  </a:cubicBezTo>
                  <a:cubicBezTo>
                    <a:pt x="1350" y="652"/>
                    <a:pt x="1484" y="875"/>
                    <a:pt x="1574" y="1109"/>
                  </a:cubicBezTo>
                  <a:cubicBezTo>
                    <a:pt x="1706" y="1455"/>
                    <a:pt x="1765" y="1839"/>
                    <a:pt x="1977" y="2152"/>
                  </a:cubicBezTo>
                  <a:cubicBezTo>
                    <a:pt x="1892" y="2011"/>
                    <a:pt x="1832" y="1857"/>
                    <a:pt x="1783" y="1701"/>
                  </a:cubicBezTo>
                  <a:cubicBezTo>
                    <a:pt x="1708" y="1463"/>
                    <a:pt x="1653" y="1218"/>
                    <a:pt x="1550" y="986"/>
                  </a:cubicBezTo>
                  <a:cubicBezTo>
                    <a:pt x="1499" y="873"/>
                    <a:pt x="1436" y="760"/>
                    <a:pt x="1352" y="666"/>
                  </a:cubicBezTo>
                  <a:cubicBezTo>
                    <a:pt x="1267" y="570"/>
                    <a:pt x="1163" y="497"/>
                    <a:pt x="1055" y="433"/>
                  </a:cubicBezTo>
                  <a:cubicBezTo>
                    <a:pt x="725" y="239"/>
                    <a:pt x="359" y="12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7" name="Google Shape;2157;p20"/>
            <p:cNvSpPr/>
            <p:nvPr/>
          </p:nvSpPr>
          <p:spPr>
            <a:xfrm>
              <a:off x="8501206" y="2313274"/>
              <a:ext cx="73598" cy="85418"/>
            </a:xfrm>
            <a:custGeom>
              <a:avLst/>
              <a:gdLst/>
              <a:ahLst/>
              <a:cxnLst/>
              <a:rect l="l" t="t" r="r" b="b"/>
              <a:pathLst>
                <a:path w="1401" h="1626" extrusionOk="0">
                  <a:moveTo>
                    <a:pt x="1" y="1"/>
                  </a:moveTo>
                  <a:cubicBezTo>
                    <a:pt x="67" y="112"/>
                    <a:pt x="122" y="206"/>
                    <a:pt x="178" y="300"/>
                  </a:cubicBezTo>
                  <a:cubicBezTo>
                    <a:pt x="272" y="458"/>
                    <a:pt x="363" y="609"/>
                    <a:pt x="452" y="759"/>
                  </a:cubicBezTo>
                  <a:cubicBezTo>
                    <a:pt x="546" y="908"/>
                    <a:pt x="623" y="1073"/>
                    <a:pt x="753" y="1202"/>
                  </a:cubicBezTo>
                  <a:cubicBezTo>
                    <a:pt x="847" y="1300"/>
                    <a:pt x="979" y="1345"/>
                    <a:pt x="1100" y="1393"/>
                  </a:cubicBezTo>
                  <a:cubicBezTo>
                    <a:pt x="1219" y="1440"/>
                    <a:pt x="1351" y="1497"/>
                    <a:pt x="1400" y="1625"/>
                  </a:cubicBezTo>
                  <a:cubicBezTo>
                    <a:pt x="1367" y="1509"/>
                    <a:pt x="1255" y="1442"/>
                    <a:pt x="1151" y="1396"/>
                  </a:cubicBezTo>
                  <a:cubicBezTo>
                    <a:pt x="987" y="1329"/>
                    <a:pt x="819" y="1267"/>
                    <a:pt x="713" y="1122"/>
                  </a:cubicBezTo>
                  <a:cubicBezTo>
                    <a:pt x="605" y="987"/>
                    <a:pt x="526" y="828"/>
                    <a:pt x="429" y="681"/>
                  </a:cubicBezTo>
                  <a:cubicBezTo>
                    <a:pt x="294" y="467"/>
                    <a:pt x="167" y="266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8" name="Google Shape;2158;p20"/>
            <p:cNvSpPr/>
            <p:nvPr/>
          </p:nvSpPr>
          <p:spPr>
            <a:xfrm>
              <a:off x="8593137" y="2321784"/>
              <a:ext cx="53110" cy="62409"/>
            </a:xfrm>
            <a:custGeom>
              <a:avLst/>
              <a:gdLst/>
              <a:ahLst/>
              <a:cxnLst/>
              <a:rect l="l" t="t" r="r" b="b"/>
              <a:pathLst>
                <a:path w="1011" h="1188" extrusionOk="0">
                  <a:moveTo>
                    <a:pt x="0" y="0"/>
                  </a:moveTo>
                  <a:cubicBezTo>
                    <a:pt x="24" y="80"/>
                    <a:pt x="51" y="159"/>
                    <a:pt x="91" y="232"/>
                  </a:cubicBezTo>
                  <a:cubicBezTo>
                    <a:pt x="207" y="464"/>
                    <a:pt x="374" y="663"/>
                    <a:pt x="562" y="839"/>
                  </a:cubicBezTo>
                  <a:cubicBezTo>
                    <a:pt x="700" y="969"/>
                    <a:pt x="850" y="1088"/>
                    <a:pt x="1010" y="1188"/>
                  </a:cubicBezTo>
                  <a:cubicBezTo>
                    <a:pt x="944" y="1136"/>
                    <a:pt x="880" y="1086"/>
                    <a:pt x="815" y="1032"/>
                  </a:cubicBezTo>
                  <a:cubicBezTo>
                    <a:pt x="620" y="870"/>
                    <a:pt x="439" y="694"/>
                    <a:pt x="283" y="497"/>
                  </a:cubicBezTo>
                  <a:cubicBezTo>
                    <a:pt x="166" y="347"/>
                    <a:pt x="67" y="181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9" name="Google Shape;2159;p20"/>
            <p:cNvSpPr/>
            <p:nvPr/>
          </p:nvSpPr>
          <p:spPr>
            <a:xfrm>
              <a:off x="8442423" y="2383982"/>
              <a:ext cx="38034" cy="48382"/>
            </a:xfrm>
            <a:custGeom>
              <a:avLst/>
              <a:gdLst/>
              <a:ahLst/>
              <a:cxnLst/>
              <a:rect l="l" t="t" r="r" b="b"/>
              <a:pathLst>
                <a:path w="724" h="921" extrusionOk="0">
                  <a:moveTo>
                    <a:pt x="723" y="0"/>
                  </a:moveTo>
                  <a:lnTo>
                    <a:pt x="723" y="0"/>
                  </a:lnTo>
                  <a:cubicBezTo>
                    <a:pt x="672" y="33"/>
                    <a:pt x="621" y="71"/>
                    <a:pt x="574" y="113"/>
                  </a:cubicBezTo>
                  <a:cubicBezTo>
                    <a:pt x="429" y="239"/>
                    <a:pt x="303" y="387"/>
                    <a:pt x="195" y="545"/>
                  </a:cubicBezTo>
                  <a:cubicBezTo>
                    <a:pt x="117" y="662"/>
                    <a:pt x="45" y="786"/>
                    <a:pt x="1" y="920"/>
                  </a:cubicBezTo>
                  <a:cubicBezTo>
                    <a:pt x="27" y="864"/>
                    <a:pt x="57" y="810"/>
                    <a:pt x="89" y="756"/>
                  </a:cubicBezTo>
                  <a:cubicBezTo>
                    <a:pt x="186" y="596"/>
                    <a:pt x="299" y="444"/>
                    <a:pt x="419" y="301"/>
                  </a:cubicBezTo>
                  <a:cubicBezTo>
                    <a:pt x="513" y="193"/>
                    <a:pt x="612" y="89"/>
                    <a:pt x="723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0" name="Google Shape;2160;p20"/>
            <p:cNvSpPr/>
            <p:nvPr/>
          </p:nvSpPr>
          <p:spPr>
            <a:xfrm>
              <a:off x="8528996" y="2202116"/>
              <a:ext cx="42394" cy="49643"/>
            </a:xfrm>
            <a:custGeom>
              <a:avLst/>
              <a:gdLst/>
              <a:ahLst/>
              <a:cxnLst/>
              <a:rect l="l" t="t" r="r" b="b"/>
              <a:pathLst>
                <a:path w="807" h="945" extrusionOk="0">
                  <a:moveTo>
                    <a:pt x="806" y="0"/>
                  </a:moveTo>
                  <a:lnTo>
                    <a:pt x="806" y="0"/>
                  </a:lnTo>
                  <a:cubicBezTo>
                    <a:pt x="757" y="46"/>
                    <a:pt x="704" y="87"/>
                    <a:pt x="649" y="124"/>
                  </a:cubicBezTo>
                  <a:cubicBezTo>
                    <a:pt x="565" y="180"/>
                    <a:pt x="476" y="230"/>
                    <a:pt x="394" y="291"/>
                  </a:cubicBezTo>
                  <a:cubicBezTo>
                    <a:pt x="310" y="350"/>
                    <a:pt x="239" y="431"/>
                    <a:pt x="186" y="518"/>
                  </a:cubicBezTo>
                  <a:cubicBezTo>
                    <a:pt x="103" y="651"/>
                    <a:pt x="45" y="797"/>
                    <a:pt x="0" y="945"/>
                  </a:cubicBezTo>
                  <a:cubicBezTo>
                    <a:pt x="25" y="882"/>
                    <a:pt x="52" y="820"/>
                    <a:pt x="77" y="758"/>
                  </a:cubicBezTo>
                  <a:cubicBezTo>
                    <a:pt x="121" y="665"/>
                    <a:pt x="170" y="574"/>
                    <a:pt x="230" y="492"/>
                  </a:cubicBezTo>
                  <a:cubicBezTo>
                    <a:pt x="288" y="408"/>
                    <a:pt x="364" y="340"/>
                    <a:pt x="449" y="283"/>
                  </a:cubicBezTo>
                  <a:cubicBezTo>
                    <a:pt x="573" y="196"/>
                    <a:pt x="708" y="118"/>
                    <a:pt x="80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1" name="Google Shape;2161;p20"/>
            <p:cNvSpPr/>
            <p:nvPr/>
          </p:nvSpPr>
          <p:spPr>
            <a:xfrm>
              <a:off x="8487811" y="2119430"/>
              <a:ext cx="15024" cy="57471"/>
            </a:xfrm>
            <a:custGeom>
              <a:avLst/>
              <a:gdLst/>
              <a:ahLst/>
              <a:cxnLst/>
              <a:rect l="l" t="t" r="r" b="b"/>
              <a:pathLst>
                <a:path w="286" h="1094" extrusionOk="0">
                  <a:moveTo>
                    <a:pt x="285" y="0"/>
                  </a:moveTo>
                  <a:cubicBezTo>
                    <a:pt x="245" y="47"/>
                    <a:pt x="212" y="97"/>
                    <a:pt x="181" y="149"/>
                  </a:cubicBezTo>
                  <a:cubicBezTo>
                    <a:pt x="89" y="310"/>
                    <a:pt x="38" y="492"/>
                    <a:pt x="17" y="675"/>
                  </a:cubicBezTo>
                  <a:cubicBezTo>
                    <a:pt x="0" y="813"/>
                    <a:pt x="0" y="954"/>
                    <a:pt x="16" y="1094"/>
                  </a:cubicBezTo>
                  <a:cubicBezTo>
                    <a:pt x="14" y="1034"/>
                    <a:pt x="12" y="973"/>
                    <a:pt x="16" y="914"/>
                  </a:cubicBezTo>
                  <a:cubicBezTo>
                    <a:pt x="22" y="728"/>
                    <a:pt x="54" y="544"/>
                    <a:pt x="109" y="369"/>
                  </a:cubicBezTo>
                  <a:cubicBezTo>
                    <a:pt x="151" y="239"/>
                    <a:pt x="209" y="115"/>
                    <a:pt x="285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2" name="Google Shape;2162;p20"/>
            <p:cNvSpPr/>
            <p:nvPr/>
          </p:nvSpPr>
          <p:spPr>
            <a:xfrm>
              <a:off x="8359527" y="2188405"/>
              <a:ext cx="52375" cy="3677"/>
            </a:xfrm>
            <a:custGeom>
              <a:avLst/>
              <a:gdLst/>
              <a:ahLst/>
              <a:cxnLst/>
              <a:rect l="l" t="t" r="r" b="b"/>
              <a:pathLst>
                <a:path w="997" h="70" extrusionOk="0">
                  <a:moveTo>
                    <a:pt x="1" y="1"/>
                  </a:moveTo>
                  <a:lnTo>
                    <a:pt x="1" y="1"/>
                  </a:lnTo>
                  <a:cubicBezTo>
                    <a:pt x="51" y="13"/>
                    <a:pt x="103" y="22"/>
                    <a:pt x="155" y="30"/>
                  </a:cubicBezTo>
                  <a:cubicBezTo>
                    <a:pt x="312" y="55"/>
                    <a:pt x="473" y="66"/>
                    <a:pt x="632" y="68"/>
                  </a:cubicBezTo>
                  <a:cubicBezTo>
                    <a:pt x="669" y="69"/>
                    <a:pt x="707" y="70"/>
                    <a:pt x="744" y="70"/>
                  </a:cubicBezTo>
                  <a:cubicBezTo>
                    <a:pt x="828" y="70"/>
                    <a:pt x="913" y="67"/>
                    <a:pt x="996" y="62"/>
                  </a:cubicBezTo>
                  <a:cubicBezTo>
                    <a:pt x="929" y="60"/>
                    <a:pt x="882" y="56"/>
                    <a:pt x="838" y="53"/>
                  </a:cubicBezTo>
                  <a:cubicBezTo>
                    <a:pt x="643" y="42"/>
                    <a:pt x="517" y="35"/>
                    <a:pt x="356" y="25"/>
                  </a:cubicBezTo>
                  <a:cubicBezTo>
                    <a:pt x="260" y="19"/>
                    <a:pt x="178" y="13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3" name="Google Shape;2163;p20"/>
            <p:cNvSpPr/>
            <p:nvPr/>
          </p:nvSpPr>
          <p:spPr>
            <a:xfrm>
              <a:off x="8465695" y="2270775"/>
              <a:ext cx="45598" cy="35617"/>
            </a:xfrm>
            <a:custGeom>
              <a:avLst/>
              <a:gdLst/>
              <a:ahLst/>
              <a:cxnLst/>
              <a:rect l="l" t="t" r="r" b="b"/>
              <a:pathLst>
                <a:path w="868" h="678" extrusionOk="0">
                  <a:moveTo>
                    <a:pt x="858" y="1"/>
                  </a:moveTo>
                  <a:cubicBezTo>
                    <a:pt x="803" y="1"/>
                    <a:pt x="747" y="20"/>
                    <a:pt x="700" y="49"/>
                  </a:cubicBezTo>
                  <a:cubicBezTo>
                    <a:pt x="622" y="95"/>
                    <a:pt x="558" y="162"/>
                    <a:pt x="491" y="219"/>
                  </a:cubicBezTo>
                  <a:cubicBezTo>
                    <a:pt x="425" y="279"/>
                    <a:pt x="364" y="335"/>
                    <a:pt x="294" y="397"/>
                  </a:cubicBezTo>
                  <a:cubicBezTo>
                    <a:pt x="195" y="489"/>
                    <a:pt x="96" y="583"/>
                    <a:pt x="0" y="677"/>
                  </a:cubicBezTo>
                  <a:cubicBezTo>
                    <a:pt x="58" y="630"/>
                    <a:pt x="97" y="597"/>
                    <a:pt x="135" y="564"/>
                  </a:cubicBezTo>
                  <a:cubicBezTo>
                    <a:pt x="273" y="448"/>
                    <a:pt x="409" y="330"/>
                    <a:pt x="541" y="208"/>
                  </a:cubicBezTo>
                  <a:cubicBezTo>
                    <a:pt x="635" y="120"/>
                    <a:pt x="732" y="16"/>
                    <a:pt x="868" y="1"/>
                  </a:cubicBezTo>
                  <a:cubicBezTo>
                    <a:pt x="864" y="1"/>
                    <a:pt x="861" y="1"/>
                    <a:pt x="858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4" name="Google Shape;2164;p20"/>
            <p:cNvSpPr/>
            <p:nvPr/>
          </p:nvSpPr>
          <p:spPr>
            <a:xfrm>
              <a:off x="8561566" y="2287901"/>
              <a:ext cx="56000" cy="32938"/>
            </a:xfrm>
            <a:custGeom>
              <a:avLst/>
              <a:gdLst/>
              <a:ahLst/>
              <a:cxnLst/>
              <a:rect l="l" t="t" r="r" b="b"/>
              <a:pathLst>
                <a:path w="1066" h="627" extrusionOk="0">
                  <a:moveTo>
                    <a:pt x="1066" y="0"/>
                  </a:moveTo>
                  <a:lnTo>
                    <a:pt x="1066" y="0"/>
                  </a:lnTo>
                  <a:cubicBezTo>
                    <a:pt x="1000" y="9"/>
                    <a:pt x="934" y="21"/>
                    <a:pt x="871" y="43"/>
                  </a:cubicBezTo>
                  <a:cubicBezTo>
                    <a:pt x="681" y="104"/>
                    <a:pt x="502" y="203"/>
                    <a:pt x="339" y="321"/>
                  </a:cubicBezTo>
                  <a:cubicBezTo>
                    <a:pt x="216" y="411"/>
                    <a:pt x="100" y="512"/>
                    <a:pt x="0" y="627"/>
                  </a:cubicBezTo>
                  <a:cubicBezTo>
                    <a:pt x="47" y="583"/>
                    <a:pt x="95" y="536"/>
                    <a:pt x="147" y="496"/>
                  </a:cubicBezTo>
                  <a:cubicBezTo>
                    <a:pt x="303" y="367"/>
                    <a:pt x="471" y="254"/>
                    <a:pt x="650" y="161"/>
                  </a:cubicBezTo>
                  <a:cubicBezTo>
                    <a:pt x="781" y="92"/>
                    <a:pt x="920" y="35"/>
                    <a:pt x="106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65" name="Google Shape;2165;p20"/>
          <p:cNvGrpSpPr/>
          <p:nvPr/>
        </p:nvGrpSpPr>
        <p:grpSpPr>
          <a:xfrm rot="1657836">
            <a:off x="-286489" y="2492206"/>
            <a:ext cx="759949" cy="948583"/>
            <a:chOff x="3403138" y="1738725"/>
            <a:chExt cx="473775" cy="591375"/>
          </a:xfrm>
        </p:grpSpPr>
        <p:sp>
          <p:nvSpPr>
            <p:cNvPr id="2166" name="Google Shape;2166;p20"/>
            <p:cNvSpPr/>
            <p:nvPr/>
          </p:nvSpPr>
          <p:spPr>
            <a:xfrm>
              <a:off x="3403138" y="1738725"/>
              <a:ext cx="473775" cy="591375"/>
            </a:xfrm>
            <a:custGeom>
              <a:avLst/>
              <a:gdLst/>
              <a:ahLst/>
              <a:cxnLst/>
              <a:rect l="l" t="t" r="r" b="b"/>
              <a:pathLst>
                <a:path w="18951" h="23655" extrusionOk="0">
                  <a:moveTo>
                    <a:pt x="9734" y="1"/>
                  </a:moveTo>
                  <a:cubicBezTo>
                    <a:pt x="9718" y="1"/>
                    <a:pt x="9701" y="9"/>
                    <a:pt x="9691" y="24"/>
                  </a:cubicBezTo>
                  <a:cubicBezTo>
                    <a:pt x="9288" y="619"/>
                    <a:pt x="8888" y="1215"/>
                    <a:pt x="8489" y="1816"/>
                  </a:cubicBezTo>
                  <a:cubicBezTo>
                    <a:pt x="8478" y="1831"/>
                    <a:pt x="8462" y="1839"/>
                    <a:pt x="8445" y="1839"/>
                  </a:cubicBezTo>
                  <a:cubicBezTo>
                    <a:pt x="8430" y="1839"/>
                    <a:pt x="8416" y="1833"/>
                    <a:pt x="8405" y="1820"/>
                  </a:cubicBezTo>
                  <a:cubicBezTo>
                    <a:pt x="8302" y="1698"/>
                    <a:pt x="8202" y="1574"/>
                    <a:pt x="8099" y="1451"/>
                  </a:cubicBezTo>
                  <a:cubicBezTo>
                    <a:pt x="8088" y="1437"/>
                    <a:pt x="8074" y="1431"/>
                    <a:pt x="8059" y="1431"/>
                  </a:cubicBezTo>
                  <a:cubicBezTo>
                    <a:pt x="8036" y="1431"/>
                    <a:pt x="8013" y="1448"/>
                    <a:pt x="8007" y="1476"/>
                  </a:cubicBezTo>
                  <a:cubicBezTo>
                    <a:pt x="7933" y="1869"/>
                    <a:pt x="7859" y="2263"/>
                    <a:pt x="7786" y="2656"/>
                  </a:cubicBezTo>
                  <a:cubicBezTo>
                    <a:pt x="7780" y="2683"/>
                    <a:pt x="7756" y="2700"/>
                    <a:pt x="7732" y="2700"/>
                  </a:cubicBezTo>
                  <a:cubicBezTo>
                    <a:pt x="7722" y="2700"/>
                    <a:pt x="7712" y="2698"/>
                    <a:pt x="7703" y="2691"/>
                  </a:cubicBezTo>
                  <a:cubicBezTo>
                    <a:pt x="7549" y="2575"/>
                    <a:pt x="7395" y="2456"/>
                    <a:pt x="7239" y="2340"/>
                  </a:cubicBezTo>
                  <a:cubicBezTo>
                    <a:pt x="7230" y="2333"/>
                    <a:pt x="7219" y="2329"/>
                    <a:pt x="7209" y="2329"/>
                  </a:cubicBezTo>
                  <a:cubicBezTo>
                    <a:pt x="7185" y="2329"/>
                    <a:pt x="7162" y="2348"/>
                    <a:pt x="7157" y="2377"/>
                  </a:cubicBezTo>
                  <a:cubicBezTo>
                    <a:pt x="7101" y="2752"/>
                    <a:pt x="7044" y="3127"/>
                    <a:pt x="6991" y="3501"/>
                  </a:cubicBezTo>
                  <a:cubicBezTo>
                    <a:pt x="6986" y="3530"/>
                    <a:pt x="6963" y="3548"/>
                    <a:pt x="6938" y="3548"/>
                  </a:cubicBezTo>
                  <a:cubicBezTo>
                    <a:pt x="6930" y="3548"/>
                    <a:pt x="6922" y="3547"/>
                    <a:pt x="6914" y="3542"/>
                  </a:cubicBezTo>
                  <a:cubicBezTo>
                    <a:pt x="6658" y="3402"/>
                    <a:pt x="6401" y="3261"/>
                    <a:pt x="6147" y="3119"/>
                  </a:cubicBezTo>
                  <a:cubicBezTo>
                    <a:pt x="6139" y="3115"/>
                    <a:pt x="6131" y="3113"/>
                    <a:pt x="6122" y="3113"/>
                  </a:cubicBezTo>
                  <a:cubicBezTo>
                    <a:pt x="6098" y="3113"/>
                    <a:pt x="6075" y="3130"/>
                    <a:pt x="6070" y="3157"/>
                  </a:cubicBezTo>
                  <a:cubicBezTo>
                    <a:pt x="5965" y="3667"/>
                    <a:pt x="5859" y="4179"/>
                    <a:pt x="5757" y="4689"/>
                  </a:cubicBezTo>
                  <a:cubicBezTo>
                    <a:pt x="5752" y="4717"/>
                    <a:pt x="5728" y="4734"/>
                    <a:pt x="5704" y="4734"/>
                  </a:cubicBezTo>
                  <a:cubicBezTo>
                    <a:pt x="5693" y="4734"/>
                    <a:pt x="5681" y="4730"/>
                    <a:pt x="5671" y="4722"/>
                  </a:cubicBezTo>
                  <a:cubicBezTo>
                    <a:pt x="5364" y="4453"/>
                    <a:pt x="5058" y="4183"/>
                    <a:pt x="4750" y="3912"/>
                  </a:cubicBezTo>
                  <a:cubicBezTo>
                    <a:pt x="4740" y="3903"/>
                    <a:pt x="4728" y="3900"/>
                    <a:pt x="4717" y="3900"/>
                  </a:cubicBezTo>
                  <a:cubicBezTo>
                    <a:pt x="4692" y="3900"/>
                    <a:pt x="4668" y="3918"/>
                    <a:pt x="4664" y="3947"/>
                  </a:cubicBezTo>
                  <a:cubicBezTo>
                    <a:pt x="4677" y="4536"/>
                    <a:pt x="4692" y="5127"/>
                    <a:pt x="4710" y="5715"/>
                  </a:cubicBezTo>
                  <a:cubicBezTo>
                    <a:pt x="4706" y="5745"/>
                    <a:pt x="4682" y="5764"/>
                    <a:pt x="4657" y="5764"/>
                  </a:cubicBezTo>
                  <a:cubicBezTo>
                    <a:pt x="4644" y="5764"/>
                    <a:pt x="4630" y="5758"/>
                    <a:pt x="4619" y="5746"/>
                  </a:cubicBezTo>
                  <a:lnTo>
                    <a:pt x="4018" y="5323"/>
                  </a:lnTo>
                  <a:cubicBezTo>
                    <a:pt x="4007" y="5311"/>
                    <a:pt x="3993" y="5306"/>
                    <a:pt x="3980" y="5306"/>
                  </a:cubicBezTo>
                  <a:cubicBezTo>
                    <a:pt x="3948" y="5306"/>
                    <a:pt x="3918" y="5337"/>
                    <a:pt x="3928" y="5377"/>
                  </a:cubicBezTo>
                  <a:cubicBezTo>
                    <a:pt x="4093" y="6049"/>
                    <a:pt x="4259" y="6718"/>
                    <a:pt x="4429" y="7386"/>
                  </a:cubicBezTo>
                  <a:cubicBezTo>
                    <a:pt x="4439" y="7425"/>
                    <a:pt x="4410" y="7457"/>
                    <a:pt x="4378" y="7457"/>
                  </a:cubicBezTo>
                  <a:cubicBezTo>
                    <a:pt x="4367" y="7457"/>
                    <a:pt x="4355" y="7453"/>
                    <a:pt x="4345" y="7445"/>
                  </a:cubicBezTo>
                  <a:cubicBezTo>
                    <a:pt x="3935" y="7103"/>
                    <a:pt x="3527" y="6761"/>
                    <a:pt x="3119" y="6416"/>
                  </a:cubicBezTo>
                  <a:cubicBezTo>
                    <a:pt x="3109" y="6407"/>
                    <a:pt x="3098" y="6403"/>
                    <a:pt x="3086" y="6403"/>
                  </a:cubicBezTo>
                  <a:cubicBezTo>
                    <a:pt x="3065" y="6403"/>
                    <a:pt x="3044" y="6418"/>
                    <a:pt x="3036" y="6442"/>
                  </a:cubicBezTo>
                  <a:cubicBezTo>
                    <a:pt x="2988" y="6588"/>
                    <a:pt x="2942" y="6735"/>
                    <a:pt x="2894" y="6883"/>
                  </a:cubicBezTo>
                  <a:cubicBezTo>
                    <a:pt x="2886" y="6907"/>
                    <a:pt x="2865" y="6922"/>
                    <a:pt x="2843" y="6922"/>
                  </a:cubicBezTo>
                  <a:cubicBezTo>
                    <a:pt x="2834" y="6922"/>
                    <a:pt x="2825" y="6919"/>
                    <a:pt x="2816" y="6914"/>
                  </a:cubicBezTo>
                  <a:cubicBezTo>
                    <a:pt x="2527" y="6725"/>
                    <a:pt x="2240" y="6536"/>
                    <a:pt x="1951" y="6346"/>
                  </a:cubicBezTo>
                  <a:cubicBezTo>
                    <a:pt x="1942" y="6341"/>
                    <a:pt x="1933" y="6338"/>
                    <a:pt x="1924" y="6338"/>
                  </a:cubicBezTo>
                  <a:cubicBezTo>
                    <a:pt x="1896" y="6338"/>
                    <a:pt x="1871" y="6361"/>
                    <a:pt x="1869" y="6394"/>
                  </a:cubicBezTo>
                  <a:lnTo>
                    <a:pt x="1861" y="6834"/>
                  </a:lnTo>
                  <a:cubicBezTo>
                    <a:pt x="1861" y="6865"/>
                    <a:pt x="1836" y="6890"/>
                    <a:pt x="1808" y="6890"/>
                  </a:cubicBezTo>
                  <a:cubicBezTo>
                    <a:pt x="1803" y="6890"/>
                    <a:pt x="1798" y="6890"/>
                    <a:pt x="1793" y="6888"/>
                  </a:cubicBezTo>
                  <a:cubicBezTo>
                    <a:pt x="1262" y="6663"/>
                    <a:pt x="734" y="6437"/>
                    <a:pt x="203" y="6209"/>
                  </a:cubicBezTo>
                  <a:cubicBezTo>
                    <a:pt x="198" y="6207"/>
                    <a:pt x="192" y="6207"/>
                    <a:pt x="187" y="6207"/>
                  </a:cubicBezTo>
                  <a:cubicBezTo>
                    <a:pt x="147" y="6207"/>
                    <a:pt x="120" y="6259"/>
                    <a:pt x="147" y="6297"/>
                  </a:cubicBezTo>
                  <a:cubicBezTo>
                    <a:pt x="346" y="6664"/>
                    <a:pt x="547" y="7030"/>
                    <a:pt x="749" y="7396"/>
                  </a:cubicBezTo>
                  <a:cubicBezTo>
                    <a:pt x="774" y="7434"/>
                    <a:pt x="750" y="7487"/>
                    <a:pt x="706" y="7487"/>
                  </a:cubicBezTo>
                  <a:cubicBezTo>
                    <a:pt x="588" y="7486"/>
                    <a:pt x="472" y="7483"/>
                    <a:pt x="355" y="7481"/>
                  </a:cubicBezTo>
                  <a:cubicBezTo>
                    <a:pt x="354" y="7481"/>
                    <a:pt x="354" y="7481"/>
                    <a:pt x="353" y="7481"/>
                  </a:cubicBezTo>
                  <a:cubicBezTo>
                    <a:pt x="307" y="7481"/>
                    <a:pt x="283" y="7544"/>
                    <a:pt x="316" y="7579"/>
                  </a:cubicBezTo>
                  <a:cubicBezTo>
                    <a:pt x="516" y="7787"/>
                    <a:pt x="716" y="7994"/>
                    <a:pt x="915" y="8199"/>
                  </a:cubicBezTo>
                  <a:cubicBezTo>
                    <a:pt x="944" y="8229"/>
                    <a:pt x="933" y="8281"/>
                    <a:pt x="895" y="8295"/>
                  </a:cubicBezTo>
                  <a:cubicBezTo>
                    <a:pt x="613" y="8395"/>
                    <a:pt x="330" y="8498"/>
                    <a:pt x="49" y="8599"/>
                  </a:cubicBezTo>
                  <a:cubicBezTo>
                    <a:pt x="10" y="8613"/>
                    <a:pt x="0" y="8668"/>
                    <a:pt x="31" y="8695"/>
                  </a:cubicBezTo>
                  <a:cubicBezTo>
                    <a:pt x="428" y="9070"/>
                    <a:pt x="826" y="9441"/>
                    <a:pt x="1224" y="9813"/>
                  </a:cubicBezTo>
                  <a:cubicBezTo>
                    <a:pt x="1255" y="9842"/>
                    <a:pt x="1245" y="9894"/>
                    <a:pt x="1207" y="9909"/>
                  </a:cubicBezTo>
                  <a:cubicBezTo>
                    <a:pt x="888" y="10034"/>
                    <a:pt x="566" y="10160"/>
                    <a:pt x="247" y="10287"/>
                  </a:cubicBezTo>
                  <a:cubicBezTo>
                    <a:pt x="210" y="10302"/>
                    <a:pt x="199" y="10352"/>
                    <a:pt x="229" y="10382"/>
                  </a:cubicBezTo>
                  <a:cubicBezTo>
                    <a:pt x="404" y="10557"/>
                    <a:pt x="877" y="11034"/>
                    <a:pt x="823" y="11034"/>
                  </a:cubicBezTo>
                  <a:cubicBezTo>
                    <a:pt x="773" y="11034"/>
                    <a:pt x="391" y="11196"/>
                    <a:pt x="210" y="11275"/>
                  </a:cubicBezTo>
                  <a:cubicBezTo>
                    <a:pt x="171" y="11292"/>
                    <a:pt x="166" y="11349"/>
                    <a:pt x="202" y="11376"/>
                  </a:cubicBezTo>
                  <a:cubicBezTo>
                    <a:pt x="546" y="11618"/>
                    <a:pt x="889" y="11861"/>
                    <a:pt x="1233" y="12103"/>
                  </a:cubicBezTo>
                  <a:cubicBezTo>
                    <a:pt x="1272" y="12128"/>
                    <a:pt x="1262" y="12191"/>
                    <a:pt x="1220" y="12204"/>
                  </a:cubicBezTo>
                  <a:cubicBezTo>
                    <a:pt x="919" y="12300"/>
                    <a:pt x="619" y="12396"/>
                    <a:pt x="318" y="12492"/>
                  </a:cubicBezTo>
                  <a:cubicBezTo>
                    <a:pt x="275" y="12505"/>
                    <a:pt x="265" y="12569"/>
                    <a:pt x="303" y="12595"/>
                  </a:cubicBezTo>
                  <a:cubicBezTo>
                    <a:pt x="887" y="12926"/>
                    <a:pt x="1469" y="13258"/>
                    <a:pt x="2053" y="13585"/>
                  </a:cubicBezTo>
                  <a:cubicBezTo>
                    <a:pt x="2095" y="13615"/>
                    <a:pt x="2081" y="13683"/>
                    <a:pt x="2031" y="13689"/>
                  </a:cubicBezTo>
                  <a:cubicBezTo>
                    <a:pt x="1569" y="13815"/>
                    <a:pt x="1108" y="13940"/>
                    <a:pt x="648" y="14067"/>
                  </a:cubicBezTo>
                  <a:cubicBezTo>
                    <a:pt x="606" y="14072"/>
                    <a:pt x="585" y="14126"/>
                    <a:pt x="614" y="14162"/>
                  </a:cubicBezTo>
                  <a:cubicBezTo>
                    <a:pt x="893" y="14498"/>
                    <a:pt x="1171" y="14834"/>
                    <a:pt x="1451" y="15169"/>
                  </a:cubicBezTo>
                  <a:cubicBezTo>
                    <a:pt x="1472" y="15195"/>
                    <a:pt x="1468" y="15236"/>
                    <a:pt x="1441" y="15254"/>
                  </a:cubicBezTo>
                  <a:cubicBezTo>
                    <a:pt x="1218" y="15417"/>
                    <a:pt x="995" y="15579"/>
                    <a:pt x="772" y="15743"/>
                  </a:cubicBezTo>
                  <a:cubicBezTo>
                    <a:pt x="734" y="15771"/>
                    <a:pt x="746" y="15836"/>
                    <a:pt x="791" y="15845"/>
                  </a:cubicBezTo>
                  <a:cubicBezTo>
                    <a:pt x="1213" y="15933"/>
                    <a:pt x="1636" y="16018"/>
                    <a:pt x="2058" y="16104"/>
                  </a:cubicBezTo>
                  <a:cubicBezTo>
                    <a:pt x="2088" y="16110"/>
                    <a:pt x="2106" y="16142"/>
                    <a:pt x="2099" y="16174"/>
                  </a:cubicBezTo>
                  <a:cubicBezTo>
                    <a:pt x="2027" y="16462"/>
                    <a:pt x="1955" y="16752"/>
                    <a:pt x="1885" y="17041"/>
                  </a:cubicBezTo>
                  <a:cubicBezTo>
                    <a:pt x="1875" y="17077"/>
                    <a:pt x="1900" y="17111"/>
                    <a:pt x="1935" y="17113"/>
                  </a:cubicBezTo>
                  <a:cubicBezTo>
                    <a:pt x="2400" y="17125"/>
                    <a:pt x="2864" y="17135"/>
                    <a:pt x="3328" y="17147"/>
                  </a:cubicBezTo>
                  <a:cubicBezTo>
                    <a:pt x="3366" y="17150"/>
                    <a:pt x="3392" y="17193"/>
                    <a:pt x="3374" y="17229"/>
                  </a:cubicBezTo>
                  <a:cubicBezTo>
                    <a:pt x="3286" y="17420"/>
                    <a:pt x="3195" y="17612"/>
                    <a:pt x="3107" y="17806"/>
                  </a:cubicBezTo>
                  <a:cubicBezTo>
                    <a:pt x="3089" y="17843"/>
                    <a:pt x="3115" y="17886"/>
                    <a:pt x="3154" y="17886"/>
                  </a:cubicBezTo>
                  <a:cubicBezTo>
                    <a:pt x="3155" y="17886"/>
                    <a:pt x="3155" y="17886"/>
                    <a:pt x="3156" y="17886"/>
                  </a:cubicBezTo>
                  <a:cubicBezTo>
                    <a:pt x="3727" y="17868"/>
                    <a:pt x="4297" y="17851"/>
                    <a:pt x="4870" y="17833"/>
                  </a:cubicBezTo>
                  <a:cubicBezTo>
                    <a:pt x="4870" y="17832"/>
                    <a:pt x="4871" y="17832"/>
                    <a:pt x="4871" y="17832"/>
                  </a:cubicBezTo>
                  <a:cubicBezTo>
                    <a:pt x="4925" y="17832"/>
                    <a:pt x="4945" y="17909"/>
                    <a:pt x="4897" y="17936"/>
                  </a:cubicBezTo>
                  <a:cubicBezTo>
                    <a:pt x="4489" y="18187"/>
                    <a:pt x="4081" y="18438"/>
                    <a:pt x="3673" y="18691"/>
                  </a:cubicBezTo>
                  <a:cubicBezTo>
                    <a:pt x="3634" y="18716"/>
                    <a:pt x="3640" y="18778"/>
                    <a:pt x="3683" y="18793"/>
                  </a:cubicBezTo>
                  <a:cubicBezTo>
                    <a:pt x="3873" y="18857"/>
                    <a:pt x="4293" y="18972"/>
                    <a:pt x="4828" y="18972"/>
                  </a:cubicBezTo>
                  <a:cubicBezTo>
                    <a:pt x="5267" y="18972"/>
                    <a:pt x="5784" y="18894"/>
                    <a:pt x="6313" y="18648"/>
                  </a:cubicBezTo>
                  <a:cubicBezTo>
                    <a:pt x="6321" y="18645"/>
                    <a:pt x="6328" y="18643"/>
                    <a:pt x="6335" y="18643"/>
                  </a:cubicBezTo>
                  <a:cubicBezTo>
                    <a:pt x="6373" y="18643"/>
                    <a:pt x="6402" y="18690"/>
                    <a:pt x="6377" y="18729"/>
                  </a:cubicBezTo>
                  <a:cubicBezTo>
                    <a:pt x="6235" y="18962"/>
                    <a:pt x="6094" y="19195"/>
                    <a:pt x="5952" y="19430"/>
                  </a:cubicBezTo>
                  <a:cubicBezTo>
                    <a:pt x="5929" y="19467"/>
                    <a:pt x="5955" y="19516"/>
                    <a:pt x="5996" y="19516"/>
                  </a:cubicBezTo>
                  <a:cubicBezTo>
                    <a:pt x="5998" y="19516"/>
                    <a:pt x="6000" y="19516"/>
                    <a:pt x="6003" y="19516"/>
                  </a:cubicBezTo>
                  <a:cubicBezTo>
                    <a:pt x="6371" y="19464"/>
                    <a:pt x="7561" y="19212"/>
                    <a:pt x="7976" y="18058"/>
                  </a:cubicBezTo>
                  <a:cubicBezTo>
                    <a:pt x="8467" y="16690"/>
                    <a:pt x="7379" y="14862"/>
                    <a:pt x="9474" y="14838"/>
                  </a:cubicBezTo>
                  <a:lnTo>
                    <a:pt x="9484" y="14838"/>
                  </a:lnTo>
                  <a:cubicBezTo>
                    <a:pt x="9457" y="16497"/>
                    <a:pt x="8799" y="17160"/>
                    <a:pt x="9359" y="19293"/>
                  </a:cubicBezTo>
                  <a:cubicBezTo>
                    <a:pt x="9844" y="21128"/>
                    <a:pt x="9331" y="21884"/>
                    <a:pt x="9294" y="23373"/>
                  </a:cubicBezTo>
                  <a:cubicBezTo>
                    <a:pt x="9292" y="23527"/>
                    <a:pt x="9411" y="23654"/>
                    <a:pt x="9559" y="23654"/>
                  </a:cubicBezTo>
                  <a:cubicBezTo>
                    <a:pt x="9563" y="23654"/>
                    <a:pt x="9566" y="23654"/>
                    <a:pt x="9570" y="23654"/>
                  </a:cubicBezTo>
                  <a:cubicBezTo>
                    <a:pt x="9709" y="23648"/>
                    <a:pt x="9818" y="23529"/>
                    <a:pt x="9818" y="23385"/>
                  </a:cubicBezTo>
                  <a:cubicBezTo>
                    <a:pt x="9823" y="21966"/>
                    <a:pt x="10328" y="21091"/>
                    <a:pt x="9771" y="19174"/>
                  </a:cubicBezTo>
                  <a:cubicBezTo>
                    <a:pt x="9196" y="17157"/>
                    <a:pt x="9823" y="16579"/>
                    <a:pt x="9814" y="14853"/>
                  </a:cubicBezTo>
                  <a:lnTo>
                    <a:pt x="9814" y="14853"/>
                  </a:lnTo>
                  <a:cubicBezTo>
                    <a:pt x="11447" y="15029"/>
                    <a:pt x="10559" y="16728"/>
                    <a:pt x="11090" y="17982"/>
                  </a:cubicBezTo>
                  <a:cubicBezTo>
                    <a:pt x="11563" y="19101"/>
                    <a:pt x="12771" y="19272"/>
                    <a:pt x="13139" y="19299"/>
                  </a:cubicBezTo>
                  <a:cubicBezTo>
                    <a:pt x="13140" y="19299"/>
                    <a:pt x="13142" y="19299"/>
                    <a:pt x="13143" y="19299"/>
                  </a:cubicBezTo>
                  <a:cubicBezTo>
                    <a:pt x="13185" y="19299"/>
                    <a:pt x="13210" y="19249"/>
                    <a:pt x="13184" y="19214"/>
                  </a:cubicBezTo>
                  <a:cubicBezTo>
                    <a:pt x="13030" y="18995"/>
                    <a:pt x="12876" y="18777"/>
                    <a:pt x="12722" y="18557"/>
                  </a:cubicBezTo>
                  <a:cubicBezTo>
                    <a:pt x="12695" y="18519"/>
                    <a:pt x="12724" y="18470"/>
                    <a:pt x="12765" y="18470"/>
                  </a:cubicBezTo>
                  <a:cubicBezTo>
                    <a:pt x="12770" y="18470"/>
                    <a:pt x="12777" y="18471"/>
                    <a:pt x="12783" y="18473"/>
                  </a:cubicBezTo>
                  <a:cubicBezTo>
                    <a:pt x="13241" y="18651"/>
                    <a:pt x="13684" y="18712"/>
                    <a:pt x="14074" y="18712"/>
                  </a:cubicBezTo>
                  <a:cubicBezTo>
                    <a:pt x="14709" y="18712"/>
                    <a:pt x="15207" y="18552"/>
                    <a:pt x="15417" y="18473"/>
                  </a:cubicBezTo>
                  <a:cubicBezTo>
                    <a:pt x="15459" y="18456"/>
                    <a:pt x="15463" y="18398"/>
                    <a:pt x="15422" y="18376"/>
                  </a:cubicBezTo>
                  <a:cubicBezTo>
                    <a:pt x="15001" y="18157"/>
                    <a:pt x="14582" y="17936"/>
                    <a:pt x="14163" y="17715"/>
                  </a:cubicBezTo>
                  <a:cubicBezTo>
                    <a:pt x="14114" y="17689"/>
                    <a:pt x="14131" y="17615"/>
                    <a:pt x="14186" y="17612"/>
                  </a:cubicBezTo>
                  <a:cubicBezTo>
                    <a:pt x="14759" y="17604"/>
                    <a:pt x="15329" y="17595"/>
                    <a:pt x="15900" y="17585"/>
                  </a:cubicBezTo>
                  <a:cubicBezTo>
                    <a:pt x="15940" y="17585"/>
                    <a:pt x="15965" y="17541"/>
                    <a:pt x="15946" y="17506"/>
                  </a:cubicBezTo>
                  <a:cubicBezTo>
                    <a:pt x="15848" y="17327"/>
                    <a:pt x="15751" y="17150"/>
                    <a:pt x="15654" y="16970"/>
                  </a:cubicBezTo>
                  <a:cubicBezTo>
                    <a:pt x="15636" y="16936"/>
                    <a:pt x="15659" y="16894"/>
                    <a:pt x="15697" y="16892"/>
                  </a:cubicBezTo>
                  <a:cubicBezTo>
                    <a:pt x="16160" y="16862"/>
                    <a:pt x="16624" y="16832"/>
                    <a:pt x="17086" y="16803"/>
                  </a:cubicBezTo>
                  <a:cubicBezTo>
                    <a:pt x="17121" y="16801"/>
                    <a:pt x="17144" y="16767"/>
                    <a:pt x="17134" y="16734"/>
                  </a:cubicBezTo>
                  <a:cubicBezTo>
                    <a:pt x="17052" y="16465"/>
                    <a:pt x="16970" y="16196"/>
                    <a:pt x="16889" y="15925"/>
                  </a:cubicBezTo>
                  <a:cubicBezTo>
                    <a:pt x="16881" y="15896"/>
                    <a:pt x="16899" y="15864"/>
                    <a:pt x="16930" y="15858"/>
                  </a:cubicBezTo>
                  <a:cubicBezTo>
                    <a:pt x="17348" y="15763"/>
                    <a:pt x="17768" y="15670"/>
                    <a:pt x="18187" y="15577"/>
                  </a:cubicBezTo>
                  <a:cubicBezTo>
                    <a:pt x="18234" y="15566"/>
                    <a:pt x="18245" y="15506"/>
                    <a:pt x="18204" y="15480"/>
                  </a:cubicBezTo>
                  <a:cubicBezTo>
                    <a:pt x="17977" y="15333"/>
                    <a:pt x="17749" y="15188"/>
                    <a:pt x="17521" y="15040"/>
                  </a:cubicBezTo>
                  <a:cubicBezTo>
                    <a:pt x="17494" y="15023"/>
                    <a:pt x="17489" y="14985"/>
                    <a:pt x="17508" y="14960"/>
                  </a:cubicBezTo>
                  <a:cubicBezTo>
                    <a:pt x="17780" y="14639"/>
                    <a:pt x="18052" y="14319"/>
                    <a:pt x="18324" y="14001"/>
                  </a:cubicBezTo>
                  <a:cubicBezTo>
                    <a:pt x="18351" y="13969"/>
                    <a:pt x="18332" y="13917"/>
                    <a:pt x="18289" y="13914"/>
                  </a:cubicBezTo>
                  <a:cubicBezTo>
                    <a:pt x="17825" y="13804"/>
                    <a:pt x="17364" y="13693"/>
                    <a:pt x="16900" y="13580"/>
                  </a:cubicBezTo>
                  <a:cubicBezTo>
                    <a:pt x="16850" y="13577"/>
                    <a:pt x="16834" y="13511"/>
                    <a:pt x="16876" y="13483"/>
                  </a:cubicBezTo>
                  <a:cubicBezTo>
                    <a:pt x="17456" y="13167"/>
                    <a:pt x="18034" y="12851"/>
                    <a:pt x="18614" y="12539"/>
                  </a:cubicBezTo>
                  <a:cubicBezTo>
                    <a:pt x="18652" y="12515"/>
                    <a:pt x="18644" y="12458"/>
                    <a:pt x="18601" y="12445"/>
                  </a:cubicBezTo>
                  <a:cubicBezTo>
                    <a:pt x="18300" y="12357"/>
                    <a:pt x="17998" y="12269"/>
                    <a:pt x="17697" y="12180"/>
                  </a:cubicBezTo>
                  <a:cubicBezTo>
                    <a:pt x="17654" y="12168"/>
                    <a:pt x="17645" y="12110"/>
                    <a:pt x="17683" y="12086"/>
                  </a:cubicBezTo>
                  <a:cubicBezTo>
                    <a:pt x="18027" y="11859"/>
                    <a:pt x="18371" y="11633"/>
                    <a:pt x="18716" y="11408"/>
                  </a:cubicBezTo>
                  <a:cubicBezTo>
                    <a:pt x="18750" y="11385"/>
                    <a:pt x="18746" y="11332"/>
                    <a:pt x="18707" y="11315"/>
                  </a:cubicBezTo>
                  <a:cubicBezTo>
                    <a:pt x="18529" y="11242"/>
                    <a:pt x="18147" y="11087"/>
                    <a:pt x="18096" y="11087"/>
                  </a:cubicBezTo>
                  <a:cubicBezTo>
                    <a:pt x="18043" y="11087"/>
                    <a:pt x="18520" y="10645"/>
                    <a:pt x="18697" y="10484"/>
                  </a:cubicBezTo>
                  <a:cubicBezTo>
                    <a:pt x="18726" y="10459"/>
                    <a:pt x="18717" y="10411"/>
                    <a:pt x="18680" y="10396"/>
                  </a:cubicBezTo>
                  <a:cubicBezTo>
                    <a:pt x="18362" y="10275"/>
                    <a:pt x="18043" y="10153"/>
                    <a:pt x="17725" y="10032"/>
                  </a:cubicBezTo>
                  <a:cubicBezTo>
                    <a:pt x="17686" y="10018"/>
                    <a:pt x="17678" y="9968"/>
                    <a:pt x="17709" y="9941"/>
                  </a:cubicBezTo>
                  <a:cubicBezTo>
                    <a:pt x="18109" y="9595"/>
                    <a:pt x="18514" y="9255"/>
                    <a:pt x="18919" y="8917"/>
                  </a:cubicBezTo>
                  <a:cubicBezTo>
                    <a:pt x="18951" y="8892"/>
                    <a:pt x="18942" y="8840"/>
                    <a:pt x="18904" y="8827"/>
                  </a:cubicBezTo>
                  <a:cubicBezTo>
                    <a:pt x="18624" y="8727"/>
                    <a:pt x="18344" y="8624"/>
                    <a:pt x="18064" y="8522"/>
                  </a:cubicBezTo>
                  <a:cubicBezTo>
                    <a:pt x="18027" y="8509"/>
                    <a:pt x="18017" y="8460"/>
                    <a:pt x="18048" y="8434"/>
                  </a:cubicBezTo>
                  <a:cubicBezTo>
                    <a:pt x="18252" y="8246"/>
                    <a:pt x="18459" y="8060"/>
                    <a:pt x="18664" y="7873"/>
                  </a:cubicBezTo>
                  <a:cubicBezTo>
                    <a:pt x="18700" y="7841"/>
                    <a:pt x="18679" y="7781"/>
                    <a:pt x="18630" y="7781"/>
                  </a:cubicBezTo>
                  <a:cubicBezTo>
                    <a:pt x="18512" y="7780"/>
                    <a:pt x="18395" y="7776"/>
                    <a:pt x="18278" y="7775"/>
                  </a:cubicBezTo>
                  <a:cubicBezTo>
                    <a:pt x="18234" y="7775"/>
                    <a:pt x="18211" y="7724"/>
                    <a:pt x="18239" y="7688"/>
                  </a:cubicBezTo>
                  <a:cubicBezTo>
                    <a:pt x="18453" y="7354"/>
                    <a:pt x="18667" y="7021"/>
                    <a:pt x="18881" y="6690"/>
                  </a:cubicBezTo>
                  <a:cubicBezTo>
                    <a:pt x="18910" y="6653"/>
                    <a:pt x="18882" y="6603"/>
                    <a:pt x="18840" y="6603"/>
                  </a:cubicBezTo>
                  <a:cubicBezTo>
                    <a:pt x="18836" y="6603"/>
                    <a:pt x="18832" y="6603"/>
                    <a:pt x="18827" y="6604"/>
                  </a:cubicBezTo>
                  <a:cubicBezTo>
                    <a:pt x="18289" y="6794"/>
                    <a:pt x="17751" y="6983"/>
                    <a:pt x="17211" y="7175"/>
                  </a:cubicBezTo>
                  <a:cubicBezTo>
                    <a:pt x="17206" y="7177"/>
                    <a:pt x="17202" y="7177"/>
                    <a:pt x="17197" y="7177"/>
                  </a:cubicBezTo>
                  <a:cubicBezTo>
                    <a:pt x="17169" y="7177"/>
                    <a:pt x="17145" y="7153"/>
                    <a:pt x="17145" y="7124"/>
                  </a:cubicBezTo>
                  <a:cubicBezTo>
                    <a:pt x="17148" y="6986"/>
                    <a:pt x="17151" y="6846"/>
                    <a:pt x="17152" y="6709"/>
                  </a:cubicBezTo>
                  <a:cubicBezTo>
                    <a:pt x="17153" y="6678"/>
                    <a:pt x="17128" y="6655"/>
                    <a:pt x="17100" y="6655"/>
                  </a:cubicBezTo>
                  <a:cubicBezTo>
                    <a:pt x="17091" y="6655"/>
                    <a:pt x="17082" y="6657"/>
                    <a:pt x="17074" y="6662"/>
                  </a:cubicBezTo>
                  <a:cubicBezTo>
                    <a:pt x="16779" y="6828"/>
                    <a:pt x="16483" y="6996"/>
                    <a:pt x="16187" y="7163"/>
                  </a:cubicBezTo>
                  <a:cubicBezTo>
                    <a:pt x="16179" y="7168"/>
                    <a:pt x="16171" y="7170"/>
                    <a:pt x="16162" y="7170"/>
                  </a:cubicBezTo>
                  <a:cubicBezTo>
                    <a:pt x="16140" y="7170"/>
                    <a:pt x="16118" y="7156"/>
                    <a:pt x="16111" y="7133"/>
                  </a:cubicBezTo>
                  <a:cubicBezTo>
                    <a:pt x="16070" y="6992"/>
                    <a:pt x="16027" y="6850"/>
                    <a:pt x="15985" y="6708"/>
                  </a:cubicBezTo>
                  <a:cubicBezTo>
                    <a:pt x="15979" y="6684"/>
                    <a:pt x="15958" y="6669"/>
                    <a:pt x="15936" y="6669"/>
                  </a:cubicBezTo>
                  <a:cubicBezTo>
                    <a:pt x="15925" y="6669"/>
                    <a:pt x="15914" y="6673"/>
                    <a:pt x="15905" y="6680"/>
                  </a:cubicBezTo>
                  <a:cubicBezTo>
                    <a:pt x="15483" y="6991"/>
                    <a:pt x="15062" y="7303"/>
                    <a:pt x="14642" y="7616"/>
                  </a:cubicBezTo>
                  <a:cubicBezTo>
                    <a:pt x="14632" y="7623"/>
                    <a:pt x="14622" y="7626"/>
                    <a:pt x="14611" y="7626"/>
                  </a:cubicBezTo>
                  <a:cubicBezTo>
                    <a:pt x="14578" y="7626"/>
                    <a:pt x="14549" y="7594"/>
                    <a:pt x="14560" y="7556"/>
                  </a:cubicBezTo>
                  <a:cubicBezTo>
                    <a:pt x="14754" y="6920"/>
                    <a:pt x="14949" y="6287"/>
                    <a:pt x="15146" y="5654"/>
                  </a:cubicBezTo>
                  <a:cubicBezTo>
                    <a:pt x="15159" y="5616"/>
                    <a:pt x="15128" y="5584"/>
                    <a:pt x="15095" y="5584"/>
                  </a:cubicBezTo>
                  <a:cubicBezTo>
                    <a:pt x="15083" y="5584"/>
                    <a:pt x="15070" y="5588"/>
                    <a:pt x="15059" y="5599"/>
                  </a:cubicBezTo>
                  <a:cubicBezTo>
                    <a:pt x="14853" y="5725"/>
                    <a:pt x="14645" y="5848"/>
                    <a:pt x="14438" y="5974"/>
                  </a:cubicBezTo>
                  <a:cubicBezTo>
                    <a:pt x="14428" y="5984"/>
                    <a:pt x="14415" y="5989"/>
                    <a:pt x="14402" y="5989"/>
                  </a:cubicBezTo>
                  <a:cubicBezTo>
                    <a:pt x="14377" y="5989"/>
                    <a:pt x="14352" y="5970"/>
                    <a:pt x="14350" y="5940"/>
                  </a:cubicBezTo>
                  <a:cubicBezTo>
                    <a:pt x="14394" y="5375"/>
                    <a:pt x="14442" y="4810"/>
                    <a:pt x="14489" y="4245"/>
                  </a:cubicBezTo>
                  <a:cubicBezTo>
                    <a:pt x="14487" y="4215"/>
                    <a:pt x="14462" y="4195"/>
                    <a:pt x="14437" y="4195"/>
                  </a:cubicBezTo>
                  <a:cubicBezTo>
                    <a:pt x="14426" y="4195"/>
                    <a:pt x="14415" y="4199"/>
                    <a:pt x="14405" y="4207"/>
                  </a:cubicBezTo>
                  <a:cubicBezTo>
                    <a:pt x="14082" y="4448"/>
                    <a:pt x="13762" y="4690"/>
                    <a:pt x="13440" y="4934"/>
                  </a:cubicBezTo>
                  <a:cubicBezTo>
                    <a:pt x="13430" y="4942"/>
                    <a:pt x="13420" y="4945"/>
                    <a:pt x="13409" y="4945"/>
                  </a:cubicBezTo>
                  <a:cubicBezTo>
                    <a:pt x="13384" y="4945"/>
                    <a:pt x="13360" y="4927"/>
                    <a:pt x="13355" y="4899"/>
                  </a:cubicBezTo>
                  <a:cubicBezTo>
                    <a:pt x="13281" y="4397"/>
                    <a:pt x="13207" y="3897"/>
                    <a:pt x="13138" y="3394"/>
                  </a:cubicBezTo>
                  <a:cubicBezTo>
                    <a:pt x="13134" y="3367"/>
                    <a:pt x="13111" y="3348"/>
                    <a:pt x="13086" y="3348"/>
                  </a:cubicBezTo>
                  <a:cubicBezTo>
                    <a:pt x="13079" y="3348"/>
                    <a:pt x="13071" y="3350"/>
                    <a:pt x="13064" y="3353"/>
                  </a:cubicBezTo>
                  <a:cubicBezTo>
                    <a:pt x="12799" y="3474"/>
                    <a:pt x="12535" y="3593"/>
                    <a:pt x="12270" y="3715"/>
                  </a:cubicBezTo>
                  <a:cubicBezTo>
                    <a:pt x="12263" y="3718"/>
                    <a:pt x="12255" y="3720"/>
                    <a:pt x="12248" y="3720"/>
                  </a:cubicBezTo>
                  <a:cubicBezTo>
                    <a:pt x="12222" y="3720"/>
                    <a:pt x="12199" y="3700"/>
                    <a:pt x="12197" y="3671"/>
                  </a:cubicBezTo>
                  <a:cubicBezTo>
                    <a:pt x="12166" y="3300"/>
                    <a:pt x="12137" y="2931"/>
                    <a:pt x="12108" y="2560"/>
                  </a:cubicBezTo>
                  <a:cubicBezTo>
                    <a:pt x="12106" y="2531"/>
                    <a:pt x="12082" y="2511"/>
                    <a:pt x="12056" y="2511"/>
                  </a:cubicBezTo>
                  <a:cubicBezTo>
                    <a:pt x="12046" y="2511"/>
                    <a:pt x="12036" y="2514"/>
                    <a:pt x="12027" y="2520"/>
                  </a:cubicBezTo>
                  <a:cubicBezTo>
                    <a:pt x="11866" y="2621"/>
                    <a:pt x="11702" y="2727"/>
                    <a:pt x="11539" y="2828"/>
                  </a:cubicBezTo>
                  <a:cubicBezTo>
                    <a:pt x="11530" y="2834"/>
                    <a:pt x="11520" y="2837"/>
                    <a:pt x="11511" y="2837"/>
                  </a:cubicBezTo>
                  <a:cubicBezTo>
                    <a:pt x="11486" y="2837"/>
                    <a:pt x="11463" y="2817"/>
                    <a:pt x="11459" y="2789"/>
                  </a:cubicBezTo>
                  <a:cubicBezTo>
                    <a:pt x="11415" y="2397"/>
                    <a:pt x="11371" y="2006"/>
                    <a:pt x="11329" y="1612"/>
                  </a:cubicBezTo>
                  <a:cubicBezTo>
                    <a:pt x="11325" y="1582"/>
                    <a:pt x="11301" y="1564"/>
                    <a:pt x="11276" y="1564"/>
                  </a:cubicBezTo>
                  <a:cubicBezTo>
                    <a:pt x="11263" y="1564"/>
                    <a:pt x="11249" y="1569"/>
                    <a:pt x="11238" y="1580"/>
                  </a:cubicBezTo>
                  <a:cubicBezTo>
                    <a:pt x="11127" y="1694"/>
                    <a:pt x="11015" y="1807"/>
                    <a:pt x="10905" y="1920"/>
                  </a:cubicBezTo>
                  <a:cubicBezTo>
                    <a:pt x="10895" y="1931"/>
                    <a:pt x="10881" y="1936"/>
                    <a:pt x="10868" y="1936"/>
                  </a:cubicBezTo>
                  <a:cubicBezTo>
                    <a:pt x="10850" y="1936"/>
                    <a:pt x="10832" y="1927"/>
                    <a:pt x="10822" y="1909"/>
                  </a:cubicBezTo>
                  <a:cubicBezTo>
                    <a:pt x="10472" y="1286"/>
                    <a:pt x="10125" y="658"/>
                    <a:pt x="9780" y="28"/>
                  </a:cubicBezTo>
                  <a:cubicBezTo>
                    <a:pt x="9770" y="12"/>
                    <a:pt x="9753" y="1"/>
                    <a:pt x="9737" y="1"/>
                  </a:cubicBezTo>
                  <a:cubicBezTo>
                    <a:pt x="9736" y="1"/>
                    <a:pt x="9735" y="1"/>
                    <a:pt x="97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7" name="Google Shape;2167;p20"/>
            <p:cNvSpPr/>
            <p:nvPr/>
          </p:nvSpPr>
          <p:spPr>
            <a:xfrm>
              <a:off x="3655538" y="1937275"/>
              <a:ext cx="184925" cy="150700"/>
            </a:xfrm>
            <a:custGeom>
              <a:avLst/>
              <a:gdLst/>
              <a:ahLst/>
              <a:cxnLst/>
              <a:rect l="l" t="t" r="r" b="b"/>
              <a:pathLst>
                <a:path w="7397" h="6028" extrusionOk="0">
                  <a:moveTo>
                    <a:pt x="7397" y="0"/>
                  </a:moveTo>
                  <a:lnTo>
                    <a:pt x="7397" y="0"/>
                  </a:lnTo>
                  <a:cubicBezTo>
                    <a:pt x="7165" y="98"/>
                    <a:pt x="6934" y="196"/>
                    <a:pt x="6705" y="297"/>
                  </a:cubicBezTo>
                  <a:cubicBezTo>
                    <a:pt x="6590" y="345"/>
                    <a:pt x="6474" y="396"/>
                    <a:pt x="6359" y="445"/>
                  </a:cubicBezTo>
                  <a:cubicBezTo>
                    <a:pt x="6248" y="495"/>
                    <a:pt x="6118" y="533"/>
                    <a:pt x="6033" y="628"/>
                  </a:cubicBezTo>
                  <a:cubicBezTo>
                    <a:pt x="5744" y="878"/>
                    <a:pt x="5453" y="1128"/>
                    <a:pt x="5165" y="1379"/>
                  </a:cubicBezTo>
                  <a:cubicBezTo>
                    <a:pt x="5096" y="1444"/>
                    <a:pt x="5020" y="1498"/>
                    <a:pt x="4940" y="1554"/>
                  </a:cubicBezTo>
                  <a:cubicBezTo>
                    <a:pt x="4863" y="1612"/>
                    <a:pt x="4786" y="1667"/>
                    <a:pt x="4708" y="1723"/>
                  </a:cubicBezTo>
                  <a:cubicBezTo>
                    <a:pt x="4554" y="1834"/>
                    <a:pt x="4398" y="1948"/>
                    <a:pt x="4243" y="2059"/>
                  </a:cubicBezTo>
                  <a:cubicBezTo>
                    <a:pt x="3618" y="2502"/>
                    <a:pt x="3023" y="2988"/>
                    <a:pt x="2417" y="3459"/>
                  </a:cubicBezTo>
                  <a:cubicBezTo>
                    <a:pt x="1979" y="3853"/>
                    <a:pt x="1563" y="4262"/>
                    <a:pt x="1136" y="4670"/>
                  </a:cubicBezTo>
                  <a:cubicBezTo>
                    <a:pt x="749" y="5116"/>
                    <a:pt x="378" y="5572"/>
                    <a:pt x="1" y="6027"/>
                  </a:cubicBezTo>
                  <a:cubicBezTo>
                    <a:pt x="333" y="5636"/>
                    <a:pt x="664" y="5249"/>
                    <a:pt x="998" y="4863"/>
                  </a:cubicBezTo>
                  <a:cubicBezTo>
                    <a:pt x="1115" y="4708"/>
                    <a:pt x="1262" y="4583"/>
                    <a:pt x="1404" y="4448"/>
                  </a:cubicBezTo>
                  <a:cubicBezTo>
                    <a:pt x="1546" y="4315"/>
                    <a:pt x="1689" y="4180"/>
                    <a:pt x="1831" y="4047"/>
                  </a:cubicBezTo>
                  <a:cubicBezTo>
                    <a:pt x="2118" y="3782"/>
                    <a:pt x="2390" y="3506"/>
                    <a:pt x="2707" y="3278"/>
                  </a:cubicBezTo>
                  <a:cubicBezTo>
                    <a:pt x="3012" y="3039"/>
                    <a:pt x="3319" y="2801"/>
                    <a:pt x="3628" y="2562"/>
                  </a:cubicBezTo>
                  <a:cubicBezTo>
                    <a:pt x="3936" y="2327"/>
                    <a:pt x="4252" y="2102"/>
                    <a:pt x="4562" y="1871"/>
                  </a:cubicBezTo>
                  <a:cubicBezTo>
                    <a:pt x="4680" y="1788"/>
                    <a:pt x="4793" y="1703"/>
                    <a:pt x="4910" y="1618"/>
                  </a:cubicBezTo>
                  <a:cubicBezTo>
                    <a:pt x="4968" y="1575"/>
                    <a:pt x="5026" y="1533"/>
                    <a:pt x="5082" y="1490"/>
                  </a:cubicBezTo>
                  <a:cubicBezTo>
                    <a:pt x="5141" y="1443"/>
                    <a:pt x="5191" y="1396"/>
                    <a:pt x="5246" y="1349"/>
                  </a:cubicBezTo>
                  <a:cubicBezTo>
                    <a:pt x="5460" y="1159"/>
                    <a:pt x="5677" y="969"/>
                    <a:pt x="5892" y="781"/>
                  </a:cubicBezTo>
                  <a:lnTo>
                    <a:pt x="6052" y="639"/>
                  </a:lnTo>
                  <a:cubicBezTo>
                    <a:pt x="6079" y="616"/>
                    <a:pt x="6106" y="591"/>
                    <a:pt x="6133" y="568"/>
                  </a:cubicBezTo>
                  <a:cubicBezTo>
                    <a:pt x="6156" y="551"/>
                    <a:pt x="6197" y="537"/>
                    <a:pt x="6227" y="524"/>
                  </a:cubicBezTo>
                  <a:lnTo>
                    <a:pt x="6616" y="349"/>
                  </a:lnTo>
                  <a:cubicBezTo>
                    <a:pt x="6877" y="233"/>
                    <a:pt x="7135" y="117"/>
                    <a:pt x="7397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8" name="Google Shape;2168;p20"/>
            <p:cNvSpPr/>
            <p:nvPr/>
          </p:nvSpPr>
          <p:spPr>
            <a:xfrm>
              <a:off x="3456513" y="1943425"/>
              <a:ext cx="150625" cy="148425"/>
            </a:xfrm>
            <a:custGeom>
              <a:avLst/>
              <a:gdLst/>
              <a:ahLst/>
              <a:cxnLst/>
              <a:rect l="l" t="t" r="r" b="b"/>
              <a:pathLst>
                <a:path w="6025" h="5937" extrusionOk="0">
                  <a:moveTo>
                    <a:pt x="1" y="0"/>
                  </a:moveTo>
                  <a:cubicBezTo>
                    <a:pt x="298" y="342"/>
                    <a:pt x="592" y="680"/>
                    <a:pt x="886" y="1017"/>
                  </a:cubicBezTo>
                  <a:cubicBezTo>
                    <a:pt x="941" y="1073"/>
                    <a:pt x="998" y="1137"/>
                    <a:pt x="1054" y="1202"/>
                  </a:cubicBezTo>
                  <a:cubicBezTo>
                    <a:pt x="1114" y="1263"/>
                    <a:pt x="1174" y="1323"/>
                    <a:pt x="1234" y="1384"/>
                  </a:cubicBezTo>
                  <a:cubicBezTo>
                    <a:pt x="1353" y="1504"/>
                    <a:pt x="1472" y="1625"/>
                    <a:pt x="1591" y="1745"/>
                  </a:cubicBezTo>
                  <a:cubicBezTo>
                    <a:pt x="1711" y="1866"/>
                    <a:pt x="1831" y="1984"/>
                    <a:pt x="1951" y="2106"/>
                  </a:cubicBezTo>
                  <a:cubicBezTo>
                    <a:pt x="2071" y="2222"/>
                    <a:pt x="2186" y="2353"/>
                    <a:pt x="2323" y="2454"/>
                  </a:cubicBezTo>
                  <a:cubicBezTo>
                    <a:pt x="2583" y="2667"/>
                    <a:pt x="2845" y="2879"/>
                    <a:pt x="3107" y="3090"/>
                  </a:cubicBezTo>
                  <a:cubicBezTo>
                    <a:pt x="3238" y="3195"/>
                    <a:pt x="3368" y="3301"/>
                    <a:pt x="3499" y="3407"/>
                  </a:cubicBezTo>
                  <a:cubicBezTo>
                    <a:pt x="3565" y="3458"/>
                    <a:pt x="3631" y="3512"/>
                    <a:pt x="3696" y="3564"/>
                  </a:cubicBezTo>
                  <a:cubicBezTo>
                    <a:pt x="3713" y="3578"/>
                    <a:pt x="3729" y="3591"/>
                    <a:pt x="3745" y="3604"/>
                  </a:cubicBezTo>
                  <a:cubicBezTo>
                    <a:pt x="3759" y="3613"/>
                    <a:pt x="3770" y="3631"/>
                    <a:pt x="3786" y="3648"/>
                  </a:cubicBezTo>
                  <a:cubicBezTo>
                    <a:pt x="3812" y="3682"/>
                    <a:pt x="3838" y="3714"/>
                    <a:pt x="3866" y="3747"/>
                  </a:cubicBezTo>
                  <a:lnTo>
                    <a:pt x="4357" y="4349"/>
                  </a:lnTo>
                  <a:cubicBezTo>
                    <a:pt x="4440" y="4448"/>
                    <a:pt x="4521" y="4547"/>
                    <a:pt x="4604" y="4649"/>
                  </a:cubicBezTo>
                  <a:cubicBezTo>
                    <a:pt x="4644" y="4699"/>
                    <a:pt x="4686" y="4748"/>
                    <a:pt x="4727" y="4798"/>
                  </a:cubicBezTo>
                  <a:cubicBezTo>
                    <a:pt x="4747" y="4822"/>
                    <a:pt x="4769" y="4847"/>
                    <a:pt x="4789" y="4873"/>
                  </a:cubicBezTo>
                  <a:lnTo>
                    <a:pt x="4862" y="4937"/>
                  </a:lnTo>
                  <a:cubicBezTo>
                    <a:pt x="5247" y="5270"/>
                    <a:pt x="5634" y="5603"/>
                    <a:pt x="6024" y="5937"/>
                  </a:cubicBezTo>
                  <a:cubicBezTo>
                    <a:pt x="5690" y="5642"/>
                    <a:pt x="5360" y="5348"/>
                    <a:pt x="5032" y="5055"/>
                  </a:cubicBezTo>
                  <a:cubicBezTo>
                    <a:pt x="4967" y="4999"/>
                    <a:pt x="4905" y="4942"/>
                    <a:pt x="4840" y="4885"/>
                  </a:cubicBezTo>
                  <a:cubicBezTo>
                    <a:pt x="4779" y="4832"/>
                    <a:pt x="4730" y="4755"/>
                    <a:pt x="4675" y="4693"/>
                  </a:cubicBezTo>
                  <a:cubicBezTo>
                    <a:pt x="4567" y="4559"/>
                    <a:pt x="4460" y="4425"/>
                    <a:pt x="4351" y="4292"/>
                  </a:cubicBezTo>
                  <a:cubicBezTo>
                    <a:pt x="4243" y="4159"/>
                    <a:pt x="4135" y="4025"/>
                    <a:pt x="4027" y="3890"/>
                  </a:cubicBezTo>
                  <a:cubicBezTo>
                    <a:pt x="3974" y="3823"/>
                    <a:pt x="3919" y="3756"/>
                    <a:pt x="3865" y="3690"/>
                  </a:cubicBezTo>
                  <a:cubicBezTo>
                    <a:pt x="3837" y="3655"/>
                    <a:pt x="3810" y="3621"/>
                    <a:pt x="3782" y="3587"/>
                  </a:cubicBezTo>
                  <a:cubicBezTo>
                    <a:pt x="3749" y="3560"/>
                    <a:pt x="3715" y="3533"/>
                    <a:pt x="3682" y="3506"/>
                  </a:cubicBezTo>
                  <a:cubicBezTo>
                    <a:pt x="3417" y="3293"/>
                    <a:pt x="3151" y="3079"/>
                    <a:pt x="2886" y="2864"/>
                  </a:cubicBezTo>
                  <a:cubicBezTo>
                    <a:pt x="2753" y="2756"/>
                    <a:pt x="2622" y="2650"/>
                    <a:pt x="2489" y="2542"/>
                  </a:cubicBezTo>
                  <a:cubicBezTo>
                    <a:pt x="2356" y="2432"/>
                    <a:pt x="2221" y="2334"/>
                    <a:pt x="2104" y="2210"/>
                  </a:cubicBezTo>
                  <a:cubicBezTo>
                    <a:pt x="1744" y="1851"/>
                    <a:pt x="1378" y="1500"/>
                    <a:pt x="1026" y="1134"/>
                  </a:cubicBezTo>
                  <a:cubicBezTo>
                    <a:pt x="685" y="760"/>
                    <a:pt x="343" y="382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9" name="Google Shape;2169;p20"/>
            <p:cNvSpPr/>
            <p:nvPr/>
          </p:nvSpPr>
          <p:spPr>
            <a:xfrm>
              <a:off x="3695463" y="2052375"/>
              <a:ext cx="126550" cy="7950"/>
            </a:xfrm>
            <a:custGeom>
              <a:avLst/>
              <a:gdLst/>
              <a:ahLst/>
              <a:cxnLst/>
              <a:rect l="l" t="t" r="r" b="b"/>
              <a:pathLst>
                <a:path w="5062" h="318" extrusionOk="0">
                  <a:moveTo>
                    <a:pt x="5062" y="1"/>
                  </a:moveTo>
                  <a:cubicBezTo>
                    <a:pt x="4793" y="47"/>
                    <a:pt x="4532" y="91"/>
                    <a:pt x="4270" y="135"/>
                  </a:cubicBezTo>
                  <a:cubicBezTo>
                    <a:pt x="4070" y="166"/>
                    <a:pt x="3869" y="203"/>
                    <a:pt x="3670" y="238"/>
                  </a:cubicBezTo>
                  <a:cubicBezTo>
                    <a:pt x="3570" y="255"/>
                    <a:pt x="3468" y="278"/>
                    <a:pt x="3371" y="288"/>
                  </a:cubicBezTo>
                  <a:cubicBezTo>
                    <a:pt x="3270" y="286"/>
                    <a:pt x="3168" y="282"/>
                    <a:pt x="3067" y="281"/>
                  </a:cubicBezTo>
                  <a:cubicBezTo>
                    <a:pt x="2661" y="272"/>
                    <a:pt x="2255" y="261"/>
                    <a:pt x="1847" y="252"/>
                  </a:cubicBezTo>
                  <a:cubicBezTo>
                    <a:pt x="1839" y="252"/>
                    <a:pt x="1831" y="252"/>
                    <a:pt x="1823" y="252"/>
                  </a:cubicBezTo>
                  <a:cubicBezTo>
                    <a:pt x="1676" y="252"/>
                    <a:pt x="1531" y="231"/>
                    <a:pt x="1385" y="219"/>
                  </a:cubicBezTo>
                  <a:cubicBezTo>
                    <a:pt x="1231" y="203"/>
                    <a:pt x="1078" y="188"/>
                    <a:pt x="924" y="172"/>
                  </a:cubicBezTo>
                  <a:cubicBezTo>
                    <a:pt x="619" y="144"/>
                    <a:pt x="313" y="113"/>
                    <a:pt x="0" y="83"/>
                  </a:cubicBezTo>
                  <a:lnTo>
                    <a:pt x="0" y="83"/>
                  </a:lnTo>
                  <a:cubicBezTo>
                    <a:pt x="270" y="113"/>
                    <a:pt x="535" y="144"/>
                    <a:pt x="798" y="175"/>
                  </a:cubicBezTo>
                  <a:cubicBezTo>
                    <a:pt x="1003" y="197"/>
                    <a:pt x="1207" y="220"/>
                    <a:pt x="1411" y="243"/>
                  </a:cubicBezTo>
                  <a:cubicBezTo>
                    <a:pt x="1513" y="254"/>
                    <a:pt x="1615" y="269"/>
                    <a:pt x="1719" y="275"/>
                  </a:cubicBezTo>
                  <a:cubicBezTo>
                    <a:pt x="1820" y="278"/>
                    <a:pt x="1924" y="281"/>
                    <a:pt x="2027" y="285"/>
                  </a:cubicBezTo>
                  <a:cubicBezTo>
                    <a:pt x="2438" y="294"/>
                    <a:pt x="2850" y="305"/>
                    <a:pt x="3263" y="315"/>
                  </a:cubicBezTo>
                  <a:cubicBezTo>
                    <a:pt x="3300" y="316"/>
                    <a:pt x="3340" y="316"/>
                    <a:pt x="3377" y="318"/>
                  </a:cubicBezTo>
                  <a:cubicBezTo>
                    <a:pt x="3420" y="315"/>
                    <a:pt x="3453" y="305"/>
                    <a:pt x="3492" y="299"/>
                  </a:cubicBezTo>
                  <a:lnTo>
                    <a:pt x="3716" y="258"/>
                  </a:lnTo>
                  <a:cubicBezTo>
                    <a:pt x="3867" y="231"/>
                    <a:pt x="4016" y="201"/>
                    <a:pt x="4166" y="175"/>
                  </a:cubicBezTo>
                  <a:cubicBezTo>
                    <a:pt x="4461" y="117"/>
                    <a:pt x="4760" y="60"/>
                    <a:pt x="5062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0" name="Google Shape;2170;p20"/>
            <p:cNvSpPr/>
            <p:nvPr/>
          </p:nvSpPr>
          <p:spPr>
            <a:xfrm>
              <a:off x="3657063" y="1830900"/>
              <a:ext cx="40925" cy="35025"/>
            </a:xfrm>
            <a:custGeom>
              <a:avLst/>
              <a:gdLst/>
              <a:ahLst/>
              <a:cxnLst/>
              <a:rect l="l" t="t" r="r" b="b"/>
              <a:pathLst>
                <a:path w="1637" h="1401" extrusionOk="0">
                  <a:moveTo>
                    <a:pt x="1636" y="1"/>
                  </a:moveTo>
                  <a:cubicBezTo>
                    <a:pt x="1542" y="79"/>
                    <a:pt x="1458" y="147"/>
                    <a:pt x="1375" y="215"/>
                  </a:cubicBezTo>
                  <a:cubicBezTo>
                    <a:pt x="1110" y="434"/>
                    <a:pt x="847" y="653"/>
                    <a:pt x="589" y="878"/>
                  </a:cubicBezTo>
                  <a:cubicBezTo>
                    <a:pt x="390" y="1051"/>
                    <a:pt x="193" y="1224"/>
                    <a:pt x="1" y="1400"/>
                  </a:cubicBezTo>
                  <a:cubicBezTo>
                    <a:pt x="95" y="1322"/>
                    <a:pt x="178" y="1252"/>
                    <a:pt x="261" y="1184"/>
                  </a:cubicBezTo>
                  <a:cubicBezTo>
                    <a:pt x="529" y="962"/>
                    <a:pt x="794" y="736"/>
                    <a:pt x="1057" y="509"/>
                  </a:cubicBezTo>
                  <a:cubicBezTo>
                    <a:pt x="1243" y="346"/>
                    <a:pt x="1417" y="192"/>
                    <a:pt x="1636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1" name="Google Shape;2171;p20"/>
            <p:cNvSpPr/>
            <p:nvPr/>
          </p:nvSpPr>
          <p:spPr>
            <a:xfrm>
              <a:off x="3597188" y="1823550"/>
              <a:ext cx="34400" cy="44400"/>
            </a:xfrm>
            <a:custGeom>
              <a:avLst/>
              <a:gdLst/>
              <a:ahLst/>
              <a:cxnLst/>
              <a:rect l="l" t="t" r="r" b="b"/>
              <a:pathLst>
                <a:path w="1376" h="1776" extrusionOk="0">
                  <a:moveTo>
                    <a:pt x="1" y="0"/>
                  </a:moveTo>
                  <a:cubicBezTo>
                    <a:pt x="78" y="104"/>
                    <a:pt x="143" y="193"/>
                    <a:pt x="210" y="285"/>
                  </a:cubicBezTo>
                  <a:cubicBezTo>
                    <a:pt x="428" y="578"/>
                    <a:pt x="648" y="865"/>
                    <a:pt x="873" y="1150"/>
                  </a:cubicBezTo>
                  <a:cubicBezTo>
                    <a:pt x="1038" y="1359"/>
                    <a:pt x="1204" y="1570"/>
                    <a:pt x="1376" y="1775"/>
                  </a:cubicBezTo>
                  <a:cubicBezTo>
                    <a:pt x="1299" y="1672"/>
                    <a:pt x="1231" y="1582"/>
                    <a:pt x="1164" y="1493"/>
                  </a:cubicBezTo>
                  <a:cubicBezTo>
                    <a:pt x="949" y="1206"/>
                    <a:pt x="730" y="921"/>
                    <a:pt x="510" y="640"/>
                  </a:cubicBezTo>
                  <a:cubicBezTo>
                    <a:pt x="342" y="426"/>
                    <a:pt x="173" y="211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2" name="Google Shape;2172;p20"/>
            <p:cNvSpPr/>
            <p:nvPr/>
          </p:nvSpPr>
          <p:spPr>
            <a:xfrm>
              <a:off x="3650563" y="1871900"/>
              <a:ext cx="61800" cy="67825"/>
            </a:xfrm>
            <a:custGeom>
              <a:avLst/>
              <a:gdLst/>
              <a:ahLst/>
              <a:cxnLst/>
              <a:rect l="l" t="t" r="r" b="b"/>
              <a:pathLst>
                <a:path w="2472" h="2713" extrusionOk="0">
                  <a:moveTo>
                    <a:pt x="2471" y="0"/>
                  </a:moveTo>
                  <a:lnTo>
                    <a:pt x="2471" y="0"/>
                  </a:lnTo>
                  <a:cubicBezTo>
                    <a:pt x="2356" y="167"/>
                    <a:pt x="2247" y="324"/>
                    <a:pt x="2140" y="483"/>
                  </a:cubicBezTo>
                  <a:cubicBezTo>
                    <a:pt x="1972" y="730"/>
                    <a:pt x="1807" y="978"/>
                    <a:pt x="1644" y="1223"/>
                  </a:cubicBezTo>
                  <a:cubicBezTo>
                    <a:pt x="1602" y="1286"/>
                    <a:pt x="1560" y="1347"/>
                    <a:pt x="1518" y="1409"/>
                  </a:cubicBezTo>
                  <a:cubicBezTo>
                    <a:pt x="1499" y="1440"/>
                    <a:pt x="1478" y="1471"/>
                    <a:pt x="1457" y="1504"/>
                  </a:cubicBezTo>
                  <a:cubicBezTo>
                    <a:pt x="1444" y="1519"/>
                    <a:pt x="1443" y="1534"/>
                    <a:pt x="1425" y="1543"/>
                  </a:cubicBezTo>
                  <a:cubicBezTo>
                    <a:pt x="1412" y="1555"/>
                    <a:pt x="1396" y="1566"/>
                    <a:pt x="1383" y="1578"/>
                  </a:cubicBezTo>
                  <a:cubicBezTo>
                    <a:pt x="1268" y="1670"/>
                    <a:pt x="1153" y="1763"/>
                    <a:pt x="1039" y="1855"/>
                  </a:cubicBezTo>
                  <a:cubicBezTo>
                    <a:pt x="690" y="2136"/>
                    <a:pt x="343" y="2422"/>
                    <a:pt x="0" y="2712"/>
                  </a:cubicBezTo>
                  <a:cubicBezTo>
                    <a:pt x="158" y="2589"/>
                    <a:pt x="307" y="2470"/>
                    <a:pt x="458" y="2351"/>
                  </a:cubicBezTo>
                  <a:cubicBezTo>
                    <a:pt x="643" y="2203"/>
                    <a:pt x="826" y="2056"/>
                    <a:pt x="1010" y="1911"/>
                  </a:cubicBezTo>
                  <a:cubicBezTo>
                    <a:pt x="1035" y="1950"/>
                    <a:pt x="1057" y="1978"/>
                    <a:pt x="1077" y="2006"/>
                  </a:cubicBezTo>
                  <a:cubicBezTo>
                    <a:pt x="1158" y="2119"/>
                    <a:pt x="1242" y="2233"/>
                    <a:pt x="1329" y="2341"/>
                  </a:cubicBezTo>
                  <a:cubicBezTo>
                    <a:pt x="1394" y="2422"/>
                    <a:pt x="1457" y="2502"/>
                    <a:pt x="1529" y="2576"/>
                  </a:cubicBezTo>
                  <a:cubicBezTo>
                    <a:pt x="1505" y="2538"/>
                    <a:pt x="1479" y="2502"/>
                    <a:pt x="1451" y="2464"/>
                  </a:cubicBezTo>
                  <a:cubicBezTo>
                    <a:pt x="1370" y="2351"/>
                    <a:pt x="1286" y="2241"/>
                    <a:pt x="1200" y="2135"/>
                  </a:cubicBezTo>
                  <a:cubicBezTo>
                    <a:pt x="1139" y="2058"/>
                    <a:pt x="1077" y="1983"/>
                    <a:pt x="1013" y="1908"/>
                  </a:cubicBezTo>
                  <a:cubicBezTo>
                    <a:pt x="1061" y="1871"/>
                    <a:pt x="1110" y="1830"/>
                    <a:pt x="1158" y="1792"/>
                  </a:cubicBezTo>
                  <a:cubicBezTo>
                    <a:pt x="1216" y="1745"/>
                    <a:pt x="1274" y="1699"/>
                    <a:pt x="1332" y="1652"/>
                  </a:cubicBezTo>
                  <a:cubicBezTo>
                    <a:pt x="1361" y="1628"/>
                    <a:pt x="1390" y="1604"/>
                    <a:pt x="1419" y="1581"/>
                  </a:cubicBezTo>
                  <a:cubicBezTo>
                    <a:pt x="1434" y="1567"/>
                    <a:pt x="1449" y="1562"/>
                    <a:pt x="1463" y="1540"/>
                  </a:cubicBezTo>
                  <a:cubicBezTo>
                    <a:pt x="1474" y="1524"/>
                    <a:pt x="1483" y="1507"/>
                    <a:pt x="1494" y="1493"/>
                  </a:cubicBezTo>
                  <a:cubicBezTo>
                    <a:pt x="1577" y="1367"/>
                    <a:pt x="1659" y="1241"/>
                    <a:pt x="1742" y="1115"/>
                  </a:cubicBezTo>
                  <a:cubicBezTo>
                    <a:pt x="1987" y="743"/>
                    <a:pt x="2233" y="373"/>
                    <a:pt x="247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3" name="Google Shape;2173;p20"/>
            <p:cNvSpPr/>
            <p:nvPr/>
          </p:nvSpPr>
          <p:spPr>
            <a:xfrm>
              <a:off x="3558613" y="1856100"/>
              <a:ext cx="69800" cy="78775"/>
            </a:xfrm>
            <a:custGeom>
              <a:avLst/>
              <a:gdLst/>
              <a:ahLst/>
              <a:cxnLst/>
              <a:rect l="l" t="t" r="r" b="b"/>
              <a:pathLst>
                <a:path w="2792" h="3151" extrusionOk="0">
                  <a:moveTo>
                    <a:pt x="1091" y="1"/>
                  </a:moveTo>
                  <a:cubicBezTo>
                    <a:pt x="1084" y="105"/>
                    <a:pt x="1079" y="191"/>
                    <a:pt x="1073" y="277"/>
                  </a:cubicBezTo>
                  <a:cubicBezTo>
                    <a:pt x="1058" y="558"/>
                    <a:pt x="1048" y="836"/>
                    <a:pt x="1043" y="1117"/>
                  </a:cubicBezTo>
                  <a:cubicBezTo>
                    <a:pt x="1041" y="1306"/>
                    <a:pt x="1041" y="1497"/>
                    <a:pt x="1041" y="1687"/>
                  </a:cubicBezTo>
                  <a:cubicBezTo>
                    <a:pt x="1029" y="1672"/>
                    <a:pt x="1017" y="1656"/>
                    <a:pt x="1003" y="1641"/>
                  </a:cubicBezTo>
                  <a:cubicBezTo>
                    <a:pt x="673" y="1343"/>
                    <a:pt x="350" y="1049"/>
                    <a:pt x="0" y="730"/>
                  </a:cubicBezTo>
                  <a:lnTo>
                    <a:pt x="0" y="730"/>
                  </a:lnTo>
                  <a:cubicBezTo>
                    <a:pt x="147" y="869"/>
                    <a:pt x="285" y="1002"/>
                    <a:pt x="426" y="1135"/>
                  </a:cubicBezTo>
                  <a:cubicBezTo>
                    <a:pt x="538" y="1238"/>
                    <a:pt x="646" y="1342"/>
                    <a:pt x="756" y="1444"/>
                  </a:cubicBezTo>
                  <a:cubicBezTo>
                    <a:pt x="811" y="1496"/>
                    <a:pt x="866" y="1546"/>
                    <a:pt x="921" y="1599"/>
                  </a:cubicBezTo>
                  <a:cubicBezTo>
                    <a:pt x="948" y="1624"/>
                    <a:pt x="979" y="1650"/>
                    <a:pt x="1003" y="1674"/>
                  </a:cubicBezTo>
                  <a:cubicBezTo>
                    <a:pt x="1017" y="1691"/>
                    <a:pt x="1030" y="1709"/>
                    <a:pt x="1043" y="1727"/>
                  </a:cubicBezTo>
                  <a:lnTo>
                    <a:pt x="1043" y="1758"/>
                  </a:lnTo>
                  <a:cubicBezTo>
                    <a:pt x="1043" y="1747"/>
                    <a:pt x="1046" y="1739"/>
                    <a:pt x="1046" y="1728"/>
                  </a:cubicBezTo>
                  <a:cubicBezTo>
                    <a:pt x="1054" y="1740"/>
                    <a:pt x="1064" y="1753"/>
                    <a:pt x="1074" y="1764"/>
                  </a:cubicBezTo>
                  <a:lnTo>
                    <a:pt x="1359" y="2117"/>
                  </a:lnTo>
                  <a:cubicBezTo>
                    <a:pt x="1408" y="2176"/>
                    <a:pt x="1451" y="2233"/>
                    <a:pt x="1506" y="2295"/>
                  </a:cubicBezTo>
                  <a:cubicBezTo>
                    <a:pt x="1567" y="2335"/>
                    <a:pt x="1629" y="2378"/>
                    <a:pt x="1691" y="2419"/>
                  </a:cubicBezTo>
                  <a:cubicBezTo>
                    <a:pt x="2056" y="2668"/>
                    <a:pt x="2422" y="2914"/>
                    <a:pt x="2792" y="3151"/>
                  </a:cubicBezTo>
                  <a:cubicBezTo>
                    <a:pt x="2626" y="3036"/>
                    <a:pt x="2472" y="2926"/>
                    <a:pt x="2314" y="2817"/>
                  </a:cubicBezTo>
                  <a:cubicBezTo>
                    <a:pt x="2070" y="2649"/>
                    <a:pt x="1829" y="2482"/>
                    <a:pt x="1587" y="2315"/>
                  </a:cubicBezTo>
                  <a:cubicBezTo>
                    <a:pt x="1560" y="2295"/>
                    <a:pt x="1518" y="2276"/>
                    <a:pt x="1502" y="2249"/>
                  </a:cubicBezTo>
                  <a:cubicBezTo>
                    <a:pt x="1480" y="2221"/>
                    <a:pt x="1456" y="2192"/>
                    <a:pt x="1432" y="2162"/>
                  </a:cubicBezTo>
                  <a:cubicBezTo>
                    <a:pt x="1385" y="2105"/>
                    <a:pt x="1337" y="2046"/>
                    <a:pt x="1292" y="1989"/>
                  </a:cubicBezTo>
                  <a:cubicBezTo>
                    <a:pt x="1209" y="1888"/>
                    <a:pt x="1129" y="1789"/>
                    <a:pt x="1047" y="1690"/>
                  </a:cubicBezTo>
                  <a:cubicBezTo>
                    <a:pt x="1052" y="1616"/>
                    <a:pt x="1054" y="1546"/>
                    <a:pt x="1058" y="1479"/>
                  </a:cubicBezTo>
                  <a:cubicBezTo>
                    <a:pt x="1072" y="1196"/>
                    <a:pt x="1084" y="912"/>
                    <a:pt x="1089" y="628"/>
                  </a:cubicBezTo>
                  <a:cubicBezTo>
                    <a:pt x="1092" y="419"/>
                    <a:pt x="1096" y="210"/>
                    <a:pt x="109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4" name="Google Shape;2174;p20"/>
            <p:cNvSpPr/>
            <p:nvPr/>
          </p:nvSpPr>
          <p:spPr>
            <a:xfrm>
              <a:off x="3649163" y="1907725"/>
              <a:ext cx="91875" cy="107575"/>
            </a:xfrm>
            <a:custGeom>
              <a:avLst/>
              <a:gdLst/>
              <a:ahLst/>
              <a:cxnLst/>
              <a:rect l="l" t="t" r="r" b="b"/>
              <a:pathLst>
                <a:path w="3675" h="4303" extrusionOk="0">
                  <a:moveTo>
                    <a:pt x="3675" y="1"/>
                  </a:moveTo>
                  <a:cubicBezTo>
                    <a:pt x="3486" y="237"/>
                    <a:pt x="3302" y="468"/>
                    <a:pt x="3118" y="701"/>
                  </a:cubicBezTo>
                  <a:cubicBezTo>
                    <a:pt x="2977" y="879"/>
                    <a:pt x="2838" y="1056"/>
                    <a:pt x="2699" y="1235"/>
                  </a:cubicBezTo>
                  <a:cubicBezTo>
                    <a:pt x="2564" y="1419"/>
                    <a:pt x="2440" y="1608"/>
                    <a:pt x="2312" y="1797"/>
                  </a:cubicBezTo>
                  <a:cubicBezTo>
                    <a:pt x="2184" y="1985"/>
                    <a:pt x="2056" y="2172"/>
                    <a:pt x="1929" y="2360"/>
                  </a:cubicBezTo>
                  <a:cubicBezTo>
                    <a:pt x="1866" y="2452"/>
                    <a:pt x="1803" y="2555"/>
                    <a:pt x="1740" y="2639"/>
                  </a:cubicBezTo>
                  <a:cubicBezTo>
                    <a:pt x="1658" y="2715"/>
                    <a:pt x="1573" y="2792"/>
                    <a:pt x="1491" y="2868"/>
                  </a:cubicBezTo>
                  <a:cubicBezTo>
                    <a:pt x="1238" y="3102"/>
                    <a:pt x="981" y="3333"/>
                    <a:pt x="735" y="3575"/>
                  </a:cubicBezTo>
                  <a:cubicBezTo>
                    <a:pt x="492" y="3815"/>
                    <a:pt x="247" y="4056"/>
                    <a:pt x="0" y="4303"/>
                  </a:cubicBezTo>
                  <a:cubicBezTo>
                    <a:pt x="219" y="4093"/>
                    <a:pt x="434" y="3890"/>
                    <a:pt x="650" y="3685"/>
                  </a:cubicBezTo>
                  <a:cubicBezTo>
                    <a:pt x="975" y="3367"/>
                    <a:pt x="1320" y="3064"/>
                    <a:pt x="1656" y="2753"/>
                  </a:cubicBezTo>
                  <a:cubicBezTo>
                    <a:pt x="1697" y="2713"/>
                    <a:pt x="1742" y="2683"/>
                    <a:pt x="1781" y="2631"/>
                  </a:cubicBezTo>
                  <a:cubicBezTo>
                    <a:pt x="1813" y="2583"/>
                    <a:pt x="1846" y="2534"/>
                    <a:pt x="1878" y="2488"/>
                  </a:cubicBezTo>
                  <a:cubicBezTo>
                    <a:pt x="1941" y="2391"/>
                    <a:pt x="2006" y="2297"/>
                    <a:pt x="2070" y="2201"/>
                  </a:cubicBezTo>
                  <a:cubicBezTo>
                    <a:pt x="2198" y="2011"/>
                    <a:pt x="2327" y="1820"/>
                    <a:pt x="2455" y="1630"/>
                  </a:cubicBezTo>
                  <a:cubicBezTo>
                    <a:pt x="2553" y="1491"/>
                    <a:pt x="2641" y="1344"/>
                    <a:pt x="2746" y="1211"/>
                  </a:cubicBezTo>
                  <a:cubicBezTo>
                    <a:pt x="2850" y="1076"/>
                    <a:pt x="2953" y="941"/>
                    <a:pt x="3057" y="807"/>
                  </a:cubicBezTo>
                  <a:cubicBezTo>
                    <a:pt x="3260" y="539"/>
                    <a:pt x="3464" y="274"/>
                    <a:pt x="3675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5" name="Google Shape;2175;p20"/>
            <p:cNvSpPr/>
            <p:nvPr/>
          </p:nvSpPr>
          <p:spPr>
            <a:xfrm>
              <a:off x="3526638" y="1931975"/>
              <a:ext cx="101900" cy="83175"/>
            </a:xfrm>
            <a:custGeom>
              <a:avLst/>
              <a:gdLst/>
              <a:ahLst/>
              <a:cxnLst/>
              <a:rect l="l" t="t" r="r" b="b"/>
              <a:pathLst>
                <a:path w="4076" h="3327" extrusionOk="0">
                  <a:moveTo>
                    <a:pt x="1" y="1"/>
                  </a:moveTo>
                  <a:lnTo>
                    <a:pt x="1" y="1"/>
                  </a:lnTo>
                  <a:cubicBezTo>
                    <a:pt x="228" y="167"/>
                    <a:pt x="450" y="330"/>
                    <a:pt x="674" y="490"/>
                  </a:cubicBezTo>
                  <a:cubicBezTo>
                    <a:pt x="846" y="615"/>
                    <a:pt x="1018" y="740"/>
                    <a:pt x="1191" y="863"/>
                  </a:cubicBezTo>
                  <a:cubicBezTo>
                    <a:pt x="1285" y="918"/>
                    <a:pt x="1348" y="1000"/>
                    <a:pt x="1422" y="1082"/>
                  </a:cubicBezTo>
                  <a:cubicBezTo>
                    <a:pt x="1494" y="1162"/>
                    <a:pt x="1568" y="1241"/>
                    <a:pt x="1640" y="1321"/>
                  </a:cubicBezTo>
                  <a:cubicBezTo>
                    <a:pt x="1784" y="1480"/>
                    <a:pt x="1930" y="1636"/>
                    <a:pt x="2075" y="1794"/>
                  </a:cubicBezTo>
                  <a:cubicBezTo>
                    <a:pt x="2222" y="1946"/>
                    <a:pt x="2358" y="2126"/>
                    <a:pt x="2540" y="2236"/>
                  </a:cubicBezTo>
                  <a:cubicBezTo>
                    <a:pt x="3049" y="2605"/>
                    <a:pt x="3560" y="2972"/>
                    <a:pt x="4075" y="3327"/>
                  </a:cubicBezTo>
                  <a:cubicBezTo>
                    <a:pt x="3849" y="3159"/>
                    <a:pt x="3629" y="2998"/>
                    <a:pt x="3409" y="2834"/>
                  </a:cubicBezTo>
                  <a:cubicBezTo>
                    <a:pt x="3067" y="2587"/>
                    <a:pt x="2730" y="2338"/>
                    <a:pt x="2392" y="2091"/>
                  </a:cubicBezTo>
                  <a:cubicBezTo>
                    <a:pt x="2102" y="1782"/>
                    <a:pt x="1817" y="1471"/>
                    <a:pt x="1530" y="1159"/>
                  </a:cubicBezTo>
                  <a:cubicBezTo>
                    <a:pt x="1475" y="1101"/>
                    <a:pt x="1420" y="1042"/>
                    <a:pt x="1365" y="982"/>
                  </a:cubicBezTo>
                  <a:cubicBezTo>
                    <a:pt x="1335" y="954"/>
                    <a:pt x="1316" y="921"/>
                    <a:pt x="1277" y="895"/>
                  </a:cubicBezTo>
                  <a:cubicBezTo>
                    <a:pt x="1245" y="872"/>
                    <a:pt x="1212" y="850"/>
                    <a:pt x="1179" y="827"/>
                  </a:cubicBezTo>
                  <a:cubicBezTo>
                    <a:pt x="1048" y="735"/>
                    <a:pt x="918" y="643"/>
                    <a:pt x="786" y="551"/>
                  </a:cubicBezTo>
                  <a:cubicBezTo>
                    <a:pt x="527" y="370"/>
                    <a:pt x="266" y="187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6" name="Google Shape;2176;p20"/>
            <p:cNvSpPr/>
            <p:nvPr/>
          </p:nvSpPr>
          <p:spPr>
            <a:xfrm>
              <a:off x="3505263" y="1947500"/>
              <a:ext cx="5875" cy="40800"/>
            </a:xfrm>
            <a:custGeom>
              <a:avLst/>
              <a:gdLst/>
              <a:ahLst/>
              <a:cxnLst/>
              <a:rect l="l" t="t" r="r" b="b"/>
              <a:pathLst>
                <a:path w="235" h="1632" extrusionOk="0">
                  <a:moveTo>
                    <a:pt x="234" y="0"/>
                  </a:moveTo>
                  <a:lnTo>
                    <a:pt x="234" y="0"/>
                  </a:lnTo>
                  <a:cubicBezTo>
                    <a:pt x="216" y="97"/>
                    <a:pt x="203" y="176"/>
                    <a:pt x="187" y="256"/>
                  </a:cubicBezTo>
                  <a:cubicBezTo>
                    <a:pt x="141" y="514"/>
                    <a:pt x="103" y="776"/>
                    <a:pt x="69" y="1036"/>
                  </a:cubicBezTo>
                  <a:cubicBezTo>
                    <a:pt x="43" y="1234"/>
                    <a:pt x="20" y="1434"/>
                    <a:pt x="1" y="1632"/>
                  </a:cubicBezTo>
                  <a:cubicBezTo>
                    <a:pt x="18" y="1534"/>
                    <a:pt x="31" y="1454"/>
                    <a:pt x="45" y="1375"/>
                  </a:cubicBezTo>
                  <a:cubicBezTo>
                    <a:pt x="89" y="1116"/>
                    <a:pt x="130" y="851"/>
                    <a:pt x="166" y="587"/>
                  </a:cubicBezTo>
                  <a:cubicBezTo>
                    <a:pt x="192" y="391"/>
                    <a:pt x="216" y="198"/>
                    <a:pt x="234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7" name="Google Shape;2177;p20"/>
            <p:cNvSpPr/>
            <p:nvPr/>
          </p:nvSpPr>
          <p:spPr>
            <a:xfrm>
              <a:off x="3450213" y="1984775"/>
              <a:ext cx="40775" cy="5800"/>
            </a:xfrm>
            <a:custGeom>
              <a:avLst/>
              <a:gdLst/>
              <a:ahLst/>
              <a:cxnLst/>
              <a:rect l="l" t="t" r="r" b="b"/>
              <a:pathLst>
                <a:path w="1631" h="232" extrusionOk="0">
                  <a:moveTo>
                    <a:pt x="1" y="0"/>
                  </a:moveTo>
                  <a:cubicBezTo>
                    <a:pt x="97" y="17"/>
                    <a:pt x="177" y="31"/>
                    <a:pt x="258" y="44"/>
                  </a:cubicBezTo>
                  <a:cubicBezTo>
                    <a:pt x="521" y="87"/>
                    <a:pt x="784" y="129"/>
                    <a:pt x="1047" y="164"/>
                  </a:cubicBezTo>
                  <a:cubicBezTo>
                    <a:pt x="1241" y="189"/>
                    <a:pt x="1434" y="214"/>
                    <a:pt x="1630" y="231"/>
                  </a:cubicBezTo>
                  <a:cubicBezTo>
                    <a:pt x="1535" y="214"/>
                    <a:pt x="1455" y="201"/>
                    <a:pt x="1376" y="187"/>
                  </a:cubicBezTo>
                  <a:cubicBezTo>
                    <a:pt x="1116" y="145"/>
                    <a:pt x="856" y="105"/>
                    <a:pt x="595" y="72"/>
                  </a:cubicBezTo>
                  <a:cubicBezTo>
                    <a:pt x="397" y="47"/>
                    <a:pt x="199" y="22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8" name="Google Shape;2178;p20"/>
            <p:cNvSpPr/>
            <p:nvPr/>
          </p:nvSpPr>
          <p:spPr>
            <a:xfrm>
              <a:off x="3469938" y="2015500"/>
              <a:ext cx="60575" cy="3450"/>
            </a:xfrm>
            <a:custGeom>
              <a:avLst/>
              <a:gdLst/>
              <a:ahLst/>
              <a:cxnLst/>
              <a:rect l="l" t="t" r="r" b="b"/>
              <a:pathLst>
                <a:path w="2423" h="138" extrusionOk="0">
                  <a:moveTo>
                    <a:pt x="1200" y="0"/>
                  </a:moveTo>
                  <a:cubicBezTo>
                    <a:pt x="1191" y="0"/>
                    <a:pt x="1182" y="0"/>
                    <a:pt x="1173" y="1"/>
                  </a:cubicBezTo>
                  <a:cubicBezTo>
                    <a:pt x="1077" y="7"/>
                    <a:pt x="981" y="13"/>
                    <a:pt x="883" y="19"/>
                  </a:cubicBezTo>
                  <a:cubicBezTo>
                    <a:pt x="598" y="40"/>
                    <a:pt x="325" y="61"/>
                    <a:pt x="1" y="85"/>
                  </a:cubicBezTo>
                  <a:cubicBezTo>
                    <a:pt x="137" y="79"/>
                    <a:pt x="260" y="74"/>
                    <a:pt x="382" y="69"/>
                  </a:cubicBezTo>
                  <a:cubicBezTo>
                    <a:pt x="583" y="61"/>
                    <a:pt x="778" y="51"/>
                    <a:pt x="970" y="42"/>
                  </a:cubicBezTo>
                  <a:cubicBezTo>
                    <a:pt x="1044" y="42"/>
                    <a:pt x="1120" y="32"/>
                    <a:pt x="1193" y="32"/>
                  </a:cubicBezTo>
                  <a:cubicBezTo>
                    <a:pt x="1216" y="32"/>
                    <a:pt x="1239" y="33"/>
                    <a:pt x="1262" y="36"/>
                  </a:cubicBezTo>
                  <a:cubicBezTo>
                    <a:pt x="1360" y="45"/>
                    <a:pt x="1456" y="56"/>
                    <a:pt x="1556" y="64"/>
                  </a:cubicBezTo>
                  <a:cubicBezTo>
                    <a:pt x="1844" y="92"/>
                    <a:pt x="2134" y="119"/>
                    <a:pt x="2423" y="138"/>
                  </a:cubicBezTo>
                  <a:cubicBezTo>
                    <a:pt x="2287" y="122"/>
                    <a:pt x="2166" y="106"/>
                    <a:pt x="2044" y="89"/>
                  </a:cubicBezTo>
                  <a:cubicBezTo>
                    <a:pt x="1847" y="67"/>
                    <a:pt x="1655" y="45"/>
                    <a:pt x="1465" y="24"/>
                  </a:cubicBezTo>
                  <a:cubicBezTo>
                    <a:pt x="1376" y="16"/>
                    <a:pt x="1291" y="0"/>
                    <a:pt x="120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9" name="Google Shape;2179;p20"/>
            <p:cNvSpPr/>
            <p:nvPr/>
          </p:nvSpPr>
          <p:spPr>
            <a:xfrm>
              <a:off x="3538613" y="1968800"/>
              <a:ext cx="2875" cy="44250"/>
            </a:xfrm>
            <a:custGeom>
              <a:avLst/>
              <a:gdLst/>
              <a:ahLst/>
              <a:cxnLst/>
              <a:rect l="l" t="t" r="r" b="b"/>
              <a:pathLst>
                <a:path w="115" h="1770" extrusionOk="0">
                  <a:moveTo>
                    <a:pt x="115" y="1"/>
                  </a:moveTo>
                  <a:lnTo>
                    <a:pt x="115" y="1"/>
                  </a:lnTo>
                  <a:cubicBezTo>
                    <a:pt x="105" y="105"/>
                    <a:pt x="97" y="191"/>
                    <a:pt x="88" y="278"/>
                  </a:cubicBezTo>
                  <a:cubicBezTo>
                    <a:pt x="64" y="560"/>
                    <a:pt x="42" y="842"/>
                    <a:pt x="27" y="1124"/>
                  </a:cubicBezTo>
                  <a:cubicBezTo>
                    <a:pt x="15" y="1340"/>
                    <a:pt x="7" y="1555"/>
                    <a:pt x="0" y="1769"/>
                  </a:cubicBezTo>
                  <a:cubicBezTo>
                    <a:pt x="9" y="1666"/>
                    <a:pt x="17" y="1579"/>
                    <a:pt x="24" y="1491"/>
                  </a:cubicBezTo>
                  <a:cubicBezTo>
                    <a:pt x="49" y="1207"/>
                    <a:pt x="70" y="921"/>
                    <a:pt x="86" y="634"/>
                  </a:cubicBezTo>
                  <a:cubicBezTo>
                    <a:pt x="97" y="424"/>
                    <a:pt x="106" y="211"/>
                    <a:pt x="115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0" name="Google Shape;2180;p20"/>
            <p:cNvSpPr/>
            <p:nvPr/>
          </p:nvSpPr>
          <p:spPr>
            <a:xfrm>
              <a:off x="3502938" y="2047800"/>
              <a:ext cx="51925" cy="1425"/>
            </a:xfrm>
            <a:custGeom>
              <a:avLst/>
              <a:gdLst/>
              <a:ahLst/>
              <a:cxnLst/>
              <a:rect l="l" t="t" r="r" b="b"/>
              <a:pathLst>
                <a:path w="2077" h="57" extrusionOk="0">
                  <a:moveTo>
                    <a:pt x="1" y="0"/>
                  </a:moveTo>
                  <a:lnTo>
                    <a:pt x="1" y="0"/>
                  </a:lnTo>
                  <a:cubicBezTo>
                    <a:pt x="119" y="6"/>
                    <a:pt x="223" y="11"/>
                    <a:pt x="327" y="16"/>
                  </a:cubicBezTo>
                  <a:cubicBezTo>
                    <a:pt x="662" y="30"/>
                    <a:pt x="998" y="43"/>
                    <a:pt x="1332" y="49"/>
                  </a:cubicBezTo>
                  <a:cubicBezTo>
                    <a:pt x="1520" y="53"/>
                    <a:pt x="1708" y="57"/>
                    <a:pt x="1895" y="57"/>
                  </a:cubicBezTo>
                  <a:cubicBezTo>
                    <a:pt x="1956" y="57"/>
                    <a:pt x="2016" y="56"/>
                    <a:pt x="2077" y="55"/>
                  </a:cubicBezTo>
                  <a:cubicBezTo>
                    <a:pt x="1958" y="49"/>
                    <a:pt x="1854" y="43"/>
                    <a:pt x="1750" y="37"/>
                  </a:cubicBezTo>
                  <a:cubicBezTo>
                    <a:pt x="1420" y="22"/>
                    <a:pt x="1087" y="13"/>
                    <a:pt x="755" y="9"/>
                  </a:cubicBezTo>
                  <a:cubicBezTo>
                    <a:pt x="516" y="5"/>
                    <a:pt x="286" y="4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1" name="Google Shape;2181;p20"/>
            <p:cNvSpPr/>
            <p:nvPr/>
          </p:nvSpPr>
          <p:spPr>
            <a:xfrm>
              <a:off x="3563638" y="2008475"/>
              <a:ext cx="4250" cy="33650"/>
            </a:xfrm>
            <a:custGeom>
              <a:avLst/>
              <a:gdLst/>
              <a:ahLst/>
              <a:cxnLst/>
              <a:rect l="l" t="t" r="r" b="b"/>
              <a:pathLst>
                <a:path w="170" h="1346" extrusionOk="0">
                  <a:moveTo>
                    <a:pt x="170" y="0"/>
                  </a:moveTo>
                  <a:cubicBezTo>
                    <a:pt x="156" y="82"/>
                    <a:pt x="145" y="147"/>
                    <a:pt x="133" y="211"/>
                  </a:cubicBezTo>
                  <a:cubicBezTo>
                    <a:pt x="100" y="425"/>
                    <a:pt x="71" y="639"/>
                    <a:pt x="46" y="853"/>
                  </a:cubicBezTo>
                  <a:cubicBezTo>
                    <a:pt x="31" y="1019"/>
                    <a:pt x="13" y="1182"/>
                    <a:pt x="1" y="1346"/>
                  </a:cubicBezTo>
                  <a:cubicBezTo>
                    <a:pt x="14" y="1264"/>
                    <a:pt x="23" y="1199"/>
                    <a:pt x="34" y="1134"/>
                  </a:cubicBezTo>
                  <a:cubicBezTo>
                    <a:pt x="68" y="919"/>
                    <a:pt x="99" y="702"/>
                    <a:pt x="123" y="483"/>
                  </a:cubicBezTo>
                  <a:cubicBezTo>
                    <a:pt x="142" y="323"/>
                    <a:pt x="160" y="162"/>
                    <a:pt x="17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2" name="Google Shape;2182;p20"/>
            <p:cNvSpPr/>
            <p:nvPr/>
          </p:nvSpPr>
          <p:spPr>
            <a:xfrm>
              <a:off x="3464588" y="2101800"/>
              <a:ext cx="155500" cy="17125"/>
            </a:xfrm>
            <a:custGeom>
              <a:avLst/>
              <a:gdLst/>
              <a:ahLst/>
              <a:cxnLst/>
              <a:rect l="l" t="t" r="r" b="b"/>
              <a:pathLst>
                <a:path w="6220" h="685" extrusionOk="0">
                  <a:moveTo>
                    <a:pt x="6220" y="1"/>
                  </a:moveTo>
                  <a:lnTo>
                    <a:pt x="6220" y="1"/>
                  </a:lnTo>
                  <a:cubicBezTo>
                    <a:pt x="5901" y="113"/>
                    <a:pt x="5587" y="224"/>
                    <a:pt x="5274" y="335"/>
                  </a:cubicBezTo>
                  <a:cubicBezTo>
                    <a:pt x="5156" y="376"/>
                    <a:pt x="5036" y="419"/>
                    <a:pt x="4917" y="463"/>
                  </a:cubicBezTo>
                  <a:lnTo>
                    <a:pt x="4737" y="528"/>
                  </a:lnTo>
                  <a:cubicBezTo>
                    <a:pt x="4686" y="552"/>
                    <a:pt x="4615" y="544"/>
                    <a:pt x="4554" y="555"/>
                  </a:cubicBezTo>
                  <a:cubicBezTo>
                    <a:pt x="4302" y="579"/>
                    <a:pt x="4051" y="602"/>
                    <a:pt x="3799" y="627"/>
                  </a:cubicBezTo>
                  <a:cubicBezTo>
                    <a:pt x="3671" y="646"/>
                    <a:pt x="3543" y="650"/>
                    <a:pt x="3415" y="650"/>
                  </a:cubicBezTo>
                  <a:cubicBezTo>
                    <a:pt x="3315" y="650"/>
                    <a:pt x="3215" y="647"/>
                    <a:pt x="3115" y="647"/>
                  </a:cubicBezTo>
                  <a:cubicBezTo>
                    <a:pt x="3091" y="647"/>
                    <a:pt x="3067" y="647"/>
                    <a:pt x="3043" y="648"/>
                  </a:cubicBezTo>
                  <a:lnTo>
                    <a:pt x="1853" y="648"/>
                  </a:lnTo>
                  <a:cubicBezTo>
                    <a:pt x="1805" y="640"/>
                    <a:pt x="1757" y="633"/>
                    <a:pt x="1710" y="623"/>
                  </a:cubicBezTo>
                  <a:cubicBezTo>
                    <a:pt x="1520" y="591"/>
                    <a:pt x="1329" y="561"/>
                    <a:pt x="1140" y="529"/>
                  </a:cubicBezTo>
                  <a:cubicBezTo>
                    <a:pt x="762" y="465"/>
                    <a:pt x="385" y="404"/>
                    <a:pt x="1" y="341"/>
                  </a:cubicBezTo>
                  <a:lnTo>
                    <a:pt x="1" y="341"/>
                  </a:lnTo>
                  <a:cubicBezTo>
                    <a:pt x="332" y="402"/>
                    <a:pt x="660" y="462"/>
                    <a:pt x="985" y="519"/>
                  </a:cubicBezTo>
                  <a:cubicBezTo>
                    <a:pt x="1237" y="566"/>
                    <a:pt x="1489" y="610"/>
                    <a:pt x="1743" y="655"/>
                  </a:cubicBezTo>
                  <a:cubicBezTo>
                    <a:pt x="1774" y="661"/>
                    <a:pt x="1805" y="666"/>
                    <a:pt x="1837" y="672"/>
                  </a:cubicBezTo>
                  <a:cubicBezTo>
                    <a:pt x="1855" y="675"/>
                    <a:pt x="1871" y="675"/>
                    <a:pt x="1887" y="675"/>
                  </a:cubicBezTo>
                  <a:cubicBezTo>
                    <a:pt x="1893" y="675"/>
                    <a:pt x="1898" y="675"/>
                    <a:pt x="1903" y="675"/>
                  </a:cubicBezTo>
                  <a:cubicBezTo>
                    <a:pt x="1914" y="675"/>
                    <a:pt x="1924" y="675"/>
                    <a:pt x="1935" y="676"/>
                  </a:cubicBezTo>
                  <a:cubicBezTo>
                    <a:pt x="2000" y="676"/>
                    <a:pt x="2063" y="677"/>
                    <a:pt x="2128" y="677"/>
                  </a:cubicBezTo>
                  <a:cubicBezTo>
                    <a:pt x="2256" y="678"/>
                    <a:pt x="2382" y="678"/>
                    <a:pt x="2511" y="680"/>
                  </a:cubicBezTo>
                  <a:cubicBezTo>
                    <a:pt x="2767" y="682"/>
                    <a:pt x="3023" y="683"/>
                    <a:pt x="3279" y="683"/>
                  </a:cubicBezTo>
                  <a:cubicBezTo>
                    <a:pt x="3295" y="683"/>
                    <a:pt x="3310" y="683"/>
                    <a:pt x="3326" y="683"/>
                  </a:cubicBezTo>
                  <a:cubicBezTo>
                    <a:pt x="3382" y="683"/>
                    <a:pt x="3438" y="685"/>
                    <a:pt x="3494" y="685"/>
                  </a:cubicBezTo>
                  <a:cubicBezTo>
                    <a:pt x="3551" y="685"/>
                    <a:pt x="3607" y="683"/>
                    <a:pt x="3664" y="673"/>
                  </a:cubicBezTo>
                  <a:cubicBezTo>
                    <a:pt x="3792" y="661"/>
                    <a:pt x="3920" y="648"/>
                    <a:pt x="4046" y="635"/>
                  </a:cubicBezTo>
                  <a:cubicBezTo>
                    <a:pt x="4234" y="617"/>
                    <a:pt x="4423" y="598"/>
                    <a:pt x="4611" y="579"/>
                  </a:cubicBezTo>
                  <a:cubicBezTo>
                    <a:pt x="4612" y="579"/>
                    <a:pt x="4614" y="579"/>
                    <a:pt x="4615" y="579"/>
                  </a:cubicBezTo>
                  <a:cubicBezTo>
                    <a:pt x="4709" y="579"/>
                    <a:pt x="4801" y="531"/>
                    <a:pt x="4886" y="502"/>
                  </a:cubicBezTo>
                  <a:cubicBezTo>
                    <a:pt x="4975" y="469"/>
                    <a:pt x="5064" y="435"/>
                    <a:pt x="5153" y="403"/>
                  </a:cubicBezTo>
                  <a:cubicBezTo>
                    <a:pt x="5507" y="268"/>
                    <a:pt x="5860" y="135"/>
                    <a:pt x="622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3" name="Google Shape;2183;p20"/>
            <p:cNvSpPr/>
            <p:nvPr/>
          </p:nvSpPr>
          <p:spPr>
            <a:xfrm>
              <a:off x="3486063" y="2081250"/>
              <a:ext cx="23625" cy="31400"/>
            </a:xfrm>
            <a:custGeom>
              <a:avLst/>
              <a:gdLst/>
              <a:ahLst/>
              <a:cxnLst/>
              <a:rect l="l" t="t" r="r" b="b"/>
              <a:pathLst>
                <a:path w="945" h="1256" extrusionOk="0">
                  <a:moveTo>
                    <a:pt x="0" y="1"/>
                  </a:moveTo>
                  <a:lnTo>
                    <a:pt x="0" y="1"/>
                  </a:lnTo>
                  <a:cubicBezTo>
                    <a:pt x="54" y="79"/>
                    <a:pt x="98" y="141"/>
                    <a:pt x="141" y="205"/>
                  </a:cubicBezTo>
                  <a:cubicBezTo>
                    <a:pt x="287" y="409"/>
                    <a:pt x="434" y="612"/>
                    <a:pt x="588" y="809"/>
                  </a:cubicBezTo>
                  <a:cubicBezTo>
                    <a:pt x="704" y="961"/>
                    <a:pt x="824" y="1109"/>
                    <a:pt x="945" y="1256"/>
                  </a:cubicBezTo>
                  <a:cubicBezTo>
                    <a:pt x="890" y="1177"/>
                    <a:pt x="847" y="1115"/>
                    <a:pt x="802" y="1053"/>
                  </a:cubicBezTo>
                  <a:cubicBezTo>
                    <a:pt x="655" y="845"/>
                    <a:pt x="506" y="642"/>
                    <a:pt x="349" y="441"/>
                  </a:cubicBezTo>
                  <a:cubicBezTo>
                    <a:pt x="235" y="293"/>
                    <a:pt x="120" y="145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4" name="Google Shape;2184;p20"/>
            <p:cNvSpPr/>
            <p:nvPr/>
          </p:nvSpPr>
          <p:spPr>
            <a:xfrm>
              <a:off x="3514863" y="2075100"/>
              <a:ext cx="33000" cy="35375"/>
            </a:xfrm>
            <a:custGeom>
              <a:avLst/>
              <a:gdLst/>
              <a:ahLst/>
              <a:cxnLst/>
              <a:rect l="l" t="t" r="r" b="b"/>
              <a:pathLst>
                <a:path w="1320" h="1415" extrusionOk="0">
                  <a:moveTo>
                    <a:pt x="1" y="1"/>
                  </a:moveTo>
                  <a:lnTo>
                    <a:pt x="1" y="1"/>
                  </a:lnTo>
                  <a:cubicBezTo>
                    <a:pt x="74" y="86"/>
                    <a:pt x="137" y="160"/>
                    <a:pt x="199" y="233"/>
                  </a:cubicBezTo>
                  <a:cubicBezTo>
                    <a:pt x="403" y="466"/>
                    <a:pt x="606" y="699"/>
                    <a:pt x="823" y="918"/>
                  </a:cubicBezTo>
                  <a:cubicBezTo>
                    <a:pt x="987" y="1085"/>
                    <a:pt x="1153" y="1251"/>
                    <a:pt x="1319" y="1415"/>
                  </a:cubicBezTo>
                  <a:cubicBezTo>
                    <a:pt x="1244" y="1333"/>
                    <a:pt x="1179" y="1262"/>
                    <a:pt x="1114" y="1190"/>
                  </a:cubicBezTo>
                  <a:cubicBezTo>
                    <a:pt x="1005" y="1072"/>
                    <a:pt x="900" y="960"/>
                    <a:pt x="793" y="847"/>
                  </a:cubicBezTo>
                  <a:cubicBezTo>
                    <a:pt x="686" y="736"/>
                    <a:pt x="583" y="616"/>
                    <a:pt x="475" y="503"/>
                  </a:cubicBezTo>
                  <a:cubicBezTo>
                    <a:pt x="320" y="333"/>
                    <a:pt x="162" y="165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5" name="Google Shape;2185;p20"/>
            <p:cNvSpPr/>
            <p:nvPr/>
          </p:nvSpPr>
          <p:spPr>
            <a:xfrm>
              <a:off x="3551438" y="2078125"/>
              <a:ext cx="20575" cy="33125"/>
            </a:xfrm>
            <a:custGeom>
              <a:avLst/>
              <a:gdLst/>
              <a:ahLst/>
              <a:cxnLst/>
              <a:rect l="l" t="t" r="r" b="b"/>
              <a:pathLst>
                <a:path w="823" h="1325" extrusionOk="0">
                  <a:moveTo>
                    <a:pt x="1" y="1"/>
                  </a:moveTo>
                  <a:cubicBezTo>
                    <a:pt x="46" y="83"/>
                    <a:pt x="85" y="149"/>
                    <a:pt x="121" y="215"/>
                  </a:cubicBezTo>
                  <a:cubicBezTo>
                    <a:pt x="245" y="431"/>
                    <a:pt x="376" y="642"/>
                    <a:pt x="511" y="852"/>
                  </a:cubicBezTo>
                  <a:cubicBezTo>
                    <a:pt x="614" y="1011"/>
                    <a:pt x="716" y="1170"/>
                    <a:pt x="823" y="1324"/>
                  </a:cubicBezTo>
                  <a:cubicBezTo>
                    <a:pt x="775" y="1244"/>
                    <a:pt x="737" y="1178"/>
                    <a:pt x="699" y="1112"/>
                  </a:cubicBezTo>
                  <a:cubicBezTo>
                    <a:pt x="571" y="896"/>
                    <a:pt x="441" y="680"/>
                    <a:pt x="307" y="467"/>
                  </a:cubicBezTo>
                  <a:cubicBezTo>
                    <a:pt x="208" y="309"/>
                    <a:pt x="106" y="154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6" name="Google Shape;2186;p20"/>
            <p:cNvSpPr/>
            <p:nvPr/>
          </p:nvSpPr>
          <p:spPr>
            <a:xfrm>
              <a:off x="3490888" y="2128625"/>
              <a:ext cx="19425" cy="26100"/>
            </a:xfrm>
            <a:custGeom>
              <a:avLst/>
              <a:gdLst/>
              <a:ahLst/>
              <a:cxnLst/>
              <a:rect l="l" t="t" r="r" b="b"/>
              <a:pathLst>
                <a:path w="777" h="1044" extrusionOk="0">
                  <a:moveTo>
                    <a:pt x="776" y="0"/>
                  </a:moveTo>
                  <a:cubicBezTo>
                    <a:pt x="725" y="63"/>
                    <a:pt x="687" y="112"/>
                    <a:pt x="648" y="159"/>
                  </a:cubicBezTo>
                  <a:cubicBezTo>
                    <a:pt x="521" y="323"/>
                    <a:pt x="393" y="487"/>
                    <a:pt x="272" y="656"/>
                  </a:cubicBezTo>
                  <a:cubicBezTo>
                    <a:pt x="179" y="785"/>
                    <a:pt x="88" y="913"/>
                    <a:pt x="1" y="1044"/>
                  </a:cubicBezTo>
                  <a:cubicBezTo>
                    <a:pt x="51" y="981"/>
                    <a:pt x="89" y="933"/>
                    <a:pt x="128" y="884"/>
                  </a:cubicBezTo>
                  <a:cubicBezTo>
                    <a:pt x="256" y="718"/>
                    <a:pt x="385" y="552"/>
                    <a:pt x="507" y="381"/>
                  </a:cubicBezTo>
                  <a:cubicBezTo>
                    <a:pt x="599" y="256"/>
                    <a:pt x="688" y="129"/>
                    <a:pt x="77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7" name="Google Shape;2187;p20"/>
            <p:cNvSpPr/>
            <p:nvPr/>
          </p:nvSpPr>
          <p:spPr>
            <a:xfrm>
              <a:off x="3513138" y="2131550"/>
              <a:ext cx="31275" cy="36725"/>
            </a:xfrm>
            <a:custGeom>
              <a:avLst/>
              <a:gdLst/>
              <a:ahLst/>
              <a:cxnLst/>
              <a:rect l="l" t="t" r="r" b="b"/>
              <a:pathLst>
                <a:path w="1251" h="1469" extrusionOk="0">
                  <a:moveTo>
                    <a:pt x="1250" y="1"/>
                  </a:moveTo>
                  <a:cubicBezTo>
                    <a:pt x="1174" y="83"/>
                    <a:pt x="1111" y="154"/>
                    <a:pt x="1046" y="226"/>
                  </a:cubicBezTo>
                  <a:cubicBezTo>
                    <a:pt x="837" y="455"/>
                    <a:pt x="634" y="691"/>
                    <a:pt x="434" y="931"/>
                  </a:cubicBezTo>
                  <a:cubicBezTo>
                    <a:pt x="288" y="1108"/>
                    <a:pt x="140" y="1285"/>
                    <a:pt x="0" y="1469"/>
                  </a:cubicBezTo>
                  <a:cubicBezTo>
                    <a:pt x="76" y="1387"/>
                    <a:pt x="140" y="1315"/>
                    <a:pt x="204" y="1244"/>
                  </a:cubicBezTo>
                  <a:cubicBezTo>
                    <a:pt x="407" y="1015"/>
                    <a:pt x="609" y="781"/>
                    <a:pt x="805" y="545"/>
                  </a:cubicBezTo>
                  <a:cubicBezTo>
                    <a:pt x="954" y="365"/>
                    <a:pt x="1105" y="184"/>
                    <a:pt x="125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8" name="Google Shape;2188;p20"/>
            <p:cNvSpPr/>
            <p:nvPr/>
          </p:nvSpPr>
          <p:spPr>
            <a:xfrm>
              <a:off x="3545763" y="2135775"/>
              <a:ext cx="23625" cy="62100"/>
            </a:xfrm>
            <a:custGeom>
              <a:avLst/>
              <a:gdLst/>
              <a:ahLst/>
              <a:cxnLst/>
              <a:rect l="l" t="t" r="r" b="b"/>
              <a:pathLst>
                <a:path w="945" h="2484" extrusionOk="0">
                  <a:moveTo>
                    <a:pt x="945" y="1"/>
                  </a:moveTo>
                  <a:cubicBezTo>
                    <a:pt x="902" y="144"/>
                    <a:pt x="863" y="272"/>
                    <a:pt x="824" y="404"/>
                  </a:cubicBezTo>
                  <a:cubicBezTo>
                    <a:pt x="760" y="612"/>
                    <a:pt x="700" y="818"/>
                    <a:pt x="640" y="1023"/>
                  </a:cubicBezTo>
                  <a:cubicBezTo>
                    <a:pt x="625" y="1075"/>
                    <a:pt x="612" y="1127"/>
                    <a:pt x="596" y="1179"/>
                  </a:cubicBezTo>
                  <a:cubicBezTo>
                    <a:pt x="579" y="1232"/>
                    <a:pt x="572" y="1281"/>
                    <a:pt x="545" y="1329"/>
                  </a:cubicBezTo>
                  <a:cubicBezTo>
                    <a:pt x="497" y="1426"/>
                    <a:pt x="450" y="1521"/>
                    <a:pt x="404" y="1619"/>
                  </a:cubicBezTo>
                  <a:cubicBezTo>
                    <a:pt x="266" y="1905"/>
                    <a:pt x="130" y="2193"/>
                    <a:pt x="0" y="2484"/>
                  </a:cubicBezTo>
                  <a:cubicBezTo>
                    <a:pt x="68" y="2351"/>
                    <a:pt x="129" y="2231"/>
                    <a:pt x="190" y="2111"/>
                  </a:cubicBezTo>
                  <a:cubicBezTo>
                    <a:pt x="285" y="1916"/>
                    <a:pt x="379" y="1728"/>
                    <a:pt x="472" y="1539"/>
                  </a:cubicBezTo>
                  <a:cubicBezTo>
                    <a:pt x="516" y="1442"/>
                    <a:pt x="572" y="1355"/>
                    <a:pt x="607" y="1250"/>
                  </a:cubicBezTo>
                  <a:cubicBezTo>
                    <a:pt x="634" y="1147"/>
                    <a:pt x="663" y="1044"/>
                    <a:pt x="691" y="940"/>
                  </a:cubicBezTo>
                  <a:cubicBezTo>
                    <a:pt x="772" y="637"/>
                    <a:pt x="852" y="343"/>
                    <a:pt x="945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9" name="Google Shape;2189;p20"/>
            <p:cNvSpPr/>
            <p:nvPr/>
          </p:nvSpPr>
          <p:spPr>
            <a:xfrm>
              <a:off x="3592088" y="2036300"/>
              <a:ext cx="3175" cy="31100"/>
            </a:xfrm>
            <a:custGeom>
              <a:avLst/>
              <a:gdLst/>
              <a:ahLst/>
              <a:cxnLst/>
              <a:rect l="l" t="t" r="r" b="b"/>
              <a:pathLst>
                <a:path w="127" h="1244" extrusionOk="0">
                  <a:moveTo>
                    <a:pt x="126" y="0"/>
                  </a:moveTo>
                  <a:lnTo>
                    <a:pt x="126" y="0"/>
                  </a:lnTo>
                  <a:cubicBezTo>
                    <a:pt x="115" y="79"/>
                    <a:pt x="107" y="136"/>
                    <a:pt x="100" y="195"/>
                  </a:cubicBezTo>
                  <a:cubicBezTo>
                    <a:pt x="71" y="392"/>
                    <a:pt x="51" y="590"/>
                    <a:pt x="32" y="789"/>
                  </a:cubicBezTo>
                  <a:cubicBezTo>
                    <a:pt x="21" y="941"/>
                    <a:pt x="9" y="1092"/>
                    <a:pt x="0" y="1243"/>
                  </a:cubicBezTo>
                  <a:cubicBezTo>
                    <a:pt x="10" y="1166"/>
                    <a:pt x="19" y="1107"/>
                    <a:pt x="26" y="1047"/>
                  </a:cubicBezTo>
                  <a:cubicBezTo>
                    <a:pt x="52" y="847"/>
                    <a:pt x="75" y="647"/>
                    <a:pt x="93" y="447"/>
                  </a:cubicBezTo>
                  <a:cubicBezTo>
                    <a:pt x="107" y="299"/>
                    <a:pt x="119" y="151"/>
                    <a:pt x="12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0" name="Google Shape;2190;p20"/>
            <p:cNvSpPr/>
            <p:nvPr/>
          </p:nvSpPr>
          <p:spPr>
            <a:xfrm>
              <a:off x="3527613" y="1955225"/>
              <a:ext cx="22200" cy="5050"/>
            </a:xfrm>
            <a:custGeom>
              <a:avLst/>
              <a:gdLst/>
              <a:ahLst/>
              <a:cxnLst/>
              <a:rect l="l" t="t" r="r" b="b"/>
              <a:pathLst>
                <a:path w="888" h="202" extrusionOk="0">
                  <a:moveTo>
                    <a:pt x="1" y="1"/>
                  </a:moveTo>
                  <a:cubicBezTo>
                    <a:pt x="60" y="15"/>
                    <a:pt x="100" y="27"/>
                    <a:pt x="140" y="38"/>
                  </a:cubicBezTo>
                  <a:cubicBezTo>
                    <a:pt x="282" y="76"/>
                    <a:pt x="424" y="112"/>
                    <a:pt x="568" y="141"/>
                  </a:cubicBezTo>
                  <a:cubicBezTo>
                    <a:pt x="674" y="164"/>
                    <a:pt x="779" y="186"/>
                    <a:pt x="888" y="201"/>
                  </a:cubicBezTo>
                  <a:cubicBezTo>
                    <a:pt x="830" y="184"/>
                    <a:pt x="790" y="173"/>
                    <a:pt x="751" y="161"/>
                  </a:cubicBezTo>
                  <a:cubicBezTo>
                    <a:pt x="610" y="124"/>
                    <a:pt x="469" y="90"/>
                    <a:pt x="326" y="62"/>
                  </a:cubicBezTo>
                  <a:cubicBezTo>
                    <a:pt x="219" y="40"/>
                    <a:pt x="110" y="18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1" name="Google Shape;2191;p20"/>
            <p:cNvSpPr/>
            <p:nvPr/>
          </p:nvSpPr>
          <p:spPr>
            <a:xfrm>
              <a:off x="3558213" y="1912250"/>
              <a:ext cx="3100" cy="40425"/>
            </a:xfrm>
            <a:custGeom>
              <a:avLst/>
              <a:gdLst/>
              <a:ahLst/>
              <a:cxnLst/>
              <a:rect l="l" t="t" r="r" b="b"/>
              <a:pathLst>
                <a:path w="124" h="1617" extrusionOk="0">
                  <a:moveTo>
                    <a:pt x="124" y="1"/>
                  </a:moveTo>
                  <a:cubicBezTo>
                    <a:pt x="114" y="97"/>
                    <a:pt x="104" y="177"/>
                    <a:pt x="96" y="254"/>
                  </a:cubicBezTo>
                  <a:cubicBezTo>
                    <a:pt x="69" y="511"/>
                    <a:pt x="47" y="770"/>
                    <a:pt x="31" y="1028"/>
                  </a:cubicBezTo>
                  <a:cubicBezTo>
                    <a:pt x="18" y="1224"/>
                    <a:pt x="6" y="1421"/>
                    <a:pt x="0" y="1617"/>
                  </a:cubicBezTo>
                  <a:cubicBezTo>
                    <a:pt x="11" y="1520"/>
                    <a:pt x="18" y="1441"/>
                    <a:pt x="26" y="1362"/>
                  </a:cubicBezTo>
                  <a:cubicBezTo>
                    <a:pt x="53" y="1103"/>
                    <a:pt x="75" y="841"/>
                    <a:pt x="92" y="579"/>
                  </a:cubicBezTo>
                  <a:cubicBezTo>
                    <a:pt x="104" y="387"/>
                    <a:pt x="118" y="193"/>
                    <a:pt x="124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2" name="Google Shape;2192;p20"/>
            <p:cNvSpPr/>
            <p:nvPr/>
          </p:nvSpPr>
          <p:spPr>
            <a:xfrm>
              <a:off x="3581413" y="1933525"/>
              <a:ext cx="2900" cy="38075"/>
            </a:xfrm>
            <a:custGeom>
              <a:avLst/>
              <a:gdLst/>
              <a:ahLst/>
              <a:cxnLst/>
              <a:rect l="l" t="t" r="r" b="b"/>
              <a:pathLst>
                <a:path w="116" h="1523" extrusionOk="0">
                  <a:moveTo>
                    <a:pt x="116" y="0"/>
                  </a:moveTo>
                  <a:cubicBezTo>
                    <a:pt x="105" y="92"/>
                    <a:pt x="95" y="165"/>
                    <a:pt x="87" y="239"/>
                  </a:cubicBezTo>
                  <a:cubicBezTo>
                    <a:pt x="62" y="480"/>
                    <a:pt x="42" y="723"/>
                    <a:pt x="27" y="966"/>
                  </a:cubicBezTo>
                  <a:cubicBezTo>
                    <a:pt x="15" y="1151"/>
                    <a:pt x="7" y="1336"/>
                    <a:pt x="1" y="1523"/>
                  </a:cubicBezTo>
                  <a:cubicBezTo>
                    <a:pt x="9" y="1431"/>
                    <a:pt x="18" y="1358"/>
                    <a:pt x="25" y="1283"/>
                  </a:cubicBezTo>
                  <a:cubicBezTo>
                    <a:pt x="50" y="1039"/>
                    <a:pt x="73" y="791"/>
                    <a:pt x="87" y="546"/>
                  </a:cubicBezTo>
                  <a:cubicBezTo>
                    <a:pt x="100" y="363"/>
                    <a:pt x="111" y="182"/>
                    <a:pt x="11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3" name="Google Shape;2193;p20"/>
            <p:cNvSpPr/>
            <p:nvPr/>
          </p:nvSpPr>
          <p:spPr>
            <a:xfrm>
              <a:off x="3603238" y="1949900"/>
              <a:ext cx="1800" cy="39175"/>
            </a:xfrm>
            <a:custGeom>
              <a:avLst/>
              <a:gdLst/>
              <a:ahLst/>
              <a:cxnLst/>
              <a:rect l="l" t="t" r="r" b="b"/>
              <a:pathLst>
                <a:path w="72" h="1567" extrusionOk="0">
                  <a:moveTo>
                    <a:pt x="72" y="1"/>
                  </a:moveTo>
                  <a:cubicBezTo>
                    <a:pt x="65" y="95"/>
                    <a:pt x="58" y="171"/>
                    <a:pt x="51" y="247"/>
                  </a:cubicBezTo>
                  <a:cubicBezTo>
                    <a:pt x="33" y="496"/>
                    <a:pt x="21" y="746"/>
                    <a:pt x="13" y="996"/>
                  </a:cubicBezTo>
                  <a:cubicBezTo>
                    <a:pt x="5" y="1187"/>
                    <a:pt x="1" y="1377"/>
                    <a:pt x="1" y="1566"/>
                  </a:cubicBezTo>
                  <a:cubicBezTo>
                    <a:pt x="7" y="1472"/>
                    <a:pt x="13" y="1396"/>
                    <a:pt x="19" y="1321"/>
                  </a:cubicBezTo>
                  <a:cubicBezTo>
                    <a:pt x="38" y="1067"/>
                    <a:pt x="51" y="815"/>
                    <a:pt x="60" y="562"/>
                  </a:cubicBezTo>
                  <a:cubicBezTo>
                    <a:pt x="66" y="375"/>
                    <a:pt x="72" y="187"/>
                    <a:pt x="72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4" name="Google Shape;2194;p20"/>
            <p:cNvSpPr/>
            <p:nvPr/>
          </p:nvSpPr>
          <p:spPr>
            <a:xfrm>
              <a:off x="3678263" y="2107025"/>
              <a:ext cx="137925" cy="11850"/>
            </a:xfrm>
            <a:custGeom>
              <a:avLst/>
              <a:gdLst/>
              <a:ahLst/>
              <a:cxnLst/>
              <a:rect l="l" t="t" r="r" b="b"/>
              <a:pathLst>
                <a:path w="5517" h="474" extrusionOk="0">
                  <a:moveTo>
                    <a:pt x="5516" y="1"/>
                  </a:moveTo>
                  <a:lnTo>
                    <a:pt x="5516" y="1"/>
                  </a:lnTo>
                  <a:cubicBezTo>
                    <a:pt x="5234" y="94"/>
                    <a:pt x="4956" y="187"/>
                    <a:pt x="4680" y="278"/>
                  </a:cubicBezTo>
                  <a:cubicBezTo>
                    <a:pt x="4578" y="314"/>
                    <a:pt x="4470" y="349"/>
                    <a:pt x="4365" y="386"/>
                  </a:cubicBezTo>
                  <a:cubicBezTo>
                    <a:pt x="4311" y="403"/>
                    <a:pt x="4260" y="422"/>
                    <a:pt x="4206" y="439"/>
                  </a:cubicBezTo>
                  <a:cubicBezTo>
                    <a:pt x="4188" y="443"/>
                    <a:pt x="4166" y="444"/>
                    <a:pt x="4143" y="444"/>
                  </a:cubicBezTo>
                  <a:cubicBezTo>
                    <a:pt x="4115" y="444"/>
                    <a:pt x="4085" y="442"/>
                    <a:pt x="4057" y="442"/>
                  </a:cubicBezTo>
                  <a:cubicBezTo>
                    <a:pt x="4052" y="442"/>
                    <a:pt x="4048" y="442"/>
                    <a:pt x="4043" y="442"/>
                  </a:cubicBezTo>
                  <a:cubicBezTo>
                    <a:pt x="3821" y="439"/>
                    <a:pt x="3597" y="436"/>
                    <a:pt x="3374" y="434"/>
                  </a:cubicBezTo>
                  <a:cubicBezTo>
                    <a:pt x="3151" y="430"/>
                    <a:pt x="2928" y="434"/>
                    <a:pt x="2704" y="424"/>
                  </a:cubicBezTo>
                  <a:cubicBezTo>
                    <a:pt x="2481" y="411"/>
                    <a:pt x="2260" y="396"/>
                    <a:pt x="2036" y="381"/>
                  </a:cubicBezTo>
                  <a:cubicBezTo>
                    <a:pt x="1705" y="360"/>
                    <a:pt x="1374" y="335"/>
                    <a:pt x="1043" y="335"/>
                  </a:cubicBezTo>
                  <a:cubicBezTo>
                    <a:pt x="1035" y="335"/>
                    <a:pt x="1027" y="335"/>
                    <a:pt x="1020" y="335"/>
                  </a:cubicBezTo>
                  <a:cubicBezTo>
                    <a:pt x="683" y="330"/>
                    <a:pt x="346" y="325"/>
                    <a:pt x="1" y="320"/>
                  </a:cubicBezTo>
                  <a:lnTo>
                    <a:pt x="1" y="320"/>
                  </a:lnTo>
                  <a:cubicBezTo>
                    <a:pt x="299" y="329"/>
                    <a:pt x="591" y="338"/>
                    <a:pt x="881" y="347"/>
                  </a:cubicBezTo>
                  <a:cubicBezTo>
                    <a:pt x="1333" y="353"/>
                    <a:pt x="1784" y="391"/>
                    <a:pt x="2236" y="422"/>
                  </a:cubicBezTo>
                  <a:cubicBezTo>
                    <a:pt x="2459" y="434"/>
                    <a:pt x="2686" y="461"/>
                    <a:pt x="2911" y="462"/>
                  </a:cubicBezTo>
                  <a:cubicBezTo>
                    <a:pt x="3137" y="463"/>
                    <a:pt x="3362" y="467"/>
                    <a:pt x="3588" y="468"/>
                  </a:cubicBezTo>
                  <a:cubicBezTo>
                    <a:pt x="3755" y="469"/>
                    <a:pt x="3921" y="471"/>
                    <a:pt x="4090" y="473"/>
                  </a:cubicBezTo>
                  <a:cubicBezTo>
                    <a:pt x="4096" y="472"/>
                    <a:pt x="4102" y="472"/>
                    <a:pt x="4108" y="472"/>
                  </a:cubicBezTo>
                  <a:cubicBezTo>
                    <a:pt x="4126" y="472"/>
                    <a:pt x="4142" y="474"/>
                    <a:pt x="4160" y="474"/>
                  </a:cubicBezTo>
                  <a:cubicBezTo>
                    <a:pt x="4178" y="474"/>
                    <a:pt x="4197" y="472"/>
                    <a:pt x="4218" y="464"/>
                  </a:cubicBezTo>
                  <a:cubicBezTo>
                    <a:pt x="4258" y="451"/>
                    <a:pt x="4298" y="437"/>
                    <a:pt x="4336" y="424"/>
                  </a:cubicBezTo>
                  <a:cubicBezTo>
                    <a:pt x="4415" y="396"/>
                    <a:pt x="4494" y="368"/>
                    <a:pt x="4573" y="340"/>
                  </a:cubicBezTo>
                  <a:cubicBezTo>
                    <a:pt x="4885" y="227"/>
                    <a:pt x="5197" y="115"/>
                    <a:pt x="5516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5" name="Google Shape;2195;p20"/>
            <p:cNvSpPr/>
            <p:nvPr/>
          </p:nvSpPr>
          <p:spPr>
            <a:xfrm>
              <a:off x="3559263" y="1986400"/>
              <a:ext cx="23150" cy="1575"/>
            </a:xfrm>
            <a:custGeom>
              <a:avLst/>
              <a:gdLst/>
              <a:ahLst/>
              <a:cxnLst/>
              <a:rect l="l" t="t" r="r" b="b"/>
              <a:pathLst>
                <a:path w="926" h="63" extrusionOk="0">
                  <a:moveTo>
                    <a:pt x="1" y="0"/>
                  </a:moveTo>
                  <a:cubicBezTo>
                    <a:pt x="62" y="7"/>
                    <a:pt x="105" y="12"/>
                    <a:pt x="147" y="16"/>
                  </a:cubicBezTo>
                  <a:cubicBezTo>
                    <a:pt x="295" y="33"/>
                    <a:pt x="445" y="45"/>
                    <a:pt x="593" y="55"/>
                  </a:cubicBezTo>
                  <a:cubicBezTo>
                    <a:pt x="692" y="58"/>
                    <a:pt x="792" y="63"/>
                    <a:pt x="890" y="63"/>
                  </a:cubicBezTo>
                  <a:cubicBezTo>
                    <a:pt x="902" y="63"/>
                    <a:pt x="914" y="63"/>
                    <a:pt x="926" y="62"/>
                  </a:cubicBezTo>
                  <a:cubicBezTo>
                    <a:pt x="879" y="55"/>
                    <a:pt x="830" y="49"/>
                    <a:pt x="781" y="44"/>
                  </a:cubicBezTo>
                  <a:cubicBezTo>
                    <a:pt x="635" y="27"/>
                    <a:pt x="485" y="16"/>
                    <a:pt x="339" y="10"/>
                  </a:cubicBezTo>
                  <a:cubicBezTo>
                    <a:pt x="227" y="4"/>
                    <a:pt x="115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6" name="Google Shape;2196;p20"/>
            <p:cNvSpPr/>
            <p:nvPr/>
          </p:nvSpPr>
          <p:spPr>
            <a:xfrm>
              <a:off x="3587738" y="2007575"/>
              <a:ext cx="26475" cy="5750"/>
            </a:xfrm>
            <a:custGeom>
              <a:avLst/>
              <a:gdLst/>
              <a:ahLst/>
              <a:cxnLst/>
              <a:rect l="l" t="t" r="r" b="b"/>
              <a:pathLst>
                <a:path w="1059" h="230" extrusionOk="0">
                  <a:moveTo>
                    <a:pt x="1" y="1"/>
                  </a:moveTo>
                  <a:lnTo>
                    <a:pt x="166" y="42"/>
                  </a:lnTo>
                  <a:cubicBezTo>
                    <a:pt x="336" y="84"/>
                    <a:pt x="506" y="126"/>
                    <a:pt x="677" y="160"/>
                  </a:cubicBezTo>
                  <a:cubicBezTo>
                    <a:pt x="806" y="187"/>
                    <a:pt x="933" y="212"/>
                    <a:pt x="1059" y="229"/>
                  </a:cubicBezTo>
                  <a:cubicBezTo>
                    <a:pt x="1004" y="212"/>
                    <a:pt x="949" y="199"/>
                    <a:pt x="894" y="184"/>
                  </a:cubicBezTo>
                  <a:cubicBezTo>
                    <a:pt x="727" y="144"/>
                    <a:pt x="557" y="105"/>
                    <a:pt x="389" y="73"/>
                  </a:cubicBezTo>
                  <a:cubicBezTo>
                    <a:pt x="276" y="53"/>
                    <a:pt x="176" y="34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7" name="Google Shape;2197;p20"/>
            <p:cNvSpPr/>
            <p:nvPr/>
          </p:nvSpPr>
          <p:spPr>
            <a:xfrm>
              <a:off x="3654263" y="1969975"/>
              <a:ext cx="10675" cy="33300"/>
            </a:xfrm>
            <a:custGeom>
              <a:avLst/>
              <a:gdLst/>
              <a:ahLst/>
              <a:cxnLst/>
              <a:rect l="l" t="t" r="r" b="b"/>
              <a:pathLst>
                <a:path w="427" h="1332" extrusionOk="0">
                  <a:moveTo>
                    <a:pt x="426" y="0"/>
                  </a:moveTo>
                  <a:cubicBezTo>
                    <a:pt x="397" y="82"/>
                    <a:pt x="373" y="144"/>
                    <a:pt x="349" y="207"/>
                  </a:cubicBezTo>
                  <a:cubicBezTo>
                    <a:pt x="274" y="416"/>
                    <a:pt x="206" y="629"/>
                    <a:pt x="141" y="842"/>
                  </a:cubicBezTo>
                  <a:cubicBezTo>
                    <a:pt x="92" y="1003"/>
                    <a:pt x="46" y="1167"/>
                    <a:pt x="0" y="1331"/>
                  </a:cubicBezTo>
                  <a:cubicBezTo>
                    <a:pt x="30" y="1250"/>
                    <a:pt x="52" y="1187"/>
                    <a:pt x="74" y="1123"/>
                  </a:cubicBezTo>
                  <a:cubicBezTo>
                    <a:pt x="150" y="910"/>
                    <a:pt x="219" y="696"/>
                    <a:pt x="287" y="481"/>
                  </a:cubicBezTo>
                  <a:cubicBezTo>
                    <a:pt x="336" y="322"/>
                    <a:pt x="384" y="162"/>
                    <a:pt x="42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8" name="Google Shape;2198;p20"/>
            <p:cNvSpPr/>
            <p:nvPr/>
          </p:nvSpPr>
          <p:spPr>
            <a:xfrm>
              <a:off x="3661563" y="2002975"/>
              <a:ext cx="48200" cy="7375"/>
            </a:xfrm>
            <a:custGeom>
              <a:avLst/>
              <a:gdLst/>
              <a:ahLst/>
              <a:cxnLst/>
              <a:rect l="l" t="t" r="r" b="b"/>
              <a:pathLst>
                <a:path w="1928" h="295" extrusionOk="0">
                  <a:moveTo>
                    <a:pt x="1927" y="0"/>
                  </a:moveTo>
                  <a:cubicBezTo>
                    <a:pt x="1817" y="26"/>
                    <a:pt x="1723" y="49"/>
                    <a:pt x="1626" y="72"/>
                  </a:cubicBezTo>
                  <a:cubicBezTo>
                    <a:pt x="1469" y="111"/>
                    <a:pt x="1319" y="150"/>
                    <a:pt x="1170" y="188"/>
                  </a:cubicBezTo>
                  <a:cubicBezTo>
                    <a:pt x="1094" y="208"/>
                    <a:pt x="1020" y="230"/>
                    <a:pt x="944" y="250"/>
                  </a:cubicBezTo>
                  <a:cubicBezTo>
                    <a:pt x="926" y="254"/>
                    <a:pt x="910" y="258"/>
                    <a:pt x="891" y="264"/>
                  </a:cubicBezTo>
                  <a:cubicBezTo>
                    <a:pt x="870" y="264"/>
                    <a:pt x="851" y="267"/>
                    <a:pt x="833" y="267"/>
                  </a:cubicBezTo>
                  <a:cubicBezTo>
                    <a:pt x="792" y="268"/>
                    <a:pt x="754" y="269"/>
                    <a:pt x="715" y="269"/>
                  </a:cubicBezTo>
                  <a:cubicBezTo>
                    <a:pt x="489" y="276"/>
                    <a:pt x="275" y="286"/>
                    <a:pt x="1" y="295"/>
                  </a:cubicBezTo>
                  <a:lnTo>
                    <a:pt x="310" y="295"/>
                  </a:lnTo>
                  <a:cubicBezTo>
                    <a:pt x="473" y="294"/>
                    <a:pt x="629" y="292"/>
                    <a:pt x="785" y="292"/>
                  </a:cubicBezTo>
                  <a:cubicBezTo>
                    <a:pt x="826" y="291"/>
                    <a:pt x="862" y="294"/>
                    <a:pt x="906" y="287"/>
                  </a:cubicBezTo>
                  <a:cubicBezTo>
                    <a:pt x="944" y="276"/>
                    <a:pt x="983" y="268"/>
                    <a:pt x="1021" y="257"/>
                  </a:cubicBezTo>
                  <a:cubicBezTo>
                    <a:pt x="1097" y="236"/>
                    <a:pt x="1174" y="215"/>
                    <a:pt x="1250" y="195"/>
                  </a:cubicBezTo>
                  <a:cubicBezTo>
                    <a:pt x="1478" y="131"/>
                    <a:pt x="1705" y="69"/>
                    <a:pt x="1927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9" name="Google Shape;2199;p20"/>
            <p:cNvSpPr/>
            <p:nvPr/>
          </p:nvSpPr>
          <p:spPr>
            <a:xfrm>
              <a:off x="3676863" y="1949750"/>
              <a:ext cx="7150" cy="34125"/>
            </a:xfrm>
            <a:custGeom>
              <a:avLst/>
              <a:gdLst/>
              <a:ahLst/>
              <a:cxnLst/>
              <a:rect l="l" t="t" r="r" b="b"/>
              <a:pathLst>
                <a:path w="286" h="1365" extrusionOk="0">
                  <a:moveTo>
                    <a:pt x="285" y="1"/>
                  </a:moveTo>
                  <a:cubicBezTo>
                    <a:pt x="265" y="83"/>
                    <a:pt x="249" y="149"/>
                    <a:pt x="233" y="213"/>
                  </a:cubicBezTo>
                  <a:cubicBezTo>
                    <a:pt x="181" y="430"/>
                    <a:pt x="134" y="648"/>
                    <a:pt x="92" y="867"/>
                  </a:cubicBezTo>
                  <a:cubicBezTo>
                    <a:pt x="60" y="1033"/>
                    <a:pt x="28" y="1198"/>
                    <a:pt x="0" y="1364"/>
                  </a:cubicBezTo>
                  <a:cubicBezTo>
                    <a:pt x="20" y="1283"/>
                    <a:pt x="36" y="1216"/>
                    <a:pt x="51" y="1150"/>
                  </a:cubicBezTo>
                  <a:cubicBezTo>
                    <a:pt x="102" y="931"/>
                    <a:pt x="148" y="711"/>
                    <a:pt x="194" y="491"/>
                  </a:cubicBezTo>
                  <a:cubicBezTo>
                    <a:pt x="225" y="328"/>
                    <a:pt x="257" y="166"/>
                    <a:pt x="285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0" name="Google Shape;2200;p20"/>
            <p:cNvSpPr/>
            <p:nvPr/>
          </p:nvSpPr>
          <p:spPr>
            <a:xfrm>
              <a:off x="3702588" y="1918425"/>
              <a:ext cx="5225" cy="25975"/>
            </a:xfrm>
            <a:custGeom>
              <a:avLst/>
              <a:gdLst/>
              <a:ahLst/>
              <a:cxnLst/>
              <a:rect l="l" t="t" r="r" b="b"/>
              <a:pathLst>
                <a:path w="209" h="1039" extrusionOk="0">
                  <a:moveTo>
                    <a:pt x="208" y="1"/>
                  </a:moveTo>
                  <a:cubicBezTo>
                    <a:pt x="191" y="67"/>
                    <a:pt x="180" y="116"/>
                    <a:pt x="169" y="164"/>
                  </a:cubicBezTo>
                  <a:cubicBezTo>
                    <a:pt x="129" y="330"/>
                    <a:pt x="92" y="496"/>
                    <a:pt x="61" y="664"/>
                  </a:cubicBezTo>
                  <a:cubicBezTo>
                    <a:pt x="39" y="788"/>
                    <a:pt x="16" y="912"/>
                    <a:pt x="0" y="1038"/>
                  </a:cubicBezTo>
                  <a:cubicBezTo>
                    <a:pt x="17" y="972"/>
                    <a:pt x="29" y="923"/>
                    <a:pt x="42" y="876"/>
                  </a:cubicBezTo>
                  <a:cubicBezTo>
                    <a:pt x="82" y="713"/>
                    <a:pt x="115" y="547"/>
                    <a:pt x="144" y="380"/>
                  </a:cubicBezTo>
                  <a:cubicBezTo>
                    <a:pt x="168" y="255"/>
                    <a:pt x="190" y="128"/>
                    <a:pt x="208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1" name="Google Shape;2201;p20"/>
            <p:cNvSpPr/>
            <p:nvPr/>
          </p:nvSpPr>
          <p:spPr>
            <a:xfrm>
              <a:off x="3707138" y="1963050"/>
              <a:ext cx="45100" cy="3200"/>
            </a:xfrm>
            <a:custGeom>
              <a:avLst/>
              <a:gdLst/>
              <a:ahLst/>
              <a:cxnLst/>
              <a:rect l="l" t="t" r="r" b="b"/>
              <a:pathLst>
                <a:path w="1804" h="128" extrusionOk="0">
                  <a:moveTo>
                    <a:pt x="1803" y="1"/>
                  </a:moveTo>
                  <a:lnTo>
                    <a:pt x="1803" y="1"/>
                  </a:lnTo>
                  <a:cubicBezTo>
                    <a:pt x="1698" y="6"/>
                    <a:pt x="1609" y="8"/>
                    <a:pt x="1518" y="12"/>
                  </a:cubicBezTo>
                  <a:cubicBezTo>
                    <a:pt x="1231" y="25"/>
                    <a:pt x="942" y="45"/>
                    <a:pt x="656" y="68"/>
                  </a:cubicBezTo>
                  <a:cubicBezTo>
                    <a:pt x="451" y="86"/>
                    <a:pt x="256" y="105"/>
                    <a:pt x="0" y="128"/>
                  </a:cubicBezTo>
                  <a:cubicBezTo>
                    <a:pt x="106" y="123"/>
                    <a:pt x="196" y="118"/>
                    <a:pt x="285" y="114"/>
                  </a:cubicBezTo>
                  <a:cubicBezTo>
                    <a:pt x="577" y="100"/>
                    <a:pt x="868" y="84"/>
                    <a:pt x="1158" y="61"/>
                  </a:cubicBezTo>
                  <a:cubicBezTo>
                    <a:pt x="1374" y="43"/>
                    <a:pt x="1588" y="26"/>
                    <a:pt x="1803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2" name="Google Shape;2202;p20"/>
            <p:cNvSpPr/>
            <p:nvPr/>
          </p:nvSpPr>
          <p:spPr>
            <a:xfrm>
              <a:off x="3703588" y="1985475"/>
              <a:ext cx="18750" cy="900"/>
            </a:xfrm>
            <a:custGeom>
              <a:avLst/>
              <a:gdLst/>
              <a:ahLst/>
              <a:cxnLst/>
              <a:rect l="l" t="t" r="r" b="b"/>
              <a:pathLst>
                <a:path w="750" h="36" extrusionOk="0">
                  <a:moveTo>
                    <a:pt x="632" y="0"/>
                  </a:moveTo>
                  <a:cubicBezTo>
                    <a:pt x="513" y="0"/>
                    <a:pt x="392" y="4"/>
                    <a:pt x="272" y="14"/>
                  </a:cubicBezTo>
                  <a:cubicBezTo>
                    <a:pt x="183" y="20"/>
                    <a:pt x="91" y="26"/>
                    <a:pt x="0" y="36"/>
                  </a:cubicBezTo>
                  <a:lnTo>
                    <a:pt x="118" y="36"/>
                  </a:lnTo>
                  <a:cubicBezTo>
                    <a:pt x="239" y="36"/>
                    <a:pt x="361" y="33"/>
                    <a:pt x="482" y="26"/>
                  </a:cubicBezTo>
                  <a:cubicBezTo>
                    <a:pt x="572" y="20"/>
                    <a:pt x="661" y="14"/>
                    <a:pt x="749" y="2"/>
                  </a:cubicBezTo>
                  <a:cubicBezTo>
                    <a:pt x="710" y="0"/>
                    <a:pt x="670" y="0"/>
                    <a:pt x="632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3" name="Google Shape;2203;p20"/>
            <p:cNvSpPr/>
            <p:nvPr/>
          </p:nvSpPr>
          <p:spPr>
            <a:xfrm>
              <a:off x="3655338" y="2033575"/>
              <a:ext cx="9900" cy="41550"/>
            </a:xfrm>
            <a:custGeom>
              <a:avLst/>
              <a:gdLst/>
              <a:ahLst/>
              <a:cxnLst/>
              <a:rect l="l" t="t" r="r" b="b"/>
              <a:pathLst>
                <a:path w="396" h="1662" extrusionOk="0">
                  <a:moveTo>
                    <a:pt x="395" y="1"/>
                  </a:moveTo>
                  <a:cubicBezTo>
                    <a:pt x="367" y="98"/>
                    <a:pt x="346" y="178"/>
                    <a:pt x="323" y="259"/>
                  </a:cubicBezTo>
                  <a:cubicBezTo>
                    <a:pt x="253" y="522"/>
                    <a:pt x="187" y="787"/>
                    <a:pt x="129" y="1053"/>
                  </a:cubicBezTo>
                  <a:cubicBezTo>
                    <a:pt x="83" y="1254"/>
                    <a:pt x="41" y="1457"/>
                    <a:pt x="0" y="1662"/>
                  </a:cubicBezTo>
                  <a:cubicBezTo>
                    <a:pt x="27" y="1564"/>
                    <a:pt x="48" y="1482"/>
                    <a:pt x="70" y="1401"/>
                  </a:cubicBezTo>
                  <a:cubicBezTo>
                    <a:pt x="138" y="1134"/>
                    <a:pt x="206" y="868"/>
                    <a:pt x="267" y="599"/>
                  </a:cubicBezTo>
                  <a:cubicBezTo>
                    <a:pt x="311" y="401"/>
                    <a:pt x="357" y="201"/>
                    <a:pt x="395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4" name="Google Shape;2204;p20"/>
            <p:cNvSpPr/>
            <p:nvPr/>
          </p:nvSpPr>
          <p:spPr>
            <a:xfrm>
              <a:off x="3677713" y="2019425"/>
              <a:ext cx="13850" cy="29275"/>
            </a:xfrm>
            <a:custGeom>
              <a:avLst/>
              <a:gdLst/>
              <a:ahLst/>
              <a:cxnLst/>
              <a:rect l="l" t="t" r="r" b="b"/>
              <a:pathLst>
                <a:path w="554" h="1171" extrusionOk="0">
                  <a:moveTo>
                    <a:pt x="554" y="0"/>
                  </a:moveTo>
                  <a:cubicBezTo>
                    <a:pt x="516" y="70"/>
                    <a:pt x="487" y="125"/>
                    <a:pt x="459" y="180"/>
                  </a:cubicBezTo>
                  <a:cubicBezTo>
                    <a:pt x="364" y="363"/>
                    <a:pt x="276" y="551"/>
                    <a:pt x="189" y="738"/>
                  </a:cubicBezTo>
                  <a:cubicBezTo>
                    <a:pt x="125" y="882"/>
                    <a:pt x="62" y="1025"/>
                    <a:pt x="1" y="1171"/>
                  </a:cubicBezTo>
                  <a:cubicBezTo>
                    <a:pt x="36" y="1099"/>
                    <a:pt x="64" y="1044"/>
                    <a:pt x="94" y="989"/>
                  </a:cubicBezTo>
                  <a:cubicBezTo>
                    <a:pt x="188" y="803"/>
                    <a:pt x="280" y="614"/>
                    <a:pt x="368" y="425"/>
                  </a:cubicBezTo>
                  <a:cubicBezTo>
                    <a:pt x="431" y="284"/>
                    <a:pt x="495" y="143"/>
                    <a:pt x="554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5" name="Google Shape;2205;p20"/>
            <p:cNvSpPr/>
            <p:nvPr/>
          </p:nvSpPr>
          <p:spPr>
            <a:xfrm>
              <a:off x="3720838" y="1975600"/>
              <a:ext cx="18575" cy="35650"/>
            </a:xfrm>
            <a:custGeom>
              <a:avLst/>
              <a:gdLst/>
              <a:ahLst/>
              <a:cxnLst/>
              <a:rect l="l" t="t" r="r" b="b"/>
              <a:pathLst>
                <a:path w="743" h="1426" extrusionOk="0">
                  <a:moveTo>
                    <a:pt x="743" y="0"/>
                  </a:moveTo>
                  <a:lnTo>
                    <a:pt x="743" y="0"/>
                  </a:lnTo>
                  <a:cubicBezTo>
                    <a:pt x="695" y="85"/>
                    <a:pt x="657" y="152"/>
                    <a:pt x="618" y="220"/>
                  </a:cubicBezTo>
                  <a:cubicBezTo>
                    <a:pt x="492" y="444"/>
                    <a:pt x="373" y="669"/>
                    <a:pt x="259" y="899"/>
                  </a:cubicBezTo>
                  <a:cubicBezTo>
                    <a:pt x="179" y="1061"/>
                    <a:pt x="104" y="1212"/>
                    <a:pt x="0" y="1425"/>
                  </a:cubicBezTo>
                  <a:cubicBezTo>
                    <a:pt x="46" y="1341"/>
                    <a:pt x="84" y="1272"/>
                    <a:pt x="123" y="1204"/>
                  </a:cubicBezTo>
                  <a:cubicBezTo>
                    <a:pt x="249" y="976"/>
                    <a:pt x="371" y="748"/>
                    <a:pt x="490" y="518"/>
                  </a:cubicBezTo>
                  <a:cubicBezTo>
                    <a:pt x="577" y="346"/>
                    <a:pt x="663" y="175"/>
                    <a:pt x="743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6" name="Google Shape;2206;p20"/>
            <p:cNvSpPr/>
            <p:nvPr/>
          </p:nvSpPr>
          <p:spPr>
            <a:xfrm>
              <a:off x="3757563" y="1941150"/>
              <a:ext cx="31250" cy="47950"/>
            </a:xfrm>
            <a:custGeom>
              <a:avLst/>
              <a:gdLst/>
              <a:ahLst/>
              <a:cxnLst/>
              <a:rect l="l" t="t" r="r" b="b"/>
              <a:pathLst>
                <a:path w="1250" h="1918" extrusionOk="0">
                  <a:moveTo>
                    <a:pt x="1249" y="1"/>
                  </a:moveTo>
                  <a:cubicBezTo>
                    <a:pt x="1176" y="107"/>
                    <a:pt x="1110" y="201"/>
                    <a:pt x="1045" y="297"/>
                  </a:cubicBezTo>
                  <a:cubicBezTo>
                    <a:pt x="840" y="599"/>
                    <a:pt x="638" y="902"/>
                    <a:pt x="443" y="1212"/>
                  </a:cubicBezTo>
                  <a:cubicBezTo>
                    <a:pt x="301" y="1438"/>
                    <a:pt x="166" y="1655"/>
                    <a:pt x="1" y="1918"/>
                  </a:cubicBezTo>
                  <a:cubicBezTo>
                    <a:pt x="73" y="1809"/>
                    <a:pt x="136" y="1715"/>
                    <a:pt x="202" y="1618"/>
                  </a:cubicBezTo>
                  <a:cubicBezTo>
                    <a:pt x="407" y="1310"/>
                    <a:pt x="613" y="1003"/>
                    <a:pt x="813" y="692"/>
                  </a:cubicBezTo>
                  <a:cubicBezTo>
                    <a:pt x="961" y="462"/>
                    <a:pt x="1109" y="233"/>
                    <a:pt x="1249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7" name="Google Shape;2207;p20"/>
            <p:cNvSpPr/>
            <p:nvPr/>
          </p:nvSpPr>
          <p:spPr>
            <a:xfrm>
              <a:off x="3775263" y="1961950"/>
              <a:ext cx="50025" cy="21325"/>
            </a:xfrm>
            <a:custGeom>
              <a:avLst/>
              <a:gdLst/>
              <a:ahLst/>
              <a:cxnLst/>
              <a:rect l="l" t="t" r="r" b="b"/>
              <a:pathLst>
                <a:path w="2001" h="853" extrusionOk="0">
                  <a:moveTo>
                    <a:pt x="2001" y="1"/>
                  </a:moveTo>
                  <a:cubicBezTo>
                    <a:pt x="1883" y="45"/>
                    <a:pt x="1783" y="85"/>
                    <a:pt x="1680" y="124"/>
                  </a:cubicBezTo>
                  <a:cubicBezTo>
                    <a:pt x="1360" y="253"/>
                    <a:pt x="1038" y="386"/>
                    <a:pt x="723" y="527"/>
                  </a:cubicBezTo>
                  <a:cubicBezTo>
                    <a:pt x="491" y="631"/>
                    <a:pt x="271" y="730"/>
                    <a:pt x="1" y="852"/>
                  </a:cubicBezTo>
                  <a:cubicBezTo>
                    <a:pt x="115" y="807"/>
                    <a:pt x="217" y="765"/>
                    <a:pt x="319" y="724"/>
                  </a:cubicBezTo>
                  <a:cubicBezTo>
                    <a:pt x="644" y="593"/>
                    <a:pt x="968" y="458"/>
                    <a:pt x="1291" y="317"/>
                  </a:cubicBezTo>
                  <a:cubicBezTo>
                    <a:pt x="1527" y="216"/>
                    <a:pt x="1765" y="112"/>
                    <a:pt x="200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8" name="Google Shape;2208;p20"/>
            <p:cNvSpPr/>
            <p:nvPr/>
          </p:nvSpPr>
          <p:spPr>
            <a:xfrm>
              <a:off x="3730813" y="1996400"/>
              <a:ext cx="104300" cy="28025"/>
            </a:xfrm>
            <a:custGeom>
              <a:avLst/>
              <a:gdLst/>
              <a:ahLst/>
              <a:cxnLst/>
              <a:rect l="l" t="t" r="r" b="b"/>
              <a:pathLst>
                <a:path w="4172" h="1121" extrusionOk="0">
                  <a:moveTo>
                    <a:pt x="3938" y="0"/>
                  </a:moveTo>
                  <a:lnTo>
                    <a:pt x="3938" y="0"/>
                  </a:lnTo>
                  <a:cubicBezTo>
                    <a:pt x="3871" y="56"/>
                    <a:pt x="3817" y="102"/>
                    <a:pt x="3763" y="146"/>
                  </a:cubicBezTo>
                  <a:cubicBezTo>
                    <a:pt x="3589" y="295"/>
                    <a:pt x="3419" y="450"/>
                    <a:pt x="3250" y="606"/>
                  </a:cubicBezTo>
                  <a:cubicBezTo>
                    <a:pt x="3159" y="691"/>
                    <a:pt x="3069" y="778"/>
                    <a:pt x="2979" y="866"/>
                  </a:cubicBezTo>
                  <a:cubicBezTo>
                    <a:pt x="2920" y="886"/>
                    <a:pt x="2863" y="904"/>
                    <a:pt x="2804" y="924"/>
                  </a:cubicBezTo>
                  <a:cubicBezTo>
                    <a:pt x="2765" y="941"/>
                    <a:pt x="2728" y="942"/>
                    <a:pt x="2682" y="947"/>
                  </a:cubicBezTo>
                  <a:cubicBezTo>
                    <a:pt x="2639" y="952"/>
                    <a:pt x="2598" y="955"/>
                    <a:pt x="2556" y="960"/>
                  </a:cubicBezTo>
                  <a:cubicBezTo>
                    <a:pt x="2217" y="997"/>
                    <a:pt x="1880" y="1034"/>
                    <a:pt x="1543" y="1070"/>
                  </a:cubicBezTo>
                  <a:cubicBezTo>
                    <a:pt x="1453" y="1088"/>
                    <a:pt x="1364" y="1094"/>
                    <a:pt x="1275" y="1094"/>
                  </a:cubicBezTo>
                  <a:cubicBezTo>
                    <a:pt x="1108" y="1094"/>
                    <a:pt x="942" y="1073"/>
                    <a:pt x="772" y="1063"/>
                  </a:cubicBezTo>
                  <a:cubicBezTo>
                    <a:pt x="519" y="1045"/>
                    <a:pt x="263" y="1028"/>
                    <a:pt x="0" y="1009"/>
                  </a:cubicBezTo>
                  <a:lnTo>
                    <a:pt x="0" y="1009"/>
                  </a:lnTo>
                  <a:cubicBezTo>
                    <a:pt x="228" y="1031"/>
                    <a:pt x="448" y="1051"/>
                    <a:pt x="668" y="1070"/>
                  </a:cubicBezTo>
                  <a:cubicBezTo>
                    <a:pt x="839" y="1086"/>
                    <a:pt x="1011" y="1101"/>
                    <a:pt x="1182" y="1114"/>
                  </a:cubicBezTo>
                  <a:cubicBezTo>
                    <a:pt x="1210" y="1119"/>
                    <a:pt x="1239" y="1121"/>
                    <a:pt x="1268" y="1121"/>
                  </a:cubicBezTo>
                  <a:cubicBezTo>
                    <a:pt x="1326" y="1121"/>
                    <a:pt x="1384" y="1114"/>
                    <a:pt x="1440" y="1107"/>
                  </a:cubicBezTo>
                  <a:cubicBezTo>
                    <a:pt x="1526" y="1097"/>
                    <a:pt x="1611" y="1089"/>
                    <a:pt x="1697" y="1081"/>
                  </a:cubicBezTo>
                  <a:cubicBezTo>
                    <a:pt x="2039" y="1045"/>
                    <a:pt x="2381" y="1008"/>
                    <a:pt x="2723" y="973"/>
                  </a:cubicBezTo>
                  <a:cubicBezTo>
                    <a:pt x="2795" y="954"/>
                    <a:pt x="2865" y="932"/>
                    <a:pt x="2936" y="910"/>
                  </a:cubicBezTo>
                  <a:lnTo>
                    <a:pt x="2936" y="910"/>
                  </a:lnTo>
                  <a:cubicBezTo>
                    <a:pt x="2914" y="931"/>
                    <a:pt x="2892" y="951"/>
                    <a:pt x="2871" y="971"/>
                  </a:cubicBezTo>
                  <a:cubicBezTo>
                    <a:pt x="2899" y="947"/>
                    <a:pt x="2924" y="927"/>
                    <a:pt x="2948" y="905"/>
                  </a:cubicBezTo>
                  <a:cubicBezTo>
                    <a:pt x="3118" y="850"/>
                    <a:pt x="3283" y="789"/>
                    <a:pt x="3451" y="735"/>
                  </a:cubicBezTo>
                  <a:cubicBezTo>
                    <a:pt x="3688" y="653"/>
                    <a:pt x="3926" y="570"/>
                    <a:pt x="4171" y="486"/>
                  </a:cubicBezTo>
                  <a:lnTo>
                    <a:pt x="4171" y="486"/>
                  </a:lnTo>
                  <a:cubicBezTo>
                    <a:pt x="3953" y="555"/>
                    <a:pt x="3742" y="623"/>
                    <a:pt x="3532" y="688"/>
                  </a:cubicBezTo>
                  <a:cubicBezTo>
                    <a:pt x="3367" y="738"/>
                    <a:pt x="3206" y="790"/>
                    <a:pt x="3046" y="843"/>
                  </a:cubicBezTo>
                  <a:cubicBezTo>
                    <a:pt x="3029" y="849"/>
                    <a:pt x="3014" y="853"/>
                    <a:pt x="2997" y="860"/>
                  </a:cubicBezTo>
                  <a:cubicBezTo>
                    <a:pt x="3012" y="848"/>
                    <a:pt x="3028" y="833"/>
                    <a:pt x="3042" y="821"/>
                  </a:cubicBezTo>
                  <a:cubicBezTo>
                    <a:pt x="3219" y="668"/>
                    <a:pt x="3393" y="514"/>
                    <a:pt x="3565" y="356"/>
                  </a:cubicBezTo>
                  <a:cubicBezTo>
                    <a:pt x="3691" y="240"/>
                    <a:pt x="3817" y="122"/>
                    <a:pt x="3938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9" name="Google Shape;2209;p20"/>
            <p:cNvSpPr/>
            <p:nvPr/>
          </p:nvSpPr>
          <p:spPr>
            <a:xfrm>
              <a:off x="3718713" y="2041750"/>
              <a:ext cx="25425" cy="12425"/>
            </a:xfrm>
            <a:custGeom>
              <a:avLst/>
              <a:gdLst/>
              <a:ahLst/>
              <a:cxnLst/>
              <a:rect l="l" t="t" r="r" b="b"/>
              <a:pathLst>
                <a:path w="1017" h="497" extrusionOk="0">
                  <a:moveTo>
                    <a:pt x="1016" y="0"/>
                  </a:moveTo>
                  <a:cubicBezTo>
                    <a:pt x="950" y="27"/>
                    <a:pt x="901" y="48"/>
                    <a:pt x="852" y="70"/>
                  </a:cubicBezTo>
                  <a:cubicBezTo>
                    <a:pt x="687" y="143"/>
                    <a:pt x="526" y="222"/>
                    <a:pt x="364" y="303"/>
                  </a:cubicBezTo>
                  <a:cubicBezTo>
                    <a:pt x="242" y="367"/>
                    <a:pt x="120" y="431"/>
                    <a:pt x="1" y="497"/>
                  </a:cubicBezTo>
                  <a:cubicBezTo>
                    <a:pt x="65" y="466"/>
                    <a:pt x="114" y="444"/>
                    <a:pt x="162" y="423"/>
                  </a:cubicBezTo>
                  <a:cubicBezTo>
                    <a:pt x="330" y="350"/>
                    <a:pt x="495" y="270"/>
                    <a:pt x="658" y="189"/>
                  </a:cubicBezTo>
                  <a:cubicBezTo>
                    <a:pt x="779" y="127"/>
                    <a:pt x="900" y="66"/>
                    <a:pt x="101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0" name="Google Shape;2210;p20"/>
            <p:cNvSpPr/>
            <p:nvPr/>
          </p:nvSpPr>
          <p:spPr>
            <a:xfrm>
              <a:off x="3754363" y="2006300"/>
              <a:ext cx="32900" cy="15800"/>
            </a:xfrm>
            <a:custGeom>
              <a:avLst/>
              <a:gdLst/>
              <a:ahLst/>
              <a:cxnLst/>
              <a:rect l="l" t="t" r="r" b="b"/>
              <a:pathLst>
                <a:path w="1316" h="632" extrusionOk="0">
                  <a:moveTo>
                    <a:pt x="1315" y="0"/>
                  </a:moveTo>
                  <a:lnTo>
                    <a:pt x="1315" y="0"/>
                  </a:lnTo>
                  <a:cubicBezTo>
                    <a:pt x="1233" y="35"/>
                    <a:pt x="1168" y="63"/>
                    <a:pt x="1103" y="90"/>
                  </a:cubicBezTo>
                  <a:cubicBezTo>
                    <a:pt x="893" y="185"/>
                    <a:pt x="681" y="284"/>
                    <a:pt x="473" y="388"/>
                  </a:cubicBezTo>
                  <a:cubicBezTo>
                    <a:pt x="330" y="462"/>
                    <a:pt x="196" y="531"/>
                    <a:pt x="0" y="632"/>
                  </a:cubicBezTo>
                  <a:cubicBezTo>
                    <a:pt x="81" y="595"/>
                    <a:pt x="146" y="566"/>
                    <a:pt x="209" y="539"/>
                  </a:cubicBezTo>
                  <a:cubicBezTo>
                    <a:pt x="425" y="442"/>
                    <a:pt x="639" y="343"/>
                    <a:pt x="850" y="239"/>
                  </a:cubicBezTo>
                  <a:cubicBezTo>
                    <a:pt x="1006" y="162"/>
                    <a:pt x="1162" y="84"/>
                    <a:pt x="1315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1" name="Google Shape;2211;p20"/>
            <p:cNvSpPr/>
            <p:nvPr/>
          </p:nvSpPr>
          <p:spPr>
            <a:xfrm>
              <a:off x="3759388" y="2040300"/>
              <a:ext cx="18650" cy="15875"/>
            </a:xfrm>
            <a:custGeom>
              <a:avLst/>
              <a:gdLst/>
              <a:ahLst/>
              <a:cxnLst/>
              <a:rect l="l" t="t" r="r" b="b"/>
              <a:pathLst>
                <a:path w="746" h="635" extrusionOk="0">
                  <a:moveTo>
                    <a:pt x="746" y="1"/>
                  </a:moveTo>
                  <a:lnTo>
                    <a:pt x="746" y="1"/>
                  </a:lnTo>
                  <a:cubicBezTo>
                    <a:pt x="704" y="30"/>
                    <a:pt x="663" y="62"/>
                    <a:pt x="621" y="92"/>
                  </a:cubicBezTo>
                  <a:cubicBezTo>
                    <a:pt x="499" y="189"/>
                    <a:pt x="380" y="289"/>
                    <a:pt x="264" y="395"/>
                  </a:cubicBezTo>
                  <a:cubicBezTo>
                    <a:pt x="175" y="473"/>
                    <a:pt x="87" y="552"/>
                    <a:pt x="1" y="634"/>
                  </a:cubicBezTo>
                  <a:cubicBezTo>
                    <a:pt x="51" y="594"/>
                    <a:pt x="87" y="567"/>
                    <a:pt x="122" y="539"/>
                  </a:cubicBezTo>
                  <a:cubicBezTo>
                    <a:pt x="246" y="441"/>
                    <a:pt x="368" y="342"/>
                    <a:pt x="487" y="238"/>
                  </a:cubicBezTo>
                  <a:cubicBezTo>
                    <a:pt x="575" y="162"/>
                    <a:pt x="663" y="85"/>
                    <a:pt x="746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2" name="Google Shape;2212;p20"/>
            <p:cNvSpPr/>
            <p:nvPr/>
          </p:nvSpPr>
          <p:spPr>
            <a:xfrm>
              <a:off x="3798388" y="2028500"/>
              <a:ext cx="18550" cy="20300"/>
            </a:xfrm>
            <a:custGeom>
              <a:avLst/>
              <a:gdLst/>
              <a:ahLst/>
              <a:cxnLst/>
              <a:rect l="l" t="t" r="r" b="b"/>
              <a:pathLst>
                <a:path w="742" h="812" extrusionOk="0">
                  <a:moveTo>
                    <a:pt x="742" y="0"/>
                  </a:moveTo>
                  <a:cubicBezTo>
                    <a:pt x="692" y="49"/>
                    <a:pt x="656" y="86"/>
                    <a:pt x="620" y="123"/>
                  </a:cubicBezTo>
                  <a:cubicBezTo>
                    <a:pt x="497" y="249"/>
                    <a:pt x="379" y="377"/>
                    <a:pt x="262" y="508"/>
                  </a:cubicBezTo>
                  <a:cubicBezTo>
                    <a:pt x="173" y="607"/>
                    <a:pt x="85" y="709"/>
                    <a:pt x="1" y="811"/>
                  </a:cubicBezTo>
                  <a:cubicBezTo>
                    <a:pt x="49" y="760"/>
                    <a:pt x="86" y="723"/>
                    <a:pt x="122" y="687"/>
                  </a:cubicBezTo>
                  <a:cubicBezTo>
                    <a:pt x="245" y="561"/>
                    <a:pt x="366" y="430"/>
                    <a:pt x="484" y="299"/>
                  </a:cubicBezTo>
                  <a:cubicBezTo>
                    <a:pt x="574" y="201"/>
                    <a:pt x="661" y="103"/>
                    <a:pt x="742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3" name="Google Shape;2213;p20"/>
            <p:cNvSpPr/>
            <p:nvPr/>
          </p:nvSpPr>
          <p:spPr>
            <a:xfrm>
              <a:off x="3714288" y="2070400"/>
              <a:ext cx="25675" cy="12100"/>
            </a:xfrm>
            <a:custGeom>
              <a:avLst/>
              <a:gdLst/>
              <a:ahLst/>
              <a:cxnLst/>
              <a:rect l="l" t="t" r="r" b="b"/>
              <a:pathLst>
                <a:path w="1027" h="484" extrusionOk="0">
                  <a:moveTo>
                    <a:pt x="1" y="0"/>
                  </a:moveTo>
                  <a:cubicBezTo>
                    <a:pt x="64" y="33"/>
                    <a:pt x="112" y="59"/>
                    <a:pt x="160" y="82"/>
                  </a:cubicBezTo>
                  <a:cubicBezTo>
                    <a:pt x="324" y="165"/>
                    <a:pt x="486" y="247"/>
                    <a:pt x="654" y="323"/>
                  </a:cubicBezTo>
                  <a:cubicBezTo>
                    <a:pt x="777" y="380"/>
                    <a:pt x="900" y="435"/>
                    <a:pt x="1027" y="484"/>
                  </a:cubicBezTo>
                  <a:cubicBezTo>
                    <a:pt x="974" y="454"/>
                    <a:pt x="921" y="427"/>
                    <a:pt x="869" y="399"/>
                  </a:cubicBezTo>
                  <a:cubicBezTo>
                    <a:pt x="706" y="317"/>
                    <a:pt x="544" y="239"/>
                    <a:pt x="379" y="165"/>
                  </a:cubicBezTo>
                  <a:cubicBezTo>
                    <a:pt x="253" y="109"/>
                    <a:pt x="128" y="53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4" name="Google Shape;2214;p20"/>
            <p:cNvSpPr/>
            <p:nvPr/>
          </p:nvSpPr>
          <p:spPr>
            <a:xfrm>
              <a:off x="3750988" y="2066325"/>
              <a:ext cx="34125" cy="15750"/>
            </a:xfrm>
            <a:custGeom>
              <a:avLst/>
              <a:gdLst/>
              <a:ahLst/>
              <a:cxnLst/>
              <a:rect l="l" t="t" r="r" b="b"/>
              <a:pathLst>
                <a:path w="1365" h="630" extrusionOk="0">
                  <a:moveTo>
                    <a:pt x="1" y="1"/>
                  </a:moveTo>
                  <a:lnTo>
                    <a:pt x="1" y="1"/>
                  </a:lnTo>
                  <a:cubicBezTo>
                    <a:pt x="81" y="41"/>
                    <a:pt x="147" y="74"/>
                    <a:pt x="212" y="107"/>
                  </a:cubicBezTo>
                  <a:cubicBezTo>
                    <a:pt x="430" y="213"/>
                    <a:pt x="649" y="321"/>
                    <a:pt x="870" y="419"/>
                  </a:cubicBezTo>
                  <a:cubicBezTo>
                    <a:pt x="1034" y="492"/>
                    <a:pt x="1197" y="566"/>
                    <a:pt x="1364" y="629"/>
                  </a:cubicBezTo>
                  <a:cubicBezTo>
                    <a:pt x="1282" y="588"/>
                    <a:pt x="1219" y="556"/>
                    <a:pt x="1153" y="523"/>
                  </a:cubicBezTo>
                  <a:cubicBezTo>
                    <a:pt x="939" y="419"/>
                    <a:pt x="722" y="316"/>
                    <a:pt x="502" y="220"/>
                  </a:cubicBezTo>
                  <a:cubicBezTo>
                    <a:pt x="349" y="152"/>
                    <a:pt x="205" y="91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5" name="Google Shape;2215;p20"/>
            <p:cNvSpPr/>
            <p:nvPr/>
          </p:nvSpPr>
          <p:spPr>
            <a:xfrm>
              <a:off x="3798263" y="2060725"/>
              <a:ext cx="16625" cy="15475"/>
            </a:xfrm>
            <a:custGeom>
              <a:avLst/>
              <a:gdLst/>
              <a:ahLst/>
              <a:cxnLst/>
              <a:rect l="l" t="t" r="r" b="b"/>
              <a:pathLst>
                <a:path w="665" h="619" extrusionOk="0">
                  <a:moveTo>
                    <a:pt x="1" y="1"/>
                  </a:moveTo>
                  <a:cubicBezTo>
                    <a:pt x="43" y="44"/>
                    <a:pt x="73" y="74"/>
                    <a:pt x="102" y="104"/>
                  </a:cubicBezTo>
                  <a:cubicBezTo>
                    <a:pt x="206" y="207"/>
                    <a:pt x="310" y="309"/>
                    <a:pt x="418" y="409"/>
                  </a:cubicBezTo>
                  <a:cubicBezTo>
                    <a:pt x="496" y="480"/>
                    <a:pt x="577" y="552"/>
                    <a:pt x="665" y="619"/>
                  </a:cubicBezTo>
                  <a:cubicBezTo>
                    <a:pt x="632" y="583"/>
                    <a:pt x="599" y="548"/>
                    <a:pt x="567" y="515"/>
                  </a:cubicBezTo>
                  <a:cubicBezTo>
                    <a:pt x="464" y="412"/>
                    <a:pt x="359" y="313"/>
                    <a:pt x="250" y="217"/>
                  </a:cubicBezTo>
                  <a:cubicBezTo>
                    <a:pt x="182" y="159"/>
                    <a:pt x="121" y="105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6" name="Google Shape;2216;p20"/>
            <p:cNvSpPr/>
            <p:nvPr/>
          </p:nvSpPr>
          <p:spPr>
            <a:xfrm>
              <a:off x="3693038" y="2090550"/>
              <a:ext cx="18350" cy="19750"/>
            </a:xfrm>
            <a:custGeom>
              <a:avLst/>
              <a:gdLst/>
              <a:ahLst/>
              <a:cxnLst/>
              <a:rect l="l" t="t" r="r" b="b"/>
              <a:pathLst>
                <a:path w="734" h="790" extrusionOk="0">
                  <a:moveTo>
                    <a:pt x="733" y="0"/>
                  </a:moveTo>
                  <a:lnTo>
                    <a:pt x="733" y="0"/>
                  </a:lnTo>
                  <a:cubicBezTo>
                    <a:pt x="692" y="38"/>
                    <a:pt x="650" y="79"/>
                    <a:pt x="611" y="118"/>
                  </a:cubicBezTo>
                  <a:cubicBezTo>
                    <a:pt x="490" y="239"/>
                    <a:pt x="371" y="364"/>
                    <a:pt x="257" y="492"/>
                  </a:cubicBezTo>
                  <a:cubicBezTo>
                    <a:pt x="170" y="590"/>
                    <a:pt x="84" y="688"/>
                    <a:pt x="0" y="789"/>
                  </a:cubicBezTo>
                  <a:lnTo>
                    <a:pt x="119" y="670"/>
                  </a:lnTo>
                  <a:cubicBezTo>
                    <a:pt x="241" y="547"/>
                    <a:pt x="363" y="422"/>
                    <a:pt x="479" y="294"/>
                  </a:cubicBezTo>
                  <a:cubicBezTo>
                    <a:pt x="566" y="196"/>
                    <a:pt x="654" y="101"/>
                    <a:pt x="733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7" name="Google Shape;2217;p20"/>
            <p:cNvSpPr/>
            <p:nvPr/>
          </p:nvSpPr>
          <p:spPr>
            <a:xfrm>
              <a:off x="3689888" y="2120025"/>
              <a:ext cx="24575" cy="57725"/>
            </a:xfrm>
            <a:custGeom>
              <a:avLst/>
              <a:gdLst/>
              <a:ahLst/>
              <a:cxnLst/>
              <a:rect l="l" t="t" r="r" b="b"/>
              <a:pathLst>
                <a:path w="983" h="2309" extrusionOk="0">
                  <a:moveTo>
                    <a:pt x="0" y="1"/>
                  </a:moveTo>
                  <a:cubicBezTo>
                    <a:pt x="76" y="121"/>
                    <a:pt x="144" y="231"/>
                    <a:pt x="211" y="341"/>
                  </a:cubicBezTo>
                  <a:cubicBezTo>
                    <a:pt x="321" y="518"/>
                    <a:pt x="429" y="692"/>
                    <a:pt x="536" y="863"/>
                  </a:cubicBezTo>
                  <a:cubicBezTo>
                    <a:pt x="563" y="906"/>
                    <a:pt x="591" y="949"/>
                    <a:pt x="618" y="993"/>
                  </a:cubicBezTo>
                  <a:lnTo>
                    <a:pt x="660" y="1056"/>
                  </a:lnTo>
                  <a:cubicBezTo>
                    <a:pt x="663" y="1062"/>
                    <a:pt x="667" y="1067"/>
                    <a:pt x="671" y="1073"/>
                  </a:cubicBezTo>
                  <a:cubicBezTo>
                    <a:pt x="672" y="1075"/>
                    <a:pt x="672" y="1077"/>
                    <a:pt x="673" y="1078"/>
                  </a:cubicBezTo>
                  <a:cubicBezTo>
                    <a:pt x="673" y="1081"/>
                    <a:pt x="676" y="1084"/>
                    <a:pt x="676" y="1087"/>
                  </a:cubicBezTo>
                  <a:cubicBezTo>
                    <a:pt x="678" y="1099"/>
                    <a:pt x="681" y="1111"/>
                    <a:pt x="684" y="1126"/>
                  </a:cubicBezTo>
                  <a:cubicBezTo>
                    <a:pt x="709" y="1225"/>
                    <a:pt x="732" y="1325"/>
                    <a:pt x="756" y="1426"/>
                  </a:cubicBezTo>
                  <a:cubicBezTo>
                    <a:pt x="829" y="1721"/>
                    <a:pt x="902" y="2015"/>
                    <a:pt x="983" y="2309"/>
                  </a:cubicBezTo>
                  <a:cubicBezTo>
                    <a:pt x="952" y="2169"/>
                    <a:pt x="924" y="2043"/>
                    <a:pt x="897" y="1916"/>
                  </a:cubicBezTo>
                  <a:cubicBezTo>
                    <a:pt x="851" y="1713"/>
                    <a:pt x="807" y="1515"/>
                    <a:pt x="763" y="1319"/>
                  </a:cubicBezTo>
                  <a:cubicBezTo>
                    <a:pt x="750" y="1270"/>
                    <a:pt x="739" y="1220"/>
                    <a:pt x="727" y="1171"/>
                  </a:cubicBezTo>
                  <a:cubicBezTo>
                    <a:pt x="721" y="1147"/>
                    <a:pt x="715" y="1122"/>
                    <a:pt x="709" y="1097"/>
                  </a:cubicBezTo>
                  <a:cubicBezTo>
                    <a:pt x="704" y="1083"/>
                    <a:pt x="708" y="1077"/>
                    <a:pt x="695" y="1055"/>
                  </a:cubicBezTo>
                  <a:cubicBezTo>
                    <a:pt x="689" y="1044"/>
                    <a:pt x="682" y="1034"/>
                    <a:pt x="676" y="1023"/>
                  </a:cubicBezTo>
                  <a:cubicBezTo>
                    <a:pt x="621" y="939"/>
                    <a:pt x="566" y="854"/>
                    <a:pt x="511" y="769"/>
                  </a:cubicBezTo>
                  <a:cubicBezTo>
                    <a:pt x="345" y="522"/>
                    <a:pt x="188" y="282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8" name="Google Shape;2218;p20"/>
            <p:cNvSpPr/>
            <p:nvPr/>
          </p:nvSpPr>
          <p:spPr>
            <a:xfrm>
              <a:off x="3726188" y="2131100"/>
              <a:ext cx="25875" cy="28950"/>
            </a:xfrm>
            <a:custGeom>
              <a:avLst/>
              <a:gdLst/>
              <a:ahLst/>
              <a:cxnLst/>
              <a:rect l="l" t="t" r="r" b="b"/>
              <a:pathLst>
                <a:path w="1035" h="1158" extrusionOk="0">
                  <a:moveTo>
                    <a:pt x="0" y="0"/>
                  </a:moveTo>
                  <a:lnTo>
                    <a:pt x="0" y="0"/>
                  </a:lnTo>
                  <a:cubicBezTo>
                    <a:pt x="59" y="73"/>
                    <a:pt x="108" y="130"/>
                    <a:pt x="157" y="189"/>
                  </a:cubicBezTo>
                  <a:cubicBezTo>
                    <a:pt x="320" y="380"/>
                    <a:pt x="481" y="571"/>
                    <a:pt x="651" y="756"/>
                  </a:cubicBezTo>
                  <a:cubicBezTo>
                    <a:pt x="777" y="892"/>
                    <a:pt x="901" y="1028"/>
                    <a:pt x="1034" y="1158"/>
                  </a:cubicBezTo>
                  <a:cubicBezTo>
                    <a:pt x="974" y="1087"/>
                    <a:pt x="926" y="1028"/>
                    <a:pt x="878" y="971"/>
                  </a:cubicBezTo>
                  <a:cubicBezTo>
                    <a:pt x="717" y="778"/>
                    <a:pt x="553" y="594"/>
                    <a:pt x="386" y="414"/>
                  </a:cubicBezTo>
                  <a:cubicBezTo>
                    <a:pt x="267" y="287"/>
                    <a:pt x="156" y="169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9" name="Google Shape;2219;p20"/>
            <p:cNvSpPr/>
            <p:nvPr/>
          </p:nvSpPr>
          <p:spPr>
            <a:xfrm>
              <a:off x="3756713" y="2125325"/>
              <a:ext cx="50150" cy="16600"/>
            </a:xfrm>
            <a:custGeom>
              <a:avLst/>
              <a:gdLst/>
              <a:ahLst/>
              <a:cxnLst/>
              <a:rect l="l" t="t" r="r" b="b"/>
              <a:pathLst>
                <a:path w="2006" h="664" extrusionOk="0">
                  <a:moveTo>
                    <a:pt x="0" y="0"/>
                  </a:moveTo>
                  <a:lnTo>
                    <a:pt x="0" y="0"/>
                  </a:lnTo>
                  <a:cubicBezTo>
                    <a:pt x="114" y="42"/>
                    <a:pt x="214" y="77"/>
                    <a:pt x="315" y="113"/>
                  </a:cubicBezTo>
                  <a:cubicBezTo>
                    <a:pt x="635" y="227"/>
                    <a:pt x="958" y="339"/>
                    <a:pt x="1282" y="444"/>
                  </a:cubicBezTo>
                  <a:cubicBezTo>
                    <a:pt x="1522" y="520"/>
                    <a:pt x="1762" y="597"/>
                    <a:pt x="2005" y="663"/>
                  </a:cubicBezTo>
                  <a:cubicBezTo>
                    <a:pt x="1893" y="622"/>
                    <a:pt x="1792" y="585"/>
                    <a:pt x="1693" y="548"/>
                  </a:cubicBezTo>
                  <a:cubicBezTo>
                    <a:pt x="1376" y="433"/>
                    <a:pt x="1056" y="329"/>
                    <a:pt x="734" y="229"/>
                  </a:cubicBezTo>
                  <a:cubicBezTo>
                    <a:pt x="501" y="157"/>
                    <a:pt x="278" y="86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0" name="Google Shape;2220;p20"/>
            <p:cNvSpPr/>
            <p:nvPr/>
          </p:nvSpPr>
          <p:spPr>
            <a:xfrm>
              <a:off x="3728663" y="2090850"/>
              <a:ext cx="26600" cy="23700"/>
            </a:xfrm>
            <a:custGeom>
              <a:avLst/>
              <a:gdLst/>
              <a:ahLst/>
              <a:cxnLst/>
              <a:rect l="l" t="t" r="r" b="b"/>
              <a:pathLst>
                <a:path w="1064" h="948" extrusionOk="0">
                  <a:moveTo>
                    <a:pt x="1064" y="1"/>
                  </a:moveTo>
                  <a:lnTo>
                    <a:pt x="1064" y="1"/>
                  </a:lnTo>
                  <a:cubicBezTo>
                    <a:pt x="996" y="56"/>
                    <a:pt x="942" y="99"/>
                    <a:pt x="889" y="141"/>
                  </a:cubicBezTo>
                  <a:cubicBezTo>
                    <a:pt x="712" y="286"/>
                    <a:pt x="544" y="437"/>
                    <a:pt x="376" y="590"/>
                  </a:cubicBezTo>
                  <a:cubicBezTo>
                    <a:pt x="250" y="709"/>
                    <a:pt x="123" y="826"/>
                    <a:pt x="1" y="947"/>
                  </a:cubicBezTo>
                  <a:cubicBezTo>
                    <a:pt x="67" y="892"/>
                    <a:pt x="119" y="847"/>
                    <a:pt x="173" y="803"/>
                  </a:cubicBezTo>
                  <a:cubicBezTo>
                    <a:pt x="349" y="655"/>
                    <a:pt x="523" y="505"/>
                    <a:pt x="693" y="351"/>
                  </a:cubicBezTo>
                  <a:cubicBezTo>
                    <a:pt x="819" y="236"/>
                    <a:pt x="944" y="122"/>
                    <a:pt x="1064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1" name="Google Shape;2221;p20"/>
            <p:cNvSpPr/>
            <p:nvPr/>
          </p:nvSpPr>
          <p:spPr>
            <a:xfrm>
              <a:off x="3775363" y="2092525"/>
              <a:ext cx="27175" cy="24225"/>
            </a:xfrm>
            <a:custGeom>
              <a:avLst/>
              <a:gdLst/>
              <a:ahLst/>
              <a:cxnLst/>
              <a:rect l="l" t="t" r="r" b="b"/>
              <a:pathLst>
                <a:path w="1087" h="969" extrusionOk="0">
                  <a:moveTo>
                    <a:pt x="1087" y="1"/>
                  </a:moveTo>
                  <a:lnTo>
                    <a:pt x="1087" y="1"/>
                  </a:lnTo>
                  <a:cubicBezTo>
                    <a:pt x="1018" y="56"/>
                    <a:pt x="964" y="100"/>
                    <a:pt x="909" y="144"/>
                  </a:cubicBezTo>
                  <a:cubicBezTo>
                    <a:pt x="732" y="295"/>
                    <a:pt x="556" y="447"/>
                    <a:pt x="386" y="605"/>
                  </a:cubicBezTo>
                  <a:cubicBezTo>
                    <a:pt x="256" y="724"/>
                    <a:pt x="128" y="846"/>
                    <a:pt x="0" y="969"/>
                  </a:cubicBezTo>
                  <a:cubicBezTo>
                    <a:pt x="68" y="912"/>
                    <a:pt x="123" y="866"/>
                    <a:pt x="177" y="822"/>
                  </a:cubicBezTo>
                  <a:cubicBezTo>
                    <a:pt x="358" y="670"/>
                    <a:pt x="535" y="517"/>
                    <a:pt x="707" y="358"/>
                  </a:cubicBezTo>
                  <a:cubicBezTo>
                    <a:pt x="836" y="241"/>
                    <a:pt x="964" y="125"/>
                    <a:pt x="1087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2" name="Google Shape;2222;p20"/>
            <p:cNvSpPr/>
            <p:nvPr/>
          </p:nvSpPr>
          <p:spPr>
            <a:xfrm>
              <a:off x="3556338" y="1895550"/>
              <a:ext cx="22475" cy="12900"/>
            </a:xfrm>
            <a:custGeom>
              <a:avLst/>
              <a:gdLst/>
              <a:ahLst/>
              <a:cxnLst/>
              <a:rect l="l" t="t" r="r" b="b"/>
              <a:pathLst>
                <a:path w="899" h="516" extrusionOk="0">
                  <a:moveTo>
                    <a:pt x="1" y="1"/>
                  </a:moveTo>
                  <a:lnTo>
                    <a:pt x="1" y="1"/>
                  </a:lnTo>
                  <a:cubicBezTo>
                    <a:pt x="57" y="35"/>
                    <a:pt x="98" y="62"/>
                    <a:pt x="138" y="88"/>
                  </a:cubicBezTo>
                  <a:cubicBezTo>
                    <a:pt x="281" y="177"/>
                    <a:pt x="424" y="265"/>
                    <a:pt x="569" y="346"/>
                  </a:cubicBezTo>
                  <a:cubicBezTo>
                    <a:pt x="678" y="406"/>
                    <a:pt x="785" y="466"/>
                    <a:pt x="898" y="516"/>
                  </a:cubicBezTo>
                  <a:cubicBezTo>
                    <a:pt x="853" y="485"/>
                    <a:pt x="808" y="455"/>
                    <a:pt x="761" y="425"/>
                  </a:cubicBezTo>
                  <a:cubicBezTo>
                    <a:pt x="623" y="337"/>
                    <a:pt x="479" y="255"/>
                    <a:pt x="333" y="176"/>
                  </a:cubicBezTo>
                  <a:cubicBezTo>
                    <a:pt x="239" y="126"/>
                    <a:pt x="155" y="82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3" name="Google Shape;2223;p20"/>
            <p:cNvSpPr/>
            <p:nvPr/>
          </p:nvSpPr>
          <p:spPr>
            <a:xfrm>
              <a:off x="3573338" y="1921500"/>
              <a:ext cx="28650" cy="925"/>
            </a:xfrm>
            <a:custGeom>
              <a:avLst/>
              <a:gdLst/>
              <a:ahLst/>
              <a:cxnLst/>
              <a:rect l="l" t="t" r="r" b="b"/>
              <a:pathLst>
                <a:path w="1146" h="37" extrusionOk="0">
                  <a:moveTo>
                    <a:pt x="418" y="0"/>
                  </a:moveTo>
                  <a:cubicBezTo>
                    <a:pt x="280" y="0"/>
                    <a:pt x="140" y="0"/>
                    <a:pt x="1" y="5"/>
                  </a:cubicBezTo>
                  <a:cubicBezTo>
                    <a:pt x="73" y="10"/>
                    <a:pt x="128" y="13"/>
                    <a:pt x="182" y="16"/>
                  </a:cubicBezTo>
                  <a:cubicBezTo>
                    <a:pt x="366" y="26"/>
                    <a:pt x="551" y="35"/>
                    <a:pt x="736" y="36"/>
                  </a:cubicBezTo>
                  <a:cubicBezTo>
                    <a:pt x="776" y="36"/>
                    <a:pt x="815" y="36"/>
                    <a:pt x="855" y="36"/>
                  </a:cubicBezTo>
                  <a:cubicBezTo>
                    <a:pt x="952" y="36"/>
                    <a:pt x="1049" y="35"/>
                    <a:pt x="1146" y="30"/>
                  </a:cubicBezTo>
                  <a:cubicBezTo>
                    <a:pt x="1084" y="25"/>
                    <a:pt x="1026" y="21"/>
                    <a:pt x="966" y="17"/>
                  </a:cubicBezTo>
                  <a:cubicBezTo>
                    <a:pt x="784" y="6"/>
                    <a:pt x="600" y="3"/>
                    <a:pt x="418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4" name="Google Shape;2224;p20"/>
            <p:cNvSpPr/>
            <p:nvPr/>
          </p:nvSpPr>
          <p:spPr>
            <a:xfrm>
              <a:off x="3602088" y="1860950"/>
              <a:ext cx="7200" cy="52125"/>
            </a:xfrm>
            <a:custGeom>
              <a:avLst/>
              <a:gdLst/>
              <a:ahLst/>
              <a:cxnLst/>
              <a:rect l="l" t="t" r="r" b="b"/>
              <a:pathLst>
                <a:path w="288" h="2085" extrusionOk="0">
                  <a:moveTo>
                    <a:pt x="288" y="0"/>
                  </a:moveTo>
                  <a:lnTo>
                    <a:pt x="288" y="0"/>
                  </a:lnTo>
                  <a:cubicBezTo>
                    <a:pt x="268" y="120"/>
                    <a:pt x="250" y="224"/>
                    <a:pt x="232" y="328"/>
                  </a:cubicBezTo>
                  <a:cubicBezTo>
                    <a:pt x="178" y="658"/>
                    <a:pt x="130" y="991"/>
                    <a:pt x="90" y="1325"/>
                  </a:cubicBezTo>
                  <a:cubicBezTo>
                    <a:pt x="57" y="1577"/>
                    <a:pt x="26" y="1831"/>
                    <a:pt x="1" y="2085"/>
                  </a:cubicBezTo>
                  <a:cubicBezTo>
                    <a:pt x="19" y="1966"/>
                    <a:pt x="36" y="1862"/>
                    <a:pt x="53" y="1758"/>
                  </a:cubicBezTo>
                  <a:cubicBezTo>
                    <a:pt x="104" y="1423"/>
                    <a:pt x="155" y="1086"/>
                    <a:pt x="197" y="749"/>
                  </a:cubicBezTo>
                  <a:cubicBezTo>
                    <a:pt x="230" y="499"/>
                    <a:pt x="264" y="250"/>
                    <a:pt x="288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5" name="Google Shape;2225;p20"/>
            <p:cNvSpPr/>
            <p:nvPr/>
          </p:nvSpPr>
          <p:spPr>
            <a:xfrm>
              <a:off x="3618113" y="1883475"/>
              <a:ext cx="3725" cy="36825"/>
            </a:xfrm>
            <a:custGeom>
              <a:avLst/>
              <a:gdLst/>
              <a:ahLst/>
              <a:cxnLst/>
              <a:rect l="l" t="t" r="r" b="b"/>
              <a:pathLst>
                <a:path w="149" h="1473" extrusionOk="0">
                  <a:moveTo>
                    <a:pt x="0" y="1"/>
                  </a:moveTo>
                  <a:lnTo>
                    <a:pt x="0" y="1"/>
                  </a:lnTo>
                  <a:cubicBezTo>
                    <a:pt x="7" y="90"/>
                    <a:pt x="13" y="162"/>
                    <a:pt x="18" y="232"/>
                  </a:cubicBezTo>
                  <a:cubicBezTo>
                    <a:pt x="37" y="472"/>
                    <a:pt x="58" y="709"/>
                    <a:pt x="84" y="946"/>
                  </a:cubicBezTo>
                  <a:cubicBezTo>
                    <a:pt x="104" y="1122"/>
                    <a:pt x="123" y="1299"/>
                    <a:pt x="149" y="1472"/>
                  </a:cubicBezTo>
                  <a:cubicBezTo>
                    <a:pt x="142" y="1383"/>
                    <a:pt x="136" y="1312"/>
                    <a:pt x="131" y="1240"/>
                  </a:cubicBezTo>
                  <a:cubicBezTo>
                    <a:pt x="112" y="1005"/>
                    <a:pt x="89" y="769"/>
                    <a:pt x="63" y="535"/>
                  </a:cubicBezTo>
                  <a:cubicBezTo>
                    <a:pt x="43" y="357"/>
                    <a:pt x="23" y="178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6" name="Google Shape;2226;p20"/>
            <p:cNvSpPr/>
            <p:nvPr/>
          </p:nvSpPr>
          <p:spPr>
            <a:xfrm>
              <a:off x="3584038" y="1844175"/>
              <a:ext cx="26125" cy="7275"/>
            </a:xfrm>
            <a:custGeom>
              <a:avLst/>
              <a:gdLst/>
              <a:ahLst/>
              <a:cxnLst/>
              <a:rect l="l" t="t" r="r" b="b"/>
              <a:pathLst>
                <a:path w="1045" h="291" extrusionOk="0">
                  <a:moveTo>
                    <a:pt x="1" y="1"/>
                  </a:moveTo>
                  <a:cubicBezTo>
                    <a:pt x="67" y="22"/>
                    <a:pt x="116" y="38"/>
                    <a:pt x="163" y="52"/>
                  </a:cubicBezTo>
                  <a:cubicBezTo>
                    <a:pt x="331" y="105"/>
                    <a:pt x="500" y="154"/>
                    <a:pt x="667" y="198"/>
                  </a:cubicBezTo>
                  <a:cubicBezTo>
                    <a:pt x="793" y="231"/>
                    <a:pt x="917" y="265"/>
                    <a:pt x="1044" y="291"/>
                  </a:cubicBezTo>
                  <a:cubicBezTo>
                    <a:pt x="990" y="271"/>
                    <a:pt x="935" y="254"/>
                    <a:pt x="882" y="237"/>
                  </a:cubicBezTo>
                  <a:cubicBezTo>
                    <a:pt x="716" y="187"/>
                    <a:pt x="550" y="139"/>
                    <a:pt x="384" y="95"/>
                  </a:cubicBezTo>
                  <a:cubicBezTo>
                    <a:pt x="256" y="62"/>
                    <a:pt x="129" y="28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7" name="Google Shape;2227;p20"/>
            <p:cNvSpPr/>
            <p:nvPr/>
          </p:nvSpPr>
          <p:spPr>
            <a:xfrm>
              <a:off x="3613438" y="1798475"/>
              <a:ext cx="14400" cy="44825"/>
            </a:xfrm>
            <a:custGeom>
              <a:avLst/>
              <a:gdLst/>
              <a:ahLst/>
              <a:cxnLst/>
              <a:rect l="l" t="t" r="r" b="b"/>
              <a:pathLst>
                <a:path w="576" h="1793" extrusionOk="0">
                  <a:moveTo>
                    <a:pt x="575" y="0"/>
                  </a:moveTo>
                  <a:cubicBezTo>
                    <a:pt x="537" y="104"/>
                    <a:pt x="507" y="191"/>
                    <a:pt x="475" y="278"/>
                  </a:cubicBezTo>
                  <a:cubicBezTo>
                    <a:pt x="376" y="560"/>
                    <a:pt x="282" y="847"/>
                    <a:pt x="195" y="1134"/>
                  </a:cubicBezTo>
                  <a:cubicBezTo>
                    <a:pt x="128" y="1353"/>
                    <a:pt x="61" y="1572"/>
                    <a:pt x="0" y="1792"/>
                  </a:cubicBezTo>
                  <a:cubicBezTo>
                    <a:pt x="37" y="1688"/>
                    <a:pt x="68" y="1599"/>
                    <a:pt x="98" y="1512"/>
                  </a:cubicBezTo>
                  <a:cubicBezTo>
                    <a:pt x="196" y="1225"/>
                    <a:pt x="293" y="936"/>
                    <a:pt x="383" y="645"/>
                  </a:cubicBezTo>
                  <a:cubicBezTo>
                    <a:pt x="450" y="431"/>
                    <a:pt x="517" y="215"/>
                    <a:pt x="575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8" name="Google Shape;2228;p20"/>
            <p:cNvSpPr/>
            <p:nvPr/>
          </p:nvSpPr>
          <p:spPr>
            <a:xfrm>
              <a:off x="3625813" y="1825175"/>
              <a:ext cx="4000" cy="25175"/>
            </a:xfrm>
            <a:custGeom>
              <a:avLst/>
              <a:gdLst/>
              <a:ahLst/>
              <a:cxnLst/>
              <a:rect l="l" t="t" r="r" b="b"/>
              <a:pathLst>
                <a:path w="160" h="1007" extrusionOk="0">
                  <a:moveTo>
                    <a:pt x="160" y="0"/>
                  </a:moveTo>
                  <a:cubicBezTo>
                    <a:pt x="146" y="65"/>
                    <a:pt x="135" y="113"/>
                    <a:pt x="127" y="158"/>
                  </a:cubicBezTo>
                  <a:cubicBezTo>
                    <a:pt x="94" y="317"/>
                    <a:pt x="68" y="477"/>
                    <a:pt x="47" y="639"/>
                  </a:cubicBezTo>
                  <a:cubicBezTo>
                    <a:pt x="29" y="761"/>
                    <a:pt x="13" y="884"/>
                    <a:pt x="1" y="1007"/>
                  </a:cubicBezTo>
                  <a:cubicBezTo>
                    <a:pt x="13" y="941"/>
                    <a:pt x="24" y="895"/>
                    <a:pt x="34" y="849"/>
                  </a:cubicBezTo>
                  <a:cubicBezTo>
                    <a:pt x="64" y="687"/>
                    <a:pt x="92" y="526"/>
                    <a:pt x="116" y="362"/>
                  </a:cubicBezTo>
                  <a:cubicBezTo>
                    <a:pt x="133" y="242"/>
                    <a:pt x="151" y="122"/>
                    <a:pt x="16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9" name="Google Shape;2229;p20"/>
            <p:cNvSpPr/>
            <p:nvPr/>
          </p:nvSpPr>
          <p:spPr>
            <a:xfrm>
              <a:off x="3637838" y="1796075"/>
              <a:ext cx="27550" cy="287100"/>
            </a:xfrm>
            <a:custGeom>
              <a:avLst/>
              <a:gdLst/>
              <a:ahLst/>
              <a:cxnLst/>
              <a:rect l="l" t="t" r="r" b="b"/>
              <a:pathLst>
                <a:path w="1102" h="11484" extrusionOk="0">
                  <a:moveTo>
                    <a:pt x="456" y="1"/>
                  </a:moveTo>
                  <a:lnTo>
                    <a:pt x="456" y="1"/>
                  </a:lnTo>
                  <a:cubicBezTo>
                    <a:pt x="427" y="302"/>
                    <a:pt x="399" y="601"/>
                    <a:pt x="372" y="901"/>
                  </a:cubicBezTo>
                  <a:cubicBezTo>
                    <a:pt x="358" y="1051"/>
                    <a:pt x="344" y="1203"/>
                    <a:pt x="331" y="1352"/>
                  </a:cubicBezTo>
                  <a:cubicBezTo>
                    <a:pt x="325" y="1427"/>
                    <a:pt x="317" y="1504"/>
                    <a:pt x="311" y="1579"/>
                  </a:cubicBezTo>
                  <a:cubicBezTo>
                    <a:pt x="309" y="1653"/>
                    <a:pt x="308" y="1730"/>
                    <a:pt x="306" y="1805"/>
                  </a:cubicBezTo>
                  <a:cubicBezTo>
                    <a:pt x="297" y="2264"/>
                    <a:pt x="289" y="2721"/>
                    <a:pt x="283" y="3180"/>
                  </a:cubicBezTo>
                  <a:cubicBezTo>
                    <a:pt x="255" y="3636"/>
                    <a:pt x="229" y="4094"/>
                    <a:pt x="205" y="4552"/>
                  </a:cubicBezTo>
                  <a:cubicBezTo>
                    <a:pt x="178" y="5010"/>
                    <a:pt x="168" y="5469"/>
                    <a:pt x="119" y="5926"/>
                  </a:cubicBezTo>
                  <a:cubicBezTo>
                    <a:pt x="100" y="6154"/>
                    <a:pt x="80" y="6384"/>
                    <a:pt x="59" y="6611"/>
                  </a:cubicBezTo>
                  <a:cubicBezTo>
                    <a:pt x="51" y="6726"/>
                    <a:pt x="40" y="6839"/>
                    <a:pt x="31" y="6954"/>
                  </a:cubicBezTo>
                  <a:cubicBezTo>
                    <a:pt x="25" y="7069"/>
                    <a:pt x="25" y="7182"/>
                    <a:pt x="21" y="7297"/>
                  </a:cubicBezTo>
                  <a:cubicBezTo>
                    <a:pt x="14" y="7646"/>
                    <a:pt x="8" y="7996"/>
                    <a:pt x="2" y="8345"/>
                  </a:cubicBezTo>
                  <a:cubicBezTo>
                    <a:pt x="0" y="8693"/>
                    <a:pt x="26" y="9042"/>
                    <a:pt x="37" y="9393"/>
                  </a:cubicBezTo>
                  <a:cubicBezTo>
                    <a:pt x="45" y="9567"/>
                    <a:pt x="52" y="9741"/>
                    <a:pt x="62" y="9915"/>
                  </a:cubicBezTo>
                  <a:cubicBezTo>
                    <a:pt x="68" y="10089"/>
                    <a:pt x="64" y="10264"/>
                    <a:pt x="68" y="10439"/>
                  </a:cubicBezTo>
                  <a:cubicBezTo>
                    <a:pt x="69" y="10787"/>
                    <a:pt x="71" y="11136"/>
                    <a:pt x="76" y="11483"/>
                  </a:cubicBezTo>
                  <a:cubicBezTo>
                    <a:pt x="76" y="11181"/>
                    <a:pt x="79" y="10880"/>
                    <a:pt x="80" y="10577"/>
                  </a:cubicBezTo>
                  <a:cubicBezTo>
                    <a:pt x="80" y="10275"/>
                    <a:pt x="89" y="9973"/>
                    <a:pt x="71" y="9671"/>
                  </a:cubicBezTo>
                  <a:cubicBezTo>
                    <a:pt x="63" y="9438"/>
                    <a:pt x="56" y="9207"/>
                    <a:pt x="47" y="8975"/>
                  </a:cubicBezTo>
                  <a:cubicBezTo>
                    <a:pt x="43" y="8742"/>
                    <a:pt x="25" y="8511"/>
                    <a:pt x="35" y="8278"/>
                  </a:cubicBezTo>
                  <a:cubicBezTo>
                    <a:pt x="47" y="7816"/>
                    <a:pt x="51" y="7351"/>
                    <a:pt x="74" y="6888"/>
                  </a:cubicBezTo>
                  <a:cubicBezTo>
                    <a:pt x="113" y="6424"/>
                    <a:pt x="153" y="5963"/>
                    <a:pt x="196" y="5500"/>
                  </a:cubicBezTo>
                  <a:cubicBezTo>
                    <a:pt x="217" y="5037"/>
                    <a:pt x="240" y="4572"/>
                    <a:pt x="265" y="4110"/>
                  </a:cubicBezTo>
                  <a:cubicBezTo>
                    <a:pt x="282" y="3767"/>
                    <a:pt x="303" y="3425"/>
                    <a:pt x="315" y="3082"/>
                  </a:cubicBezTo>
                  <a:cubicBezTo>
                    <a:pt x="316" y="2740"/>
                    <a:pt x="320" y="2395"/>
                    <a:pt x="322" y="2052"/>
                  </a:cubicBezTo>
                  <a:cubicBezTo>
                    <a:pt x="325" y="1991"/>
                    <a:pt x="325" y="1930"/>
                    <a:pt x="325" y="1869"/>
                  </a:cubicBezTo>
                  <a:cubicBezTo>
                    <a:pt x="372" y="1805"/>
                    <a:pt x="411" y="1752"/>
                    <a:pt x="449" y="1702"/>
                  </a:cubicBezTo>
                  <a:cubicBezTo>
                    <a:pt x="580" y="1525"/>
                    <a:pt x="709" y="1346"/>
                    <a:pt x="832" y="1164"/>
                  </a:cubicBezTo>
                  <a:cubicBezTo>
                    <a:pt x="924" y="1029"/>
                    <a:pt x="1016" y="895"/>
                    <a:pt x="1101" y="754"/>
                  </a:cubicBezTo>
                  <a:lnTo>
                    <a:pt x="1101" y="754"/>
                  </a:lnTo>
                  <a:cubicBezTo>
                    <a:pt x="1051" y="822"/>
                    <a:pt x="1010" y="872"/>
                    <a:pt x="969" y="924"/>
                  </a:cubicBezTo>
                  <a:cubicBezTo>
                    <a:pt x="840" y="1098"/>
                    <a:pt x="715" y="1278"/>
                    <a:pt x="593" y="1458"/>
                  </a:cubicBezTo>
                  <a:cubicBezTo>
                    <a:pt x="501" y="1595"/>
                    <a:pt x="410" y="1730"/>
                    <a:pt x="325" y="1867"/>
                  </a:cubicBezTo>
                  <a:cubicBezTo>
                    <a:pt x="325" y="1757"/>
                    <a:pt x="326" y="1647"/>
                    <a:pt x="331" y="1537"/>
                  </a:cubicBezTo>
                  <a:cubicBezTo>
                    <a:pt x="344" y="1366"/>
                    <a:pt x="358" y="1195"/>
                    <a:pt x="372" y="1026"/>
                  </a:cubicBezTo>
                  <a:cubicBezTo>
                    <a:pt x="399" y="685"/>
                    <a:pt x="427" y="343"/>
                    <a:pt x="456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0" name="Google Shape;2230;p20"/>
            <p:cNvSpPr/>
            <p:nvPr/>
          </p:nvSpPr>
          <p:spPr>
            <a:xfrm>
              <a:off x="3664288" y="1821125"/>
              <a:ext cx="15225" cy="31525"/>
            </a:xfrm>
            <a:custGeom>
              <a:avLst/>
              <a:gdLst/>
              <a:ahLst/>
              <a:cxnLst/>
              <a:rect l="l" t="t" r="r" b="b"/>
              <a:pathLst>
                <a:path w="609" h="1261" extrusionOk="0">
                  <a:moveTo>
                    <a:pt x="609" y="1"/>
                  </a:moveTo>
                  <a:lnTo>
                    <a:pt x="609" y="1"/>
                  </a:lnTo>
                  <a:cubicBezTo>
                    <a:pt x="572" y="64"/>
                    <a:pt x="538" y="129"/>
                    <a:pt x="503" y="193"/>
                  </a:cubicBezTo>
                  <a:cubicBezTo>
                    <a:pt x="399" y="391"/>
                    <a:pt x="302" y="590"/>
                    <a:pt x="209" y="794"/>
                  </a:cubicBezTo>
                  <a:cubicBezTo>
                    <a:pt x="136" y="949"/>
                    <a:pt x="67" y="1103"/>
                    <a:pt x="1" y="1261"/>
                  </a:cubicBezTo>
                  <a:cubicBezTo>
                    <a:pt x="40" y="1183"/>
                    <a:pt x="73" y="1125"/>
                    <a:pt x="103" y="1065"/>
                  </a:cubicBezTo>
                  <a:cubicBezTo>
                    <a:pt x="207" y="864"/>
                    <a:pt x="308" y="662"/>
                    <a:pt x="404" y="458"/>
                  </a:cubicBezTo>
                  <a:cubicBezTo>
                    <a:pt x="476" y="306"/>
                    <a:pt x="546" y="155"/>
                    <a:pt x="609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1" name="Google Shape;2231;p20"/>
            <p:cNvSpPr/>
            <p:nvPr/>
          </p:nvSpPr>
          <p:spPr>
            <a:xfrm>
              <a:off x="3678513" y="1853125"/>
              <a:ext cx="25250" cy="3925"/>
            </a:xfrm>
            <a:custGeom>
              <a:avLst/>
              <a:gdLst/>
              <a:ahLst/>
              <a:cxnLst/>
              <a:rect l="l" t="t" r="r" b="b"/>
              <a:pathLst>
                <a:path w="1010" h="157" extrusionOk="0">
                  <a:moveTo>
                    <a:pt x="0" y="0"/>
                  </a:moveTo>
                  <a:lnTo>
                    <a:pt x="0" y="0"/>
                  </a:lnTo>
                  <a:cubicBezTo>
                    <a:pt x="64" y="12"/>
                    <a:pt x="112" y="23"/>
                    <a:pt x="158" y="32"/>
                  </a:cubicBezTo>
                  <a:cubicBezTo>
                    <a:pt x="320" y="62"/>
                    <a:pt x="484" y="92"/>
                    <a:pt x="645" y="115"/>
                  </a:cubicBezTo>
                  <a:cubicBezTo>
                    <a:pt x="766" y="132"/>
                    <a:pt x="887" y="148"/>
                    <a:pt x="1010" y="157"/>
                  </a:cubicBezTo>
                  <a:cubicBezTo>
                    <a:pt x="957" y="144"/>
                    <a:pt x="904" y="133"/>
                    <a:pt x="852" y="122"/>
                  </a:cubicBezTo>
                  <a:cubicBezTo>
                    <a:pt x="692" y="91"/>
                    <a:pt x="531" y="66"/>
                    <a:pt x="369" y="44"/>
                  </a:cubicBezTo>
                  <a:cubicBezTo>
                    <a:pt x="246" y="28"/>
                    <a:pt x="123" y="12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2" name="Google Shape;2232;p20"/>
            <p:cNvSpPr/>
            <p:nvPr/>
          </p:nvSpPr>
          <p:spPr>
            <a:xfrm>
              <a:off x="3663838" y="1883425"/>
              <a:ext cx="5500" cy="42275"/>
            </a:xfrm>
            <a:custGeom>
              <a:avLst/>
              <a:gdLst/>
              <a:ahLst/>
              <a:cxnLst/>
              <a:rect l="l" t="t" r="r" b="b"/>
              <a:pathLst>
                <a:path w="220" h="1691" extrusionOk="0">
                  <a:moveTo>
                    <a:pt x="219" y="0"/>
                  </a:moveTo>
                  <a:cubicBezTo>
                    <a:pt x="202" y="88"/>
                    <a:pt x="186" y="176"/>
                    <a:pt x="172" y="266"/>
                  </a:cubicBezTo>
                  <a:cubicBezTo>
                    <a:pt x="127" y="532"/>
                    <a:pt x="92" y="802"/>
                    <a:pt x="61" y="1073"/>
                  </a:cubicBezTo>
                  <a:cubicBezTo>
                    <a:pt x="38" y="1277"/>
                    <a:pt x="15" y="1484"/>
                    <a:pt x="0" y="1691"/>
                  </a:cubicBezTo>
                  <a:cubicBezTo>
                    <a:pt x="17" y="1591"/>
                    <a:pt x="28" y="1509"/>
                    <a:pt x="43" y="1425"/>
                  </a:cubicBezTo>
                  <a:cubicBezTo>
                    <a:pt x="86" y="1154"/>
                    <a:pt x="124" y="881"/>
                    <a:pt x="156" y="610"/>
                  </a:cubicBezTo>
                  <a:cubicBezTo>
                    <a:pt x="180" y="404"/>
                    <a:pt x="205" y="202"/>
                    <a:pt x="219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3" name="Google Shape;2233;p20"/>
            <p:cNvSpPr/>
            <p:nvPr/>
          </p:nvSpPr>
          <p:spPr>
            <a:xfrm>
              <a:off x="3697063" y="1889425"/>
              <a:ext cx="35475" cy="14400"/>
            </a:xfrm>
            <a:custGeom>
              <a:avLst/>
              <a:gdLst/>
              <a:ahLst/>
              <a:cxnLst/>
              <a:rect l="l" t="t" r="r" b="b"/>
              <a:pathLst>
                <a:path w="1419" h="576" extrusionOk="0">
                  <a:moveTo>
                    <a:pt x="1419" y="0"/>
                  </a:moveTo>
                  <a:lnTo>
                    <a:pt x="1419" y="0"/>
                  </a:lnTo>
                  <a:cubicBezTo>
                    <a:pt x="1332" y="31"/>
                    <a:pt x="1263" y="55"/>
                    <a:pt x="1192" y="82"/>
                  </a:cubicBezTo>
                  <a:cubicBezTo>
                    <a:pt x="965" y="165"/>
                    <a:pt x="737" y="257"/>
                    <a:pt x="512" y="352"/>
                  </a:cubicBezTo>
                  <a:cubicBezTo>
                    <a:pt x="341" y="425"/>
                    <a:pt x="170" y="498"/>
                    <a:pt x="1" y="575"/>
                  </a:cubicBezTo>
                  <a:cubicBezTo>
                    <a:pt x="87" y="543"/>
                    <a:pt x="158" y="518"/>
                    <a:pt x="227" y="492"/>
                  </a:cubicBezTo>
                  <a:cubicBezTo>
                    <a:pt x="458" y="405"/>
                    <a:pt x="690" y="316"/>
                    <a:pt x="917" y="219"/>
                  </a:cubicBezTo>
                  <a:cubicBezTo>
                    <a:pt x="1086" y="149"/>
                    <a:pt x="1254" y="78"/>
                    <a:pt x="1419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4" name="Google Shape;2234;p20"/>
            <p:cNvSpPr/>
            <p:nvPr/>
          </p:nvSpPr>
          <p:spPr>
            <a:xfrm>
              <a:off x="3632363" y="2087850"/>
              <a:ext cx="16650" cy="12775"/>
            </a:xfrm>
            <a:custGeom>
              <a:avLst/>
              <a:gdLst/>
              <a:ahLst/>
              <a:cxnLst/>
              <a:rect l="l" t="t" r="r" b="b"/>
              <a:pathLst>
                <a:path w="666" h="511" extrusionOk="0">
                  <a:moveTo>
                    <a:pt x="663" y="230"/>
                  </a:moveTo>
                  <a:lnTo>
                    <a:pt x="663" y="230"/>
                  </a:lnTo>
                  <a:cubicBezTo>
                    <a:pt x="664" y="232"/>
                    <a:pt x="665" y="233"/>
                    <a:pt x="666" y="233"/>
                  </a:cubicBezTo>
                  <a:cubicBezTo>
                    <a:pt x="666" y="233"/>
                    <a:pt x="666" y="233"/>
                    <a:pt x="666" y="233"/>
                  </a:cubicBezTo>
                  <a:cubicBezTo>
                    <a:pt x="666" y="233"/>
                    <a:pt x="665" y="232"/>
                    <a:pt x="663" y="230"/>
                  </a:cubicBezTo>
                  <a:close/>
                  <a:moveTo>
                    <a:pt x="330" y="0"/>
                  </a:moveTo>
                  <a:cubicBezTo>
                    <a:pt x="132" y="0"/>
                    <a:pt x="1" y="195"/>
                    <a:pt x="57" y="422"/>
                  </a:cubicBezTo>
                  <a:cubicBezTo>
                    <a:pt x="61" y="441"/>
                    <a:pt x="94" y="497"/>
                    <a:pt x="101" y="509"/>
                  </a:cubicBezTo>
                  <a:lnTo>
                    <a:pt x="101" y="509"/>
                  </a:lnTo>
                  <a:cubicBezTo>
                    <a:pt x="96" y="495"/>
                    <a:pt x="79" y="426"/>
                    <a:pt x="79" y="415"/>
                  </a:cubicBezTo>
                  <a:cubicBezTo>
                    <a:pt x="74" y="184"/>
                    <a:pt x="201" y="60"/>
                    <a:pt x="354" y="60"/>
                  </a:cubicBezTo>
                  <a:cubicBezTo>
                    <a:pt x="446" y="60"/>
                    <a:pt x="548" y="105"/>
                    <a:pt x="637" y="199"/>
                  </a:cubicBezTo>
                  <a:cubicBezTo>
                    <a:pt x="649" y="214"/>
                    <a:pt x="659" y="225"/>
                    <a:pt x="663" y="230"/>
                  </a:cubicBezTo>
                  <a:lnTo>
                    <a:pt x="663" y="230"/>
                  </a:lnTo>
                  <a:cubicBezTo>
                    <a:pt x="656" y="216"/>
                    <a:pt x="637" y="158"/>
                    <a:pt x="575" y="91"/>
                  </a:cubicBezTo>
                  <a:cubicBezTo>
                    <a:pt x="489" y="28"/>
                    <a:pt x="405" y="0"/>
                    <a:pt x="330" y="0"/>
                  </a:cubicBezTo>
                  <a:close/>
                  <a:moveTo>
                    <a:pt x="101" y="509"/>
                  </a:moveTo>
                  <a:cubicBezTo>
                    <a:pt x="101" y="510"/>
                    <a:pt x="102" y="511"/>
                    <a:pt x="102" y="511"/>
                  </a:cubicBezTo>
                  <a:cubicBezTo>
                    <a:pt x="102" y="511"/>
                    <a:pt x="102" y="511"/>
                    <a:pt x="102" y="511"/>
                  </a:cubicBezTo>
                  <a:cubicBezTo>
                    <a:pt x="102" y="511"/>
                    <a:pt x="102" y="510"/>
                    <a:pt x="101" y="509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35" name="Google Shape;2235;p20"/>
          <p:cNvGrpSpPr/>
          <p:nvPr/>
        </p:nvGrpSpPr>
        <p:grpSpPr>
          <a:xfrm>
            <a:off x="-101715" y="1775538"/>
            <a:ext cx="583268" cy="490338"/>
            <a:chOff x="8162585" y="2069788"/>
            <a:chExt cx="583268" cy="490338"/>
          </a:xfrm>
        </p:grpSpPr>
        <p:sp>
          <p:nvSpPr>
            <p:cNvPr id="2236" name="Google Shape;2236;p20"/>
            <p:cNvSpPr/>
            <p:nvPr/>
          </p:nvSpPr>
          <p:spPr>
            <a:xfrm>
              <a:off x="8162585" y="2069788"/>
              <a:ext cx="583268" cy="490338"/>
            </a:xfrm>
            <a:custGeom>
              <a:avLst/>
              <a:gdLst/>
              <a:ahLst/>
              <a:cxnLst/>
              <a:rect l="l" t="t" r="r" b="b"/>
              <a:pathLst>
                <a:path w="11103" h="9334" extrusionOk="0">
                  <a:moveTo>
                    <a:pt x="4484" y="0"/>
                  </a:moveTo>
                  <a:cubicBezTo>
                    <a:pt x="4474" y="0"/>
                    <a:pt x="4463" y="5"/>
                    <a:pt x="4459" y="15"/>
                  </a:cubicBezTo>
                  <a:cubicBezTo>
                    <a:pt x="4381" y="207"/>
                    <a:pt x="4302" y="397"/>
                    <a:pt x="4224" y="588"/>
                  </a:cubicBezTo>
                  <a:cubicBezTo>
                    <a:pt x="4220" y="598"/>
                    <a:pt x="4210" y="604"/>
                    <a:pt x="4199" y="604"/>
                  </a:cubicBezTo>
                  <a:cubicBezTo>
                    <a:pt x="4195" y="604"/>
                    <a:pt x="4191" y="603"/>
                    <a:pt x="4187" y="601"/>
                  </a:cubicBezTo>
                  <a:cubicBezTo>
                    <a:pt x="4059" y="541"/>
                    <a:pt x="3929" y="483"/>
                    <a:pt x="3800" y="424"/>
                  </a:cubicBezTo>
                  <a:cubicBezTo>
                    <a:pt x="3796" y="422"/>
                    <a:pt x="3792" y="421"/>
                    <a:pt x="3788" y="421"/>
                  </a:cubicBezTo>
                  <a:cubicBezTo>
                    <a:pt x="3776" y="421"/>
                    <a:pt x="3765" y="429"/>
                    <a:pt x="3762" y="441"/>
                  </a:cubicBezTo>
                  <a:cubicBezTo>
                    <a:pt x="3714" y="658"/>
                    <a:pt x="3668" y="875"/>
                    <a:pt x="3621" y="1091"/>
                  </a:cubicBezTo>
                  <a:cubicBezTo>
                    <a:pt x="3618" y="1103"/>
                    <a:pt x="3608" y="1110"/>
                    <a:pt x="3596" y="1110"/>
                  </a:cubicBezTo>
                  <a:cubicBezTo>
                    <a:pt x="3590" y="1110"/>
                    <a:pt x="3584" y="1108"/>
                    <a:pt x="3578" y="1104"/>
                  </a:cubicBezTo>
                  <a:cubicBezTo>
                    <a:pt x="3495" y="1045"/>
                    <a:pt x="3414" y="987"/>
                    <a:pt x="3331" y="927"/>
                  </a:cubicBezTo>
                  <a:cubicBezTo>
                    <a:pt x="3326" y="923"/>
                    <a:pt x="3321" y="921"/>
                    <a:pt x="3315" y="921"/>
                  </a:cubicBezTo>
                  <a:cubicBezTo>
                    <a:pt x="3303" y="921"/>
                    <a:pt x="3291" y="930"/>
                    <a:pt x="3288" y="943"/>
                  </a:cubicBezTo>
                  <a:cubicBezTo>
                    <a:pt x="3246" y="1212"/>
                    <a:pt x="3203" y="1482"/>
                    <a:pt x="3162" y="1751"/>
                  </a:cubicBezTo>
                  <a:cubicBezTo>
                    <a:pt x="3160" y="1765"/>
                    <a:pt x="3147" y="1773"/>
                    <a:pt x="3135" y="1773"/>
                  </a:cubicBezTo>
                  <a:cubicBezTo>
                    <a:pt x="3125" y="1773"/>
                    <a:pt x="3114" y="1767"/>
                    <a:pt x="3110" y="1756"/>
                  </a:cubicBezTo>
                  <a:cubicBezTo>
                    <a:pt x="3029" y="1542"/>
                    <a:pt x="2948" y="1328"/>
                    <a:pt x="2865" y="1115"/>
                  </a:cubicBezTo>
                  <a:cubicBezTo>
                    <a:pt x="2861" y="1104"/>
                    <a:pt x="2850" y="1097"/>
                    <a:pt x="2839" y="1097"/>
                  </a:cubicBezTo>
                  <a:cubicBezTo>
                    <a:pt x="2830" y="1097"/>
                    <a:pt x="2821" y="1101"/>
                    <a:pt x="2816" y="1110"/>
                  </a:cubicBezTo>
                  <a:cubicBezTo>
                    <a:pt x="2731" y="1262"/>
                    <a:pt x="2498" y="1757"/>
                    <a:pt x="2650" y="2358"/>
                  </a:cubicBezTo>
                  <a:cubicBezTo>
                    <a:pt x="2654" y="2375"/>
                    <a:pt x="2640" y="2388"/>
                    <a:pt x="2624" y="2388"/>
                  </a:cubicBezTo>
                  <a:cubicBezTo>
                    <a:pt x="2618" y="2388"/>
                    <a:pt x="2611" y="2386"/>
                    <a:pt x="2606" y="2381"/>
                  </a:cubicBezTo>
                  <a:cubicBezTo>
                    <a:pt x="2509" y="2294"/>
                    <a:pt x="2411" y="2207"/>
                    <a:pt x="2315" y="2119"/>
                  </a:cubicBezTo>
                  <a:cubicBezTo>
                    <a:pt x="2309" y="2115"/>
                    <a:pt x="2303" y="2112"/>
                    <a:pt x="2297" y="2112"/>
                  </a:cubicBezTo>
                  <a:cubicBezTo>
                    <a:pt x="2283" y="2112"/>
                    <a:pt x="2271" y="2122"/>
                    <a:pt x="2271" y="2136"/>
                  </a:cubicBezTo>
                  <a:cubicBezTo>
                    <a:pt x="2262" y="2314"/>
                    <a:pt x="2274" y="2895"/>
                    <a:pt x="2778" y="3193"/>
                  </a:cubicBezTo>
                  <a:cubicBezTo>
                    <a:pt x="3376" y="3547"/>
                    <a:pt x="4332" y="3198"/>
                    <a:pt x="4156" y="4183"/>
                  </a:cubicBezTo>
                  <a:cubicBezTo>
                    <a:pt x="4156" y="4184"/>
                    <a:pt x="4156" y="4185"/>
                    <a:pt x="4154" y="4187"/>
                  </a:cubicBezTo>
                  <a:cubicBezTo>
                    <a:pt x="3447" y="4041"/>
                    <a:pt x="3175" y="3722"/>
                    <a:pt x="2337" y="3722"/>
                  </a:cubicBezTo>
                  <a:cubicBezTo>
                    <a:pt x="2255" y="3722"/>
                    <a:pt x="2168" y="3725"/>
                    <a:pt x="2075" y="3732"/>
                  </a:cubicBezTo>
                  <a:cubicBezTo>
                    <a:pt x="1992" y="3737"/>
                    <a:pt x="1914" y="3740"/>
                    <a:pt x="1841" y="3740"/>
                  </a:cubicBezTo>
                  <a:cubicBezTo>
                    <a:pt x="1111" y="3740"/>
                    <a:pt x="798" y="3473"/>
                    <a:pt x="165" y="3336"/>
                  </a:cubicBezTo>
                  <a:cubicBezTo>
                    <a:pt x="156" y="3335"/>
                    <a:pt x="147" y="3334"/>
                    <a:pt x="139" y="3334"/>
                  </a:cubicBezTo>
                  <a:cubicBezTo>
                    <a:pt x="75" y="3334"/>
                    <a:pt x="18" y="3378"/>
                    <a:pt x="9" y="3440"/>
                  </a:cubicBezTo>
                  <a:cubicBezTo>
                    <a:pt x="0" y="3507"/>
                    <a:pt x="45" y="3568"/>
                    <a:pt x="113" y="3581"/>
                  </a:cubicBezTo>
                  <a:cubicBezTo>
                    <a:pt x="697" y="3694"/>
                    <a:pt x="1050" y="3951"/>
                    <a:pt x="1769" y="3951"/>
                  </a:cubicBezTo>
                  <a:cubicBezTo>
                    <a:pt x="1870" y="3951"/>
                    <a:pt x="1977" y="3946"/>
                    <a:pt x="2093" y="3935"/>
                  </a:cubicBezTo>
                  <a:cubicBezTo>
                    <a:pt x="2206" y="3924"/>
                    <a:pt x="2308" y="3920"/>
                    <a:pt x="2403" y="3920"/>
                  </a:cubicBezTo>
                  <a:cubicBezTo>
                    <a:pt x="3147" y="3920"/>
                    <a:pt x="3399" y="4207"/>
                    <a:pt x="4118" y="4340"/>
                  </a:cubicBezTo>
                  <a:cubicBezTo>
                    <a:pt x="4022" y="4655"/>
                    <a:pt x="3840" y="4738"/>
                    <a:pt x="3614" y="4738"/>
                  </a:cubicBezTo>
                  <a:cubicBezTo>
                    <a:pt x="3364" y="4738"/>
                    <a:pt x="3061" y="4637"/>
                    <a:pt x="2762" y="4637"/>
                  </a:cubicBezTo>
                  <a:cubicBezTo>
                    <a:pt x="2686" y="4637"/>
                    <a:pt x="2610" y="4644"/>
                    <a:pt x="2535" y="4660"/>
                  </a:cubicBezTo>
                  <a:cubicBezTo>
                    <a:pt x="1968" y="4782"/>
                    <a:pt x="1780" y="5333"/>
                    <a:pt x="1734" y="5504"/>
                  </a:cubicBezTo>
                  <a:cubicBezTo>
                    <a:pt x="1729" y="5521"/>
                    <a:pt x="1743" y="5535"/>
                    <a:pt x="1758" y="5535"/>
                  </a:cubicBezTo>
                  <a:cubicBezTo>
                    <a:pt x="1762" y="5535"/>
                    <a:pt x="1766" y="5534"/>
                    <a:pt x="1770" y="5532"/>
                  </a:cubicBezTo>
                  <a:cubicBezTo>
                    <a:pt x="1886" y="5478"/>
                    <a:pt x="2003" y="5427"/>
                    <a:pt x="2121" y="5373"/>
                  </a:cubicBezTo>
                  <a:cubicBezTo>
                    <a:pt x="2125" y="5372"/>
                    <a:pt x="2128" y="5371"/>
                    <a:pt x="2131" y="5371"/>
                  </a:cubicBezTo>
                  <a:cubicBezTo>
                    <a:pt x="2150" y="5371"/>
                    <a:pt x="2165" y="5392"/>
                    <a:pt x="2154" y="5409"/>
                  </a:cubicBezTo>
                  <a:cubicBezTo>
                    <a:pt x="1829" y="5932"/>
                    <a:pt x="1890" y="6474"/>
                    <a:pt x="1920" y="6644"/>
                  </a:cubicBezTo>
                  <a:cubicBezTo>
                    <a:pt x="1921" y="6658"/>
                    <a:pt x="1932" y="6665"/>
                    <a:pt x="1944" y="6665"/>
                  </a:cubicBezTo>
                  <a:cubicBezTo>
                    <a:pt x="1952" y="6665"/>
                    <a:pt x="1959" y="6662"/>
                    <a:pt x="1965" y="6655"/>
                  </a:cubicBezTo>
                  <a:lnTo>
                    <a:pt x="2387" y="6123"/>
                  </a:lnTo>
                  <a:cubicBezTo>
                    <a:pt x="2392" y="6116"/>
                    <a:pt x="2400" y="6113"/>
                    <a:pt x="2407" y="6113"/>
                  </a:cubicBezTo>
                  <a:cubicBezTo>
                    <a:pt x="2422" y="6113"/>
                    <a:pt x="2436" y="6125"/>
                    <a:pt x="2433" y="6143"/>
                  </a:cubicBezTo>
                  <a:cubicBezTo>
                    <a:pt x="2387" y="6412"/>
                    <a:pt x="2339" y="6681"/>
                    <a:pt x="2294" y="6950"/>
                  </a:cubicBezTo>
                  <a:cubicBezTo>
                    <a:pt x="2291" y="6966"/>
                    <a:pt x="2304" y="6980"/>
                    <a:pt x="2320" y="6980"/>
                  </a:cubicBezTo>
                  <a:cubicBezTo>
                    <a:pt x="2322" y="6980"/>
                    <a:pt x="2325" y="6980"/>
                    <a:pt x="2327" y="6979"/>
                  </a:cubicBezTo>
                  <a:cubicBezTo>
                    <a:pt x="2419" y="6949"/>
                    <a:pt x="2513" y="6919"/>
                    <a:pt x="2605" y="6890"/>
                  </a:cubicBezTo>
                  <a:cubicBezTo>
                    <a:pt x="2607" y="6889"/>
                    <a:pt x="2610" y="6889"/>
                    <a:pt x="2613" y="6889"/>
                  </a:cubicBezTo>
                  <a:cubicBezTo>
                    <a:pt x="2627" y="6889"/>
                    <a:pt x="2639" y="6903"/>
                    <a:pt x="2638" y="6918"/>
                  </a:cubicBezTo>
                  <a:lnTo>
                    <a:pt x="2556" y="7579"/>
                  </a:lnTo>
                  <a:cubicBezTo>
                    <a:pt x="2553" y="7594"/>
                    <a:pt x="2565" y="7606"/>
                    <a:pt x="2578" y="7606"/>
                  </a:cubicBezTo>
                  <a:cubicBezTo>
                    <a:pt x="2579" y="7606"/>
                    <a:pt x="2581" y="7606"/>
                    <a:pt x="2583" y="7606"/>
                  </a:cubicBezTo>
                  <a:cubicBezTo>
                    <a:pt x="2716" y="7591"/>
                    <a:pt x="2850" y="7578"/>
                    <a:pt x="2984" y="7563"/>
                  </a:cubicBezTo>
                  <a:cubicBezTo>
                    <a:pt x="2984" y="7563"/>
                    <a:pt x="2985" y="7563"/>
                    <a:pt x="2986" y="7563"/>
                  </a:cubicBezTo>
                  <a:cubicBezTo>
                    <a:pt x="3000" y="7563"/>
                    <a:pt x="3011" y="7573"/>
                    <a:pt x="3011" y="7587"/>
                  </a:cubicBezTo>
                  <a:cubicBezTo>
                    <a:pt x="3018" y="7793"/>
                    <a:pt x="3024" y="7997"/>
                    <a:pt x="3030" y="8204"/>
                  </a:cubicBezTo>
                  <a:cubicBezTo>
                    <a:pt x="3030" y="8219"/>
                    <a:pt x="3043" y="8229"/>
                    <a:pt x="3057" y="8229"/>
                  </a:cubicBezTo>
                  <a:cubicBezTo>
                    <a:pt x="3063" y="8229"/>
                    <a:pt x="3070" y="8227"/>
                    <a:pt x="3075" y="8221"/>
                  </a:cubicBezTo>
                  <a:cubicBezTo>
                    <a:pt x="3164" y="8128"/>
                    <a:pt x="3253" y="8033"/>
                    <a:pt x="3342" y="7940"/>
                  </a:cubicBezTo>
                  <a:cubicBezTo>
                    <a:pt x="3348" y="7934"/>
                    <a:pt x="3355" y="7931"/>
                    <a:pt x="3362" y="7931"/>
                  </a:cubicBezTo>
                  <a:cubicBezTo>
                    <a:pt x="3369" y="7931"/>
                    <a:pt x="3376" y="7935"/>
                    <a:pt x="3381" y="7941"/>
                  </a:cubicBezTo>
                  <a:cubicBezTo>
                    <a:pt x="3507" y="8097"/>
                    <a:pt x="3633" y="8253"/>
                    <a:pt x="3758" y="8409"/>
                  </a:cubicBezTo>
                  <a:cubicBezTo>
                    <a:pt x="3763" y="8415"/>
                    <a:pt x="3770" y="8418"/>
                    <a:pt x="3777" y="8418"/>
                  </a:cubicBezTo>
                  <a:cubicBezTo>
                    <a:pt x="3788" y="8418"/>
                    <a:pt x="3800" y="8411"/>
                    <a:pt x="3803" y="8400"/>
                  </a:cubicBezTo>
                  <a:cubicBezTo>
                    <a:pt x="3896" y="8192"/>
                    <a:pt x="3989" y="7985"/>
                    <a:pt x="4082" y="7779"/>
                  </a:cubicBezTo>
                  <a:cubicBezTo>
                    <a:pt x="4085" y="7767"/>
                    <a:pt x="4096" y="7761"/>
                    <a:pt x="4107" y="7761"/>
                  </a:cubicBezTo>
                  <a:cubicBezTo>
                    <a:pt x="4116" y="7761"/>
                    <a:pt x="4126" y="7766"/>
                    <a:pt x="4130" y="7776"/>
                  </a:cubicBezTo>
                  <a:cubicBezTo>
                    <a:pt x="4228" y="8075"/>
                    <a:pt x="4323" y="8375"/>
                    <a:pt x="4417" y="8676"/>
                  </a:cubicBezTo>
                  <a:cubicBezTo>
                    <a:pt x="4421" y="8687"/>
                    <a:pt x="4431" y="8692"/>
                    <a:pt x="4441" y="8692"/>
                  </a:cubicBezTo>
                  <a:cubicBezTo>
                    <a:pt x="4450" y="8692"/>
                    <a:pt x="4459" y="8688"/>
                    <a:pt x="4464" y="8678"/>
                  </a:cubicBezTo>
                  <a:cubicBezTo>
                    <a:pt x="4532" y="8545"/>
                    <a:pt x="4600" y="8411"/>
                    <a:pt x="4668" y="8277"/>
                  </a:cubicBezTo>
                  <a:cubicBezTo>
                    <a:pt x="4673" y="8268"/>
                    <a:pt x="4682" y="8263"/>
                    <a:pt x="4691" y="8263"/>
                  </a:cubicBezTo>
                  <a:cubicBezTo>
                    <a:pt x="4701" y="8263"/>
                    <a:pt x="4710" y="8268"/>
                    <a:pt x="4715" y="8278"/>
                  </a:cubicBezTo>
                  <a:cubicBezTo>
                    <a:pt x="4790" y="8461"/>
                    <a:pt x="4865" y="8642"/>
                    <a:pt x="4941" y="8823"/>
                  </a:cubicBezTo>
                  <a:cubicBezTo>
                    <a:pt x="4945" y="8833"/>
                    <a:pt x="4955" y="8839"/>
                    <a:pt x="4965" y="8839"/>
                  </a:cubicBezTo>
                  <a:cubicBezTo>
                    <a:pt x="4972" y="8839"/>
                    <a:pt x="4980" y="8835"/>
                    <a:pt x="4985" y="8828"/>
                  </a:cubicBezTo>
                  <a:cubicBezTo>
                    <a:pt x="5035" y="8749"/>
                    <a:pt x="5143" y="8584"/>
                    <a:pt x="5146" y="8562"/>
                  </a:cubicBezTo>
                  <a:cubicBezTo>
                    <a:pt x="5147" y="8561"/>
                    <a:pt x="5147" y="8560"/>
                    <a:pt x="5148" y="8560"/>
                  </a:cubicBezTo>
                  <a:cubicBezTo>
                    <a:pt x="5167" y="8560"/>
                    <a:pt x="5319" y="8805"/>
                    <a:pt x="5376" y="8896"/>
                  </a:cubicBezTo>
                  <a:cubicBezTo>
                    <a:pt x="5381" y="8905"/>
                    <a:pt x="5389" y="8909"/>
                    <a:pt x="5397" y="8909"/>
                  </a:cubicBezTo>
                  <a:cubicBezTo>
                    <a:pt x="5405" y="8909"/>
                    <a:pt x="5414" y="8904"/>
                    <a:pt x="5419" y="8896"/>
                  </a:cubicBezTo>
                  <a:cubicBezTo>
                    <a:pt x="5505" y="8758"/>
                    <a:pt x="5591" y="8620"/>
                    <a:pt x="5676" y="8480"/>
                  </a:cubicBezTo>
                  <a:cubicBezTo>
                    <a:pt x="5681" y="8473"/>
                    <a:pt x="5689" y="8469"/>
                    <a:pt x="5697" y="8469"/>
                  </a:cubicBezTo>
                  <a:cubicBezTo>
                    <a:pt x="5705" y="8469"/>
                    <a:pt x="5714" y="8474"/>
                    <a:pt x="5720" y="8483"/>
                  </a:cubicBezTo>
                  <a:cubicBezTo>
                    <a:pt x="5854" y="8705"/>
                    <a:pt x="5976" y="8926"/>
                    <a:pt x="6098" y="9146"/>
                  </a:cubicBezTo>
                  <a:cubicBezTo>
                    <a:pt x="6102" y="9154"/>
                    <a:pt x="6111" y="9159"/>
                    <a:pt x="6119" y="9159"/>
                  </a:cubicBezTo>
                  <a:cubicBezTo>
                    <a:pt x="6128" y="9159"/>
                    <a:pt x="6137" y="9154"/>
                    <a:pt x="6142" y="9146"/>
                  </a:cubicBezTo>
                  <a:cubicBezTo>
                    <a:pt x="6214" y="9023"/>
                    <a:pt x="6288" y="8901"/>
                    <a:pt x="6361" y="8779"/>
                  </a:cubicBezTo>
                  <a:cubicBezTo>
                    <a:pt x="6365" y="8770"/>
                    <a:pt x="6374" y="8766"/>
                    <a:pt x="6382" y="8766"/>
                  </a:cubicBezTo>
                  <a:cubicBezTo>
                    <a:pt x="6391" y="8766"/>
                    <a:pt x="6399" y="8770"/>
                    <a:pt x="6404" y="8779"/>
                  </a:cubicBezTo>
                  <a:cubicBezTo>
                    <a:pt x="6474" y="8893"/>
                    <a:pt x="6543" y="9005"/>
                    <a:pt x="6612" y="9119"/>
                  </a:cubicBezTo>
                  <a:cubicBezTo>
                    <a:pt x="6617" y="9127"/>
                    <a:pt x="6625" y="9131"/>
                    <a:pt x="6633" y="9131"/>
                  </a:cubicBezTo>
                  <a:cubicBezTo>
                    <a:pt x="6644" y="9131"/>
                    <a:pt x="6655" y="9123"/>
                    <a:pt x="6657" y="9110"/>
                  </a:cubicBezTo>
                  <a:cubicBezTo>
                    <a:pt x="6668" y="9055"/>
                    <a:pt x="6680" y="9000"/>
                    <a:pt x="6691" y="8945"/>
                  </a:cubicBezTo>
                  <a:cubicBezTo>
                    <a:pt x="6694" y="8933"/>
                    <a:pt x="6705" y="8926"/>
                    <a:pt x="6716" y="8926"/>
                  </a:cubicBezTo>
                  <a:cubicBezTo>
                    <a:pt x="6723" y="8926"/>
                    <a:pt x="6730" y="8929"/>
                    <a:pt x="6735" y="8935"/>
                  </a:cubicBezTo>
                  <a:cubicBezTo>
                    <a:pt x="6874" y="9065"/>
                    <a:pt x="7011" y="9195"/>
                    <a:pt x="7146" y="9324"/>
                  </a:cubicBezTo>
                  <a:cubicBezTo>
                    <a:pt x="7152" y="9330"/>
                    <a:pt x="7159" y="9333"/>
                    <a:pt x="7166" y="9333"/>
                  </a:cubicBezTo>
                  <a:cubicBezTo>
                    <a:pt x="7179" y="9333"/>
                    <a:pt x="7193" y="9322"/>
                    <a:pt x="7192" y="9306"/>
                  </a:cubicBezTo>
                  <a:cubicBezTo>
                    <a:pt x="7150" y="9037"/>
                    <a:pt x="7109" y="8767"/>
                    <a:pt x="7067" y="8497"/>
                  </a:cubicBezTo>
                  <a:cubicBezTo>
                    <a:pt x="7066" y="8482"/>
                    <a:pt x="7077" y="8471"/>
                    <a:pt x="7091" y="8471"/>
                  </a:cubicBezTo>
                  <a:cubicBezTo>
                    <a:pt x="7093" y="8471"/>
                    <a:pt x="7095" y="8471"/>
                    <a:pt x="7098" y="8472"/>
                  </a:cubicBezTo>
                  <a:cubicBezTo>
                    <a:pt x="7162" y="8485"/>
                    <a:pt x="7226" y="8499"/>
                    <a:pt x="7292" y="8513"/>
                  </a:cubicBezTo>
                  <a:cubicBezTo>
                    <a:pt x="7294" y="8514"/>
                    <a:pt x="7295" y="8514"/>
                    <a:pt x="7297" y="8514"/>
                  </a:cubicBezTo>
                  <a:cubicBezTo>
                    <a:pt x="7314" y="8514"/>
                    <a:pt x="7327" y="8497"/>
                    <a:pt x="7321" y="8480"/>
                  </a:cubicBezTo>
                  <a:cubicBezTo>
                    <a:pt x="7269" y="8326"/>
                    <a:pt x="7217" y="8173"/>
                    <a:pt x="7165" y="8019"/>
                  </a:cubicBezTo>
                  <a:cubicBezTo>
                    <a:pt x="7160" y="8003"/>
                    <a:pt x="7170" y="7987"/>
                    <a:pt x="7187" y="7985"/>
                  </a:cubicBezTo>
                  <a:cubicBezTo>
                    <a:pt x="7257" y="7978"/>
                    <a:pt x="7328" y="7971"/>
                    <a:pt x="7397" y="7964"/>
                  </a:cubicBezTo>
                  <a:cubicBezTo>
                    <a:pt x="7414" y="7963"/>
                    <a:pt x="7425" y="7944"/>
                    <a:pt x="7417" y="7929"/>
                  </a:cubicBezTo>
                  <a:cubicBezTo>
                    <a:pt x="7309" y="7702"/>
                    <a:pt x="7200" y="7477"/>
                    <a:pt x="7090" y="7253"/>
                  </a:cubicBezTo>
                  <a:cubicBezTo>
                    <a:pt x="7081" y="7235"/>
                    <a:pt x="7096" y="7216"/>
                    <a:pt x="7114" y="7216"/>
                  </a:cubicBezTo>
                  <a:cubicBezTo>
                    <a:pt x="7118" y="7216"/>
                    <a:pt x="7122" y="7217"/>
                    <a:pt x="7126" y="7219"/>
                  </a:cubicBezTo>
                  <a:cubicBezTo>
                    <a:pt x="7407" y="7366"/>
                    <a:pt x="7686" y="7514"/>
                    <a:pt x="7966" y="7663"/>
                  </a:cubicBezTo>
                  <a:cubicBezTo>
                    <a:pt x="7970" y="7665"/>
                    <a:pt x="7974" y="7666"/>
                    <a:pt x="7978" y="7666"/>
                  </a:cubicBezTo>
                  <a:cubicBezTo>
                    <a:pt x="7997" y="7666"/>
                    <a:pt x="8011" y="7645"/>
                    <a:pt x="8000" y="7628"/>
                  </a:cubicBezTo>
                  <a:cubicBezTo>
                    <a:pt x="7960" y="7519"/>
                    <a:pt x="7918" y="7410"/>
                    <a:pt x="7879" y="7304"/>
                  </a:cubicBezTo>
                  <a:cubicBezTo>
                    <a:pt x="7868" y="7286"/>
                    <a:pt x="7880" y="7265"/>
                    <a:pt x="7899" y="7265"/>
                  </a:cubicBezTo>
                  <a:cubicBezTo>
                    <a:pt x="7901" y="7265"/>
                    <a:pt x="7902" y="7265"/>
                    <a:pt x="7904" y="7266"/>
                  </a:cubicBezTo>
                  <a:cubicBezTo>
                    <a:pt x="8165" y="7337"/>
                    <a:pt x="8427" y="7409"/>
                    <a:pt x="8687" y="7482"/>
                  </a:cubicBezTo>
                  <a:cubicBezTo>
                    <a:pt x="8687" y="7482"/>
                    <a:pt x="8688" y="7482"/>
                    <a:pt x="8688" y="7482"/>
                  </a:cubicBezTo>
                  <a:cubicBezTo>
                    <a:pt x="8707" y="7482"/>
                    <a:pt x="8722" y="7463"/>
                    <a:pt x="8712" y="7445"/>
                  </a:cubicBezTo>
                  <a:cubicBezTo>
                    <a:pt x="8629" y="7273"/>
                    <a:pt x="8542" y="7100"/>
                    <a:pt x="8458" y="6927"/>
                  </a:cubicBezTo>
                  <a:cubicBezTo>
                    <a:pt x="8448" y="6911"/>
                    <a:pt x="8461" y="6890"/>
                    <a:pt x="8482" y="6890"/>
                  </a:cubicBezTo>
                  <a:cubicBezTo>
                    <a:pt x="8723" y="6900"/>
                    <a:pt x="8965" y="6911"/>
                    <a:pt x="9206" y="6921"/>
                  </a:cubicBezTo>
                  <a:cubicBezTo>
                    <a:pt x="9208" y="6921"/>
                    <a:pt x="9209" y="6921"/>
                    <a:pt x="9210" y="6921"/>
                  </a:cubicBezTo>
                  <a:cubicBezTo>
                    <a:pt x="9225" y="6921"/>
                    <a:pt x="9237" y="6905"/>
                    <a:pt x="9232" y="6890"/>
                  </a:cubicBezTo>
                  <a:cubicBezTo>
                    <a:pt x="9200" y="6755"/>
                    <a:pt x="9166" y="6621"/>
                    <a:pt x="9133" y="6485"/>
                  </a:cubicBezTo>
                  <a:cubicBezTo>
                    <a:pt x="9128" y="6469"/>
                    <a:pt x="9143" y="6455"/>
                    <a:pt x="9159" y="6455"/>
                  </a:cubicBezTo>
                  <a:cubicBezTo>
                    <a:pt x="9160" y="6455"/>
                    <a:pt x="9161" y="6455"/>
                    <a:pt x="9161" y="6455"/>
                  </a:cubicBezTo>
                  <a:cubicBezTo>
                    <a:pt x="9336" y="6473"/>
                    <a:pt x="9513" y="6492"/>
                    <a:pt x="9690" y="6511"/>
                  </a:cubicBezTo>
                  <a:cubicBezTo>
                    <a:pt x="9691" y="6511"/>
                    <a:pt x="9692" y="6511"/>
                    <a:pt x="9693" y="6511"/>
                  </a:cubicBezTo>
                  <a:cubicBezTo>
                    <a:pt x="9711" y="6511"/>
                    <a:pt x="9724" y="6494"/>
                    <a:pt x="9718" y="6478"/>
                  </a:cubicBezTo>
                  <a:cubicBezTo>
                    <a:pt x="9684" y="6392"/>
                    <a:pt x="9650" y="6307"/>
                    <a:pt x="9615" y="6221"/>
                  </a:cubicBezTo>
                  <a:cubicBezTo>
                    <a:pt x="9609" y="6204"/>
                    <a:pt x="9622" y="6187"/>
                    <a:pt x="9639" y="6187"/>
                  </a:cubicBezTo>
                  <a:cubicBezTo>
                    <a:pt x="9640" y="6187"/>
                    <a:pt x="9640" y="6187"/>
                    <a:pt x="9641" y="6187"/>
                  </a:cubicBezTo>
                  <a:cubicBezTo>
                    <a:pt x="9829" y="6201"/>
                    <a:pt x="10017" y="6216"/>
                    <a:pt x="10203" y="6229"/>
                  </a:cubicBezTo>
                  <a:cubicBezTo>
                    <a:pt x="10204" y="6230"/>
                    <a:pt x="10206" y="6230"/>
                    <a:pt x="10207" y="6230"/>
                  </a:cubicBezTo>
                  <a:cubicBezTo>
                    <a:pt x="10227" y="6230"/>
                    <a:pt x="10238" y="6208"/>
                    <a:pt x="10227" y="6190"/>
                  </a:cubicBezTo>
                  <a:cubicBezTo>
                    <a:pt x="10184" y="6128"/>
                    <a:pt x="10141" y="6067"/>
                    <a:pt x="10097" y="6003"/>
                  </a:cubicBezTo>
                  <a:cubicBezTo>
                    <a:pt x="10087" y="5990"/>
                    <a:pt x="10093" y="5971"/>
                    <a:pt x="10109" y="5965"/>
                  </a:cubicBezTo>
                  <a:cubicBezTo>
                    <a:pt x="10433" y="5856"/>
                    <a:pt x="10759" y="5750"/>
                    <a:pt x="11084" y="5645"/>
                  </a:cubicBezTo>
                  <a:cubicBezTo>
                    <a:pt x="11094" y="5641"/>
                    <a:pt x="11100" y="5634"/>
                    <a:pt x="11101" y="5626"/>
                  </a:cubicBezTo>
                  <a:cubicBezTo>
                    <a:pt x="11102" y="5618"/>
                    <a:pt x="11101" y="5609"/>
                    <a:pt x="11094" y="5603"/>
                  </a:cubicBezTo>
                  <a:cubicBezTo>
                    <a:pt x="10850" y="5361"/>
                    <a:pt x="10606" y="5120"/>
                    <a:pt x="10360" y="4880"/>
                  </a:cubicBezTo>
                  <a:cubicBezTo>
                    <a:pt x="10348" y="4868"/>
                    <a:pt x="10350" y="4847"/>
                    <a:pt x="10364" y="4840"/>
                  </a:cubicBezTo>
                  <a:cubicBezTo>
                    <a:pt x="10431" y="4803"/>
                    <a:pt x="10497" y="4766"/>
                    <a:pt x="10564" y="4730"/>
                  </a:cubicBezTo>
                  <a:cubicBezTo>
                    <a:pt x="10583" y="4719"/>
                    <a:pt x="10581" y="4693"/>
                    <a:pt x="10562" y="4685"/>
                  </a:cubicBezTo>
                  <a:cubicBezTo>
                    <a:pt x="10384" y="4614"/>
                    <a:pt x="10207" y="4545"/>
                    <a:pt x="10027" y="4474"/>
                  </a:cubicBezTo>
                  <a:cubicBezTo>
                    <a:pt x="10009" y="4467"/>
                    <a:pt x="10005" y="4446"/>
                    <a:pt x="10019" y="4434"/>
                  </a:cubicBezTo>
                  <a:cubicBezTo>
                    <a:pt x="10087" y="4370"/>
                    <a:pt x="10156" y="4309"/>
                    <a:pt x="10225" y="4247"/>
                  </a:cubicBezTo>
                  <a:cubicBezTo>
                    <a:pt x="10239" y="4234"/>
                    <a:pt x="10234" y="4211"/>
                    <a:pt x="10216" y="4204"/>
                  </a:cubicBezTo>
                  <a:cubicBezTo>
                    <a:pt x="10044" y="4144"/>
                    <a:pt x="9874" y="4085"/>
                    <a:pt x="9703" y="4025"/>
                  </a:cubicBezTo>
                  <a:cubicBezTo>
                    <a:pt x="9687" y="4019"/>
                    <a:pt x="9681" y="3999"/>
                    <a:pt x="9691" y="3985"/>
                  </a:cubicBezTo>
                  <a:cubicBezTo>
                    <a:pt x="9780" y="3878"/>
                    <a:pt x="9868" y="3770"/>
                    <a:pt x="9959" y="3663"/>
                  </a:cubicBezTo>
                  <a:cubicBezTo>
                    <a:pt x="9970" y="3651"/>
                    <a:pt x="9965" y="3630"/>
                    <a:pt x="9948" y="3623"/>
                  </a:cubicBezTo>
                  <a:cubicBezTo>
                    <a:pt x="9719" y="3529"/>
                    <a:pt x="9488" y="3433"/>
                    <a:pt x="9257" y="3340"/>
                  </a:cubicBezTo>
                  <a:cubicBezTo>
                    <a:pt x="9238" y="3333"/>
                    <a:pt x="9235" y="3310"/>
                    <a:pt x="9249" y="3297"/>
                  </a:cubicBezTo>
                  <a:cubicBezTo>
                    <a:pt x="9402" y="3176"/>
                    <a:pt x="9556" y="3058"/>
                    <a:pt x="9712" y="2938"/>
                  </a:cubicBezTo>
                  <a:cubicBezTo>
                    <a:pt x="9726" y="2925"/>
                    <a:pt x="9721" y="2901"/>
                    <a:pt x="9702" y="2894"/>
                  </a:cubicBezTo>
                  <a:cubicBezTo>
                    <a:pt x="9424" y="2847"/>
                    <a:pt x="9147" y="2802"/>
                    <a:pt x="8869" y="2758"/>
                  </a:cubicBezTo>
                  <a:cubicBezTo>
                    <a:pt x="8847" y="2749"/>
                    <a:pt x="8844" y="2724"/>
                    <a:pt x="8863" y="2711"/>
                  </a:cubicBezTo>
                  <a:cubicBezTo>
                    <a:pt x="8947" y="2631"/>
                    <a:pt x="9030" y="2547"/>
                    <a:pt x="9113" y="2467"/>
                  </a:cubicBezTo>
                  <a:cubicBezTo>
                    <a:pt x="9136" y="2454"/>
                    <a:pt x="9125" y="2419"/>
                    <a:pt x="9098" y="2419"/>
                  </a:cubicBezTo>
                  <a:cubicBezTo>
                    <a:pt x="9097" y="2419"/>
                    <a:pt x="9097" y="2419"/>
                    <a:pt x="9096" y="2419"/>
                  </a:cubicBezTo>
                  <a:cubicBezTo>
                    <a:pt x="8766" y="2436"/>
                    <a:pt x="8437" y="2456"/>
                    <a:pt x="8109" y="2477"/>
                  </a:cubicBezTo>
                  <a:cubicBezTo>
                    <a:pt x="8109" y="2477"/>
                    <a:pt x="8108" y="2477"/>
                    <a:pt x="8108" y="2477"/>
                  </a:cubicBezTo>
                  <a:cubicBezTo>
                    <a:pt x="8082" y="2477"/>
                    <a:pt x="8069" y="2447"/>
                    <a:pt x="8088" y="2431"/>
                  </a:cubicBezTo>
                  <a:cubicBezTo>
                    <a:pt x="8287" y="2270"/>
                    <a:pt x="8483" y="2110"/>
                    <a:pt x="8680" y="1948"/>
                  </a:cubicBezTo>
                  <a:cubicBezTo>
                    <a:pt x="8694" y="1938"/>
                    <a:pt x="8691" y="1916"/>
                    <a:pt x="8676" y="1908"/>
                  </a:cubicBezTo>
                  <a:cubicBezTo>
                    <a:pt x="8612" y="1872"/>
                    <a:pt x="8546" y="1837"/>
                    <a:pt x="8482" y="1801"/>
                  </a:cubicBezTo>
                  <a:cubicBezTo>
                    <a:pt x="8466" y="1794"/>
                    <a:pt x="8464" y="1774"/>
                    <a:pt x="8474" y="1762"/>
                  </a:cubicBezTo>
                  <a:cubicBezTo>
                    <a:pt x="8589" y="1642"/>
                    <a:pt x="8704" y="1525"/>
                    <a:pt x="8819" y="1406"/>
                  </a:cubicBezTo>
                  <a:cubicBezTo>
                    <a:pt x="8832" y="1392"/>
                    <a:pt x="8825" y="1367"/>
                    <a:pt x="8803" y="1365"/>
                  </a:cubicBezTo>
                  <a:cubicBezTo>
                    <a:pt x="8734" y="1349"/>
                    <a:pt x="8666" y="1335"/>
                    <a:pt x="8596" y="1322"/>
                  </a:cubicBezTo>
                  <a:cubicBezTo>
                    <a:pt x="8580" y="1318"/>
                    <a:pt x="8569" y="1300"/>
                    <a:pt x="8578" y="1285"/>
                  </a:cubicBezTo>
                  <a:cubicBezTo>
                    <a:pt x="8731" y="1055"/>
                    <a:pt x="8884" y="828"/>
                    <a:pt x="9039" y="600"/>
                  </a:cubicBezTo>
                  <a:cubicBezTo>
                    <a:pt x="9049" y="582"/>
                    <a:pt x="9032" y="562"/>
                    <a:pt x="9014" y="562"/>
                  </a:cubicBezTo>
                  <a:cubicBezTo>
                    <a:pt x="9010" y="562"/>
                    <a:pt x="9006" y="563"/>
                    <a:pt x="9002" y="565"/>
                  </a:cubicBezTo>
                  <a:cubicBezTo>
                    <a:pt x="8813" y="626"/>
                    <a:pt x="8623" y="687"/>
                    <a:pt x="8433" y="749"/>
                  </a:cubicBezTo>
                  <a:cubicBezTo>
                    <a:pt x="8429" y="751"/>
                    <a:pt x="8425" y="752"/>
                    <a:pt x="8421" y="752"/>
                  </a:cubicBezTo>
                  <a:cubicBezTo>
                    <a:pt x="8405" y="752"/>
                    <a:pt x="8391" y="738"/>
                    <a:pt x="8393" y="721"/>
                  </a:cubicBezTo>
                  <a:cubicBezTo>
                    <a:pt x="8404" y="666"/>
                    <a:pt x="8416" y="611"/>
                    <a:pt x="8427" y="556"/>
                  </a:cubicBezTo>
                  <a:cubicBezTo>
                    <a:pt x="8430" y="538"/>
                    <a:pt x="8415" y="524"/>
                    <a:pt x="8399" y="524"/>
                  </a:cubicBezTo>
                  <a:cubicBezTo>
                    <a:pt x="8394" y="524"/>
                    <a:pt x="8389" y="526"/>
                    <a:pt x="8384" y="529"/>
                  </a:cubicBezTo>
                  <a:cubicBezTo>
                    <a:pt x="8269" y="605"/>
                    <a:pt x="8154" y="680"/>
                    <a:pt x="8039" y="755"/>
                  </a:cubicBezTo>
                  <a:cubicBezTo>
                    <a:pt x="8035" y="759"/>
                    <a:pt x="8029" y="760"/>
                    <a:pt x="8024" y="760"/>
                  </a:cubicBezTo>
                  <a:cubicBezTo>
                    <a:pt x="8011" y="760"/>
                    <a:pt x="7999" y="752"/>
                    <a:pt x="7997" y="737"/>
                  </a:cubicBezTo>
                  <a:cubicBezTo>
                    <a:pt x="7975" y="595"/>
                    <a:pt x="7953" y="454"/>
                    <a:pt x="7929" y="313"/>
                  </a:cubicBezTo>
                  <a:cubicBezTo>
                    <a:pt x="7928" y="299"/>
                    <a:pt x="7915" y="290"/>
                    <a:pt x="7902" y="290"/>
                  </a:cubicBezTo>
                  <a:cubicBezTo>
                    <a:pt x="7896" y="290"/>
                    <a:pt x="7891" y="292"/>
                    <a:pt x="7885" y="295"/>
                  </a:cubicBezTo>
                  <a:cubicBezTo>
                    <a:pt x="7675" y="448"/>
                    <a:pt x="7465" y="603"/>
                    <a:pt x="7254" y="755"/>
                  </a:cubicBezTo>
                  <a:cubicBezTo>
                    <a:pt x="7249" y="759"/>
                    <a:pt x="7243" y="761"/>
                    <a:pt x="7237" y="761"/>
                  </a:cubicBezTo>
                  <a:cubicBezTo>
                    <a:pt x="7225" y="761"/>
                    <a:pt x="7213" y="753"/>
                    <a:pt x="7210" y="740"/>
                  </a:cubicBezTo>
                  <a:cubicBezTo>
                    <a:pt x="7180" y="577"/>
                    <a:pt x="7149" y="417"/>
                    <a:pt x="7118" y="254"/>
                  </a:cubicBezTo>
                  <a:cubicBezTo>
                    <a:pt x="7116" y="241"/>
                    <a:pt x="7104" y="233"/>
                    <a:pt x="7091" y="233"/>
                  </a:cubicBezTo>
                  <a:cubicBezTo>
                    <a:pt x="7086" y="233"/>
                    <a:pt x="7080" y="235"/>
                    <a:pt x="7076" y="238"/>
                  </a:cubicBezTo>
                  <a:cubicBezTo>
                    <a:pt x="6984" y="299"/>
                    <a:pt x="6744" y="462"/>
                    <a:pt x="6718" y="462"/>
                  </a:cubicBezTo>
                  <a:cubicBezTo>
                    <a:pt x="6716" y="462"/>
                    <a:pt x="6716" y="461"/>
                    <a:pt x="6716" y="459"/>
                  </a:cubicBezTo>
                  <a:cubicBezTo>
                    <a:pt x="6721" y="436"/>
                    <a:pt x="6678" y="240"/>
                    <a:pt x="6656" y="150"/>
                  </a:cubicBezTo>
                  <a:cubicBezTo>
                    <a:pt x="6653" y="137"/>
                    <a:pt x="6641" y="130"/>
                    <a:pt x="6629" y="130"/>
                  </a:cubicBezTo>
                  <a:cubicBezTo>
                    <a:pt x="6623" y="130"/>
                    <a:pt x="6616" y="132"/>
                    <a:pt x="6611" y="138"/>
                  </a:cubicBezTo>
                  <a:cubicBezTo>
                    <a:pt x="6465" y="277"/>
                    <a:pt x="6321" y="418"/>
                    <a:pt x="6178" y="557"/>
                  </a:cubicBezTo>
                  <a:cubicBezTo>
                    <a:pt x="6172" y="562"/>
                    <a:pt x="6165" y="565"/>
                    <a:pt x="6159" y="565"/>
                  </a:cubicBezTo>
                  <a:cubicBezTo>
                    <a:pt x="6146" y="565"/>
                    <a:pt x="6133" y="556"/>
                    <a:pt x="6131" y="541"/>
                  </a:cubicBezTo>
                  <a:lnTo>
                    <a:pt x="6076" y="92"/>
                  </a:lnTo>
                  <a:cubicBezTo>
                    <a:pt x="6075" y="78"/>
                    <a:pt x="6062" y="69"/>
                    <a:pt x="6049" y="69"/>
                  </a:cubicBezTo>
                  <a:cubicBezTo>
                    <a:pt x="6042" y="69"/>
                    <a:pt x="6035" y="72"/>
                    <a:pt x="6030" y="77"/>
                  </a:cubicBezTo>
                  <a:cubicBezTo>
                    <a:pt x="5822" y="320"/>
                    <a:pt x="5615" y="565"/>
                    <a:pt x="5408" y="809"/>
                  </a:cubicBezTo>
                  <a:cubicBezTo>
                    <a:pt x="5403" y="815"/>
                    <a:pt x="5396" y="817"/>
                    <a:pt x="5389" y="817"/>
                  </a:cubicBezTo>
                  <a:cubicBezTo>
                    <a:pt x="5374" y="817"/>
                    <a:pt x="5360" y="806"/>
                    <a:pt x="5361" y="790"/>
                  </a:cubicBezTo>
                  <a:cubicBezTo>
                    <a:pt x="5342" y="562"/>
                    <a:pt x="5324" y="336"/>
                    <a:pt x="5305" y="107"/>
                  </a:cubicBezTo>
                  <a:cubicBezTo>
                    <a:pt x="5307" y="92"/>
                    <a:pt x="5292" y="80"/>
                    <a:pt x="5277" y="80"/>
                  </a:cubicBezTo>
                  <a:cubicBezTo>
                    <a:pt x="5273" y="80"/>
                    <a:pt x="5269" y="80"/>
                    <a:pt x="5265" y="83"/>
                  </a:cubicBezTo>
                  <a:cubicBezTo>
                    <a:pt x="5082" y="184"/>
                    <a:pt x="4899" y="284"/>
                    <a:pt x="4717" y="386"/>
                  </a:cubicBezTo>
                  <a:cubicBezTo>
                    <a:pt x="4713" y="388"/>
                    <a:pt x="4709" y="389"/>
                    <a:pt x="4704" y="389"/>
                  </a:cubicBezTo>
                  <a:cubicBezTo>
                    <a:pt x="4694" y="389"/>
                    <a:pt x="4684" y="383"/>
                    <a:pt x="4679" y="374"/>
                  </a:cubicBezTo>
                  <a:lnTo>
                    <a:pt x="4509" y="15"/>
                  </a:lnTo>
                  <a:cubicBezTo>
                    <a:pt x="4504" y="5"/>
                    <a:pt x="4494" y="0"/>
                    <a:pt x="44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7" name="Google Shape;2237;p20"/>
            <p:cNvSpPr/>
            <p:nvPr/>
          </p:nvSpPr>
          <p:spPr>
            <a:xfrm>
              <a:off x="8394986" y="2297514"/>
              <a:ext cx="272013" cy="39084"/>
            </a:xfrm>
            <a:custGeom>
              <a:avLst/>
              <a:gdLst/>
              <a:ahLst/>
              <a:cxnLst/>
              <a:rect l="l" t="t" r="r" b="b"/>
              <a:pathLst>
                <a:path w="5178" h="744" extrusionOk="0">
                  <a:moveTo>
                    <a:pt x="1" y="1"/>
                  </a:moveTo>
                  <a:cubicBezTo>
                    <a:pt x="276" y="8"/>
                    <a:pt x="551" y="39"/>
                    <a:pt x="824" y="82"/>
                  </a:cubicBezTo>
                  <a:cubicBezTo>
                    <a:pt x="1242" y="146"/>
                    <a:pt x="1656" y="242"/>
                    <a:pt x="2073" y="320"/>
                  </a:cubicBezTo>
                  <a:cubicBezTo>
                    <a:pt x="2489" y="400"/>
                    <a:pt x="2912" y="455"/>
                    <a:pt x="3338" y="461"/>
                  </a:cubicBezTo>
                  <a:cubicBezTo>
                    <a:pt x="3651" y="469"/>
                    <a:pt x="3964" y="469"/>
                    <a:pt x="4276" y="501"/>
                  </a:cubicBezTo>
                  <a:cubicBezTo>
                    <a:pt x="4587" y="532"/>
                    <a:pt x="4896" y="603"/>
                    <a:pt x="5178" y="743"/>
                  </a:cubicBezTo>
                  <a:cubicBezTo>
                    <a:pt x="4934" y="614"/>
                    <a:pt x="4664" y="540"/>
                    <a:pt x="4390" y="500"/>
                  </a:cubicBezTo>
                  <a:cubicBezTo>
                    <a:pt x="3974" y="442"/>
                    <a:pt x="3553" y="451"/>
                    <a:pt x="3136" y="431"/>
                  </a:cubicBezTo>
                  <a:cubicBezTo>
                    <a:pt x="2719" y="413"/>
                    <a:pt x="2304" y="345"/>
                    <a:pt x="1893" y="266"/>
                  </a:cubicBezTo>
                  <a:cubicBezTo>
                    <a:pt x="1267" y="148"/>
                    <a:pt x="641" y="7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8" name="Google Shape;2238;p20"/>
            <p:cNvSpPr/>
            <p:nvPr/>
          </p:nvSpPr>
          <p:spPr>
            <a:xfrm>
              <a:off x="8403812" y="2149951"/>
              <a:ext cx="17598" cy="127129"/>
            </a:xfrm>
            <a:custGeom>
              <a:avLst/>
              <a:gdLst/>
              <a:ahLst/>
              <a:cxnLst/>
              <a:rect l="l" t="t" r="r" b="b"/>
              <a:pathLst>
                <a:path w="335" h="2420" extrusionOk="0">
                  <a:moveTo>
                    <a:pt x="222" y="0"/>
                  </a:moveTo>
                  <a:cubicBezTo>
                    <a:pt x="120" y="91"/>
                    <a:pt x="74" y="230"/>
                    <a:pt x="65" y="365"/>
                  </a:cubicBezTo>
                  <a:cubicBezTo>
                    <a:pt x="52" y="574"/>
                    <a:pt x="130" y="773"/>
                    <a:pt x="197" y="963"/>
                  </a:cubicBezTo>
                  <a:cubicBezTo>
                    <a:pt x="269" y="1152"/>
                    <a:pt x="315" y="1352"/>
                    <a:pt x="304" y="1556"/>
                  </a:cubicBezTo>
                  <a:cubicBezTo>
                    <a:pt x="291" y="1864"/>
                    <a:pt x="178" y="2165"/>
                    <a:pt x="0" y="2420"/>
                  </a:cubicBezTo>
                  <a:cubicBezTo>
                    <a:pt x="81" y="2312"/>
                    <a:pt x="151" y="2195"/>
                    <a:pt x="205" y="2071"/>
                  </a:cubicBezTo>
                  <a:cubicBezTo>
                    <a:pt x="287" y="1881"/>
                    <a:pt x="334" y="1673"/>
                    <a:pt x="332" y="1463"/>
                  </a:cubicBezTo>
                  <a:cubicBezTo>
                    <a:pt x="332" y="1253"/>
                    <a:pt x="261" y="1051"/>
                    <a:pt x="187" y="860"/>
                  </a:cubicBezTo>
                  <a:cubicBezTo>
                    <a:pt x="136" y="717"/>
                    <a:pt x="87" y="570"/>
                    <a:pt x="82" y="420"/>
                  </a:cubicBezTo>
                  <a:cubicBezTo>
                    <a:pt x="76" y="270"/>
                    <a:pt x="113" y="110"/>
                    <a:pt x="222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9" name="Google Shape;2239;p20"/>
            <p:cNvSpPr/>
            <p:nvPr/>
          </p:nvSpPr>
          <p:spPr>
            <a:xfrm>
              <a:off x="8437012" y="2145224"/>
              <a:ext cx="119827" cy="93245"/>
            </a:xfrm>
            <a:custGeom>
              <a:avLst/>
              <a:gdLst/>
              <a:ahLst/>
              <a:cxnLst/>
              <a:rect l="l" t="t" r="r" b="b"/>
              <a:pathLst>
                <a:path w="2281" h="1775" extrusionOk="0">
                  <a:moveTo>
                    <a:pt x="2281" y="1"/>
                  </a:moveTo>
                  <a:cubicBezTo>
                    <a:pt x="2152" y="93"/>
                    <a:pt x="2018" y="174"/>
                    <a:pt x="1877" y="247"/>
                  </a:cubicBezTo>
                  <a:cubicBezTo>
                    <a:pt x="1664" y="358"/>
                    <a:pt x="1437" y="433"/>
                    <a:pt x="1207" y="504"/>
                  </a:cubicBezTo>
                  <a:cubicBezTo>
                    <a:pt x="978" y="572"/>
                    <a:pt x="751" y="681"/>
                    <a:pt x="581" y="857"/>
                  </a:cubicBezTo>
                  <a:cubicBezTo>
                    <a:pt x="448" y="987"/>
                    <a:pt x="337" y="1130"/>
                    <a:pt x="228" y="1279"/>
                  </a:cubicBezTo>
                  <a:cubicBezTo>
                    <a:pt x="123" y="1427"/>
                    <a:pt x="30" y="1592"/>
                    <a:pt x="1" y="1774"/>
                  </a:cubicBezTo>
                  <a:cubicBezTo>
                    <a:pt x="33" y="1618"/>
                    <a:pt x="110" y="1477"/>
                    <a:pt x="200" y="1348"/>
                  </a:cubicBezTo>
                  <a:cubicBezTo>
                    <a:pt x="343" y="1153"/>
                    <a:pt x="495" y="961"/>
                    <a:pt x="678" y="804"/>
                  </a:cubicBezTo>
                  <a:cubicBezTo>
                    <a:pt x="862" y="644"/>
                    <a:pt x="1096" y="567"/>
                    <a:pt x="1327" y="494"/>
                  </a:cubicBezTo>
                  <a:cubicBezTo>
                    <a:pt x="1670" y="390"/>
                    <a:pt x="2000" y="225"/>
                    <a:pt x="228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0" name="Google Shape;2240;p20"/>
            <p:cNvSpPr/>
            <p:nvPr/>
          </p:nvSpPr>
          <p:spPr>
            <a:xfrm>
              <a:off x="8458918" y="2244667"/>
              <a:ext cx="164269" cy="15234"/>
            </a:xfrm>
            <a:custGeom>
              <a:avLst/>
              <a:gdLst/>
              <a:ahLst/>
              <a:cxnLst/>
              <a:rect l="l" t="t" r="r" b="b"/>
              <a:pathLst>
                <a:path w="3127" h="290" extrusionOk="0">
                  <a:moveTo>
                    <a:pt x="647" y="0"/>
                  </a:moveTo>
                  <a:cubicBezTo>
                    <a:pt x="603" y="0"/>
                    <a:pt x="560" y="3"/>
                    <a:pt x="517" y="7"/>
                  </a:cubicBezTo>
                  <a:cubicBezTo>
                    <a:pt x="323" y="30"/>
                    <a:pt x="127" y="109"/>
                    <a:pt x="1" y="262"/>
                  </a:cubicBezTo>
                  <a:cubicBezTo>
                    <a:pt x="115" y="133"/>
                    <a:pt x="276" y="61"/>
                    <a:pt x="440" y="32"/>
                  </a:cubicBezTo>
                  <a:cubicBezTo>
                    <a:pt x="500" y="21"/>
                    <a:pt x="561" y="17"/>
                    <a:pt x="622" y="17"/>
                  </a:cubicBezTo>
                  <a:cubicBezTo>
                    <a:pt x="819" y="17"/>
                    <a:pt x="1016" y="66"/>
                    <a:pt x="1206" y="115"/>
                  </a:cubicBezTo>
                  <a:cubicBezTo>
                    <a:pt x="1457" y="184"/>
                    <a:pt x="1713" y="237"/>
                    <a:pt x="1974" y="263"/>
                  </a:cubicBezTo>
                  <a:cubicBezTo>
                    <a:pt x="2134" y="280"/>
                    <a:pt x="2295" y="289"/>
                    <a:pt x="2455" y="289"/>
                  </a:cubicBezTo>
                  <a:cubicBezTo>
                    <a:pt x="2680" y="289"/>
                    <a:pt x="2905" y="272"/>
                    <a:pt x="3126" y="236"/>
                  </a:cubicBezTo>
                  <a:lnTo>
                    <a:pt x="3126" y="236"/>
                  </a:lnTo>
                  <a:cubicBezTo>
                    <a:pt x="2959" y="255"/>
                    <a:pt x="2789" y="264"/>
                    <a:pt x="2621" y="268"/>
                  </a:cubicBezTo>
                  <a:cubicBezTo>
                    <a:pt x="2603" y="268"/>
                    <a:pt x="2585" y="268"/>
                    <a:pt x="2566" y="268"/>
                  </a:cubicBezTo>
                  <a:cubicBezTo>
                    <a:pt x="2327" y="268"/>
                    <a:pt x="2089" y="253"/>
                    <a:pt x="1853" y="220"/>
                  </a:cubicBezTo>
                  <a:cubicBezTo>
                    <a:pt x="1600" y="187"/>
                    <a:pt x="1351" y="126"/>
                    <a:pt x="1101" y="63"/>
                  </a:cubicBezTo>
                  <a:cubicBezTo>
                    <a:pt x="953" y="28"/>
                    <a:pt x="800" y="0"/>
                    <a:pt x="647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1" name="Google Shape;2241;p20"/>
            <p:cNvSpPr/>
            <p:nvPr/>
          </p:nvSpPr>
          <p:spPr>
            <a:xfrm>
              <a:off x="8340301" y="2299248"/>
              <a:ext cx="81846" cy="99602"/>
            </a:xfrm>
            <a:custGeom>
              <a:avLst/>
              <a:gdLst/>
              <a:ahLst/>
              <a:cxnLst/>
              <a:rect l="l" t="t" r="r" b="b"/>
              <a:pathLst>
                <a:path w="1558" h="1896" extrusionOk="0">
                  <a:moveTo>
                    <a:pt x="1558" y="1"/>
                  </a:moveTo>
                  <a:lnTo>
                    <a:pt x="1558" y="1"/>
                  </a:lnTo>
                  <a:cubicBezTo>
                    <a:pt x="1454" y="90"/>
                    <a:pt x="1383" y="210"/>
                    <a:pt x="1326" y="331"/>
                  </a:cubicBezTo>
                  <a:cubicBezTo>
                    <a:pt x="1231" y="517"/>
                    <a:pt x="1175" y="721"/>
                    <a:pt x="1082" y="902"/>
                  </a:cubicBezTo>
                  <a:cubicBezTo>
                    <a:pt x="978" y="1085"/>
                    <a:pt x="759" y="1140"/>
                    <a:pt x="570" y="1213"/>
                  </a:cubicBezTo>
                  <a:cubicBezTo>
                    <a:pt x="426" y="1266"/>
                    <a:pt x="282" y="1348"/>
                    <a:pt x="194" y="1477"/>
                  </a:cubicBezTo>
                  <a:cubicBezTo>
                    <a:pt x="102" y="1603"/>
                    <a:pt x="50" y="1750"/>
                    <a:pt x="1" y="1896"/>
                  </a:cubicBezTo>
                  <a:cubicBezTo>
                    <a:pt x="53" y="1770"/>
                    <a:pt x="104" y="1645"/>
                    <a:pt x="178" y="1534"/>
                  </a:cubicBezTo>
                  <a:cubicBezTo>
                    <a:pt x="287" y="1354"/>
                    <a:pt x="481" y="1268"/>
                    <a:pt x="674" y="1206"/>
                  </a:cubicBezTo>
                  <a:cubicBezTo>
                    <a:pt x="770" y="1170"/>
                    <a:pt x="869" y="1137"/>
                    <a:pt x="956" y="1077"/>
                  </a:cubicBezTo>
                  <a:cubicBezTo>
                    <a:pt x="1047" y="1022"/>
                    <a:pt x="1113" y="929"/>
                    <a:pt x="1148" y="833"/>
                  </a:cubicBezTo>
                  <a:cubicBezTo>
                    <a:pt x="1207" y="687"/>
                    <a:pt x="1253" y="539"/>
                    <a:pt x="1315" y="396"/>
                  </a:cubicBezTo>
                  <a:cubicBezTo>
                    <a:pt x="1376" y="253"/>
                    <a:pt x="1444" y="110"/>
                    <a:pt x="1558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2" name="Google Shape;2242;p20"/>
            <p:cNvSpPr/>
            <p:nvPr/>
          </p:nvSpPr>
          <p:spPr>
            <a:xfrm>
              <a:off x="8401868" y="2336545"/>
              <a:ext cx="103909" cy="113102"/>
            </a:xfrm>
            <a:custGeom>
              <a:avLst/>
              <a:gdLst/>
              <a:ahLst/>
              <a:cxnLst/>
              <a:rect l="l" t="t" r="r" b="b"/>
              <a:pathLst>
                <a:path w="1978" h="2153" extrusionOk="0">
                  <a:moveTo>
                    <a:pt x="1" y="0"/>
                  </a:moveTo>
                  <a:cubicBezTo>
                    <a:pt x="163" y="63"/>
                    <a:pt x="313" y="120"/>
                    <a:pt x="463" y="177"/>
                  </a:cubicBezTo>
                  <a:cubicBezTo>
                    <a:pt x="695" y="270"/>
                    <a:pt x="929" y="374"/>
                    <a:pt x="1136" y="515"/>
                  </a:cubicBezTo>
                  <a:cubicBezTo>
                    <a:pt x="1350" y="652"/>
                    <a:pt x="1484" y="875"/>
                    <a:pt x="1574" y="1109"/>
                  </a:cubicBezTo>
                  <a:cubicBezTo>
                    <a:pt x="1706" y="1455"/>
                    <a:pt x="1765" y="1839"/>
                    <a:pt x="1977" y="2152"/>
                  </a:cubicBezTo>
                  <a:cubicBezTo>
                    <a:pt x="1892" y="2011"/>
                    <a:pt x="1832" y="1857"/>
                    <a:pt x="1783" y="1701"/>
                  </a:cubicBezTo>
                  <a:cubicBezTo>
                    <a:pt x="1708" y="1463"/>
                    <a:pt x="1653" y="1218"/>
                    <a:pt x="1550" y="986"/>
                  </a:cubicBezTo>
                  <a:cubicBezTo>
                    <a:pt x="1499" y="873"/>
                    <a:pt x="1436" y="760"/>
                    <a:pt x="1352" y="666"/>
                  </a:cubicBezTo>
                  <a:cubicBezTo>
                    <a:pt x="1267" y="570"/>
                    <a:pt x="1163" y="497"/>
                    <a:pt x="1055" y="433"/>
                  </a:cubicBezTo>
                  <a:cubicBezTo>
                    <a:pt x="725" y="239"/>
                    <a:pt x="359" y="12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3" name="Google Shape;2243;p20"/>
            <p:cNvSpPr/>
            <p:nvPr/>
          </p:nvSpPr>
          <p:spPr>
            <a:xfrm>
              <a:off x="8501206" y="2313274"/>
              <a:ext cx="73598" cy="85418"/>
            </a:xfrm>
            <a:custGeom>
              <a:avLst/>
              <a:gdLst/>
              <a:ahLst/>
              <a:cxnLst/>
              <a:rect l="l" t="t" r="r" b="b"/>
              <a:pathLst>
                <a:path w="1401" h="1626" extrusionOk="0">
                  <a:moveTo>
                    <a:pt x="1" y="1"/>
                  </a:moveTo>
                  <a:cubicBezTo>
                    <a:pt x="67" y="112"/>
                    <a:pt x="122" y="206"/>
                    <a:pt x="178" y="300"/>
                  </a:cubicBezTo>
                  <a:cubicBezTo>
                    <a:pt x="272" y="458"/>
                    <a:pt x="363" y="609"/>
                    <a:pt x="452" y="759"/>
                  </a:cubicBezTo>
                  <a:cubicBezTo>
                    <a:pt x="546" y="908"/>
                    <a:pt x="623" y="1073"/>
                    <a:pt x="753" y="1202"/>
                  </a:cubicBezTo>
                  <a:cubicBezTo>
                    <a:pt x="847" y="1300"/>
                    <a:pt x="979" y="1345"/>
                    <a:pt x="1100" y="1393"/>
                  </a:cubicBezTo>
                  <a:cubicBezTo>
                    <a:pt x="1219" y="1440"/>
                    <a:pt x="1351" y="1497"/>
                    <a:pt x="1400" y="1625"/>
                  </a:cubicBezTo>
                  <a:cubicBezTo>
                    <a:pt x="1367" y="1509"/>
                    <a:pt x="1255" y="1442"/>
                    <a:pt x="1151" y="1396"/>
                  </a:cubicBezTo>
                  <a:cubicBezTo>
                    <a:pt x="987" y="1329"/>
                    <a:pt x="819" y="1267"/>
                    <a:pt x="713" y="1122"/>
                  </a:cubicBezTo>
                  <a:cubicBezTo>
                    <a:pt x="605" y="987"/>
                    <a:pt x="526" y="828"/>
                    <a:pt x="429" y="681"/>
                  </a:cubicBezTo>
                  <a:cubicBezTo>
                    <a:pt x="294" y="467"/>
                    <a:pt x="167" y="266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4" name="Google Shape;2244;p20"/>
            <p:cNvSpPr/>
            <p:nvPr/>
          </p:nvSpPr>
          <p:spPr>
            <a:xfrm>
              <a:off x="8593137" y="2321784"/>
              <a:ext cx="53110" cy="62409"/>
            </a:xfrm>
            <a:custGeom>
              <a:avLst/>
              <a:gdLst/>
              <a:ahLst/>
              <a:cxnLst/>
              <a:rect l="l" t="t" r="r" b="b"/>
              <a:pathLst>
                <a:path w="1011" h="1188" extrusionOk="0">
                  <a:moveTo>
                    <a:pt x="0" y="0"/>
                  </a:moveTo>
                  <a:cubicBezTo>
                    <a:pt x="24" y="80"/>
                    <a:pt x="51" y="159"/>
                    <a:pt x="91" y="232"/>
                  </a:cubicBezTo>
                  <a:cubicBezTo>
                    <a:pt x="207" y="464"/>
                    <a:pt x="374" y="663"/>
                    <a:pt x="562" y="839"/>
                  </a:cubicBezTo>
                  <a:cubicBezTo>
                    <a:pt x="700" y="969"/>
                    <a:pt x="850" y="1088"/>
                    <a:pt x="1010" y="1188"/>
                  </a:cubicBezTo>
                  <a:cubicBezTo>
                    <a:pt x="944" y="1136"/>
                    <a:pt x="880" y="1086"/>
                    <a:pt x="815" y="1032"/>
                  </a:cubicBezTo>
                  <a:cubicBezTo>
                    <a:pt x="620" y="870"/>
                    <a:pt x="439" y="694"/>
                    <a:pt x="283" y="497"/>
                  </a:cubicBezTo>
                  <a:cubicBezTo>
                    <a:pt x="166" y="347"/>
                    <a:pt x="67" y="181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5" name="Google Shape;2245;p20"/>
            <p:cNvSpPr/>
            <p:nvPr/>
          </p:nvSpPr>
          <p:spPr>
            <a:xfrm>
              <a:off x="8442423" y="2383982"/>
              <a:ext cx="38034" cy="48382"/>
            </a:xfrm>
            <a:custGeom>
              <a:avLst/>
              <a:gdLst/>
              <a:ahLst/>
              <a:cxnLst/>
              <a:rect l="l" t="t" r="r" b="b"/>
              <a:pathLst>
                <a:path w="724" h="921" extrusionOk="0">
                  <a:moveTo>
                    <a:pt x="723" y="0"/>
                  </a:moveTo>
                  <a:lnTo>
                    <a:pt x="723" y="0"/>
                  </a:lnTo>
                  <a:cubicBezTo>
                    <a:pt x="672" y="33"/>
                    <a:pt x="621" y="71"/>
                    <a:pt x="574" y="113"/>
                  </a:cubicBezTo>
                  <a:cubicBezTo>
                    <a:pt x="429" y="239"/>
                    <a:pt x="303" y="387"/>
                    <a:pt x="195" y="545"/>
                  </a:cubicBezTo>
                  <a:cubicBezTo>
                    <a:pt x="117" y="662"/>
                    <a:pt x="45" y="786"/>
                    <a:pt x="1" y="920"/>
                  </a:cubicBezTo>
                  <a:cubicBezTo>
                    <a:pt x="27" y="864"/>
                    <a:pt x="57" y="810"/>
                    <a:pt x="89" y="756"/>
                  </a:cubicBezTo>
                  <a:cubicBezTo>
                    <a:pt x="186" y="596"/>
                    <a:pt x="299" y="444"/>
                    <a:pt x="419" y="301"/>
                  </a:cubicBezTo>
                  <a:cubicBezTo>
                    <a:pt x="513" y="193"/>
                    <a:pt x="612" y="89"/>
                    <a:pt x="723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6" name="Google Shape;2246;p20"/>
            <p:cNvSpPr/>
            <p:nvPr/>
          </p:nvSpPr>
          <p:spPr>
            <a:xfrm>
              <a:off x="8528996" y="2202116"/>
              <a:ext cx="42394" cy="49643"/>
            </a:xfrm>
            <a:custGeom>
              <a:avLst/>
              <a:gdLst/>
              <a:ahLst/>
              <a:cxnLst/>
              <a:rect l="l" t="t" r="r" b="b"/>
              <a:pathLst>
                <a:path w="807" h="945" extrusionOk="0">
                  <a:moveTo>
                    <a:pt x="806" y="0"/>
                  </a:moveTo>
                  <a:lnTo>
                    <a:pt x="806" y="0"/>
                  </a:lnTo>
                  <a:cubicBezTo>
                    <a:pt x="757" y="46"/>
                    <a:pt x="704" y="87"/>
                    <a:pt x="649" y="124"/>
                  </a:cubicBezTo>
                  <a:cubicBezTo>
                    <a:pt x="565" y="180"/>
                    <a:pt x="476" y="230"/>
                    <a:pt x="394" y="291"/>
                  </a:cubicBezTo>
                  <a:cubicBezTo>
                    <a:pt x="310" y="350"/>
                    <a:pt x="239" y="431"/>
                    <a:pt x="186" y="518"/>
                  </a:cubicBezTo>
                  <a:cubicBezTo>
                    <a:pt x="103" y="651"/>
                    <a:pt x="45" y="797"/>
                    <a:pt x="0" y="945"/>
                  </a:cubicBezTo>
                  <a:cubicBezTo>
                    <a:pt x="25" y="882"/>
                    <a:pt x="52" y="820"/>
                    <a:pt x="77" y="758"/>
                  </a:cubicBezTo>
                  <a:cubicBezTo>
                    <a:pt x="121" y="665"/>
                    <a:pt x="170" y="574"/>
                    <a:pt x="230" y="492"/>
                  </a:cubicBezTo>
                  <a:cubicBezTo>
                    <a:pt x="288" y="408"/>
                    <a:pt x="364" y="340"/>
                    <a:pt x="449" y="283"/>
                  </a:cubicBezTo>
                  <a:cubicBezTo>
                    <a:pt x="573" y="196"/>
                    <a:pt x="708" y="118"/>
                    <a:pt x="80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7" name="Google Shape;2247;p20"/>
            <p:cNvSpPr/>
            <p:nvPr/>
          </p:nvSpPr>
          <p:spPr>
            <a:xfrm>
              <a:off x="8487811" y="2119430"/>
              <a:ext cx="15024" cy="57471"/>
            </a:xfrm>
            <a:custGeom>
              <a:avLst/>
              <a:gdLst/>
              <a:ahLst/>
              <a:cxnLst/>
              <a:rect l="l" t="t" r="r" b="b"/>
              <a:pathLst>
                <a:path w="286" h="1094" extrusionOk="0">
                  <a:moveTo>
                    <a:pt x="285" y="0"/>
                  </a:moveTo>
                  <a:cubicBezTo>
                    <a:pt x="245" y="47"/>
                    <a:pt x="212" y="97"/>
                    <a:pt x="181" y="149"/>
                  </a:cubicBezTo>
                  <a:cubicBezTo>
                    <a:pt x="89" y="310"/>
                    <a:pt x="38" y="492"/>
                    <a:pt x="17" y="675"/>
                  </a:cubicBezTo>
                  <a:cubicBezTo>
                    <a:pt x="0" y="813"/>
                    <a:pt x="0" y="954"/>
                    <a:pt x="16" y="1094"/>
                  </a:cubicBezTo>
                  <a:cubicBezTo>
                    <a:pt x="14" y="1034"/>
                    <a:pt x="12" y="973"/>
                    <a:pt x="16" y="914"/>
                  </a:cubicBezTo>
                  <a:cubicBezTo>
                    <a:pt x="22" y="728"/>
                    <a:pt x="54" y="544"/>
                    <a:pt x="109" y="369"/>
                  </a:cubicBezTo>
                  <a:cubicBezTo>
                    <a:pt x="151" y="239"/>
                    <a:pt x="209" y="115"/>
                    <a:pt x="285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8" name="Google Shape;2248;p20"/>
            <p:cNvSpPr/>
            <p:nvPr/>
          </p:nvSpPr>
          <p:spPr>
            <a:xfrm>
              <a:off x="8359527" y="2188405"/>
              <a:ext cx="52375" cy="3677"/>
            </a:xfrm>
            <a:custGeom>
              <a:avLst/>
              <a:gdLst/>
              <a:ahLst/>
              <a:cxnLst/>
              <a:rect l="l" t="t" r="r" b="b"/>
              <a:pathLst>
                <a:path w="997" h="70" extrusionOk="0">
                  <a:moveTo>
                    <a:pt x="1" y="1"/>
                  </a:moveTo>
                  <a:lnTo>
                    <a:pt x="1" y="1"/>
                  </a:lnTo>
                  <a:cubicBezTo>
                    <a:pt x="51" y="13"/>
                    <a:pt x="103" y="22"/>
                    <a:pt x="155" y="30"/>
                  </a:cubicBezTo>
                  <a:cubicBezTo>
                    <a:pt x="312" y="55"/>
                    <a:pt x="473" y="66"/>
                    <a:pt x="632" y="68"/>
                  </a:cubicBezTo>
                  <a:cubicBezTo>
                    <a:pt x="669" y="69"/>
                    <a:pt x="707" y="70"/>
                    <a:pt x="744" y="70"/>
                  </a:cubicBezTo>
                  <a:cubicBezTo>
                    <a:pt x="828" y="70"/>
                    <a:pt x="913" y="67"/>
                    <a:pt x="996" y="62"/>
                  </a:cubicBezTo>
                  <a:cubicBezTo>
                    <a:pt x="929" y="60"/>
                    <a:pt x="882" y="56"/>
                    <a:pt x="838" y="53"/>
                  </a:cubicBezTo>
                  <a:cubicBezTo>
                    <a:pt x="643" y="42"/>
                    <a:pt x="517" y="35"/>
                    <a:pt x="356" y="25"/>
                  </a:cubicBezTo>
                  <a:cubicBezTo>
                    <a:pt x="260" y="19"/>
                    <a:pt x="178" y="13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9" name="Google Shape;2249;p20"/>
            <p:cNvSpPr/>
            <p:nvPr/>
          </p:nvSpPr>
          <p:spPr>
            <a:xfrm>
              <a:off x="8465695" y="2270775"/>
              <a:ext cx="45598" cy="35617"/>
            </a:xfrm>
            <a:custGeom>
              <a:avLst/>
              <a:gdLst/>
              <a:ahLst/>
              <a:cxnLst/>
              <a:rect l="l" t="t" r="r" b="b"/>
              <a:pathLst>
                <a:path w="868" h="678" extrusionOk="0">
                  <a:moveTo>
                    <a:pt x="858" y="1"/>
                  </a:moveTo>
                  <a:cubicBezTo>
                    <a:pt x="803" y="1"/>
                    <a:pt x="747" y="20"/>
                    <a:pt x="700" y="49"/>
                  </a:cubicBezTo>
                  <a:cubicBezTo>
                    <a:pt x="622" y="95"/>
                    <a:pt x="558" y="162"/>
                    <a:pt x="491" y="219"/>
                  </a:cubicBezTo>
                  <a:cubicBezTo>
                    <a:pt x="425" y="279"/>
                    <a:pt x="364" y="335"/>
                    <a:pt x="294" y="397"/>
                  </a:cubicBezTo>
                  <a:cubicBezTo>
                    <a:pt x="195" y="489"/>
                    <a:pt x="96" y="583"/>
                    <a:pt x="0" y="677"/>
                  </a:cubicBezTo>
                  <a:cubicBezTo>
                    <a:pt x="58" y="630"/>
                    <a:pt x="97" y="597"/>
                    <a:pt x="135" y="564"/>
                  </a:cubicBezTo>
                  <a:cubicBezTo>
                    <a:pt x="273" y="448"/>
                    <a:pt x="409" y="330"/>
                    <a:pt x="541" y="208"/>
                  </a:cubicBezTo>
                  <a:cubicBezTo>
                    <a:pt x="635" y="120"/>
                    <a:pt x="732" y="16"/>
                    <a:pt x="868" y="1"/>
                  </a:cubicBezTo>
                  <a:cubicBezTo>
                    <a:pt x="864" y="1"/>
                    <a:pt x="861" y="1"/>
                    <a:pt x="858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0" name="Google Shape;2250;p20"/>
            <p:cNvSpPr/>
            <p:nvPr/>
          </p:nvSpPr>
          <p:spPr>
            <a:xfrm>
              <a:off x="8561566" y="2287901"/>
              <a:ext cx="56000" cy="32938"/>
            </a:xfrm>
            <a:custGeom>
              <a:avLst/>
              <a:gdLst/>
              <a:ahLst/>
              <a:cxnLst/>
              <a:rect l="l" t="t" r="r" b="b"/>
              <a:pathLst>
                <a:path w="1066" h="627" extrusionOk="0">
                  <a:moveTo>
                    <a:pt x="1066" y="0"/>
                  </a:moveTo>
                  <a:lnTo>
                    <a:pt x="1066" y="0"/>
                  </a:lnTo>
                  <a:cubicBezTo>
                    <a:pt x="1000" y="9"/>
                    <a:pt x="934" y="21"/>
                    <a:pt x="871" y="43"/>
                  </a:cubicBezTo>
                  <a:cubicBezTo>
                    <a:pt x="681" y="104"/>
                    <a:pt x="502" y="203"/>
                    <a:pt x="339" y="321"/>
                  </a:cubicBezTo>
                  <a:cubicBezTo>
                    <a:pt x="216" y="411"/>
                    <a:pt x="100" y="512"/>
                    <a:pt x="0" y="627"/>
                  </a:cubicBezTo>
                  <a:cubicBezTo>
                    <a:pt x="47" y="583"/>
                    <a:pt x="95" y="536"/>
                    <a:pt x="147" y="496"/>
                  </a:cubicBezTo>
                  <a:cubicBezTo>
                    <a:pt x="303" y="367"/>
                    <a:pt x="471" y="254"/>
                    <a:pt x="650" y="161"/>
                  </a:cubicBezTo>
                  <a:cubicBezTo>
                    <a:pt x="781" y="92"/>
                    <a:pt x="920" y="35"/>
                    <a:pt x="106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BLANK_1_1_1_1_1_1_1">
    <p:spTree>
      <p:nvGrpSpPr>
        <p:cNvPr id="1" name="Shape 25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87" name="Google Shape;2587;p24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flipH="1">
            <a:off x="0" y="25"/>
            <a:ext cx="9143949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588" name="Google Shape;2588;p24"/>
          <p:cNvSpPr/>
          <p:nvPr/>
        </p:nvSpPr>
        <p:spPr>
          <a:xfrm>
            <a:off x="260025" y="277225"/>
            <a:ext cx="8624100" cy="4589100"/>
          </a:xfrm>
          <a:prstGeom prst="plus">
            <a:avLst>
              <a:gd name="adj" fmla="val 1975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2589" name="Google Shape;2589;p24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259824" y="277175"/>
            <a:ext cx="8624100" cy="4589100"/>
          </a:xfrm>
          <a:prstGeom prst="plus">
            <a:avLst>
              <a:gd name="adj" fmla="val 1939"/>
            </a:avLst>
          </a:prstGeom>
          <a:noFill/>
          <a:ln>
            <a:noFill/>
          </a:ln>
        </p:spPr>
      </p:pic>
      <p:sp>
        <p:nvSpPr>
          <p:cNvPr id="2590" name="Google Shape;2590;p24"/>
          <p:cNvSpPr/>
          <p:nvPr/>
        </p:nvSpPr>
        <p:spPr>
          <a:xfrm>
            <a:off x="260025" y="277175"/>
            <a:ext cx="8624100" cy="4589100"/>
          </a:xfrm>
          <a:prstGeom prst="plus">
            <a:avLst>
              <a:gd name="adj" fmla="val 1975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91" name="Google Shape;2591;p24"/>
          <p:cNvSpPr/>
          <p:nvPr/>
        </p:nvSpPr>
        <p:spPr>
          <a:xfrm>
            <a:off x="316775" y="335575"/>
            <a:ext cx="8510400" cy="4472400"/>
          </a:xfrm>
          <a:prstGeom prst="plus">
            <a:avLst>
              <a:gd name="adj" fmla="val 1975"/>
            </a:avLst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BLANK_1_1_1_1_1_1_1_1">
    <p:spTree>
      <p:nvGrpSpPr>
        <p:cNvPr id="1" name="Shape 25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93" name="Google Shape;2593;p2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25"/>
            <a:ext cx="9143949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594" name="Google Shape;2594;p25"/>
          <p:cNvSpPr/>
          <p:nvPr/>
        </p:nvSpPr>
        <p:spPr>
          <a:xfrm>
            <a:off x="260025" y="277225"/>
            <a:ext cx="8624100" cy="4589100"/>
          </a:xfrm>
          <a:prstGeom prst="plus">
            <a:avLst>
              <a:gd name="adj" fmla="val 1975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2595" name="Google Shape;2595;p25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 flipH="1">
            <a:off x="260025" y="277175"/>
            <a:ext cx="8624100" cy="4589100"/>
          </a:xfrm>
          <a:prstGeom prst="plus">
            <a:avLst>
              <a:gd name="adj" fmla="val 1939"/>
            </a:avLst>
          </a:prstGeom>
          <a:noFill/>
          <a:ln>
            <a:noFill/>
          </a:ln>
        </p:spPr>
      </p:pic>
      <p:sp>
        <p:nvSpPr>
          <p:cNvPr id="2596" name="Google Shape;2596;p25"/>
          <p:cNvSpPr/>
          <p:nvPr/>
        </p:nvSpPr>
        <p:spPr>
          <a:xfrm>
            <a:off x="316775" y="335575"/>
            <a:ext cx="8510400" cy="4472400"/>
          </a:xfrm>
          <a:prstGeom prst="plus">
            <a:avLst>
              <a:gd name="adj" fmla="val 1975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97" name="Google Shape;2597;p25"/>
          <p:cNvSpPr/>
          <p:nvPr/>
        </p:nvSpPr>
        <p:spPr>
          <a:xfrm>
            <a:off x="260025" y="277175"/>
            <a:ext cx="8624100" cy="4589100"/>
          </a:xfrm>
          <a:prstGeom prst="plus">
            <a:avLst>
              <a:gd name="adj" fmla="val 1975"/>
            </a:avLst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98" name="Google Shape;2598;p25"/>
          <p:cNvSpPr/>
          <p:nvPr/>
        </p:nvSpPr>
        <p:spPr>
          <a:xfrm>
            <a:off x="897625" y="2915763"/>
            <a:ext cx="1887472" cy="1447217"/>
          </a:xfrm>
          <a:custGeom>
            <a:avLst/>
            <a:gdLst/>
            <a:ahLst/>
            <a:cxnLst/>
            <a:rect l="l" t="t" r="r" b="b"/>
            <a:pathLst>
              <a:path w="36450" h="27948" extrusionOk="0">
                <a:moveTo>
                  <a:pt x="24850" y="1144"/>
                </a:moveTo>
                <a:cubicBezTo>
                  <a:pt x="24850" y="1144"/>
                  <a:pt x="24850" y="1144"/>
                  <a:pt x="24850" y="1144"/>
                </a:cubicBezTo>
                <a:lnTo>
                  <a:pt x="24850" y="1144"/>
                </a:lnTo>
                <a:cubicBezTo>
                  <a:pt x="24850" y="1144"/>
                  <a:pt x="24850" y="1144"/>
                  <a:pt x="24850" y="1144"/>
                </a:cubicBezTo>
                <a:close/>
                <a:moveTo>
                  <a:pt x="10236" y="1645"/>
                </a:moveTo>
                <a:cubicBezTo>
                  <a:pt x="10265" y="1645"/>
                  <a:pt x="10298" y="1651"/>
                  <a:pt x="10334" y="1665"/>
                </a:cubicBezTo>
                <a:cubicBezTo>
                  <a:pt x="10529" y="1691"/>
                  <a:pt x="10720" y="1748"/>
                  <a:pt x="10910" y="1832"/>
                </a:cubicBezTo>
                <a:cubicBezTo>
                  <a:pt x="10715" y="1879"/>
                  <a:pt x="10503" y="1941"/>
                  <a:pt x="10289" y="1998"/>
                </a:cubicBezTo>
                <a:cubicBezTo>
                  <a:pt x="10177" y="1915"/>
                  <a:pt x="10062" y="1841"/>
                  <a:pt x="9953" y="1775"/>
                </a:cubicBezTo>
                <a:cubicBezTo>
                  <a:pt x="10047" y="1746"/>
                  <a:pt x="10116" y="1645"/>
                  <a:pt x="10236" y="1645"/>
                </a:cubicBezTo>
                <a:close/>
                <a:moveTo>
                  <a:pt x="28795" y="1860"/>
                </a:moveTo>
                <a:lnTo>
                  <a:pt x="28795" y="1860"/>
                </a:lnTo>
                <a:cubicBezTo>
                  <a:pt x="28931" y="1913"/>
                  <a:pt x="29088" y="1975"/>
                  <a:pt x="29274" y="2048"/>
                </a:cubicBezTo>
                <a:cubicBezTo>
                  <a:pt x="29347" y="2108"/>
                  <a:pt x="29419" y="2172"/>
                  <a:pt x="29486" y="2234"/>
                </a:cubicBezTo>
                <a:cubicBezTo>
                  <a:pt x="29309" y="2179"/>
                  <a:pt x="29143" y="2129"/>
                  <a:pt x="28974" y="2079"/>
                </a:cubicBezTo>
                <a:cubicBezTo>
                  <a:pt x="28914" y="2006"/>
                  <a:pt x="28855" y="1934"/>
                  <a:pt x="28795" y="1860"/>
                </a:cubicBezTo>
                <a:close/>
                <a:moveTo>
                  <a:pt x="16357" y="2494"/>
                </a:moveTo>
                <a:cubicBezTo>
                  <a:pt x="16357" y="2494"/>
                  <a:pt x="16356" y="2494"/>
                  <a:pt x="16352" y="2494"/>
                </a:cubicBezTo>
                <a:lnTo>
                  <a:pt x="16352" y="2494"/>
                </a:lnTo>
                <a:cubicBezTo>
                  <a:pt x="16356" y="2494"/>
                  <a:pt x="16357" y="2494"/>
                  <a:pt x="16357" y="2494"/>
                </a:cubicBezTo>
                <a:close/>
                <a:moveTo>
                  <a:pt x="11093" y="1918"/>
                </a:moveTo>
                <a:cubicBezTo>
                  <a:pt x="11584" y="2168"/>
                  <a:pt x="12060" y="2579"/>
                  <a:pt x="12493" y="3084"/>
                </a:cubicBezTo>
                <a:cubicBezTo>
                  <a:pt x="12200" y="3139"/>
                  <a:pt x="11896" y="3198"/>
                  <a:pt x="11577" y="3267"/>
                </a:cubicBezTo>
                <a:cubicBezTo>
                  <a:pt x="11224" y="2827"/>
                  <a:pt x="10836" y="2427"/>
                  <a:pt x="10441" y="2115"/>
                </a:cubicBezTo>
                <a:cubicBezTo>
                  <a:pt x="10667" y="2046"/>
                  <a:pt x="10886" y="1977"/>
                  <a:pt x="11093" y="1918"/>
                </a:cubicBezTo>
                <a:close/>
                <a:moveTo>
                  <a:pt x="31181" y="2841"/>
                </a:moveTo>
                <a:cubicBezTo>
                  <a:pt x="31652" y="3037"/>
                  <a:pt x="32004" y="3191"/>
                  <a:pt x="32074" y="3213"/>
                </a:cubicBezTo>
                <a:cubicBezTo>
                  <a:pt x="32145" y="3267"/>
                  <a:pt x="32226" y="3334"/>
                  <a:pt x="32312" y="3417"/>
                </a:cubicBezTo>
                <a:cubicBezTo>
                  <a:pt x="32050" y="3284"/>
                  <a:pt x="31785" y="3156"/>
                  <a:pt x="31538" y="3034"/>
                </a:cubicBezTo>
                <a:cubicBezTo>
                  <a:pt x="31428" y="2987"/>
                  <a:pt x="31314" y="2934"/>
                  <a:pt x="31207" y="2887"/>
                </a:cubicBezTo>
                <a:cubicBezTo>
                  <a:pt x="31195" y="2867"/>
                  <a:pt x="31188" y="2856"/>
                  <a:pt x="31181" y="2841"/>
                </a:cubicBezTo>
                <a:close/>
                <a:moveTo>
                  <a:pt x="8501" y="2198"/>
                </a:moveTo>
                <a:cubicBezTo>
                  <a:pt x="8660" y="2232"/>
                  <a:pt x="8824" y="2284"/>
                  <a:pt x="8991" y="2358"/>
                </a:cubicBezTo>
                <a:cubicBezTo>
                  <a:pt x="8515" y="2496"/>
                  <a:pt x="8012" y="2651"/>
                  <a:pt x="7479" y="2820"/>
                </a:cubicBezTo>
                <a:cubicBezTo>
                  <a:pt x="7196" y="2906"/>
                  <a:pt x="6910" y="3006"/>
                  <a:pt x="6610" y="3108"/>
                </a:cubicBezTo>
                <a:cubicBezTo>
                  <a:pt x="6355" y="3201"/>
                  <a:pt x="6094" y="3296"/>
                  <a:pt x="5822" y="3425"/>
                </a:cubicBezTo>
                <a:cubicBezTo>
                  <a:pt x="5732" y="3401"/>
                  <a:pt x="5646" y="3389"/>
                  <a:pt x="5558" y="3379"/>
                </a:cubicBezTo>
                <a:cubicBezTo>
                  <a:pt x="5894" y="3232"/>
                  <a:pt x="6772" y="2784"/>
                  <a:pt x="8501" y="2198"/>
                </a:cubicBezTo>
                <a:close/>
                <a:moveTo>
                  <a:pt x="12605" y="3220"/>
                </a:moveTo>
                <a:cubicBezTo>
                  <a:pt x="12700" y="3332"/>
                  <a:pt x="12796" y="3453"/>
                  <a:pt x="12886" y="3579"/>
                </a:cubicBezTo>
                <a:cubicBezTo>
                  <a:pt x="12572" y="3644"/>
                  <a:pt x="12265" y="3715"/>
                  <a:pt x="11965" y="3787"/>
                </a:cubicBezTo>
                <a:cubicBezTo>
                  <a:pt x="11881" y="3667"/>
                  <a:pt x="11791" y="3546"/>
                  <a:pt x="11703" y="3429"/>
                </a:cubicBezTo>
                <a:cubicBezTo>
                  <a:pt x="12024" y="3353"/>
                  <a:pt x="12322" y="3284"/>
                  <a:pt x="12605" y="3220"/>
                </a:cubicBezTo>
                <a:close/>
                <a:moveTo>
                  <a:pt x="29155" y="2318"/>
                </a:moveTo>
                <a:lnTo>
                  <a:pt x="29155" y="2318"/>
                </a:lnTo>
                <a:cubicBezTo>
                  <a:pt x="29362" y="2387"/>
                  <a:pt x="29581" y="2458"/>
                  <a:pt x="29802" y="2534"/>
                </a:cubicBezTo>
                <a:cubicBezTo>
                  <a:pt x="30145" y="2898"/>
                  <a:pt x="30466" y="3341"/>
                  <a:pt x="30764" y="3853"/>
                </a:cubicBezTo>
                <a:cubicBezTo>
                  <a:pt x="30485" y="3791"/>
                  <a:pt x="30228" y="3737"/>
                  <a:pt x="29997" y="3689"/>
                </a:cubicBezTo>
                <a:cubicBezTo>
                  <a:pt x="29733" y="3184"/>
                  <a:pt x="29455" y="2722"/>
                  <a:pt x="29155" y="2318"/>
                </a:cubicBezTo>
                <a:close/>
                <a:moveTo>
                  <a:pt x="19377" y="383"/>
                </a:moveTo>
                <a:cubicBezTo>
                  <a:pt x="21661" y="383"/>
                  <a:pt x="24053" y="651"/>
                  <a:pt x="26598" y="1246"/>
                </a:cubicBezTo>
                <a:cubicBezTo>
                  <a:pt x="26617" y="1258"/>
                  <a:pt x="26633" y="1263"/>
                  <a:pt x="26636" y="1272"/>
                </a:cubicBezTo>
                <a:cubicBezTo>
                  <a:pt x="26731" y="1332"/>
                  <a:pt x="26821" y="1379"/>
                  <a:pt x="26883" y="1413"/>
                </a:cubicBezTo>
                <a:cubicBezTo>
                  <a:pt x="26976" y="1465"/>
                  <a:pt x="27071" y="1522"/>
                  <a:pt x="27167" y="1584"/>
                </a:cubicBezTo>
                <a:cubicBezTo>
                  <a:pt x="25690" y="1223"/>
                  <a:pt x="24850" y="1151"/>
                  <a:pt x="24850" y="1144"/>
                </a:cubicBezTo>
                <a:lnTo>
                  <a:pt x="24850" y="1144"/>
                </a:lnTo>
                <a:cubicBezTo>
                  <a:pt x="24850" y="1154"/>
                  <a:pt x="25683" y="1266"/>
                  <a:pt x="27145" y="1689"/>
                </a:cubicBezTo>
                <a:cubicBezTo>
                  <a:pt x="27236" y="1713"/>
                  <a:pt x="27319" y="1744"/>
                  <a:pt x="27414" y="1770"/>
                </a:cubicBezTo>
                <a:cubicBezTo>
                  <a:pt x="27952" y="2189"/>
                  <a:pt x="28450" y="2779"/>
                  <a:pt x="28883" y="3506"/>
                </a:cubicBezTo>
                <a:cubicBezTo>
                  <a:pt x="28802" y="3498"/>
                  <a:pt x="28736" y="3489"/>
                  <a:pt x="28666" y="3484"/>
                </a:cubicBezTo>
                <a:cubicBezTo>
                  <a:pt x="28504" y="3471"/>
                  <a:pt x="28391" y="3469"/>
                  <a:pt x="28326" y="3469"/>
                </a:cubicBezTo>
                <a:cubicBezTo>
                  <a:pt x="28283" y="3469"/>
                  <a:pt x="28262" y="3470"/>
                  <a:pt x="28262" y="3470"/>
                </a:cubicBezTo>
                <a:cubicBezTo>
                  <a:pt x="28262" y="3470"/>
                  <a:pt x="28397" y="3472"/>
                  <a:pt x="28652" y="3510"/>
                </a:cubicBezTo>
                <a:cubicBezTo>
                  <a:pt x="28728" y="3525"/>
                  <a:pt x="28814" y="3537"/>
                  <a:pt x="28919" y="3558"/>
                </a:cubicBezTo>
                <a:cubicBezTo>
                  <a:pt x="29005" y="3701"/>
                  <a:pt x="29086" y="3856"/>
                  <a:pt x="29169" y="4010"/>
                </a:cubicBezTo>
                <a:cubicBezTo>
                  <a:pt x="25521" y="3144"/>
                  <a:pt x="22478" y="2809"/>
                  <a:pt x="19809" y="2809"/>
                </a:cubicBezTo>
                <a:cubicBezTo>
                  <a:pt x="17600" y="2809"/>
                  <a:pt x="15648" y="3038"/>
                  <a:pt x="13822" y="3387"/>
                </a:cubicBezTo>
                <a:cubicBezTo>
                  <a:pt x="13729" y="3256"/>
                  <a:pt x="13636" y="3125"/>
                  <a:pt x="13553" y="3006"/>
                </a:cubicBezTo>
                <a:cubicBezTo>
                  <a:pt x="13681" y="2977"/>
                  <a:pt x="13803" y="2951"/>
                  <a:pt x="13919" y="2925"/>
                </a:cubicBezTo>
                <a:cubicBezTo>
                  <a:pt x="15405" y="2618"/>
                  <a:pt x="16275" y="2504"/>
                  <a:pt x="16352" y="2494"/>
                </a:cubicBezTo>
                <a:lnTo>
                  <a:pt x="16352" y="2494"/>
                </a:lnTo>
                <a:cubicBezTo>
                  <a:pt x="16276" y="2502"/>
                  <a:pt x="15428" y="2566"/>
                  <a:pt x="13941" y="2820"/>
                </a:cubicBezTo>
                <a:cubicBezTo>
                  <a:pt x="13788" y="2844"/>
                  <a:pt x="13624" y="2867"/>
                  <a:pt x="13467" y="2898"/>
                </a:cubicBezTo>
                <a:cubicBezTo>
                  <a:pt x="13062" y="2368"/>
                  <a:pt x="12624" y="1929"/>
                  <a:pt x="12165" y="1594"/>
                </a:cubicBezTo>
                <a:cubicBezTo>
                  <a:pt x="13217" y="1287"/>
                  <a:pt x="13812" y="1144"/>
                  <a:pt x="13812" y="1144"/>
                </a:cubicBezTo>
                <a:lnTo>
                  <a:pt x="13812" y="1144"/>
                </a:lnTo>
                <a:cubicBezTo>
                  <a:pt x="13812" y="1144"/>
                  <a:pt x="13200" y="1263"/>
                  <a:pt x="12081" y="1534"/>
                </a:cubicBezTo>
                <a:cubicBezTo>
                  <a:pt x="11993" y="1472"/>
                  <a:pt x="11910" y="1415"/>
                  <a:pt x="11819" y="1365"/>
                </a:cubicBezTo>
                <a:cubicBezTo>
                  <a:pt x="14241" y="741"/>
                  <a:pt x="16737" y="383"/>
                  <a:pt x="19377" y="383"/>
                </a:cubicBezTo>
                <a:close/>
                <a:moveTo>
                  <a:pt x="9260" y="2489"/>
                </a:moveTo>
                <a:cubicBezTo>
                  <a:pt x="9701" y="2725"/>
                  <a:pt x="10155" y="3072"/>
                  <a:pt x="10558" y="3491"/>
                </a:cubicBezTo>
                <a:cubicBezTo>
                  <a:pt x="10165" y="3579"/>
                  <a:pt x="9760" y="3675"/>
                  <a:pt x="9339" y="3782"/>
                </a:cubicBezTo>
                <a:cubicBezTo>
                  <a:pt x="8724" y="3939"/>
                  <a:pt x="8077" y="4108"/>
                  <a:pt x="7405" y="4339"/>
                </a:cubicBezTo>
                <a:cubicBezTo>
                  <a:pt x="7096" y="4067"/>
                  <a:pt x="6677" y="3758"/>
                  <a:pt x="6232" y="3567"/>
                </a:cubicBezTo>
                <a:cubicBezTo>
                  <a:pt x="6384" y="3501"/>
                  <a:pt x="6536" y="3437"/>
                  <a:pt x="6691" y="3379"/>
                </a:cubicBezTo>
                <a:cubicBezTo>
                  <a:pt x="6977" y="3265"/>
                  <a:pt x="7255" y="3165"/>
                  <a:pt x="7534" y="3070"/>
                </a:cubicBezTo>
                <a:cubicBezTo>
                  <a:pt x="8084" y="2877"/>
                  <a:pt x="8605" y="2703"/>
                  <a:pt x="9098" y="2546"/>
                </a:cubicBezTo>
                <a:cubicBezTo>
                  <a:pt x="9153" y="2525"/>
                  <a:pt x="9208" y="2510"/>
                  <a:pt x="9260" y="2489"/>
                </a:cubicBezTo>
                <a:close/>
                <a:moveTo>
                  <a:pt x="30069" y="3829"/>
                </a:moveTo>
                <a:lnTo>
                  <a:pt x="30069" y="3829"/>
                </a:lnTo>
                <a:cubicBezTo>
                  <a:pt x="30312" y="3894"/>
                  <a:pt x="30581" y="3970"/>
                  <a:pt x="30874" y="4053"/>
                </a:cubicBezTo>
                <a:cubicBezTo>
                  <a:pt x="30957" y="4201"/>
                  <a:pt x="31035" y="4351"/>
                  <a:pt x="31109" y="4508"/>
                </a:cubicBezTo>
                <a:cubicBezTo>
                  <a:pt x="30833" y="4434"/>
                  <a:pt x="30559" y="4358"/>
                  <a:pt x="30288" y="4291"/>
                </a:cubicBezTo>
                <a:cubicBezTo>
                  <a:pt x="30228" y="4151"/>
                  <a:pt x="30159" y="4013"/>
                  <a:pt x="30095" y="3882"/>
                </a:cubicBezTo>
                <a:lnTo>
                  <a:pt x="30069" y="3829"/>
                </a:lnTo>
                <a:close/>
                <a:moveTo>
                  <a:pt x="31452" y="3287"/>
                </a:moveTo>
                <a:cubicBezTo>
                  <a:pt x="31916" y="3520"/>
                  <a:pt x="32393" y="3779"/>
                  <a:pt x="32869" y="4058"/>
                </a:cubicBezTo>
                <a:cubicBezTo>
                  <a:pt x="33004" y="4213"/>
                  <a:pt x="33135" y="4382"/>
                  <a:pt x="33254" y="4546"/>
                </a:cubicBezTo>
                <a:cubicBezTo>
                  <a:pt x="33228" y="4536"/>
                  <a:pt x="33207" y="4529"/>
                  <a:pt x="33190" y="4520"/>
                </a:cubicBezTo>
                <a:cubicBezTo>
                  <a:pt x="32993" y="4453"/>
                  <a:pt x="32800" y="4394"/>
                  <a:pt x="32600" y="4341"/>
                </a:cubicBezTo>
                <a:cubicBezTo>
                  <a:pt x="32371" y="4272"/>
                  <a:pt x="32143" y="4210"/>
                  <a:pt x="31919" y="4148"/>
                </a:cubicBezTo>
                <a:cubicBezTo>
                  <a:pt x="31919" y="4129"/>
                  <a:pt x="31909" y="4113"/>
                  <a:pt x="31897" y="4091"/>
                </a:cubicBezTo>
                <a:cubicBezTo>
                  <a:pt x="31759" y="3808"/>
                  <a:pt x="31609" y="3534"/>
                  <a:pt x="31452" y="3287"/>
                </a:cubicBezTo>
                <a:close/>
                <a:moveTo>
                  <a:pt x="10724" y="3667"/>
                </a:moveTo>
                <a:cubicBezTo>
                  <a:pt x="10824" y="3782"/>
                  <a:pt x="10920" y="3901"/>
                  <a:pt x="11010" y="4020"/>
                </a:cubicBezTo>
                <a:cubicBezTo>
                  <a:pt x="10253" y="4213"/>
                  <a:pt x="9501" y="4417"/>
                  <a:pt x="8753" y="4629"/>
                </a:cubicBezTo>
                <a:cubicBezTo>
                  <a:pt x="8560" y="4686"/>
                  <a:pt x="8362" y="4739"/>
                  <a:pt x="8165" y="4791"/>
                </a:cubicBezTo>
                <a:cubicBezTo>
                  <a:pt x="8089" y="4815"/>
                  <a:pt x="8015" y="4834"/>
                  <a:pt x="7939" y="4853"/>
                </a:cubicBezTo>
                <a:cubicBezTo>
                  <a:pt x="7896" y="4815"/>
                  <a:pt x="7798" y="4698"/>
                  <a:pt x="7655" y="4565"/>
                </a:cubicBezTo>
                <a:cubicBezTo>
                  <a:pt x="8243" y="4358"/>
                  <a:pt x="8822" y="4189"/>
                  <a:pt x="9374" y="4034"/>
                </a:cubicBezTo>
                <a:cubicBezTo>
                  <a:pt x="9846" y="3903"/>
                  <a:pt x="10296" y="3782"/>
                  <a:pt x="10724" y="3667"/>
                </a:cubicBezTo>
                <a:close/>
                <a:moveTo>
                  <a:pt x="32059" y="4417"/>
                </a:moveTo>
                <a:lnTo>
                  <a:pt x="32059" y="4417"/>
                </a:lnTo>
                <a:cubicBezTo>
                  <a:pt x="32204" y="4465"/>
                  <a:pt x="32357" y="4517"/>
                  <a:pt x="32516" y="4570"/>
                </a:cubicBezTo>
                <a:cubicBezTo>
                  <a:pt x="32702" y="4634"/>
                  <a:pt x="32893" y="4698"/>
                  <a:pt x="33085" y="4772"/>
                </a:cubicBezTo>
                <a:cubicBezTo>
                  <a:pt x="33188" y="4817"/>
                  <a:pt x="33278" y="4851"/>
                  <a:pt x="33378" y="4894"/>
                </a:cubicBezTo>
                <a:cubicBezTo>
                  <a:pt x="33423" y="4915"/>
                  <a:pt x="33478" y="4936"/>
                  <a:pt x="33523" y="4960"/>
                </a:cubicBezTo>
                <a:cubicBezTo>
                  <a:pt x="33543" y="4970"/>
                  <a:pt x="33552" y="4972"/>
                  <a:pt x="33571" y="4982"/>
                </a:cubicBezTo>
                <a:cubicBezTo>
                  <a:pt x="33647" y="5101"/>
                  <a:pt x="33719" y="5203"/>
                  <a:pt x="33783" y="5298"/>
                </a:cubicBezTo>
                <a:cubicBezTo>
                  <a:pt x="33254" y="5127"/>
                  <a:pt x="32735" y="4972"/>
                  <a:pt x="32235" y="4825"/>
                </a:cubicBezTo>
                <a:cubicBezTo>
                  <a:pt x="32178" y="4686"/>
                  <a:pt x="32121" y="4548"/>
                  <a:pt x="32059" y="4417"/>
                </a:cubicBezTo>
                <a:close/>
                <a:moveTo>
                  <a:pt x="30443" y="4672"/>
                </a:moveTo>
                <a:cubicBezTo>
                  <a:pt x="30726" y="4739"/>
                  <a:pt x="31009" y="4810"/>
                  <a:pt x="31281" y="4889"/>
                </a:cubicBezTo>
                <a:cubicBezTo>
                  <a:pt x="31352" y="5044"/>
                  <a:pt x="31421" y="5213"/>
                  <a:pt x="31488" y="5382"/>
                </a:cubicBezTo>
                <a:cubicBezTo>
                  <a:pt x="31190" y="5310"/>
                  <a:pt x="30907" y="5244"/>
                  <a:pt x="30640" y="5177"/>
                </a:cubicBezTo>
                <a:cubicBezTo>
                  <a:pt x="30576" y="5001"/>
                  <a:pt x="30512" y="4839"/>
                  <a:pt x="30443" y="4672"/>
                </a:cubicBezTo>
                <a:close/>
                <a:moveTo>
                  <a:pt x="32390" y="5213"/>
                </a:moveTo>
                <a:lnTo>
                  <a:pt x="32390" y="5213"/>
                </a:lnTo>
                <a:cubicBezTo>
                  <a:pt x="32981" y="5396"/>
                  <a:pt x="33550" y="5603"/>
                  <a:pt x="34092" y="5820"/>
                </a:cubicBezTo>
                <a:cubicBezTo>
                  <a:pt x="34138" y="5922"/>
                  <a:pt x="34183" y="6022"/>
                  <a:pt x="34231" y="6136"/>
                </a:cubicBezTo>
                <a:cubicBezTo>
                  <a:pt x="33809" y="5996"/>
                  <a:pt x="33395" y="5889"/>
                  <a:pt x="33000" y="5782"/>
                </a:cubicBezTo>
                <a:cubicBezTo>
                  <a:pt x="32843" y="5734"/>
                  <a:pt x="32693" y="5698"/>
                  <a:pt x="32545" y="5653"/>
                </a:cubicBezTo>
                <a:cubicBezTo>
                  <a:pt x="32497" y="5508"/>
                  <a:pt x="32443" y="5358"/>
                  <a:pt x="32390" y="5213"/>
                </a:cubicBezTo>
                <a:close/>
                <a:moveTo>
                  <a:pt x="4725" y="6463"/>
                </a:moveTo>
                <a:lnTo>
                  <a:pt x="4725" y="6463"/>
                </a:lnTo>
                <a:cubicBezTo>
                  <a:pt x="4725" y="6463"/>
                  <a:pt x="4725" y="6463"/>
                  <a:pt x="4725" y="6463"/>
                </a:cubicBezTo>
                <a:cubicBezTo>
                  <a:pt x="4725" y="6463"/>
                  <a:pt x="4725" y="6463"/>
                  <a:pt x="4725" y="6463"/>
                </a:cubicBezTo>
                <a:lnTo>
                  <a:pt x="4725" y="6463"/>
                </a:lnTo>
                <a:cubicBezTo>
                  <a:pt x="4725" y="6463"/>
                  <a:pt x="4725" y="6463"/>
                  <a:pt x="4725" y="6463"/>
                </a:cubicBezTo>
                <a:close/>
                <a:moveTo>
                  <a:pt x="13200" y="4046"/>
                </a:moveTo>
                <a:cubicBezTo>
                  <a:pt x="13824" y="5041"/>
                  <a:pt x="14350" y="6303"/>
                  <a:pt x="14743" y="7748"/>
                </a:cubicBezTo>
                <a:cubicBezTo>
                  <a:pt x="14419" y="7779"/>
                  <a:pt x="14098" y="7815"/>
                  <a:pt x="13765" y="7841"/>
                </a:cubicBezTo>
                <a:cubicBezTo>
                  <a:pt x="13391" y="6463"/>
                  <a:pt x="12881" y="5244"/>
                  <a:pt x="12262" y="4244"/>
                </a:cubicBezTo>
                <a:cubicBezTo>
                  <a:pt x="12565" y="4177"/>
                  <a:pt x="12884" y="4108"/>
                  <a:pt x="13200" y="4046"/>
                </a:cubicBezTo>
                <a:close/>
                <a:moveTo>
                  <a:pt x="19964" y="3473"/>
                </a:moveTo>
                <a:cubicBezTo>
                  <a:pt x="23096" y="3473"/>
                  <a:pt x="26391" y="3792"/>
                  <a:pt x="29374" y="4427"/>
                </a:cubicBezTo>
                <a:cubicBezTo>
                  <a:pt x="29455" y="4594"/>
                  <a:pt x="29528" y="4767"/>
                  <a:pt x="29605" y="4939"/>
                </a:cubicBezTo>
                <a:cubicBezTo>
                  <a:pt x="29443" y="4906"/>
                  <a:pt x="29288" y="4875"/>
                  <a:pt x="29145" y="4841"/>
                </a:cubicBezTo>
                <a:cubicBezTo>
                  <a:pt x="28493" y="4703"/>
                  <a:pt x="27981" y="4617"/>
                  <a:pt x="27628" y="4570"/>
                </a:cubicBezTo>
                <a:cubicBezTo>
                  <a:pt x="27274" y="4515"/>
                  <a:pt x="27088" y="4513"/>
                  <a:pt x="27088" y="4513"/>
                </a:cubicBezTo>
                <a:lnTo>
                  <a:pt x="27088" y="4513"/>
                </a:lnTo>
                <a:cubicBezTo>
                  <a:pt x="27088" y="4513"/>
                  <a:pt x="27271" y="4525"/>
                  <a:pt x="27612" y="4594"/>
                </a:cubicBezTo>
                <a:cubicBezTo>
                  <a:pt x="27955" y="4658"/>
                  <a:pt x="28457" y="4772"/>
                  <a:pt x="29095" y="4936"/>
                </a:cubicBezTo>
                <a:cubicBezTo>
                  <a:pt x="29278" y="4977"/>
                  <a:pt x="29466" y="5032"/>
                  <a:pt x="29664" y="5084"/>
                </a:cubicBezTo>
                <a:cubicBezTo>
                  <a:pt x="30009" y="5939"/>
                  <a:pt x="30295" y="6901"/>
                  <a:pt x="30500" y="7946"/>
                </a:cubicBezTo>
                <a:cubicBezTo>
                  <a:pt x="29119" y="7774"/>
                  <a:pt x="27824" y="7629"/>
                  <a:pt x="27219" y="7601"/>
                </a:cubicBezTo>
                <a:cubicBezTo>
                  <a:pt x="26981" y="7582"/>
                  <a:pt x="26755" y="7570"/>
                  <a:pt x="26517" y="7555"/>
                </a:cubicBezTo>
                <a:cubicBezTo>
                  <a:pt x="25057" y="7478"/>
                  <a:pt x="23594" y="7439"/>
                  <a:pt x="22132" y="7439"/>
                </a:cubicBezTo>
                <a:cubicBezTo>
                  <a:pt x="19970" y="7439"/>
                  <a:pt x="17809" y="7523"/>
                  <a:pt x="15657" y="7686"/>
                </a:cubicBezTo>
                <a:cubicBezTo>
                  <a:pt x="15265" y="6227"/>
                  <a:pt x="14750" y="4946"/>
                  <a:pt x="14131" y="3889"/>
                </a:cubicBezTo>
                <a:cubicBezTo>
                  <a:pt x="15914" y="3611"/>
                  <a:pt x="17904" y="3473"/>
                  <a:pt x="19964" y="3473"/>
                </a:cubicBezTo>
                <a:close/>
                <a:moveTo>
                  <a:pt x="30707" y="5370"/>
                </a:moveTo>
                <a:lnTo>
                  <a:pt x="30707" y="5370"/>
                </a:lnTo>
                <a:cubicBezTo>
                  <a:pt x="30943" y="5436"/>
                  <a:pt x="31181" y="5505"/>
                  <a:pt x="31440" y="5577"/>
                </a:cubicBezTo>
                <a:cubicBezTo>
                  <a:pt x="31481" y="5579"/>
                  <a:pt x="31526" y="5596"/>
                  <a:pt x="31581" y="5613"/>
                </a:cubicBezTo>
                <a:cubicBezTo>
                  <a:pt x="31859" y="6386"/>
                  <a:pt x="32107" y="7236"/>
                  <a:pt x="32285" y="8153"/>
                </a:cubicBezTo>
                <a:cubicBezTo>
                  <a:pt x="32009" y="8120"/>
                  <a:pt x="31719" y="8091"/>
                  <a:pt x="31438" y="8048"/>
                </a:cubicBezTo>
                <a:cubicBezTo>
                  <a:pt x="31250" y="7101"/>
                  <a:pt x="31009" y="6201"/>
                  <a:pt x="30707" y="5370"/>
                </a:cubicBezTo>
                <a:close/>
                <a:moveTo>
                  <a:pt x="11334" y="4489"/>
                </a:moveTo>
                <a:cubicBezTo>
                  <a:pt x="11539" y="4815"/>
                  <a:pt x="11741" y="5167"/>
                  <a:pt x="11931" y="5548"/>
                </a:cubicBezTo>
                <a:cubicBezTo>
                  <a:pt x="12286" y="6270"/>
                  <a:pt x="12591" y="7077"/>
                  <a:pt x="12846" y="7946"/>
                </a:cubicBezTo>
                <a:cubicBezTo>
                  <a:pt x="11836" y="8055"/>
                  <a:pt x="10827" y="8179"/>
                  <a:pt x="9820" y="8332"/>
                </a:cubicBezTo>
                <a:cubicBezTo>
                  <a:pt x="9753" y="8141"/>
                  <a:pt x="9648" y="7889"/>
                  <a:pt x="9527" y="7617"/>
                </a:cubicBezTo>
                <a:lnTo>
                  <a:pt x="9543" y="7596"/>
                </a:lnTo>
                <a:cubicBezTo>
                  <a:pt x="9512" y="7482"/>
                  <a:pt x="11465" y="7220"/>
                  <a:pt x="12265" y="7060"/>
                </a:cubicBezTo>
                <a:lnTo>
                  <a:pt x="12265" y="7060"/>
                </a:lnTo>
                <a:lnTo>
                  <a:pt x="9439" y="7398"/>
                </a:lnTo>
                <a:cubicBezTo>
                  <a:pt x="9310" y="7127"/>
                  <a:pt x="9131" y="6803"/>
                  <a:pt x="8953" y="6489"/>
                </a:cubicBezTo>
                <a:cubicBezTo>
                  <a:pt x="8981" y="6470"/>
                  <a:pt x="9017" y="6460"/>
                  <a:pt x="9048" y="6441"/>
                </a:cubicBezTo>
                <a:cubicBezTo>
                  <a:pt x="9127" y="6401"/>
                  <a:pt x="9208" y="6367"/>
                  <a:pt x="9289" y="6332"/>
                </a:cubicBezTo>
                <a:cubicBezTo>
                  <a:pt x="9451" y="6263"/>
                  <a:pt x="9603" y="6203"/>
                  <a:pt x="9751" y="6153"/>
                </a:cubicBezTo>
                <a:cubicBezTo>
                  <a:pt x="10039" y="6053"/>
                  <a:pt x="10291" y="5965"/>
                  <a:pt x="10503" y="5901"/>
                </a:cubicBezTo>
                <a:cubicBezTo>
                  <a:pt x="10924" y="5770"/>
                  <a:pt x="11162" y="5713"/>
                  <a:pt x="11162" y="5713"/>
                </a:cubicBezTo>
                <a:lnTo>
                  <a:pt x="11162" y="5713"/>
                </a:lnTo>
                <a:cubicBezTo>
                  <a:pt x="11162" y="5713"/>
                  <a:pt x="10922" y="5722"/>
                  <a:pt x="10491" y="5791"/>
                </a:cubicBezTo>
                <a:cubicBezTo>
                  <a:pt x="10274" y="5834"/>
                  <a:pt x="10005" y="5882"/>
                  <a:pt x="9701" y="5958"/>
                </a:cubicBezTo>
                <a:cubicBezTo>
                  <a:pt x="9541" y="5994"/>
                  <a:pt x="9381" y="6041"/>
                  <a:pt x="9205" y="6089"/>
                </a:cubicBezTo>
                <a:cubicBezTo>
                  <a:pt x="9120" y="6117"/>
                  <a:pt x="9029" y="6144"/>
                  <a:pt x="8934" y="6184"/>
                </a:cubicBezTo>
                <a:cubicBezTo>
                  <a:pt x="8896" y="6196"/>
                  <a:pt x="8848" y="6213"/>
                  <a:pt x="8798" y="6239"/>
                </a:cubicBezTo>
                <a:cubicBezTo>
                  <a:pt x="8624" y="5929"/>
                  <a:pt x="8462" y="5660"/>
                  <a:pt x="8384" y="5513"/>
                </a:cubicBezTo>
                <a:cubicBezTo>
                  <a:pt x="9348" y="5067"/>
                  <a:pt x="10239" y="4806"/>
                  <a:pt x="11334" y="4489"/>
                </a:cubicBezTo>
                <a:close/>
                <a:moveTo>
                  <a:pt x="32647" y="5929"/>
                </a:moveTo>
                <a:lnTo>
                  <a:pt x="32647" y="5929"/>
                </a:lnTo>
                <a:cubicBezTo>
                  <a:pt x="32733" y="5960"/>
                  <a:pt x="32816" y="5989"/>
                  <a:pt x="32909" y="6010"/>
                </a:cubicBezTo>
                <a:cubicBezTo>
                  <a:pt x="33383" y="6158"/>
                  <a:pt x="33895" y="6317"/>
                  <a:pt x="34397" y="6508"/>
                </a:cubicBezTo>
                <a:cubicBezTo>
                  <a:pt x="34414" y="6558"/>
                  <a:pt x="34428" y="6608"/>
                  <a:pt x="34452" y="6665"/>
                </a:cubicBezTo>
                <a:cubicBezTo>
                  <a:pt x="34359" y="6653"/>
                  <a:pt x="34264" y="6632"/>
                  <a:pt x="34171" y="6613"/>
                </a:cubicBezTo>
                <a:cubicBezTo>
                  <a:pt x="33976" y="6577"/>
                  <a:pt x="33802" y="6536"/>
                  <a:pt x="33659" y="6525"/>
                </a:cubicBezTo>
                <a:cubicBezTo>
                  <a:pt x="33511" y="6498"/>
                  <a:pt x="33397" y="6491"/>
                  <a:pt x="33321" y="6491"/>
                </a:cubicBezTo>
                <a:cubicBezTo>
                  <a:pt x="33249" y="6491"/>
                  <a:pt x="33212" y="6497"/>
                  <a:pt x="33212" y="6498"/>
                </a:cubicBezTo>
                <a:lnTo>
                  <a:pt x="33212" y="6498"/>
                </a:lnTo>
                <a:cubicBezTo>
                  <a:pt x="33212" y="6498"/>
                  <a:pt x="33212" y="6498"/>
                  <a:pt x="33212" y="6498"/>
                </a:cubicBezTo>
                <a:cubicBezTo>
                  <a:pt x="33224" y="6498"/>
                  <a:pt x="33370" y="6526"/>
                  <a:pt x="33621" y="6620"/>
                </a:cubicBezTo>
                <a:lnTo>
                  <a:pt x="34112" y="6805"/>
                </a:lnTo>
                <a:cubicBezTo>
                  <a:pt x="34214" y="6846"/>
                  <a:pt x="34312" y="6879"/>
                  <a:pt x="34433" y="6924"/>
                </a:cubicBezTo>
                <a:cubicBezTo>
                  <a:pt x="34476" y="6939"/>
                  <a:pt x="34521" y="6944"/>
                  <a:pt x="34571" y="6960"/>
                </a:cubicBezTo>
                <a:cubicBezTo>
                  <a:pt x="34635" y="7139"/>
                  <a:pt x="34704" y="7305"/>
                  <a:pt x="34762" y="7472"/>
                </a:cubicBezTo>
                <a:cubicBezTo>
                  <a:pt x="34607" y="7465"/>
                  <a:pt x="34462" y="7453"/>
                  <a:pt x="34331" y="7441"/>
                </a:cubicBezTo>
                <a:cubicBezTo>
                  <a:pt x="34131" y="7424"/>
                  <a:pt x="33957" y="7413"/>
                  <a:pt x="33814" y="7413"/>
                </a:cubicBezTo>
                <a:cubicBezTo>
                  <a:pt x="33737" y="7409"/>
                  <a:pt x="33670" y="7408"/>
                  <a:pt x="33612" y="7408"/>
                </a:cubicBezTo>
                <a:cubicBezTo>
                  <a:pt x="33448" y="7408"/>
                  <a:pt x="33359" y="7417"/>
                  <a:pt x="33359" y="7417"/>
                </a:cubicBezTo>
                <a:cubicBezTo>
                  <a:pt x="33359" y="7417"/>
                  <a:pt x="33516" y="7439"/>
                  <a:pt x="33790" y="7510"/>
                </a:cubicBezTo>
                <a:lnTo>
                  <a:pt x="34297" y="7639"/>
                </a:lnTo>
                <a:cubicBezTo>
                  <a:pt x="34457" y="7682"/>
                  <a:pt x="34642" y="7727"/>
                  <a:pt x="34862" y="7751"/>
                </a:cubicBezTo>
                <a:cubicBezTo>
                  <a:pt x="34990" y="8120"/>
                  <a:pt x="35085" y="8408"/>
                  <a:pt x="35112" y="8498"/>
                </a:cubicBezTo>
                <a:cubicBezTo>
                  <a:pt x="34716" y="8451"/>
                  <a:pt x="34038" y="8367"/>
                  <a:pt x="33233" y="8272"/>
                </a:cubicBezTo>
                <a:cubicBezTo>
                  <a:pt x="33085" y="7453"/>
                  <a:pt x="32883" y="6667"/>
                  <a:pt x="32647" y="5929"/>
                </a:cubicBezTo>
                <a:close/>
                <a:moveTo>
                  <a:pt x="5467" y="4546"/>
                </a:moveTo>
                <a:lnTo>
                  <a:pt x="1629" y="8836"/>
                </a:lnTo>
                <a:cubicBezTo>
                  <a:pt x="1656" y="8758"/>
                  <a:pt x="1677" y="8670"/>
                  <a:pt x="1703" y="8584"/>
                </a:cubicBezTo>
                <a:lnTo>
                  <a:pt x="1720" y="8596"/>
                </a:lnTo>
                <a:cubicBezTo>
                  <a:pt x="1858" y="8372"/>
                  <a:pt x="2015" y="8170"/>
                  <a:pt x="2170" y="7984"/>
                </a:cubicBezTo>
                <a:cubicBezTo>
                  <a:pt x="2325" y="7796"/>
                  <a:pt x="2475" y="7615"/>
                  <a:pt x="2613" y="7453"/>
                </a:cubicBezTo>
                <a:lnTo>
                  <a:pt x="3346" y="6596"/>
                </a:lnTo>
                <a:cubicBezTo>
                  <a:pt x="3743" y="6129"/>
                  <a:pt x="3951" y="5853"/>
                  <a:pt x="3951" y="5853"/>
                </a:cubicBezTo>
                <a:lnTo>
                  <a:pt x="3951" y="5853"/>
                </a:lnTo>
                <a:cubicBezTo>
                  <a:pt x="3946" y="5858"/>
                  <a:pt x="3715" y="6101"/>
                  <a:pt x="3277" y="6529"/>
                </a:cubicBezTo>
                <a:lnTo>
                  <a:pt x="2475" y="7303"/>
                </a:lnTo>
                <a:cubicBezTo>
                  <a:pt x="2320" y="7460"/>
                  <a:pt x="2156" y="7620"/>
                  <a:pt x="1982" y="7810"/>
                </a:cubicBezTo>
                <a:cubicBezTo>
                  <a:pt x="1979" y="7813"/>
                  <a:pt x="1979" y="7817"/>
                  <a:pt x="1977" y="7817"/>
                </a:cubicBezTo>
                <a:cubicBezTo>
                  <a:pt x="2510" y="6551"/>
                  <a:pt x="3325" y="5686"/>
                  <a:pt x="4155" y="5170"/>
                </a:cubicBezTo>
                <a:lnTo>
                  <a:pt x="4155" y="5170"/>
                </a:lnTo>
                <a:cubicBezTo>
                  <a:pt x="3903" y="5420"/>
                  <a:pt x="3684" y="5651"/>
                  <a:pt x="3510" y="5834"/>
                </a:cubicBezTo>
                <a:cubicBezTo>
                  <a:pt x="3120" y="6241"/>
                  <a:pt x="2932" y="6488"/>
                  <a:pt x="2934" y="6491"/>
                </a:cubicBezTo>
                <a:lnTo>
                  <a:pt x="2934" y="6491"/>
                </a:lnTo>
                <a:cubicBezTo>
                  <a:pt x="2932" y="6488"/>
                  <a:pt x="3149" y="6274"/>
                  <a:pt x="3572" y="5915"/>
                </a:cubicBezTo>
                <a:lnTo>
                  <a:pt x="4346" y="5253"/>
                </a:lnTo>
                <a:lnTo>
                  <a:pt x="4582" y="5058"/>
                </a:lnTo>
                <a:cubicBezTo>
                  <a:pt x="4594" y="5046"/>
                  <a:pt x="4601" y="5044"/>
                  <a:pt x="4620" y="5029"/>
                </a:cubicBezTo>
                <a:lnTo>
                  <a:pt x="4644" y="5001"/>
                </a:lnTo>
                <a:cubicBezTo>
                  <a:pt x="4665" y="4984"/>
                  <a:pt x="4679" y="4972"/>
                  <a:pt x="4703" y="4953"/>
                </a:cubicBezTo>
                <a:cubicBezTo>
                  <a:pt x="4741" y="4917"/>
                  <a:pt x="4779" y="4889"/>
                  <a:pt x="4827" y="4853"/>
                </a:cubicBezTo>
                <a:cubicBezTo>
                  <a:pt x="4839" y="4841"/>
                  <a:pt x="4851" y="4836"/>
                  <a:pt x="4863" y="4825"/>
                </a:cubicBezTo>
                <a:cubicBezTo>
                  <a:pt x="5072" y="4739"/>
                  <a:pt x="5322" y="4622"/>
                  <a:pt x="5467" y="4546"/>
                </a:cubicBezTo>
                <a:close/>
                <a:moveTo>
                  <a:pt x="4392" y="9976"/>
                </a:moveTo>
                <a:cubicBezTo>
                  <a:pt x="4389" y="9978"/>
                  <a:pt x="4387" y="9979"/>
                  <a:pt x="4387" y="9979"/>
                </a:cubicBezTo>
                <a:cubicBezTo>
                  <a:pt x="4387" y="9979"/>
                  <a:pt x="4386" y="9979"/>
                  <a:pt x="4386" y="9979"/>
                </a:cubicBezTo>
                <a:lnTo>
                  <a:pt x="4386" y="9979"/>
                </a:lnTo>
                <a:cubicBezTo>
                  <a:pt x="4387" y="9979"/>
                  <a:pt x="4387" y="9979"/>
                  <a:pt x="4387" y="9979"/>
                </a:cubicBezTo>
                <a:cubicBezTo>
                  <a:pt x="4388" y="9979"/>
                  <a:pt x="4390" y="9978"/>
                  <a:pt x="4392" y="9976"/>
                </a:cubicBezTo>
                <a:close/>
                <a:moveTo>
                  <a:pt x="33350" y="9029"/>
                </a:moveTo>
                <a:lnTo>
                  <a:pt x="33350" y="9029"/>
                </a:lnTo>
                <a:cubicBezTo>
                  <a:pt x="34047" y="9103"/>
                  <a:pt x="34728" y="9191"/>
                  <a:pt x="35397" y="9298"/>
                </a:cubicBezTo>
                <a:cubicBezTo>
                  <a:pt x="35409" y="9379"/>
                  <a:pt x="35426" y="9486"/>
                  <a:pt x="35438" y="9596"/>
                </a:cubicBezTo>
                <a:cubicBezTo>
                  <a:pt x="34290" y="9655"/>
                  <a:pt x="33585" y="9743"/>
                  <a:pt x="33585" y="9743"/>
                </a:cubicBezTo>
                <a:cubicBezTo>
                  <a:pt x="33585" y="9743"/>
                  <a:pt x="34290" y="9829"/>
                  <a:pt x="35461" y="9891"/>
                </a:cubicBezTo>
                <a:cubicBezTo>
                  <a:pt x="35478" y="10067"/>
                  <a:pt x="35497" y="10262"/>
                  <a:pt x="35514" y="10460"/>
                </a:cubicBezTo>
                <a:cubicBezTo>
                  <a:pt x="35266" y="10472"/>
                  <a:pt x="35038" y="10496"/>
                  <a:pt x="34819" y="10512"/>
                </a:cubicBezTo>
                <a:lnTo>
                  <a:pt x="34076" y="10570"/>
                </a:lnTo>
                <a:lnTo>
                  <a:pt x="33528" y="10608"/>
                </a:lnTo>
                <a:cubicBezTo>
                  <a:pt x="33485" y="10070"/>
                  <a:pt x="33428" y="9543"/>
                  <a:pt x="33350" y="9029"/>
                </a:cubicBezTo>
                <a:close/>
                <a:moveTo>
                  <a:pt x="31578" y="8843"/>
                </a:moveTo>
                <a:lnTo>
                  <a:pt x="31578" y="8843"/>
                </a:lnTo>
                <a:cubicBezTo>
                  <a:pt x="31859" y="8874"/>
                  <a:pt x="32145" y="8903"/>
                  <a:pt x="32431" y="8927"/>
                </a:cubicBezTo>
                <a:cubicBezTo>
                  <a:pt x="32524" y="9498"/>
                  <a:pt x="32590" y="10084"/>
                  <a:pt x="32633" y="10686"/>
                </a:cubicBezTo>
                <a:lnTo>
                  <a:pt x="31788" y="10751"/>
                </a:lnTo>
                <a:cubicBezTo>
                  <a:pt x="31733" y="10105"/>
                  <a:pt x="31669" y="9465"/>
                  <a:pt x="31578" y="8843"/>
                </a:cubicBezTo>
                <a:close/>
                <a:moveTo>
                  <a:pt x="35533" y="10762"/>
                </a:moveTo>
                <a:cubicBezTo>
                  <a:pt x="35535" y="10846"/>
                  <a:pt x="35540" y="10927"/>
                  <a:pt x="35547" y="11001"/>
                </a:cubicBezTo>
                <a:cubicBezTo>
                  <a:pt x="35538" y="11001"/>
                  <a:pt x="35535" y="11001"/>
                  <a:pt x="35526" y="11005"/>
                </a:cubicBezTo>
                <a:lnTo>
                  <a:pt x="35523" y="10936"/>
                </a:lnTo>
                <a:lnTo>
                  <a:pt x="35523" y="10929"/>
                </a:lnTo>
                <a:lnTo>
                  <a:pt x="33552" y="11041"/>
                </a:lnTo>
                <a:cubicBezTo>
                  <a:pt x="33550" y="10974"/>
                  <a:pt x="33550" y="10912"/>
                  <a:pt x="33550" y="10846"/>
                </a:cubicBezTo>
                <a:lnTo>
                  <a:pt x="34071" y="10820"/>
                </a:lnTo>
                <a:lnTo>
                  <a:pt x="34823" y="10793"/>
                </a:lnTo>
                <a:cubicBezTo>
                  <a:pt x="35050" y="10782"/>
                  <a:pt x="35300" y="10770"/>
                  <a:pt x="35533" y="10762"/>
                </a:cubicBezTo>
                <a:close/>
                <a:moveTo>
                  <a:pt x="32645" y="10881"/>
                </a:moveTo>
                <a:lnTo>
                  <a:pt x="32662" y="11086"/>
                </a:lnTo>
                <a:lnTo>
                  <a:pt x="31802" y="11139"/>
                </a:lnTo>
                <a:cubicBezTo>
                  <a:pt x="31797" y="11072"/>
                  <a:pt x="31790" y="10998"/>
                  <a:pt x="31785" y="10922"/>
                </a:cubicBezTo>
                <a:cubicBezTo>
                  <a:pt x="32054" y="10908"/>
                  <a:pt x="32340" y="10896"/>
                  <a:pt x="32645" y="10881"/>
                </a:cubicBezTo>
                <a:close/>
                <a:moveTo>
                  <a:pt x="13115" y="8963"/>
                </a:moveTo>
                <a:cubicBezTo>
                  <a:pt x="13281" y="9665"/>
                  <a:pt x="13398" y="10401"/>
                  <a:pt x="13488" y="11162"/>
                </a:cubicBezTo>
                <a:lnTo>
                  <a:pt x="10505" y="11189"/>
                </a:lnTo>
                <a:cubicBezTo>
                  <a:pt x="10486" y="10998"/>
                  <a:pt x="10458" y="10798"/>
                  <a:pt x="10429" y="10593"/>
                </a:cubicBezTo>
                <a:cubicBezTo>
                  <a:pt x="10422" y="10555"/>
                  <a:pt x="10417" y="10522"/>
                  <a:pt x="10410" y="10477"/>
                </a:cubicBezTo>
                <a:cubicBezTo>
                  <a:pt x="10815" y="10458"/>
                  <a:pt x="11181" y="10422"/>
                  <a:pt x="11505" y="10391"/>
                </a:cubicBezTo>
                <a:lnTo>
                  <a:pt x="12396" y="10293"/>
                </a:lnTo>
                <a:cubicBezTo>
                  <a:pt x="12886" y="10239"/>
                  <a:pt x="13158" y="10215"/>
                  <a:pt x="13158" y="10215"/>
                </a:cubicBezTo>
                <a:cubicBezTo>
                  <a:pt x="13158" y="10215"/>
                  <a:pt x="12886" y="10189"/>
                  <a:pt x="12398" y="10186"/>
                </a:cubicBezTo>
                <a:lnTo>
                  <a:pt x="11510" y="10186"/>
                </a:lnTo>
                <a:cubicBezTo>
                  <a:pt x="11285" y="10186"/>
                  <a:pt x="11038" y="10187"/>
                  <a:pt x="10775" y="10187"/>
                </a:cubicBezTo>
                <a:cubicBezTo>
                  <a:pt x="10643" y="10187"/>
                  <a:pt x="10507" y="10187"/>
                  <a:pt x="10367" y="10186"/>
                </a:cubicBezTo>
                <a:cubicBezTo>
                  <a:pt x="10362" y="10165"/>
                  <a:pt x="10362" y="10143"/>
                  <a:pt x="10360" y="10120"/>
                </a:cubicBezTo>
                <a:cubicBezTo>
                  <a:pt x="10308" y="9782"/>
                  <a:pt x="10260" y="9482"/>
                  <a:pt x="10224" y="9296"/>
                </a:cubicBezTo>
                <a:cubicBezTo>
                  <a:pt x="10631" y="9239"/>
                  <a:pt x="11072" y="9179"/>
                  <a:pt x="11546" y="9124"/>
                </a:cubicBezTo>
                <a:cubicBezTo>
                  <a:pt x="11729" y="9103"/>
                  <a:pt x="11919" y="9084"/>
                  <a:pt x="12112" y="9058"/>
                </a:cubicBezTo>
                <a:cubicBezTo>
                  <a:pt x="12431" y="9029"/>
                  <a:pt x="12767" y="8989"/>
                  <a:pt x="13115" y="8963"/>
                </a:cubicBezTo>
                <a:close/>
                <a:moveTo>
                  <a:pt x="14998" y="8805"/>
                </a:moveTo>
                <a:cubicBezTo>
                  <a:pt x="15165" y="9553"/>
                  <a:pt x="15284" y="10334"/>
                  <a:pt x="15374" y="11146"/>
                </a:cubicBezTo>
                <a:lnTo>
                  <a:pt x="14393" y="11155"/>
                </a:lnTo>
                <a:cubicBezTo>
                  <a:pt x="14398" y="11167"/>
                  <a:pt x="14398" y="11177"/>
                  <a:pt x="14398" y="11186"/>
                </a:cubicBezTo>
                <a:lnTo>
                  <a:pt x="14398" y="11279"/>
                </a:lnTo>
                <a:cubicBezTo>
                  <a:pt x="14312" y="10453"/>
                  <a:pt x="14188" y="9646"/>
                  <a:pt x="14027" y="8882"/>
                </a:cubicBezTo>
                <a:cubicBezTo>
                  <a:pt x="14343" y="8853"/>
                  <a:pt x="14665" y="8834"/>
                  <a:pt x="14998" y="8805"/>
                </a:cubicBezTo>
                <a:close/>
                <a:moveTo>
                  <a:pt x="23360" y="8504"/>
                </a:moveTo>
                <a:cubicBezTo>
                  <a:pt x="25758" y="8504"/>
                  <a:pt x="28238" y="8582"/>
                  <a:pt x="30655" y="8767"/>
                </a:cubicBezTo>
                <a:cubicBezTo>
                  <a:pt x="30766" y="9436"/>
                  <a:pt x="30835" y="10120"/>
                  <a:pt x="30890" y="10822"/>
                </a:cubicBezTo>
                <a:lnTo>
                  <a:pt x="30528" y="10855"/>
                </a:lnTo>
                <a:cubicBezTo>
                  <a:pt x="29403" y="10941"/>
                  <a:pt x="28742" y="10977"/>
                  <a:pt x="28669" y="10977"/>
                </a:cubicBezTo>
                <a:cubicBezTo>
                  <a:pt x="28664" y="10977"/>
                  <a:pt x="28662" y="10977"/>
                  <a:pt x="28662" y="10977"/>
                </a:cubicBezTo>
                <a:lnTo>
                  <a:pt x="28662" y="10977"/>
                </a:lnTo>
                <a:cubicBezTo>
                  <a:pt x="28662" y="10979"/>
                  <a:pt x="28816" y="10984"/>
                  <a:pt x="29111" y="10984"/>
                </a:cubicBezTo>
                <a:cubicBezTo>
                  <a:pt x="29423" y="10984"/>
                  <a:pt x="29892" y="10978"/>
                  <a:pt x="30505" y="10958"/>
                </a:cubicBezTo>
                <a:cubicBezTo>
                  <a:pt x="30635" y="10953"/>
                  <a:pt x="30766" y="10948"/>
                  <a:pt x="30900" y="10946"/>
                </a:cubicBezTo>
                <a:cubicBezTo>
                  <a:pt x="30907" y="11029"/>
                  <a:pt x="30909" y="11112"/>
                  <a:pt x="30909" y="11196"/>
                </a:cubicBezTo>
                <a:lnTo>
                  <a:pt x="25886" y="11477"/>
                </a:lnTo>
                <a:lnTo>
                  <a:pt x="16334" y="11615"/>
                </a:lnTo>
                <a:cubicBezTo>
                  <a:pt x="16246" y="10608"/>
                  <a:pt x="16100" y="9651"/>
                  <a:pt x="15912" y="8746"/>
                </a:cubicBezTo>
                <a:cubicBezTo>
                  <a:pt x="18167" y="8598"/>
                  <a:pt x="20714" y="8504"/>
                  <a:pt x="23360" y="8504"/>
                </a:cubicBezTo>
                <a:close/>
                <a:moveTo>
                  <a:pt x="15393" y="11310"/>
                </a:moveTo>
                <a:cubicBezTo>
                  <a:pt x="15403" y="11410"/>
                  <a:pt x="15415" y="11517"/>
                  <a:pt x="15427" y="11615"/>
                </a:cubicBezTo>
                <a:lnTo>
                  <a:pt x="14441" y="11631"/>
                </a:lnTo>
                <a:cubicBezTo>
                  <a:pt x="14431" y="11543"/>
                  <a:pt x="14419" y="11448"/>
                  <a:pt x="14407" y="11351"/>
                </a:cubicBezTo>
                <a:lnTo>
                  <a:pt x="15393" y="11310"/>
                </a:lnTo>
                <a:close/>
                <a:moveTo>
                  <a:pt x="13510" y="11391"/>
                </a:moveTo>
                <a:cubicBezTo>
                  <a:pt x="13522" y="11477"/>
                  <a:pt x="13529" y="11558"/>
                  <a:pt x="13538" y="11648"/>
                </a:cubicBezTo>
                <a:lnTo>
                  <a:pt x="11850" y="11674"/>
                </a:lnTo>
                <a:lnTo>
                  <a:pt x="10570" y="11684"/>
                </a:lnTo>
                <a:cubicBezTo>
                  <a:pt x="10565" y="11627"/>
                  <a:pt x="10558" y="11560"/>
                  <a:pt x="10548" y="11486"/>
                </a:cubicBezTo>
                <a:cubicBezTo>
                  <a:pt x="11619" y="11465"/>
                  <a:pt x="12608" y="11422"/>
                  <a:pt x="13510" y="11391"/>
                </a:cubicBezTo>
                <a:close/>
                <a:moveTo>
                  <a:pt x="6982" y="12720"/>
                </a:moveTo>
                <a:lnTo>
                  <a:pt x="6982" y="12720"/>
                </a:lnTo>
                <a:cubicBezTo>
                  <a:pt x="6982" y="12720"/>
                  <a:pt x="6982" y="12720"/>
                  <a:pt x="6982" y="12720"/>
                </a:cubicBezTo>
                <a:lnTo>
                  <a:pt x="6982" y="12720"/>
                </a:lnTo>
                <a:cubicBezTo>
                  <a:pt x="6982" y="12720"/>
                  <a:pt x="6982" y="12720"/>
                  <a:pt x="6982" y="12720"/>
                </a:cubicBezTo>
                <a:close/>
                <a:moveTo>
                  <a:pt x="6982" y="12720"/>
                </a:moveTo>
                <a:lnTo>
                  <a:pt x="6982" y="12720"/>
                </a:lnTo>
                <a:cubicBezTo>
                  <a:pt x="6982" y="12720"/>
                  <a:pt x="6981" y="12720"/>
                  <a:pt x="6980" y="12721"/>
                </a:cubicBezTo>
                <a:lnTo>
                  <a:pt x="6980" y="12721"/>
                </a:lnTo>
                <a:cubicBezTo>
                  <a:pt x="6981" y="12720"/>
                  <a:pt x="6982" y="12720"/>
                  <a:pt x="6982" y="12720"/>
                </a:cubicBezTo>
                <a:close/>
                <a:moveTo>
                  <a:pt x="5934" y="4522"/>
                </a:moveTo>
                <a:cubicBezTo>
                  <a:pt x="6001" y="4544"/>
                  <a:pt x="6065" y="4565"/>
                  <a:pt x="6132" y="4589"/>
                </a:cubicBezTo>
                <a:cubicBezTo>
                  <a:pt x="5967" y="4879"/>
                  <a:pt x="5774" y="5127"/>
                  <a:pt x="5596" y="5344"/>
                </a:cubicBezTo>
                <a:cubicBezTo>
                  <a:pt x="5410" y="5577"/>
                  <a:pt x="5241" y="5770"/>
                  <a:pt x="5108" y="5929"/>
                </a:cubicBezTo>
                <a:cubicBezTo>
                  <a:pt x="4841" y="6257"/>
                  <a:pt x="4726" y="6462"/>
                  <a:pt x="4725" y="6463"/>
                </a:cubicBezTo>
                <a:lnTo>
                  <a:pt x="4725" y="6463"/>
                </a:lnTo>
                <a:cubicBezTo>
                  <a:pt x="4725" y="6463"/>
                  <a:pt x="4725" y="6463"/>
                  <a:pt x="4725" y="6463"/>
                </a:cubicBezTo>
                <a:cubicBezTo>
                  <a:pt x="4729" y="6463"/>
                  <a:pt x="4874" y="6292"/>
                  <a:pt x="5179" y="6008"/>
                </a:cubicBezTo>
                <a:cubicBezTo>
                  <a:pt x="5327" y="5865"/>
                  <a:pt x="5517" y="5701"/>
                  <a:pt x="5739" y="5491"/>
                </a:cubicBezTo>
                <a:cubicBezTo>
                  <a:pt x="5953" y="5286"/>
                  <a:pt x="6196" y="5041"/>
                  <a:pt x="6410" y="4713"/>
                </a:cubicBezTo>
                <a:cubicBezTo>
                  <a:pt x="6624" y="4822"/>
                  <a:pt x="6834" y="4956"/>
                  <a:pt x="7034" y="5117"/>
                </a:cubicBezTo>
                <a:cubicBezTo>
                  <a:pt x="7110" y="5182"/>
                  <a:pt x="7191" y="5251"/>
                  <a:pt x="7267" y="5327"/>
                </a:cubicBezTo>
                <a:cubicBezTo>
                  <a:pt x="7339" y="5410"/>
                  <a:pt x="7410" y="5498"/>
                  <a:pt x="7482" y="5579"/>
                </a:cubicBezTo>
                <a:lnTo>
                  <a:pt x="1165" y="12846"/>
                </a:lnTo>
                <a:cubicBezTo>
                  <a:pt x="1160" y="12729"/>
                  <a:pt x="1165" y="12620"/>
                  <a:pt x="1167" y="12496"/>
                </a:cubicBezTo>
                <a:cubicBezTo>
                  <a:pt x="1372" y="12281"/>
                  <a:pt x="1560" y="12067"/>
                  <a:pt x="1741" y="11860"/>
                </a:cubicBezTo>
                <a:lnTo>
                  <a:pt x="2358" y="11139"/>
                </a:lnTo>
                <a:cubicBezTo>
                  <a:pt x="2741" y="10691"/>
                  <a:pt x="3063" y="10298"/>
                  <a:pt x="3327" y="9977"/>
                </a:cubicBezTo>
                <a:cubicBezTo>
                  <a:pt x="3860" y="9325"/>
                  <a:pt x="4141" y="8963"/>
                  <a:pt x="4141" y="8963"/>
                </a:cubicBezTo>
                <a:lnTo>
                  <a:pt x="4141" y="8963"/>
                </a:lnTo>
                <a:lnTo>
                  <a:pt x="3260" y="9893"/>
                </a:lnTo>
                <a:lnTo>
                  <a:pt x="2217" y="10996"/>
                </a:lnTo>
                <a:lnTo>
                  <a:pt x="1560" y="11677"/>
                </a:lnTo>
                <a:cubicBezTo>
                  <a:pt x="1439" y="11810"/>
                  <a:pt x="1310" y="11948"/>
                  <a:pt x="1177" y="12081"/>
                </a:cubicBezTo>
                <a:cubicBezTo>
                  <a:pt x="1208" y="11177"/>
                  <a:pt x="1310" y="10320"/>
                  <a:pt x="1470" y="9517"/>
                </a:cubicBezTo>
                <a:lnTo>
                  <a:pt x="5934" y="4522"/>
                </a:lnTo>
                <a:close/>
                <a:moveTo>
                  <a:pt x="35607" y="12655"/>
                </a:moveTo>
                <a:cubicBezTo>
                  <a:pt x="35609" y="12662"/>
                  <a:pt x="35611" y="12662"/>
                  <a:pt x="35611" y="12665"/>
                </a:cubicBezTo>
                <a:lnTo>
                  <a:pt x="35611" y="12743"/>
                </a:lnTo>
                <a:cubicBezTo>
                  <a:pt x="35335" y="12808"/>
                  <a:pt x="35057" y="12855"/>
                  <a:pt x="34785" y="12905"/>
                </a:cubicBezTo>
                <a:cubicBezTo>
                  <a:pt x="34466" y="12965"/>
                  <a:pt x="34157" y="13029"/>
                  <a:pt x="33847" y="13077"/>
                </a:cubicBezTo>
                <a:cubicBezTo>
                  <a:pt x="33754" y="13093"/>
                  <a:pt x="33678" y="13103"/>
                  <a:pt x="33585" y="13115"/>
                </a:cubicBezTo>
                <a:lnTo>
                  <a:pt x="33585" y="13117"/>
                </a:lnTo>
                <a:cubicBezTo>
                  <a:pt x="33583" y="13155"/>
                  <a:pt x="33576" y="13186"/>
                  <a:pt x="33573" y="13224"/>
                </a:cubicBezTo>
                <a:cubicBezTo>
                  <a:pt x="33576" y="13124"/>
                  <a:pt x="33583" y="13031"/>
                  <a:pt x="33585" y="12927"/>
                </a:cubicBezTo>
                <a:cubicBezTo>
                  <a:pt x="34709" y="12772"/>
                  <a:pt x="35571" y="12662"/>
                  <a:pt x="35607" y="12655"/>
                </a:cubicBezTo>
                <a:close/>
                <a:moveTo>
                  <a:pt x="32683" y="13046"/>
                </a:moveTo>
                <a:lnTo>
                  <a:pt x="32683" y="13046"/>
                </a:lnTo>
                <a:cubicBezTo>
                  <a:pt x="32681" y="13120"/>
                  <a:pt x="32673" y="13196"/>
                  <a:pt x="32671" y="13270"/>
                </a:cubicBezTo>
                <a:cubicBezTo>
                  <a:pt x="32485" y="13305"/>
                  <a:pt x="32302" y="13331"/>
                  <a:pt x="32124" y="13362"/>
                </a:cubicBezTo>
                <a:cubicBezTo>
                  <a:pt x="32014" y="13374"/>
                  <a:pt x="31921" y="13389"/>
                  <a:pt x="31816" y="13405"/>
                </a:cubicBezTo>
                <a:cubicBezTo>
                  <a:pt x="31821" y="13322"/>
                  <a:pt x="31826" y="13239"/>
                  <a:pt x="31828" y="13167"/>
                </a:cubicBezTo>
                <a:cubicBezTo>
                  <a:pt x="32121" y="13124"/>
                  <a:pt x="32400" y="13091"/>
                  <a:pt x="32683" y="13046"/>
                </a:cubicBezTo>
                <a:close/>
                <a:moveTo>
                  <a:pt x="35609" y="13043"/>
                </a:moveTo>
                <a:cubicBezTo>
                  <a:pt x="35616" y="13339"/>
                  <a:pt x="35619" y="13689"/>
                  <a:pt x="35616" y="13774"/>
                </a:cubicBezTo>
                <a:cubicBezTo>
                  <a:pt x="35052" y="13877"/>
                  <a:pt x="34326" y="13989"/>
                  <a:pt x="33528" y="14117"/>
                </a:cubicBezTo>
                <a:cubicBezTo>
                  <a:pt x="33543" y="13867"/>
                  <a:pt x="33554" y="13624"/>
                  <a:pt x="33564" y="13374"/>
                </a:cubicBezTo>
                <a:cubicBezTo>
                  <a:pt x="33666" y="13362"/>
                  <a:pt x="33754" y="13346"/>
                  <a:pt x="33857" y="13329"/>
                </a:cubicBezTo>
                <a:cubicBezTo>
                  <a:pt x="34164" y="13289"/>
                  <a:pt x="34490" y="13236"/>
                  <a:pt x="34819" y="13184"/>
                </a:cubicBezTo>
                <a:cubicBezTo>
                  <a:pt x="35076" y="13143"/>
                  <a:pt x="35338" y="13098"/>
                  <a:pt x="35609" y="13043"/>
                </a:cubicBezTo>
                <a:close/>
                <a:moveTo>
                  <a:pt x="32669" y="13496"/>
                </a:moveTo>
                <a:lnTo>
                  <a:pt x="32669" y="13496"/>
                </a:lnTo>
                <a:cubicBezTo>
                  <a:pt x="32659" y="13746"/>
                  <a:pt x="32643" y="13993"/>
                  <a:pt x="32621" y="14248"/>
                </a:cubicBezTo>
                <a:cubicBezTo>
                  <a:pt x="32335" y="14284"/>
                  <a:pt x="32054" y="14322"/>
                  <a:pt x="31766" y="14365"/>
                </a:cubicBezTo>
                <a:cubicBezTo>
                  <a:pt x="31788" y="14117"/>
                  <a:pt x="31797" y="13855"/>
                  <a:pt x="31812" y="13603"/>
                </a:cubicBezTo>
                <a:cubicBezTo>
                  <a:pt x="31912" y="13589"/>
                  <a:pt x="32004" y="13577"/>
                  <a:pt x="32112" y="13570"/>
                </a:cubicBezTo>
                <a:cubicBezTo>
                  <a:pt x="32290" y="13543"/>
                  <a:pt x="32476" y="13512"/>
                  <a:pt x="32669" y="13496"/>
                </a:cubicBezTo>
                <a:close/>
                <a:moveTo>
                  <a:pt x="10667" y="13912"/>
                </a:moveTo>
                <a:cubicBezTo>
                  <a:pt x="10667" y="13912"/>
                  <a:pt x="11867" y="13965"/>
                  <a:pt x="13631" y="14008"/>
                </a:cubicBezTo>
                <a:cubicBezTo>
                  <a:pt x="13629" y="14293"/>
                  <a:pt x="13612" y="14574"/>
                  <a:pt x="13598" y="14855"/>
                </a:cubicBezTo>
                <a:cubicBezTo>
                  <a:pt x="13160" y="14817"/>
                  <a:pt x="12703" y="14791"/>
                  <a:pt x="12215" y="14743"/>
                </a:cubicBezTo>
                <a:cubicBezTo>
                  <a:pt x="11724" y="14703"/>
                  <a:pt x="11208" y="14658"/>
                  <a:pt x="10670" y="14593"/>
                </a:cubicBezTo>
                <a:cubicBezTo>
                  <a:pt x="10667" y="14327"/>
                  <a:pt x="10667" y="14048"/>
                  <a:pt x="10667" y="13912"/>
                </a:cubicBezTo>
                <a:close/>
                <a:moveTo>
                  <a:pt x="14522" y="14034"/>
                </a:moveTo>
                <a:cubicBezTo>
                  <a:pt x="14848" y="14041"/>
                  <a:pt x="15181" y="14048"/>
                  <a:pt x="15524" y="14053"/>
                </a:cubicBezTo>
                <a:cubicBezTo>
                  <a:pt x="15522" y="14362"/>
                  <a:pt x="15505" y="14665"/>
                  <a:pt x="15491" y="14977"/>
                </a:cubicBezTo>
                <a:cubicBezTo>
                  <a:pt x="15188" y="14958"/>
                  <a:pt x="14850" y="14934"/>
                  <a:pt x="14493" y="14915"/>
                </a:cubicBezTo>
                <a:cubicBezTo>
                  <a:pt x="14512" y="14619"/>
                  <a:pt x="14515" y="14322"/>
                  <a:pt x="14522" y="14034"/>
                </a:cubicBezTo>
                <a:close/>
                <a:moveTo>
                  <a:pt x="10670" y="14891"/>
                </a:moveTo>
                <a:cubicBezTo>
                  <a:pt x="11200" y="14939"/>
                  <a:pt x="11696" y="14972"/>
                  <a:pt x="12172" y="15000"/>
                </a:cubicBezTo>
                <a:cubicBezTo>
                  <a:pt x="12669" y="15019"/>
                  <a:pt x="13146" y="15043"/>
                  <a:pt x="13584" y="15058"/>
                </a:cubicBezTo>
                <a:cubicBezTo>
                  <a:pt x="13574" y="15153"/>
                  <a:pt x="13572" y="15260"/>
                  <a:pt x="13562" y="15353"/>
                </a:cubicBezTo>
                <a:cubicBezTo>
                  <a:pt x="12493" y="15296"/>
                  <a:pt x="11512" y="15200"/>
                  <a:pt x="10667" y="15065"/>
                </a:cubicBezTo>
                <a:cubicBezTo>
                  <a:pt x="10670" y="15017"/>
                  <a:pt x="10670" y="14960"/>
                  <a:pt x="10670" y="14891"/>
                </a:cubicBezTo>
                <a:close/>
                <a:moveTo>
                  <a:pt x="14479" y="15081"/>
                </a:moveTo>
                <a:cubicBezTo>
                  <a:pt x="14843" y="15091"/>
                  <a:pt x="15177" y="15096"/>
                  <a:pt x="15481" y="15103"/>
                </a:cubicBezTo>
                <a:cubicBezTo>
                  <a:pt x="15474" y="15203"/>
                  <a:pt x="15469" y="15317"/>
                  <a:pt x="15465" y="15417"/>
                </a:cubicBezTo>
                <a:cubicBezTo>
                  <a:pt x="15122" y="15412"/>
                  <a:pt x="14786" y="15410"/>
                  <a:pt x="14457" y="15400"/>
                </a:cubicBezTo>
                <a:cubicBezTo>
                  <a:pt x="14467" y="15291"/>
                  <a:pt x="14474" y="15191"/>
                  <a:pt x="14479" y="15081"/>
                </a:cubicBezTo>
                <a:close/>
                <a:moveTo>
                  <a:pt x="30926" y="13286"/>
                </a:moveTo>
                <a:cubicBezTo>
                  <a:pt x="30921" y="13372"/>
                  <a:pt x="30916" y="13460"/>
                  <a:pt x="30909" y="13548"/>
                </a:cubicBezTo>
                <a:cubicBezTo>
                  <a:pt x="30331" y="13641"/>
                  <a:pt x="29802" y="13715"/>
                  <a:pt x="29338" y="13781"/>
                </a:cubicBezTo>
                <a:cubicBezTo>
                  <a:pt x="27857" y="14000"/>
                  <a:pt x="27012" y="14110"/>
                  <a:pt x="26952" y="14117"/>
                </a:cubicBezTo>
                <a:cubicBezTo>
                  <a:pt x="27012" y="14112"/>
                  <a:pt x="27845" y="14046"/>
                  <a:pt x="29312" y="13893"/>
                </a:cubicBezTo>
                <a:cubicBezTo>
                  <a:pt x="29778" y="13846"/>
                  <a:pt x="30312" y="13781"/>
                  <a:pt x="30907" y="13710"/>
                </a:cubicBezTo>
                <a:lnTo>
                  <a:pt x="30907" y="13710"/>
                </a:lnTo>
                <a:cubicBezTo>
                  <a:pt x="30897" y="13972"/>
                  <a:pt x="30878" y="14227"/>
                  <a:pt x="30850" y="14481"/>
                </a:cubicBezTo>
                <a:cubicBezTo>
                  <a:pt x="30105" y="14581"/>
                  <a:pt x="29386" y="14665"/>
                  <a:pt x="28755" y="14739"/>
                </a:cubicBezTo>
                <a:cubicBezTo>
                  <a:pt x="28601" y="14760"/>
                  <a:pt x="22201" y="15427"/>
                  <a:pt x="16512" y="15427"/>
                </a:cubicBezTo>
                <a:cubicBezTo>
                  <a:pt x="16462" y="15427"/>
                  <a:pt x="16412" y="15427"/>
                  <a:pt x="16362" y="15427"/>
                </a:cubicBezTo>
                <a:cubicBezTo>
                  <a:pt x="16369" y="15327"/>
                  <a:pt x="16374" y="15215"/>
                  <a:pt x="16381" y="15115"/>
                </a:cubicBezTo>
                <a:cubicBezTo>
                  <a:pt x="16521" y="15116"/>
                  <a:pt x="16652" y="15117"/>
                  <a:pt x="16775" y="15117"/>
                </a:cubicBezTo>
                <a:cubicBezTo>
                  <a:pt x="17579" y="15117"/>
                  <a:pt x="18023" y="15093"/>
                  <a:pt x="18024" y="15091"/>
                </a:cubicBezTo>
                <a:lnTo>
                  <a:pt x="18024" y="15091"/>
                </a:lnTo>
                <a:cubicBezTo>
                  <a:pt x="18024" y="15091"/>
                  <a:pt x="18021" y="15091"/>
                  <a:pt x="18014" y="15091"/>
                </a:cubicBezTo>
                <a:cubicBezTo>
                  <a:pt x="17932" y="15091"/>
                  <a:pt x="17362" y="15077"/>
                  <a:pt x="16384" y="15024"/>
                </a:cubicBezTo>
                <a:cubicBezTo>
                  <a:pt x="16400" y="14710"/>
                  <a:pt x="16407" y="14389"/>
                  <a:pt x="16407" y="14062"/>
                </a:cubicBezTo>
                <a:cubicBezTo>
                  <a:pt x="17138" y="14073"/>
                  <a:pt x="17899" y="14080"/>
                  <a:pt x="18664" y="14080"/>
                </a:cubicBezTo>
                <a:cubicBezTo>
                  <a:pt x="20117" y="14080"/>
                  <a:pt x="21589" y="14056"/>
                  <a:pt x="22910" y="13989"/>
                </a:cubicBezTo>
                <a:lnTo>
                  <a:pt x="23671" y="13989"/>
                </a:lnTo>
                <a:cubicBezTo>
                  <a:pt x="24740" y="13941"/>
                  <a:pt x="27850" y="13698"/>
                  <a:pt x="27850" y="13698"/>
                </a:cubicBezTo>
                <a:cubicBezTo>
                  <a:pt x="27855" y="13698"/>
                  <a:pt x="29288" y="13508"/>
                  <a:pt x="30926" y="13286"/>
                </a:cubicBezTo>
                <a:close/>
                <a:moveTo>
                  <a:pt x="7684" y="5848"/>
                </a:moveTo>
                <a:cubicBezTo>
                  <a:pt x="7727" y="5915"/>
                  <a:pt x="7772" y="5982"/>
                  <a:pt x="7815" y="6046"/>
                </a:cubicBezTo>
                <a:cubicBezTo>
                  <a:pt x="5805" y="8401"/>
                  <a:pt x="4492" y="9894"/>
                  <a:pt x="4392" y="9976"/>
                </a:cubicBezTo>
                <a:lnTo>
                  <a:pt x="4392" y="9976"/>
                </a:lnTo>
                <a:cubicBezTo>
                  <a:pt x="4494" y="9900"/>
                  <a:pt x="5870" y="8594"/>
                  <a:pt x="7986" y="6308"/>
                </a:cubicBezTo>
                <a:cubicBezTo>
                  <a:pt x="8010" y="6344"/>
                  <a:pt x="8029" y="6389"/>
                  <a:pt x="8060" y="6427"/>
                </a:cubicBezTo>
                <a:lnTo>
                  <a:pt x="8036" y="6413"/>
                </a:lnTo>
                <a:cubicBezTo>
                  <a:pt x="8034" y="6420"/>
                  <a:pt x="8017" y="6448"/>
                  <a:pt x="8005" y="6455"/>
                </a:cubicBezTo>
                <a:lnTo>
                  <a:pt x="7962" y="6522"/>
                </a:lnTo>
                <a:lnTo>
                  <a:pt x="7870" y="6641"/>
                </a:lnTo>
                <a:lnTo>
                  <a:pt x="7684" y="6865"/>
                </a:lnTo>
                <a:lnTo>
                  <a:pt x="7336" y="7272"/>
                </a:lnTo>
                <a:lnTo>
                  <a:pt x="6774" y="7936"/>
                </a:lnTo>
                <a:lnTo>
                  <a:pt x="6291" y="8496"/>
                </a:lnTo>
                <a:cubicBezTo>
                  <a:pt x="6291" y="8496"/>
                  <a:pt x="6489" y="8334"/>
                  <a:pt x="6839" y="8013"/>
                </a:cubicBezTo>
                <a:cubicBezTo>
                  <a:pt x="7013" y="7853"/>
                  <a:pt x="7229" y="7658"/>
                  <a:pt x="7474" y="7417"/>
                </a:cubicBezTo>
                <a:cubicBezTo>
                  <a:pt x="7596" y="7301"/>
                  <a:pt x="7724" y="7177"/>
                  <a:pt x="7860" y="7039"/>
                </a:cubicBezTo>
                <a:lnTo>
                  <a:pt x="8072" y="6822"/>
                </a:lnTo>
                <a:lnTo>
                  <a:pt x="8182" y="6710"/>
                </a:lnTo>
                <a:lnTo>
                  <a:pt x="8203" y="6679"/>
                </a:lnTo>
                <a:cubicBezTo>
                  <a:pt x="8322" y="6884"/>
                  <a:pt x="8429" y="7103"/>
                  <a:pt x="8536" y="7332"/>
                </a:cubicBezTo>
                <a:lnTo>
                  <a:pt x="8527" y="7320"/>
                </a:lnTo>
                <a:lnTo>
                  <a:pt x="7855" y="8236"/>
                </a:lnTo>
                <a:cubicBezTo>
                  <a:pt x="7691" y="8460"/>
                  <a:pt x="7610" y="8586"/>
                  <a:pt x="7610" y="8586"/>
                </a:cubicBezTo>
                <a:cubicBezTo>
                  <a:pt x="7610" y="8586"/>
                  <a:pt x="7724" y="8489"/>
                  <a:pt x="7929" y="8310"/>
                </a:cubicBezTo>
                <a:cubicBezTo>
                  <a:pt x="8112" y="8143"/>
                  <a:pt x="8370" y="7920"/>
                  <a:pt x="8672" y="7603"/>
                </a:cubicBezTo>
                <a:cubicBezTo>
                  <a:pt x="8708" y="7694"/>
                  <a:pt x="8751" y="7796"/>
                  <a:pt x="8791" y="7882"/>
                </a:cubicBezTo>
                <a:lnTo>
                  <a:pt x="1379" y="15429"/>
                </a:lnTo>
                <a:cubicBezTo>
                  <a:pt x="1363" y="15346"/>
                  <a:pt x="1358" y="15258"/>
                  <a:pt x="1344" y="15181"/>
                </a:cubicBezTo>
                <a:cubicBezTo>
                  <a:pt x="1713" y="14736"/>
                  <a:pt x="2084" y="14360"/>
                  <a:pt x="2410" y="14024"/>
                </a:cubicBezTo>
                <a:cubicBezTo>
                  <a:pt x="2744" y="13681"/>
                  <a:pt x="3034" y="13381"/>
                  <a:pt x="3265" y="13141"/>
                </a:cubicBezTo>
                <a:cubicBezTo>
                  <a:pt x="3498" y="12891"/>
                  <a:pt x="3677" y="12693"/>
                  <a:pt x="3791" y="12555"/>
                </a:cubicBezTo>
                <a:cubicBezTo>
                  <a:pt x="3846" y="12489"/>
                  <a:pt x="3884" y="12439"/>
                  <a:pt x="3910" y="12403"/>
                </a:cubicBezTo>
                <a:lnTo>
                  <a:pt x="3910" y="12403"/>
                </a:lnTo>
                <a:cubicBezTo>
                  <a:pt x="3870" y="12446"/>
                  <a:pt x="3825" y="12489"/>
                  <a:pt x="3763" y="12548"/>
                </a:cubicBezTo>
                <a:cubicBezTo>
                  <a:pt x="3641" y="12672"/>
                  <a:pt x="3453" y="12841"/>
                  <a:pt x="3196" y="13065"/>
                </a:cubicBezTo>
                <a:lnTo>
                  <a:pt x="2272" y="13874"/>
                </a:lnTo>
                <a:cubicBezTo>
                  <a:pt x="1970" y="14143"/>
                  <a:pt x="1634" y="14450"/>
                  <a:pt x="1287" y="14803"/>
                </a:cubicBezTo>
                <a:cubicBezTo>
                  <a:pt x="1232" y="14381"/>
                  <a:pt x="1196" y="13941"/>
                  <a:pt x="1179" y="13498"/>
                </a:cubicBezTo>
                <a:cubicBezTo>
                  <a:pt x="1177" y="13441"/>
                  <a:pt x="1177" y="13396"/>
                  <a:pt x="1172" y="13348"/>
                </a:cubicBezTo>
                <a:lnTo>
                  <a:pt x="7684" y="5848"/>
                </a:lnTo>
                <a:close/>
                <a:moveTo>
                  <a:pt x="8979" y="15988"/>
                </a:moveTo>
                <a:lnTo>
                  <a:pt x="8979" y="15988"/>
                </a:lnTo>
                <a:cubicBezTo>
                  <a:pt x="8979" y="15988"/>
                  <a:pt x="8979" y="15988"/>
                  <a:pt x="8979" y="15988"/>
                </a:cubicBezTo>
                <a:cubicBezTo>
                  <a:pt x="8979" y="15988"/>
                  <a:pt x="8979" y="15988"/>
                  <a:pt x="8979" y="15988"/>
                </a:cubicBezTo>
                <a:close/>
                <a:moveTo>
                  <a:pt x="35395" y="15393"/>
                </a:moveTo>
                <a:lnTo>
                  <a:pt x="35395" y="15393"/>
                </a:lnTo>
                <a:cubicBezTo>
                  <a:pt x="35388" y="15427"/>
                  <a:pt x="35381" y="15465"/>
                  <a:pt x="35378" y="15493"/>
                </a:cubicBezTo>
                <a:cubicBezTo>
                  <a:pt x="34919" y="15629"/>
                  <a:pt x="34473" y="15743"/>
                  <a:pt x="34045" y="15850"/>
                </a:cubicBezTo>
                <a:cubicBezTo>
                  <a:pt x="33790" y="15912"/>
                  <a:pt x="33547" y="15969"/>
                  <a:pt x="33302" y="16024"/>
                </a:cubicBezTo>
                <a:cubicBezTo>
                  <a:pt x="33314" y="15953"/>
                  <a:pt x="33331" y="15886"/>
                  <a:pt x="33343" y="15810"/>
                </a:cubicBezTo>
                <a:cubicBezTo>
                  <a:pt x="34223" y="15636"/>
                  <a:pt x="34973" y="15474"/>
                  <a:pt x="35395" y="15393"/>
                </a:cubicBezTo>
                <a:close/>
                <a:moveTo>
                  <a:pt x="32395" y="16012"/>
                </a:moveTo>
                <a:lnTo>
                  <a:pt x="32395" y="16012"/>
                </a:lnTo>
                <a:cubicBezTo>
                  <a:pt x="32390" y="16088"/>
                  <a:pt x="32374" y="16167"/>
                  <a:pt x="32357" y="16248"/>
                </a:cubicBezTo>
                <a:cubicBezTo>
                  <a:pt x="32059" y="16317"/>
                  <a:pt x="31788" y="16379"/>
                  <a:pt x="31514" y="16436"/>
                </a:cubicBezTo>
                <a:cubicBezTo>
                  <a:pt x="31512" y="16474"/>
                  <a:pt x="31500" y="16505"/>
                  <a:pt x="31485" y="16543"/>
                </a:cubicBezTo>
                <a:cubicBezTo>
                  <a:pt x="31509" y="16422"/>
                  <a:pt x="31519" y="16303"/>
                  <a:pt x="31545" y="16184"/>
                </a:cubicBezTo>
                <a:cubicBezTo>
                  <a:pt x="31833" y="16127"/>
                  <a:pt x="32121" y="16069"/>
                  <a:pt x="32395" y="16012"/>
                </a:cubicBezTo>
                <a:close/>
                <a:moveTo>
                  <a:pt x="35314" y="15810"/>
                </a:moveTo>
                <a:lnTo>
                  <a:pt x="35314" y="15810"/>
                </a:lnTo>
                <a:cubicBezTo>
                  <a:pt x="35307" y="15888"/>
                  <a:pt x="35295" y="15962"/>
                  <a:pt x="35276" y="16034"/>
                </a:cubicBezTo>
                <a:cubicBezTo>
                  <a:pt x="34819" y="16160"/>
                  <a:pt x="34071" y="16365"/>
                  <a:pt x="33207" y="16600"/>
                </a:cubicBezTo>
                <a:cubicBezTo>
                  <a:pt x="33223" y="16488"/>
                  <a:pt x="33243" y="16377"/>
                  <a:pt x="33266" y="16269"/>
                </a:cubicBezTo>
                <a:cubicBezTo>
                  <a:pt x="33528" y="16215"/>
                  <a:pt x="33800" y="16155"/>
                  <a:pt x="34083" y="16100"/>
                </a:cubicBezTo>
                <a:cubicBezTo>
                  <a:pt x="34476" y="16012"/>
                  <a:pt x="34892" y="15929"/>
                  <a:pt x="35314" y="15810"/>
                </a:cubicBezTo>
                <a:close/>
                <a:moveTo>
                  <a:pt x="7536" y="16862"/>
                </a:moveTo>
                <a:cubicBezTo>
                  <a:pt x="7536" y="16862"/>
                  <a:pt x="7536" y="16862"/>
                  <a:pt x="7536" y="16862"/>
                </a:cubicBezTo>
                <a:cubicBezTo>
                  <a:pt x="7536" y="16862"/>
                  <a:pt x="7536" y="16862"/>
                  <a:pt x="7536" y="16862"/>
                </a:cubicBezTo>
                <a:close/>
                <a:moveTo>
                  <a:pt x="32326" y="16443"/>
                </a:moveTo>
                <a:lnTo>
                  <a:pt x="32326" y="16443"/>
                </a:lnTo>
                <a:cubicBezTo>
                  <a:pt x="32297" y="16581"/>
                  <a:pt x="32264" y="16717"/>
                  <a:pt x="32243" y="16853"/>
                </a:cubicBezTo>
                <a:cubicBezTo>
                  <a:pt x="31962" y="16929"/>
                  <a:pt x="31671" y="17005"/>
                  <a:pt x="31381" y="17079"/>
                </a:cubicBezTo>
                <a:cubicBezTo>
                  <a:pt x="31416" y="16917"/>
                  <a:pt x="31450" y="16760"/>
                  <a:pt x="31476" y="16603"/>
                </a:cubicBezTo>
                <a:cubicBezTo>
                  <a:pt x="31740" y="16557"/>
                  <a:pt x="32024" y="16500"/>
                  <a:pt x="32326" y="16443"/>
                </a:cubicBezTo>
                <a:close/>
                <a:moveTo>
                  <a:pt x="10267" y="17826"/>
                </a:moveTo>
                <a:cubicBezTo>
                  <a:pt x="11243" y="17874"/>
                  <a:pt x="12224" y="17912"/>
                  <a:pt x="13203" y="17924"/>
                </a:cubicBezTo>
                <a:cubicBezTo>
                  <a:pt x="13158" y="18107"/>
                  <a:pt x="13122" y="18274"/>
                  <a:pt x="13084" y="18453"/>
                </a:cubicBezTo>
                <a:cubicBezTo>
                  <a:pt x="12693" y="18429"/>
                  <a:pt x="12289" y="18400"/>
                  <a:pt x="11860" y="18369"/>
                </a:cubicBezTo>
                <a:cubicBezTo>
                  <a:pt x="11327" y="18317"/>
                  <a:pt x="10762" y="18260"/>
                  <a:pt x="10189" y="18155"/>
                </a:cubicBezTo>
                <a:cubicBezTo>
                  <a:pt x="10215" y="18046"/>
                  <a:pt x="10243" y="17934"/>
                  <a:pt x="10267" y="17826"/>
                </a:cubicBezTo>
                <a:close/>
                <a:moveTo>
                  <a:pt x="14105" y="17936"/>
                </a:moveTo>
                <a:cubicBezTo>
                  <a:pt x="14338" y="17936"/>
                  <a:pt x="14571" y="17937"/>
                  <a:pt x="14804" y="17937"/>
                </a:cubicBezTo>
                <a:cubicBezTo>
                  <a:pt x="14921" y="17937"/>
                  <a:pt x="15038" y="17937"/>
                  <a:pt x="15155" y="17936"/>
                </a:cubicBezTo>
                <a:lnTo>
                  <a:pt x="15155" y="17936"/>
                </a:lnTo>
                <a:cubicBezTo>
                  <a:pt x="15122" y="18131"/>
                  <a:pt x="15077" y="18326"/>
                  <a:pt x="15036" y="18522"/>
                </a:cubicBezTo>
                <a:cubicBezTo>
                  <a:pt x="14712" y="18512"/>
                  <a:pt x="14362" y="18505"/>
                  <a:pt x="13986" y="18488"/>
                </a:cubicBezTo>
                <a:cubicBezTo>
                  <a:pt x="14027" y="18307"/>
                  <a:pt x="14069" y="18126"/>
                  <a:pt x="14105" y="17936"/>
                </a:cubicBezTo>
                <a:close/>
                <a:moveTo>
                  <a:pt x="10110" y="18450"/>
                </a:moveTo>
                <a:cubicBezTo>
                  <a:pt x="10703" y="18543"/>
                  <a:pt x="11277" y="18588"/>
                  <a:pt x="11822" y="18617"/>
                </a:cubicBezTo>
                <a:cubicBezTo>
                  <a:pt x="12241" y="18643"/>
                  <a:pt x="12641" y="18655"/>
                  <a:pt x="13024" y="18655"/>
                </a:cubicBezTo>
                <a:cubicBezTo>
                  <a:pt x="13012" y="18722"/>
                  <a:pt x="12991" y="18793"/>
                  <a:pt x="12969" y="18857"/>
                </a:cubicBezTo>
                <a:cubicBezTo>
                  <a:pt x="11991" y="18793"/>
                  <a:pt x="11022" y="18688"/>
                  <a:pt x="10084" y="18536"/>
                </a:cubicBezTo>
                <a:cubicBezTo>
                  <a:pt x="10096" y="18510"/>
                  <a:pt x="10098" y="18474"/>
                  <a:pt x="10110" y="18450"/>
                </a:cubicBezTo>
                <a:close/>
                <a:moveTo>
                  <a:pt x="15000" y="18662"/>
                </a:moveTo>
                <a:lnTo>
                  <a:pt x="15000" y="18662"/>
                </a:lnTo>
                <a:cubicBezTo>
                  <a:pt x="14986" y="18760"/>
                  <a:pt x="14962" y="18857"/>
                  <a:pt x="14934" y="18946"/>
                </a:cubicBezTo>
                <a:cubicBezTo>
                  <a:pt x="14581" y="18936"/>
                  <a:pt x="14236" y="18926"/>
                  <a:pt x="13884" y="18915"/>
                </a:cubicBezTo>
                <a:cubicBezTo>
                  <a:pt x="13903" y="18834"/>
                  <a:pt x="13919" y="18748"/>
                  <a:pt x="13943" y="18667"/>
                </a:cubicBezTo>
                <a:cubicBezTo>
                  <a:pt x="14052" y="18668"/>
                  <a:pt x="14159" y="18669"/>
                  <a:pt x="14265" y="18669"/>
                </a:cubicBezTo>
                <a:cubicBezTo>
                  <a:pt x="14520" y="18669"/>
                  <a:pt x="14766" y="18666"/>
                  <a:pt x="15000" y="18662"/>
                </a:cubicBezTo>
                <a:close/>
                <a:moveTo>
                  <a:pt x="30607" y="16367"/>
                </a:moveTo>
                <a:lnTo>
                  <a:pt x="30607" y="16367"/>
                </a:lnTo>
                <a:cubicBezTo>
                  <a:pt x="30588" y="16462"/>
                  <a:pt x="30569" y="16555"/>
                  <a:pt x="30559" y="16643"/>
                </a:cubicBezTo>
                <a:cubicBezTo>
                  <a:pt x="30550" y="16648"/>
                  <a:pt x="30538" y="16648"/>
                  <a:pt x="30528" y="16650"/>
                </a:cubicBezTo>
                <a:cubicBezTo>
                  <a:pt x="29336" y="16900"/>
                  <a:pt x="28666" y="17024"/>
                  <a:pt x="28666" y="17024"/>
                </a:cubicBezTo>
                <a:cubicBezTo>
                  <a:pt x="28666" y="17024"/>
                  <a:pt x="29321" y="16957"/>
                  <a:pt x="30521" y="16757"/>
                </a:cubicBezTo>
                <a:lnTo>
                  <a:pt x="30538" y="16757"/>
                </a:lnTo>
                <a:cubicBezTo>
                  <a:pt x="30505" y="16948"/>
                  <a:pt x="30462" y="17131"/>
                  <a:pt x="30421" y="17317"/>
                </a:cubicBezTo>
                <a:cubicBezTo>
                  <a:pt x="29612" y="17517"/>
                  <a:pt x="28824" y="17707"/>
                  <a:pt x="28171" y="17841"/>
                </a:cubicBezTo>
                <a:lnTo>
                  <a:pt x="28169" y="17841"/>
                </a:lnTo>
                <a:cubicBezTo>
                  <a:pt x="24313" y="18445"/>
                  <a:pt x="20030" y="18957"/>
                  <a:pt x="15914" y="18957"/>
                </a:cubicBezTo>
                <a:cubicBezTo>
                  <a:pt x="15895" y="18957"/>
                  <a:pt x="15876" y="18957"/>
                  <a:pt x="15857" y="18957"/>
                </a:cubicBezTo>
                <a:cubicBezTo>
                  <a:pt x="15874" y="18857"/>
                  <a:pt x="15898" y="18746"/>
                  <a:pt x="15926" y="18648"/>
                </a:cubicBezTo>
                <a:cubicBezTo>
                  <a:pt x="15953" y="18643"/>
                  <a:pt x="15986" y="18643"/>
                  <a:pt x="16010" y="18643"/>
                </a:cubicBezTo>
                <a:cubicBezTo>
                  <a:pt x="17379" y="18596"/>
                  <a:pt x="18167" y="18529"/>
                  <a:pt x="18219" y="18519"/>
                </a:cubicBezTo>
                <a:lnTo>
                  <a:pt x="18219" y="18519"/>
                </a:lnTo>
                <a:cubicBezTo>
                  <a:pt x="18181" y="18526"/>
                  <a:pt x="17766" y="18541"/>
                  <a:pt x="17019" y="18541"/>
                </a:cubicBezTo>
                <a:cubicBezTo>
                  <a:pt x="16740" y="18541"/>
                  <a:pt x="16416" y="18539"/>
                  <a:pt x="16048" y="18534"/>
                </a:cubicBezTo>
                <a:cubicBezTo>
                  <a:pt x="16010" y="18534"/>
                  <a:pt x="15979" y="18534"/>
                  <a:pt x="15941" y="18531"/>
                </a:cubicBezTo>
                <a:cubicBezTo>
                  <a:pt x="15988" y="18331"/>
                  <a:pt x="16024" y="18129"/>
                  <a:pt x="16069" y="17924"/>
                </a:cubicBezTo>
                <a:cubicBezTo>
                  <a:pt x="19700" y="17865"/>
                  <a:pt x="23326" y="17572"/>
                  <a:pt x="26931" y="17031"/>
                </a:cubicBezTo>
                <a:cubicBezTo>
                  <a:pt x="27167" y="17000"/>
                  <a:pt x="27390" y="16962"/>
                  <a:pt x="27624" y="16929"/>
                </a:cubicBezTo>
                <a:cubicBezTo>
                  <a:pt x="28193" y="16838"/>
                  <a:pt x="29347" y="16624"/>
                  <a:pt x="30607" y="16367"/>
                </a:cubicBezTo>
                <a:close/>
                <a:moveTo>
                  <a:pt x="34488" y="18143"/>
                </a:moveTo>
                <a:lnTo>
                  <a:pt x="34488" y="18143"/>
                </a:lnTo>
                <a:cubicBezTo>
                  <a:pt x="34016" y="18655"/>
                  <a:pt x="33147" y="19053"/>
                  <a:pt x="32412" y="19450"/>
                </a:cubicBezTo>
                <a:cubicBezTo>
                  <a:pt x="32462" y="19338"/>
                  <a:pt x="32500" y="19215"/>
                  <a:pt x="32538" y="19100"/>
                </a:cubicBezTo>
                <a:cubicBezTo>
                  <a:pt x="33323" y="18779"/>
                  <a:pt x="34023" y="18450"/>
                  <a:pt x="34488" y="18143"/>
                </a:cubicBezTo>
                <a:close/>
                <a:moveTo>
                  <a:pt x="31438" y="19536"/>
                </a:moveTo>
                <a:lnTo>
                  <a:pt x="31438" y="19536"/>
                </a:lnTo>
                <a:cubicBezTo>
                  <a:pt x="31381" y="19674"/>
                  <a:pt x="31314" y="19807"/>
                  <a:pt x="31255" y="19945"/>
                </a:cubicBezTo>
                <a:cubicBezTo>
                  <a:pt x="30978" y="20053"/>
                  <a:pt x="30702" y="20162"/>
                  <a:pt x="30419" y="20279"/>
                </a:cubicBezTo>
                <a:cubicBezTo>
                  <a:pt x="30478" y="20138"/>
                  <a:pt x="30533" y="19988"/>
                  <a:pt x="30588" y="19843"/>
                </a:cubicBezTo>
                <a:cubicBezTo>
                  <a:pt x="30869" y="19743"/>
                  <a:pt x="31155" y="19641"/>
                  <a:pt x="31438" y="19536"/>
                </a:cubicBezTo>
                <a:close/>
                <a:moveTo>
                  <a:pt x="26945" y="1129"/>
                </a:moveTo>
                <a:lnTo>
                  <a:pt x="26945" y="1129"/>
                </a:lnTo>
                <a:cubicBezTo>
                  <a:pt x="27374" y="1248"/>
                  <a:pt x="27809" y="1382"/>
                  <a:pt x="28262" y="1525"/>
                </a:cubicBezTo>
                <a:cubicBezTo>
                  <a:pt x="28905" y="2120"/>
                  <a:pt x="29490" y="2948"/>
                  <a:pt x="30002" y="3982"/>
                </a:cubicBezTo>
                <a:cubicBezTo>
                  <a:pt x="31109" y="6246"/>
                  <a:pt x="31724" y="9239"/>
                  <a:pt x="31724" y="12434"/>
                </a:cubicBezTo>
                <a:cubicBezTo>
                  <a:pt x="31724" y="15465"/>
                  <a:pt x="31243" y="18153"/>
                  <a:pt x="30240" y="20365"/>
                </a:cubicBezTo>
                <a:lnTo>
                  <a:pt x="29595" y="20507"/>
                </a:lnTo>
                <a:cubicBezTo>
                  <a:pt x="30640" y="18353"/>
                  <a:pt x="31278" y="15548"/>
                  <a:pt x="31278" y="12434"/>
                </a:cubicBezTo>
                <a:cubicBezTo>
                  <a:pt x="31278" y="7058"/>
                  <a:pt x="29500" y="2520"/>
                  <a:pt x="27105" y="1220"/>
                </a:cubicBezTo>
                <a:cubicBezTo>
                  <a:pt x="27055" y="1198"/>
                  <a:pt x="27002" y="1163"/>
                  <a:pt x="26945" y="1129"/>
                </a:cubicBezTo>
                <a:close/>
                <a:moveTo>
                  <a:pt x="6990" y="20970"/>
                </a:moveTo>
                <a:lnTo>
                  <a:pt x="6984" y="20974"/>
                </a:lnTo>
                <a:cubicBezTo>
                  <a:pt x="6984" y="20974"/>
                  <a:pt x="6984" y="20974"/>
                  <a:pt x="6984" y="20974"/>
                </a:cubicBezTo>
                <a:cubicBezTo>
                  <a:pt x="6985" y="20974"/>
                  <a:pt x="6986" y="20973"/>
                  <a:pt x="6990" y="20970"/>
                </a:cubicBezTo>
                <a:close/>
                <a:moveTo>
                  <a:pt x="29631" y="1972"/>
                </a:moveTo>
                <a:lnTo>
                  <a:pt x="29631" y="1972"/>
                </a:lnTo>
                <a:cubicBezTo>
                  <a:pt x="29881" y="2048"/>
                  <a:pt x="30124" y="2139"/>
                  <a:pt x="30369" y="2222"/>
                </a:cubicBezTo>
                <a:cubicBezTo>
                  <a:pt x="30440" y="2248"/>
                  <a:pt x="30514" y="2275"/>
                  <a:pt x="30585" y="2298"/>
                </a:cubicBezTo>
                <a:cubicBezTo>
                  <a:pt x="31033" y="2815"/>
                  <a:pt x="31443" y="3446"/>
                  <a:pt x="31802" y="4189"/>
                </a:cubicBezTo>
                <a:cubicBezTo>
                  <a:pt x="32878" y="6382"/>
                  <a:pt x="33476" y="9286"/>
                  <a:pt x="33476" y="12370"/>
                </a:cubicBezTo>
                <a:cubicBezTo>
                  <a:pt x="33481" y="15460"/>
                  <a:pt x="32883" y="18367"/>
                  <a:pt x="31809" y="20555"/>
                </a:cubicBezTo>
                <a:cubicBezTo>
                  <a:pt x="31654" y="20862"/>
                  <a:pt x="31450" y="21222"/>
                  <a:pt x="31235" y="21560"/>
                </a:cubicBezTo>
                <a:lnTo>
                  <a:pt x="31235" y="20774"/>
                </a:lnTo>
                <a:cubicBezTo>
                  <a:pt x="32326" y="18676"/>
                  <a:pt x="33028" y="15648"/>
                  <a:pt x="33028" y="12370"/>
                </a:cubicBezTo>
                <a:cubicBezTo>
                  <a:pt x="33028" y="7665"/>
                  <a:pt x="31621" y="3627"/>
                  <a:pt x="29631" y="1972"/>
                </a:cubicBezTo>
                <a:close/>
                <a:moveTo>
                  <a:pt x="10229" y="21703"/>
                </a:moveTo>
                <a:cubicBezTo>
                  <a:pt x="10712" y="21774"/>
                  <a:pt x="11205" y="21838"/>
                  <a:pt x="11696" y="21888"/>
                </a:cubicBezTo>
                <a:cubicBezTo>
                  <a:pt x="11669" y="21924"/>
                  <a:pt x="11648" y="21972"/>
                  <a:pt x="11619" y="22007"/>
                </a:cubicBezTo>
                <a:cubicBezTo>
                  <a:pt x="11143" y="21912"/>
                  <a:pt x="10677" y="21814"/>
                  <a:pt x="10229" y="21703"/>
                </a:cubicBezTo>
                <a:close/>
                <a:moveTo>
                  <a:pt x="8908" y="8246"/>
                </a:moveTo>
                <a:cubicBezTo>
                  <a:pt x="8943" y="8346"/>
                  <a:pt x="8981" y="8439"/>
                  <a:pt x="9017" y="8543"/>
                </a:cubicBezTo>
                <a:lnTo>
                  <a:pt x="8972" y="8505"/>
                </a:lnTo>
                <a:cubicBezTo>
                  <a:pt x="7118" y="10449"/>
                  <a:pt x="5974" y="11691"/>
                  <a:pt x="5965" y="11691"/>
                </a:cubicBezTo>
                <a:cubicBezTo>
                  <a:pt x="5965" y="11691"/>
                  <a:pt x="5965" y="11691"/>
                  <a:pt x="5965" y="11691"/>
                </a:cubicBezTo>
                <a:lnTo>
                  <a:pt x="5965" y="11691"/>
                </a:lnTo>
                <a:cubicBezTo>
                  <a:pt x="5965" y="11691"/>
                  <a:pt x="5965" y="11691"/>
                  <a:pt x="5965" y="11691"/>
                </a:cubicBezTo>
                <a:cubicBezTo>
                  <a:pt x="5973" y="11691"/>
                  <a:pt x="7174" y="10637"/>
                  <a:pt x="9101" y="8793"/>
                </a:cubicBezTo>
                <a:cubicBezTo>
                  <a:pt x="9134" y="8886"/>
                  <a:pt x="9162" y="8982"/>
                  <a:pt x="9193" y="9070"/>
                </a:cubicBezTo>
                <a:lnTo>
                  <a:pt x="9172" y="9093"/>
                </a:lnTo>
                <a:cubicBezTo>
                  <a:pt x="8751" y="9553"/>
                  <a:pt x="8386" y="9929"/>
                  <a:pt x="8151" y="10201"/>
                </a:cubicBezTo>
                <a:cubicBezTo>
                  <a:pt x="7917" y="10470"/>
                  <a:pt x="7793" y="10624"/>
                  <a:pt x="7793" y="10624"/>
                </a:cubicBezTo>
                <a:cubicBezTo>
                  <a:pt x="7793" y="10624"/>
                  <a:pt x="7941" y="10496"/>
                  <a:pt x="8217" y="10272"/>
                </a:cubicBezTo>
                <a:cubicBezTo>
                  <a:pt x="8470" y="10067"/>
                  <a:pt x="8841" y="9782"/>
                  <a:pt x="9286" y="9391"/>
                </a:cubicBezTo>
                <a:cubicBezTo>
                  <a:pt x="9422" y="9867"/>
                  <a:pt x="9539" y="10362"/>
                  <a:pt x="9631" y="10874"/>
                </a:cubicBezTo>
                <a:lnTo>
                  <a:pt x="1989" y="17815"/>
                </a:lnTo>
                <a:cubicBezTo>
                  <a:pt x="2055" y="17782"/>
                  <a:pt x="2118" y="17769"/>
                  <a:pt x="2185" y="17769"/>
                </a:cubicBezTo>
                <a:cubicBezTo>
                  <a:pt x="2191" y="17769"/>
                  <a:pt x="2197" y="17769"/>
                  <a:pt x="2203" y="17769"/>
                </a:cubicBezTo>
                <a:lnTo>
                  <a:pt x="2486" y="17803"/>
                </a:lnTo>
                <a:lnTo>
                  <a:pt x="9705" y="11248"/>
                </a:lnTo>
                <a:cubicBezTo>
                  <a:pt x="9717" y="11303"/>
                  <a:pt x="9717" y="11355"/>
                  <a:pt x="9727" y="11410"/>
                </a:cubicBezTo>
                <a:cubicBezTo>
                  <a:pt x="9267" y="11910"/>
                  <a:pt x="8822" y="12350"/>
                  <a:pt x="8434" y="12736"/>
                </a:cubicBezTo>
                <a:cubicBezTo>
                  <a:pt x="8051" y="13124"/>
                  <a:pt x="7715" y="13462"/>
                  <a:pt x="7443" y="13746"/>
                </a:cubicBezTo>
                <a:cubicBezTo>
                  <a:pt x="6903" y="14310"/>
                  <a:pt x="6610" y="14631"/>
                  <a:pt x="6610" y="14631"/>
                </a:cubicBezTo>
                <a:cubicBezTo>
                  <a:pt x="6613" y="14631"/>
                  <a:pt x="6924" y="14343"/>
                  <a:pt x="7503" y="13839"/>
                </a:cubicBezTo>
                <a:lnTo>
                  <a:pt x="8565" y="12898"/>
                </a:lnTo>
                <a:cubicBezTo>
                  <a:pt x="8931" y="12567"/>
                  <a:pt x="9341" y="12210"/>
                  <a:pt x="9781" y="11784"/>
                </a:cubicBezTo>
                <a:cubicBezTo>
                  <a:pt x="9851" y="12350"/>
                  <a:pt x="9886" y="12917"/>
                  <a:pt x="9889" y="13498"/>
                </a:cubicBezTo>
                <a:lnTo>
                  <a:pt x="5544" y="17915"/>
                </a:lnTo>
                <a:cubicBezTo>
                  <a:pt x="5601" y="18029"/>
                  <a:pt x="5632" y="18153"/>
                  <a:pt x="5632" y="18291"/>
                </a:cubicBezTo>
                <a:lnTo>
                  <a:pt x="5632" y="18307"/>
                </a:lnTo>
                <a:lnTo>
                  <a:pt x="9884" y="13984"/>
                </a:lnTo>
                <a:lnTo>
                  <a:pt x="9884" y="13984"/>
                </a:lnTo>
                <a:cubicBezTo>
                  <a:pt x="9881" y="14069"/>
                  <a:pt x="9874" y="14167"/>
                  <a:pt x="9872" y="14255"/>
                </a:cubicBezTo>
                <a:lnTo>
                  <a:pt x="9851" y="14236"/>
                </a:lnTo>
                <a:cubicBezTo>
                  <a:pt x="8442" y="15852"/>
                  <a:pt x="7535" y="16851"/>
                  <a:pt x="7536" y="16862"/>
                </a:cubicBezTo>
                <a:lnTo>
                  <a:pt x="7536" y="16862"/>
                </a:lnTo>
                <a:cubicBezTo>
                  <a:pt x="7537" y="16853"/>
                  <a:pt x="8450" y="16084"/>
                  <a:pt x="9858" y="14662"/>
                </a:cubicBezTo>
                <a:lnTo>
                  <a:pt x="9858" y="14662"/>
                </a:lnTo>
                <a:cubicBezTo>
                  <a:pt x="9848" y="14791"/>
                  <a:pt x="9839" y="14912"/>
                  <a:pt x="9827" y="15034"/>
                </a:cubicBezTo>
                <a:lnTo>
                  <a:pt x="9781" y="14977"/>
                </a:lnTo>
                <a:cubicBezTo>
                  <a:pt x="9631" y="15127"/>
                  <a:pt x="9520" y="15269"/>
                  <a:pt x="9431" y="15400"/>
                </a:cubicBezTo>
                <a:cubicBezTo>
                  <a:pt x="9341" y="15529"/>
                  <a:pt x="9265" y="15631"/>
                  <a:pt x="9198" y="15724"/>
                </a:cubicBezTo>
                <a:cubicBezTo>
                  <a:pt x="9076" y="15892"/>
                  <a:pt x="8985" y="15980"/>
                  <a:pt x="8979" y="15988"/>
                </a:cubicBezTo>
                <a:lnTo>
                  <a:pt x="8979" y="15988"/>
                </a:lnTo>
                <a:cubicBezTo>
                  <a:pt x="8986" y="15982"/>
                  <a:pt x="9098" y="15935"/>
                  <a:pt x="9267" y="15805"/>
                </a:cubicBezTo>
                <a:cubicBezTo>
                  <a:pt x="9353" y="15736"/>
                  <a:pt x="9458" y="15641"/>
                  <a:pt x="9574" y="15543"/>
                </a:cubicBezTo>
                <a:cubicBezTo>
                  <a:pt x="9643" y="15474"/>
                  <a:pt x="9715" y="15410"/>
                  <a:pt x="9791" y="15346"/>
                </a:cubicBezTo>
                <a:lnTo>
                  <a:pt x="9791" y="15346"/>
                </a:lnTo>
                <a:cubicBezTo>
                  <a:pt x="9696" y="16315"/>
                  <a:pt x="9520" y="17250"/>
                  <a:pt x="9279" y="18119"/>
                </a:cubicBezTo>
                <a:lnTo>
                  <a:pt x="6874" y="20172"/>
                </a:lnTo>
                <a:cubicBezTo>
                  <a:pt x="6865" y="20350"/>
                  <a:pt x="6841" y="20522"/>
                  <a:pt x="6803" y="20676"/>
                </a:cubicBezTo>
                <a:lnTo>
                  <a:pt x="9101" y="18722"/>
                </a:lnTo>
                <a:lnTo>
                  <a:pt x="9101" y="18722"/>
                </a:lnTo>
                <a:cubicBezTo>
                  <a:pt x="9055" y="18850"/>
                  <a:pt x="9012" y="18972"/>
                  <a:pt x="8970" y="19096"/>
                </a:cubicBezTo>
                <a:lnTo>
                  <a:pt x="8922" y="19060"/>
                </a:lnTo>
                <a:cubicBezTo>
                  <a:pt x="8801" y="19207"/>
                  <a:pt x="8658" y="19345"/>
                  <a:pt x="8524" y="19476"/>
                </a:cubicBezTo>
                <a:lnTo>
                  <a:pt x="8134" y="19853"/>
                </a:lnTo>
                <a:cubicBezTo>
                  <a:pt x="7889" y="20084"/>
                  <a:pt x="7682" y="20284"/>
                  <a:pt x="7508" y="20448"/>
                </a:cubicBezTo>
                <a:cubicBezTo>
                  <a:pt x="7198" y="20751"/>
                  <a:pt x="7023" y="20940"/>
                  <a:pt x="6990" y="20970"/>
                </a:cubicBezTo>
                <a:lnTo>
                  <a:pt x="6990" y="20970"/>
                </a:lnTo>
                <a:lnTo>
                  <a:pt x="7567" y="20536"/>
                </a:lnTo>
                <a:lnTo>
                  <a:pt x="8258" y="20022"/>
                </a:lnTo>
                <a:cubicBezTo>
                  <a:pt x="8393" y="19912"/>
                  <a:pt x="8536" y="19807"/>
                  <a:pt x="8684" y="19679"/>
                </a:cubicBezTo>
                <a:cubicBezTo>
                  <a:pt x="8710" y="19660"/>
                  <a:pt x="8741" y="19631"/>
                  <a:pt x="8767" y="19615"/>
                </a:cubicBezTo>
                <a:lnTo>
                  <a:pt x="8767" y="19615"/>
                </a:lnTo>
                <a:cubicBezTo>
                  <a:pt x="8729" y="19700"/>
                  <a:pt x="8691" y="19793"/>
                  <a:pt x="8648" y="19881"/>
                </a:cubicBezTo>
                <a:cubicBezTo>
                  <a:pt x="8417" y="20388"/>
                  <a:pt x="8160" y="20834"/>
                  <a:pt x="7884" y="21207"/>
                </a:cubicBezTo>
                <a:cubicBezTo>
                  <a:pt x="7858" y="21236"/>
                  <a:pt x="7827" y="21260"/>
                  <a:pt x="7805" y="21291"/>
                </a:cubicBezTo>
                <a:cubicBezTo>
                  <a:pt x="7274" y="21829"/>
                  <a:pt x="6672" y="22148"/>
                  <a:pt x="6020" y="22186"/>
                </a:cubicBezTo>
                <a:cubicBezTo>
                  <a:pt x="7139" y="21129"/>
                  <a:pt x="7803" y="20450"/>
                  <a:pt x="7803" y="20450"/>
                </a:cubicBezTo>
                <a:lnTo>
                  <a:pt x="7803" y="20450"/>
                </a:lnTo>
                <a:cubicBezTo>
                  <a:pt x="7803" y="20450"/>
                  <a:pt x="6960" y="21072"/>
                  <a:pt x="5603" y="22167"/>
                </a:cubicBezTo>
                <a:cubicBezTo>
                  <a:pt x="5458" y="22148"/>
                  <a:pt x="5315" y="22114"/>
                  <a:pt x="5172" y="22067"/>
                </a:cubicBezTo>
                <a:lnTo>
                  <a:pt x="5851" y="21486"/>
                </a:lnTo>
                <a:cubicBezTo>
                  <a:pt x="5755" y="21441"/>
                  <a:pt x="5670" y="21364"/>
                  <a:pt x="5594" y="21262"/>
                </a:cubicBezTo>
                <a:lnTo>
                  <a:pt x="4825" y="21917"/>
                </a:lnTo>
                <a:cubicBezTo>
                  <a:pt x="4813" y="21912"/>
                  <a:pt x="4810" y="21910"/>
                  <a:pt x="4798" y="21910"/>
                </a:cubicBezTo>
                <a:cubicBezTo>
                  <a:pt x="5060" y="21655"/>
                  <a:pt x="5305" y="21417"/>
                  <a:pt x="5544" y="21191"/>
                </a:cubicBezTo>
                <a:cubicBezTo>
                  <a:pt x="5503" y="21126"/>
                  <a:pt x="5465" y="21055"/>
                  <a:pt x="5429" y="20976"/>
                </a:cubicBezTo>
                <a:cubicBezTo>
                  <a:pt x="5146" y="21219"/>
                  <a:pt x="4846" y="21476"/>
                  <a:pt x="4529" y="21755"/>
                </a:cubicBezTo>
                <a:cubicBezTo>
                  <a:pt x="4491" y="21726"/>
                  <a:pt x="4455" y="21700"/>
                  <a:pt x="4417" y="21684"/>
                </a:cubicBezTo>
                <a:lnTo>
                  <a:pt x="4425" y="21674"/>
                </a:lnTo>
                <a:lnTo>
                  <a:pt x="4610" y="21500"/>
                </a:lnTo>
                <a:lnTo>
                  <a:pt x="4958" y="21174"/>
                </a:lnTo>
                <a:cubicBezTo>
                  <a:pt x="5108" y="21036"/>
                  <a:pt x="5241" y="20912"/>
                  <a:pt x="5360" y="20798"/>
                </a:cubicBezTo>
                <a:cubicBezTo>
                  <a:pt x="5346" y="20757"/>
                  <a:pt x="5334" y="20710"/>
                  <a:pt x="5322" y="20664"/>
                </a:cubicBezTo>
                <a:lnTo>
                  <a:pt x="5313" y="20664"/>
                </a:lnTo>
                <a:lnTo>
                  <a:pt x="4836" y="21017"/>
                </a:lnTo>
                <a:lnTo>
                  <a:pt x="4453" y="21298"/>
                </a:lnTo>
                <a:lnTo>
                  <a:pt x="4244" y="21462"/>
                </a:lnTo>
                <a:lnTo>
                  <a:pt x="4186" y="21507"/>
                </a:lnTo>
                <a:cubicBezTo>
                  <a:pt x="3889" y="21274"/>
                  <a:pt x="3610" y="20976"/>
                  <a:pt x="3346" y="20629"/>
                </a:cubicBezTo>
                <a:lnTo>
                  <a:pt x="3410" y="20560"/>
                </a:lnTo>
                <a:cubicBezTo>
                  <a:pt x="3315" y="20495"/>
                  <a:pt x="3241" y="20405"/>
                  <a:pt x="3194" y="20298"/>
                </a:cubicBezTo>
                <a:lnTo>
                  <a:pt x="3139" y="20353"/>
                </a:lnTo>
                <a:cubicBezTo>
                  <a:pt x="3101" y="20293"/>
                  <a:pt x="3060" y="20234"/>
                  <a:pt x="3017" y="20174"/>
                </a:cubicBezTo>
                <a:cubicBezTo>
                  <a:pt x="3041" y="20150"/>
                  <a:pt x="3072" y="20126"/>
                  <a:pt x="3096" y="20095"/>
                </a:cubicBezTo>
                <a:lnTo>
                  <a:pt x="3139" y="20053"/>
                </a:lnTo>
                <a:cubicBezTo>
                  <a:pt x="3146" y="19734"/>
                  <a:pt x="3389" y="19474"/>
                  <a:pt x="3705" y="19450"/>
                </a:cubicBezTo>
                <a:lnTo>
                  <a:pt x="4196" y="18917"/>
                </a:lnTo>
                <a:cubicBezTo>
                  <a:pt x="4144" y="18869"/>
                  <a:pt x="4096" y="18815"/>
                  <a:pt x="4055" y="18750"/>
                </a:cubicBezTo>
                <a:lnTo>
                  <a:pt x="3482" y="19317"/>
                </a:lnTo>
                <a:lnTo>
                  <a:pt x="3098" y="19691"/>
                </a:lnTo>
                <a:lnTo>
                  <a:pt x="2896" y="19886"/>
                </a:lnTo>
                <a:cubicBezTo>
                  <a:pt x="2884" y="19898"/>
                  <a:pt x="2870" y="19910"/>
                  <a:pt x="2863" y="19922"/>
                </a:cubicBezTo>
                <a:cubicBezTo>
                  <a:pt x="2646" y="19548"/>
                  <a:pt x="2446" y="19148"/>
                  <a:pt x="2263" y="18707"/>
                </a:cubicBezTo>
                <a:lnTo>
                  <a:pt x="2132" y="18715"/>
                </a:lnTo>
                <a:cubicBezTo>
                  <a:pt x="1572" y="18715"/>
                  <a:pt x="1687" y="18274"/>
                  <a:pt x="1687" y="18117"/>
                </a:cubicBezTo>
                <a:cubicBezTo>
                  <a:pt x="1687" y="18010"/>
                  <a:pt x="1779" y="17891"/>
                  <a:pt x="1932" y="17826"/>
                </a:cubicBezTo>
                <a:cubicBezTo>
                  <a:pt x="1922" y="17796"/>
                  <a:pt x="1913" y="17767"/>
                  <a:pt x="1906" y="17734"/>
                </a:cubicBezTo>
                <a:cubicBezTo>
                  <a:pt x="2215" y="17379"/>
                  <a:pt x="2525" y="17036"/>
                  <a:pt x="2827" y="16750"/>
                </a:cubicBezTo>
                <a:cubicBezTo>
                  <a:pt x="3208" y="16405"/>
                  <a:pt x="3556" y="16069"/>
                  <a:pt x="3886" y="15750"/>
                </a:cubicBezTo>
                <a:cubicBezTo>
                  <a:pt x="4544" y="15131"/>
                  <a:pt x="5108" y="14584"/>
                  <a:pt x="5567" y="14129"/>
                </a:cubicBezTo>
                <a:cubicBezTo>
                  <a:pt x="6459" y="13267"/>
                  <a:pt x="6952" y="12753"/>
                  <a:pt x="6980" y="12721"/>
                </a:cubicBezTo>
                <a:lnTo>
                  <a:pt x="6980" y="12721"/>
                </a:lnTo>
                <a:cubicBezTo>
                  <a:pt x="6951" y="12752"/>
                  <a:pt x="6440" y="13215"/>
                  <a:pt x="5517" y="14041"/>
                </a:cubicBezTo>
                <a:lnTo>
                  <a:pt x="3777" y="15584"/>
                </a:lnTo>
                <a:cubicBezTo>
                  <a:pt x="3434" y="15888"/>
                  <a:pt x="3067" y="16212"/>
                  <a:pt x="2672" y="16546"/>
                </a:cubicBezTo>
                <a:cubicBezTo>
                  <a:pt x="2470" y="16722"/>
                  <a:pt x="2282" y="16905"/>
                  <a:pt x="2091" y="17105"/>
                </a:cubicBezTo>
                <a:cubicBezTo>
                  <a:pt x="1994" y="17207"/>
                  <a:pt x="1898" y="17310"/>
                  <a:pt x="1801" y="17410"/>
                </a:cubicBezTo>
                <a:cubicBezTo>
                  <a:pt x="1765" y="17291"/>
                  <a:pt x="1732" y="17172"/>
                  <a:pt x="1698" y="17041"/>
                </a:cubicBezTo>
                <a:cubicBezTo>
                  <a:pt x="2001" y="16755"/>
                  <a:pt x="2258" y="16481"/>
                  <a:pt x="2494" y="16231"/>
                </a:cubicBezTo>
                <a:lnTo>
                  <a:pt x="3148" y="15534"/>
                </a:lnTo>
                <a:cubicBezTo>
                  <a:pt x="3513" y="15143"/>
                  <a:pt x="3715" y="14936"/>
                  <a:pt x="3715" y="14936"/>
                </a:cubicBezTo>
                <a:cubicBezTo>
                  <a:pt x="3715" y="14936"/>
                  <a:pt x="3715" y="14936"/>
                  <a:pt x="3715" y="14936"/>
                </a:cubicBezTo>
                <a:cubicBezTo>
                  <a:pt x="3712" y="14936"/>
                  <a:pt x="3481" y="15105"/>
                  <a:pt x="3086" y="15448"/>
                </a:cubicBezTo>
                <a:cubicBezTo>
                  <a:pt x="2886" y="15617"/>
                  <a:pt x="2644" y="15829"/>
                  <a:pt x="2360" y="16081"/>
                </a:cubicBezTo>
                <a:cubicBezTo>
                  <a:pt x="2137" y="16274"/>
                  <a:pt x="1884" y="16498"/>
                  <a:pt x="1615" y="16727"/>
                </a:cubicBezTo>
                <a:cubicBezTo>
                  <a:pt x="1548" y="16441"/>
                  <a:pt x="1484" y="16160"/>
                  <a:pt x="1432" y="15858"/>
                </a:cubicBezTo>
                <a:lnTo>
                  <a:pt x="8908" y="8246"/>
                </a:lnTo>
                <a:close/>
                <a:moveTo>
                  <a:pt x="12681" y="21981"/>
                </a:moveTo>
                <a:cubicBezTo>
                  <a:pt x="13050" y="22019"/>
                  <a:pt x="13427" y="22045"/>
                  <a:pt x="13788" y="22067"/>
                </a:cubicBezTo>
                <a:cubicBezTo>
                  <a:pt x="13750" y="22160"/>
                  <a:pt x="13703" y="22245"/>
                  <a:pt x="13653" y="22326"/>
                </a:cubicBezTo>
                <a:cubicBezTo>
                  <a:pt x="13291" y="22283"/>
                  <a:pt x="12931" y="22236"/>
                  <a:pt x="12574" y="22179"/>
                </a:cubicBezTo>
                <a:cubicBezTo>
                  <a:pt x="12610" y="22112"/>
                  <a:pt x="12643" y="22043"/>
                  <a:pt x="12681" y="21981"/>
                </a:cubicBezTo>
                <a:close/>
                <a:moveTo>
                  <a:pt x="20041" y="22329"/>
                </a:moveTo>
                <a:cubicBezTo>
                  <a:pt x="20041" y="22329"/>
                  <a:pt x="20041" y="22332"/>
                  <a:pt x="20041" y="22339"/>
                </a:cubicBezTo>
                <a:lnTo>
                  <a:pt x="20041" y="22339"/>
                </a:lnTo>
                <a:cubicBezTo>
                  <a:pt x="20041" y="22332"/>
                  <a:pt x="20041" y="22329"/>
                  <a:pt x="20041" y="22329"/>
                </a:cubicBezTo>
                <a:close/>
                <a:moveTo>
                  <a:pt x="29466" y="20224"/>
                </a:moveTo>
                <a:lnTo>
                  <a:pt x="29466" y="20224"/>
                </a:lnTo>
                <a:cubicBezTo>
                  <a:pt x="29395" y="20398"/>
                  <a:pt x="29314" y="20555"/>
                  <a:pt x="29231" y="20714"/>
                </a:cubicBezTo>
                <a:cubicBezTo>
                  <a:pt x="28978" y="20810"/>
                  <a:pt x="28781" y="20876"/>
                  <a:pt x="28671" y="20893"/>
                </a:cubicBezTo>
                <a:cubicBezTo>
                  <a:pt x="26469" y="21686"/>
                  <a:pt x="23917" y="22191"/>
                  <a:pt x="21286" y="22429"/>
                </a:cubicBezTo>
                <a:lnTo>
                  <a:pt x="21286" y="21917"/>
                </a:lnTo>
                <a:cubicBezTo>
                  <a:pt x="23314" y="21712"/>
                  <a:pt x="25319" y="21369"/>
                  <a:pt x="27293" y="20893"/>
                </a:cubicBezTo>
                <a:cubicBezTo>
                  <a:pt x="27490" y="20850"/>
                  <a:pt x="28364" y="20593"/>
                  <a:pt x="29466" y="20224"/>
                </a:cubicBezTo>
                <a:close/>
                <a:moveTo>
                  <a:pt x="14760" y="22114"/>
                </a:moveTo>
                <a:cubicBezTo>
                  <a:pt x="15386" y="22145"/>
                  <a:pt x="16016" y="22161"/>
                  <a:pt x="16646" y="22161"/>
                </a:cubicBezTo>
                <a:cubicBezTo>
                  <a:pt x="17276" y="22161"/>
                  <a:pt x="17906" y="22145"/>
                  <a:pt x="18534" y="22114"/>
                </a:cubicBezTo>
                <a:lnTo>
                  <a:pt x="18534" y="22114"/>
                </a:lnTo>
                <a:cubicBezTo>
                  <a:pt x="18419" y="22272"/>
                  <a:pt x="18298" y="22429"/>
                  <a:pt x="18169" y="22583"/>
                </a:cubicBezTo>
                <a:cubicBezTo>
                  <a:pt x="18119" y="22584"/>
                  <a:pt x="18068" y="22584"/>
                  <a:pt x="18018" y="22584"/>
                </a:cubicBezTo>
                <a:cubicBezTo>
                  <a:pt x="16858" y="22584"/>
                  <a:pt x="15716" y="22531"/>
                  <a:pt x="14598" y="22429"/>
                </a:cubicBezTo>
                <a:cubicBezTo>
                  <a:pt x="14653" y="22322"/>
                  <a:pt x="14712" y="22224"/>
                  <a:pt x="14760" y="22114"/>
                </a:cubicBezTo>
                <a:close/>
                <a:moveTo>
                  <a:pt x="5024" y="3610"/>
                </a:moveTo>
                <a:cubicBezTo>
                  <a:pt x="6384" y="3610"/>
                  <a:pt x="7712" y="4758"/>
                  <a:pt x="8767" y="6829"/>
                </a:cubicBezTo>
                <a:cubicBezTo>
                  <a:pt x="9060" y="7408"/>
                  <a:pt x="9315" y="8034"/>
                  <a:pt x="9534" y="8693"/>
                </a:cubicBezTo>
                <a:lnTo>
                  <a:pt x="9367" y="8872"/>
                </a:lnTo>
                <a:cubicBezTo>
                  <a:pt x="8429" y="5984"/>
                  <a:pt x="6739" y="3832"/>
                  <a:pt x="5024" y="3832"/>
                </a:cubicBezTo>
                <a:cubicBezTo>
                  <a:pt x="2296" y="3832"/>
                  <a:pt x="608" y="8655"/>
                  <a:pt x="608" y="13127"/>
                </a:cubicBezTo>
                <a:cubicBezTo>
                  <a:pt x="608" y="15384"/>
                  <a:pt x="1167" y="17853"/>
                  <a:pt x="2098" y="19738"/>
                </a:cubicBezTo>
                <a:cubicBezTo>
                  <a:pt x="3072" y="21705"/>
                  <a:pt x="4346" y="22841"/>
                  <a:pt x="5589" y="22841"/>
                </a:cubicBezTo>
                <a:cubicBezTo>
                  <a:pt x="6836" y="22841"/>
                  <a:pt x="7993" y="21817"/>
                  <a:pt x="8843" y="19950"/>
                </a:cubicBezTo>
                <a:cubicBezTo>
                  <a:pt x="8946" y="19729"/>
                  <a:pt x="9046" y="19488"/>
                  <a:pt x="9134" y="19245"/>
                </a:cubicBezTo>
                <a:cubicBezTo>
                  <a:pt x="9136" y="19241"/>
                  <a:pt x="9136" y="19241"/>
                  <a:pt x="9136" y="19238"/>
                </a:cubicBezTo>
                <a:lnTo>
                  <a:pt x="9134" y="19236"/>
                </a:lnTo>
                <a:cubicBezTo>
                  <a:pt x="9751" y="17586"/>
                  <a:pt x="10098" y="15560"/>
                  <a:pt x="10098" y="13539"/>
                </a:cubicBezTo>
                <a:cubicBezTo>
                  <a:pt x="10098" y="12022"/>
                  <a:pt x="9858" y="10512"/>
                  <a:pt x="9451" y="9158"/>
                </a:cubicBezTo>
                <a:lnTo>
                  <a:pt x="9596" y="8896"/>
                </a:lnTo>
                <a:cubicBezTo>
                  <a:pt x="10060" y="10384"/>
                  <a:pt x="10322" y="12010"/>
                  <a:pt x="10322" y="13536"/>
                </a:cubicBezTo>
                <a:cubicBezTo>
                  <a:pt x="10334" y="18126"/>
                  <a:pt x="8524" y="23067"/>
                  <a:pt x="5598" y="23067"/>
                </a:cubicBezTo>
                <a:cubicBezTo>
                  <a:pt x="5546" y="23067"/>
                  <a:pt x="5486" y="23062"/>
                  <a:pt x="5432" y="23057"/>
                </a:cubicBezTo>
                <a:cubicBezTo>
                  <a:pt x="5355" y="23036"/>
                  <a:pt x="5179" y="23033"/>
                  <a:pt x="5179" y="23033"/>
                </a:cubicBezTo>
                <a:cubicBezTo>
                  <a:pt x="5179" y="23033"/>
                  <a:pt x="5177" y="23031"/>
                  <a:pt x="5170" y="23031"/>
                </a:cubicBezTo>
                <a:cubicBezTo>
                  <a:pt x="4953" y="22948"/>
                  <a:pt x="4741" y="22888"/>
                  <a:pt x="4565" y="22845"/>
                </a:cubicBezTo>
                <a:cubicBezTo>
                  <a:pt x="2148" y="21784"/>
                  <a:pt x="389" y="17165"/>
                  <a:pt x="389" y="13131"/>
                </a:cubicBezTo>
                <a:cubicBezTo>
                  <a:pt x="389" y="10132"/>
                  <a:pt x="1103" y="7072"/>
                  <a:pt x="2375" y="5251"/>
                </a:cubicBezTo>
                <a:cubicBezTo>
                  <a:pt x="2375" y="5251"/>
                  <a:pt x="2375" y="5251"/>
                  <a:pt x="2376" y="5251"/>
                </a:cubicBezTo>
                <a:cubicBezTo>
                  <a:pt x="2402" y="5251"/>
                  <a:pt x="2602" y="5046"/>
                  <a:pt x="2626" y="5046"/>
                </a:cubicBezTo>
                <a:cubicBezTo>
                  <a:pt x="2626" y="5046"/>
                  <a:pt x="2627" y="5046"/>
                  <a:pt x="2627" y="5046"/>
                </a:cubicBezTo>
                <a:cubicBezTo>
                  <a:pt x="3232" y="4325"/>
                  <a:pt x="3786" y="3913"/>
                  <a:pt x="4675" y="3634"/>
                </a:cubicBezTo>
                <a:cubicBezTo>
                  <a:pt x="4691" y="3632"/>
                  <a:pt x="4703" y="3632"/>
                  <a:pt x="4715" y="3632"/>
                </a:cubicBezTo>
                <a:cubicBezTo>
                  <a:pt x="4815" y="3617"/>
                  <a:pt x="4920" y="3610"/>
                  <a:pt x="5024" y="3610"/>
                </a:cubicBezTo>
                <a:close/>
                <a:moveTo>
                  <a:pt x="9474" y="1763"/>
                </a:moveTo>
                <a:cubicBezTo>
                  <a:pt x="12172" y="2798"/>
                  <a:pt x="14277" y="7329"/>
                  <a:pt x="14455" y="12912"/>
                </a:cubicBezTo>
                <a:cubicBezTo>
                  <a:pt x="14562" y="15974"/>
                  <a:pt x="14058" y="18876"/>
                  <a:pt x="13048" y="21093"/>
                </a:cubicBezTo>
                <a:cubicBezTo>
                  <a:pt x="12272" y="22791"/>
                  <a:pt x="11350" y="23943"/>
                  <a:pt x="10250" y="24429"/>
                </a:cubicBezTo>
                <a:cubicBezTo>
                  <a:pt x="9824" y="24352"/>
                  <a:pt x="9436" y="24276"/>
                  <a:pt x="9084" y="24200"/>
                </a:cubicBezTo>
                <a:cubicBezTo>
                  <a:pt x="11891" y="23793"/>
                  <a:pt x="14098" y="18798"/>
                  <a:pt x="13905" y="12934"/>
                </a:cubicBezTo>
                <a:cubicBezTo>
                  <a:pt x="13708" y="7153"/>
                  <a:pt x="11324" y="2487"/>
                  <a:pt x="8672" y="2053"/>
                </a:cubicBezTo>
                <a:lnTo>
                  <a:pt x="8653" y="2048"/>
                </a:lnTo>
                <a:cubicBezTo>
                  <a:pt x="8929" y="1946"/>
                  <a:pt x="9053" y="1910"/>
                  <a:pt x="9322" y="1810"/>
                </a:cubicBezTo>
                <a:cubicBezTo>
                  <a:pt x="9374" y="1794"/>
                  <a:pt x="9420" y="1775"/>
                  <a:pt x="9474" y="1763"/>
                </a:cubicBezTo>
                <a:close/>
                <a:moveTo>
                  <a:pt x="11148" y="1256"/>
                </a:moveTo>
                <a:cubicBezTo>
                  <a:pt x="13836" y="2137"/>
                  <a:pt x="16148" y="7044"/>
                  <a:pt x="16343" y="12970"/>
                </a:cubicBezTo>
                <a:cubicBezTo>
                  <a:pt x="16369" y="13624"/>
                  <a:pt x="16360" y="14279"/>
                  <a:pt x="16336" y="14922"/>
                </a:cubicBezTo>
                <a:cubicBezTo>
                  <a:pt x="16348" y="14936"/>
                  <a:pt x="16357" y="14953"/>
                  <a:pt x="16357" y="14981"/>
                </a:cubicBezTo>
                <a:cubicBezTo>
                  <a:pt x="16355" y="15072"/>
                  <a:pt x="16331" y="15165"/>
                  <a:pt x="16326" y="15258"/>
                </a:cubicBezTo>
                <a:cubicBezTo>
                  <a:pt x="16326" y="15272"/>
                  <a:pt x="16324" y="15284"/>
                  <a:pt x="16315" y="15296"/>
                </a:cubicBezTo>
                <a:cubicBezTo>
                  <a:pt x="16179" y="17627"/>
                  <a:pt x="15712" y="19791"/>
                  <a:pt x="14953" y="21543"/>
                </a:cubicBezTo>
                <a:cubicBezTo>
                  <a:pt x="14279" y="23091"/>
                  <a:pt x="13322" y="24200"/>
                  <a:pt x="12360" y="24802"/>
                </a:cubicBezTo>
                <a:cubicBezTo>
                  <a:pt x="12100" y="24757"/>
                  <a:pt x="11855" y="24717"/>
                  <a:pt x="11608" y="24679"/>
                </a:cubicBezTo>
                <a:cubicBezTo>
                  <a:pt x="12698" y="24345"/>
                  <a:pt x="13636" y="23155"/>
                  <a:pt x="14441" y="21305"/>
                </a:cubicBezTo>
                <a:cubicBezTo>
                  <a:pt x="15186" y="19586"/>
                  <a:pt x="15643" y="17438"/>
                  <a:pt x="15762" y="15110"/>
                </a:cubicBezTo>
                <a:lnTo>
                  <a:pt x="15772" y="15110"/>
                </a:lnTo>
                <a:lnTo>
                  <a:pt x="15772" y="14998"/>
                </a:lnTo>
                <a:lnTo>
                  <a:pt x="15772" y="14977"/>
                </a:lnTo>
                <a:lnTo>
                  <a:pt x="15772" y="14919"/>
                </a:lnTo>
                <a:cubicBezTo>
                  <a:pt x="15772" y="14917"/>
                  <a:pt x="15774" y="14917"/>
                  <a:pt x="15774" y="14912"/>
                </a:cubicBezTo>
                <a:cubicBezTo>
                  <a:pt x="15798" y="14274"/>
                  <a:pt x="15803" y="13634"/>
                  <a:pt x="15791" y="12984"/>
                </a:cubicBezTo>
                <a:cubicBezTo>
                  <a:pt x="15615" y="7841"/>
                  <a:pt x="13731" y="3389"/>
                  <a:pt x="11465" y="1939"/>
                </a:cubicBezTo>
                <a:cubicBezTo>
                  <a:pt x="11041" y="1706"/>
                  <a:pt x="10834" y="1579"/>
                  <a:pt x="10336" y="1468"/>
                </a:cubicBezTo>
                <a:cubicBezTo>
                  <a:pt x="10384" y="1458"/>
                  <a:pt x="10431" y="1439"/>
                  <a:pt x="10477" y="1429"/>
                </a:cubicBezTo>
                <a:cubicBezTo>
                  <a:pt x="10703" y="1368"/>
                  <a:pt x="10927" y="1308"/>
                  <a:pt x="11148" y="1256"/>
                </a:cubicBezTo>
                <a:close/>
                <a:moveTo>
                  <a:pt x="25119" y="24441"/>
                </a:moveTo>
                <a:cubicBezTo>
                  <a:pt x="25129" y="24714"/>
                  <a:pt x="25131" y="24964"/>
                  <a:pt x="25136" y="25169"/>
                </a:cubicBezTo>
                <a:lnTo>
                  <a:pt x="24812" y="25093"/>
                </a:lnTo>
                <a:cubicBezTo>
                  <a:pt x="24814" y="24929"/>
                  <a:pt x="24819" y="24743"/>
                  <a:pt x="24821" y="24536"/>
                </a:cubicBezTo>
                <a:lnTo>
                  <a:pt x="24821" y="24536"/>
                </a:lnTo>
                <a:cubicBezTo>
                  <a:pt x="24812" y="24543"/>
                  <a:pt x="24795" y="24548"/>
                  <a:pt x="24776" y="24548"/>
                </a:cubicBezTo>
                <a:cubicBezTo>
                  <a:pt x="24779" y="24750"/>
                  <a:pt x="24783" y="24929"/>
                  <a:pt x="24786" y="25091"/>
                </a:cubicBezTo>
                <a:lnTo>
                  <a:pt x="24462" y="25024"/>
                </a:lnTo>
                <a:cubicBezTo>
                  <a:pt x="24464" y="24902"/>
                  <a:pt x="24464" y="24769"/>
                  <a:pt x="24469" y="24626"/>
                </a:cubicBezTo>
                <a:lnTo>
                  <a:pt x="24469" y="24626"/>
                </a:lnTo>
                <a:cubicBezTo>
                  <a:pt x="24452" y="24629"/>
                  <a:pt x="24433" y="24636"/>
                  <a:pt x="24417" y="24638"/>
                </a:cubicBezTo>
                <a:cubicBezTo>
                  <a:pt x="24419" y="24774"/>
                  <a:pt x="24419" y="24905"/>
                  <a:pt x="24421" y="25029"/>
                </a:cubicBezTo>
                <a:lnTo>
                  <a:pt x="24117" y="24960"/>
                </a:lnTo>
                <a:cubicBezTo>
                  <a:pt x="24119" y="24886"/>
                  <a:pt x="24119" y="24791"/>
                  <a:pt x="24119" y="24691"/>
                </a:cubicBezTo>
                <a:lnTo>
                  <a:pt x="24119" y="24691"/>
                </a:lnTo>
                <a:cubicBezTo>
                  <a:pt x="24107" y="24695"/>
                  <a:pt x="24093" y="24695"/>
                  <a:pt x="24081" y="24700"/>
                </a:cubicBezTo>
                <a:lnTo>
                  <a:pt x="24071" y="24700"/>
                </a:lnTo>
                <a:cubicBezTo>
                  <a:pt x="24074" y="24793"/>
                  <a:pt x="24074" y="24879"/>
                  <a:pt x="24074" y="24960"/>
                </a:cubicBezTo>
                <a:lnTo>
                  <a:pt x="23779" y="24895"/>
                </a:lnTo>
                <a:cubicBezTo>
                  <a:pt x="23783" y="24848"/>
                  <a:pt x="23783" y="24802"/>
                  <a:pt x="23783" y="24748"/>
                </a:cubicBezTo>
                <a:lnTo>
                  <a:pt x="23783" y="24748"/>
                </a:lnTo>
                <a:cubicBezTo>
                  <a:pt x="23767" y="24750"/>
                  <a:pt x="23752" y="24750"/>
                  <a:pt x="23738" y="24752"/>
                </a:cubicBezTo>
                <a:cubicBezTo>
                  <a:pt x="23738" y="24798"/>
                  <a:pt x="23740" y="24845"/>
                  <a:pt x="23740" y="24893"/>
                </a:cubicBezTo>
                <a:lnTo>
                  <a:pt x="23452" y="24833"/>
                </a:lnTo>
                <a:lnTo>
                  <a:pt x="23452" y="24805"/>
                </a:lnTo>
                <a:cubicBezTo>
                  <a:pt x="23993" y="24698"/>
                  <a:pt x="24533" y="24586"/>
                  <a:pt x="25062" y="24462"/>
                </a:cubicBezTo>
                <a:cubicBezTo>
                  <a:pt x="25076" y="24452"/>
                  <a:pt x="25098" y="24448"/>
                  <a:pt x="25119" y="24441"/>
                </a:cubicBezTo>
                <a:close/>
                <a:moveTo>
                  <a:pt x="25514" y="24279"/>
                </a:moveTo>
                <a:cubicBezTo>
                  <a:pt x="25521" y="24650"/>
                  <a:pt x="25526" y="24971"/>
                  <a:pt x="25533" y="25236"/>
                </a:cubicBezTo>
                <a:lnTo>
                  <a:pt x="25188" y="25167"/>
                </a:lnTo>
                <a:cubicBezTo>
                  <a:pt x="25193" y="24952"/>
                  <a:pt x="25200" y="24691"/>
                  <a:pt x="25205" y="24410"/>
                </a:cubicBezTo>
                <a:cubicBezTo>
                  <a:pt x="25307" y="24360"/>
                  <a:pt x="25419" y="24322"/>
                  <a:pt x="25514" y="24279"/>
                </a:cubicBezTo>
                <a:close/>
                <a:moveTo>
                  <a:pt x="7124" y="24076"/>
                </a:moveTo>
                <a:cubicBezTo>
                  <a:pt x="7182" y="24083"/>
                  <a:pt x="7236" y="24100"/>
                  <a:pt x="7291" y="24117"/>
                </a:cubicBezTo>
                <a:cubicBezTo>
                  <a:pt x="7296" y="24529"/>
                  <a:pt x="7298" y="24910"/>
                  <a:pt x="7301" y="25252"/>
                </a:cubicBezTo>
                <a:lnTo>
                  <a:pt x="7117" y="25226"/>
                </a:lnTo>
                <a:cubicBezTo>
                  <a:pt x="7120" y="24876"/>
                  <a:pt x="7122" y="24483"/>
                  <a:pt x="7124" y="24076"/>
                </a:cubicBezTo>
                <a:close/>
                <a:moveTo>
                  <a:pt x="7346" y="24138"/>
                </a:moveTo>
                <a:cubicBezTo>
                  <a:pt x="7398" y="24148"/>
                  <a:pt x="7455" y="24162"/>
                  <a:pt x="7517" y="24179"/>
                </a:cubicBezTo>
                <a:cubicBezTo>
                  <a:pt x="7517" y="24583"/>
                  <a:pt x="7522" y="24960"/>
                  <a:pt x="7522" y="25298"/>
                </a:cubicBezTo>
                <a:lnTo>
                  <a:pt x="7336" y="25269"/>
                </a:lnTo>
                <a:cubicBezTo>
                  <a:pt x="7339" y="24924"/>
                  <a:pt x="7343" y="24548"/>
                  <a:pt x="7346" y="24138"/>
                </a:cubicBezTo>
                <a:close/>
                <a:moveTo>
                  <a:pt x="25898" y="24076"/>
                </a:moveTo>
                <a:cubicBezTo>
                  <a:pt x="25907" y="24569"/>
                  <a:pt x="25914" y="24988"/>
                  <a:pt x="25919" y="25314"/>
                </a:cubicBezTo>
                <a:lnTo>
                  <a:pt x="25552" y="25243"/>
                </a:lnTo>
                <a:cubicBezTo>
                  <a:pt x="25559" y="24969"/>
                  <a:pt x="25564" y="24636"/>
                  <a:pt x="25571" y="24245"/>
                </a:cubicBezTo>
                <a:cubicBezTo>
                  <a:pt x="25690" y="24191"/>
                  <a:pt x="25798" y="24136"/>
                  <a:pt x="25898" y="24076"/>
                </a:cubicBezTo>
                <a:close/>
                <a:moveTo>
                  <a:pt x="7572" y="24191"/>
                </a:moveTo>
                <a:cubicBezTo>
                  <a:pt x="7629" y="24210"/>
                  <a:pt x="7691" y="24214"/>
                  <a:pt x="7753" y="24233"/>
                </a:cubicBezTo>
                <a:cubicBezTo>
                  <a:pt x="7755" y="24633"/>
                  <a:pt x="7760" y="25010"/>
                  <a:pt x="7760" y="25348"/>
                </a:cubicBezTo>
                <a:lnTo>
                  <a:pt x="7562" y="25307"/>
                </a:lnTo>
                <a:cubicBezTo>
                  <a:pt x="7565" y="24964"/>
                  <a:pt x="7570" y="24598"/>
                  <a:pt x="7572" y="24191"/>
                </a:cubicBezTo>
                <a:close/>
                <a:moveTo>
                  <a:pt x="7801" y="24248"/>
                </a:moveTo>
                <a:cubicBezTo>
                  <a:pt x="7860" y="24267"/>
                  <a:pt x="7927" y="24276"/>
                  <a:pt x="7989" y="24288"/>
                </a:cubicBezTo>
                <a:cubicBezTo>
                  <a:pt x="7991" y="24686"/>
                  <a:pt x="7993" y="25057"/>
                  <a:pt x="7993" y="25393"/>
                </a:cubicBezTo>
                <a:lnTo>
                  <a:pt x="7791" y="25357"/>
                </a:lnTo>
                <a:cubicBezTo>
                  <a:pt x="7796" y="25021"/>
                  <a:pt x="7798" y="24650"/>
                  <a:pt x="7801" y="24248"/>
                </a:cubicBezTo>
                <a:close/>
                <a:moveTo>
                  <a:pt x="26300" y="23810"/>
                </a:moveTo>
                <a:cubicBezTo>
                  <a:pt x="26302" y="24476"/>
                  <a:pt x="26312" y="25010"/>
                  <a:pt x="26321" y="25393"/>
                </a:cubicBezTo>
                <a:lnTo>
                  <a:pt x="25952" y="25319"/>
                </a:lnTo>
                <a:cubicBezTo>
                  <a:pt x="25957" y="24986"/>
                  <a:pt x="25962" y="24552"/>
                  <a:pt x="25964" y="24033"/>
                </a:cubicBezTo>
                <a:cubicBezTo>
                  <a:pt x="26086" y="23964"/>
                  <a:pt x="26190" y="23891"/>
                  <a:pt x="26300" y="23810"/>
                </a:cubicBezTo>
                <a:close/>
                <a:moveTo>
                  <a:pt x="8039" y="24305"/>
                </a:moveTo>
                <a:cubicBezTo>
                  <a:pt x="8098" y="24322"/>
                  <a:pt x="8165" y="24338"/>
                  <a:pt x="8229" y="24345"/>
                </a:cubicBezTo>
                <a:cubicBezTo>
                  <a:pt x="8232" y="24748"/>
                  <a:pt x="8236" y="25105"/>
                  <a:pt x="8239" y="25436"/>
                </a:cubicBezTo>
                <a:lnTo>
                  <a:pt x="8029" y="25402"/>
                </a:lnTo>
                <a:cubicBezTo>
                  <a:pt x="8034" y="25069"/>
                  <a:pt x="8036" y="24702"/>
                  <a:pt x="8039" y="24305"/>
                </a:cubicBezTo>
                <a:close/>
                <a:moveTo>
                  <a:pt x="26707" y="23614"/>
                </a:moveTo>
                <a:cubicBezTo>
                  <a:pt x="26719" y="24414"/>
                  <a:pt x="26728" y="25043"/>
                  <a:pt x="26738" y="25474"/>
                </a:cubicBezTo>
                <a:lnTo>
                  <a:pt x="26350" y="25398"/>
                </a:lnTo>
                <a:cubicBezTo>
                  <a:pt x="26359" y="25007"/>
                  <a:pt x="26369" y="24460"/>
                  <a:pt x="26369" y="23774"/>
                </a:cubicBezTo>
                <a:cubicBezTo>
                  <a:pt x="26490" y="23731"/>
                  <a:pt x="26600" y="23672"/>
                  <a:pt x="26707" y="23614"/>
                </a:cubicBezTo>
                <a:close/>
                <a:moveTo>
                  <a:pt x="8286" y="24364"/>
                </a:moveTo>
                <a:lnTo>
                  <a:pt x="8482" y="24417"/>
                </a:lnTo>
                <a:cubicBezTo>
                  <a:pt x="8486" y="24807"/>
                  <a:pt x="8489" y="25164"/>
                  <a:pt x="8491" y="25498"/>
                </a:cubicBezTo>
                <a:lnTo>
                  <a:pt x="8277" y="25448"/>
                </a:lnTo>
                <a:cubicBezTo>
                  <a:pt x="8279" y="25119"/>
                  <a:pt x="8284" y="24752"/>
                  <a:pt x="8286" y="24364"/>
                </a:cubicBezTo>
                <a:close/>
                <a:moveTo>
                  <a:pt x="8536" y="24417"/>
                </a:moveTo>
                <a:lnTo>
                  <a:pt x="8741" y="24472"/>
                </a:lnTo>
                <a:cubicBezTo>
                  <a:pt x="8743" y="24857"/>
                  <a:pt x="8751" y="25221"/>
                  <a:pt x="8751" y="25543"/>
                </a:cubicBezTo>
                <a:lnTo>
                  <a:pt x="8534" y="25498"/>
                </a:lnTo>
                <a:cubicBezTo>
                  <a:pt x="8534" y="25171"/>
                  <a:pt x="8536" y="24817"/>
                  <a:pt x="8536" y="24417"/>
                </a:cubicBezTo>
                <a:close/>
                <a:moveTo>
                  <a:pt x="27131" y="23374"/>
                </a:moveTo>
                <a:cubicBezTo>
                  <a:pt x="27145" y="24350"/>
                  <a:pt x="27159" y="25093"/>
                  <a:pt x="27169" y="25564"/>
                </a:cubicBezTo>
                <a:lnTo>
                  <a:pt x="26764" y="25481"/>
                </a:lnTo>
                <a:cubicBezTo>
                  <a:pt x="26774" y="25043"/>
                  <a:pt x="26774" y="24405"/>
                  <a:pt x="26788" y="23576"/>
                </a:cubicBezTo>
                <a:cubicBezTo>
                  <a:pt x="26907" y="23512"/>
                  <a:pt x="27024" y="23445"/>
                  <a:pt x="27131" y="23374"/>
                </a:cubicBezTo>
                <a:close/>
                <a:moveTo>
                  <a:pt x="8803" y="24483"/>
                </a:moveTo>
                <a:cubicBezTo>
                  <a:pt x="8872" y="24493"/>
                  <a:pt x="8941" y="24510"/>
                  <a:pt x="9012" y="24524"/>
                </a:cubicBezTo>
                <a:cubicBezTo>
                  <a:pt x="9015" y="24907"/>
                  <a:pt x="9022" y="25271"/>
                  <a:pt x="9022" y="25591"/>
                </a:cubicBezTo>
                <a:lnTo>
                  <a:pt x="8796" y="25550"/>
                </a:lnTo>
                <a:cubicBezTo>
                  <a:pt x="8798" y="25226"/>
                  <a:pt x="8801" y="24869"/>
                  <a:pt x="8803" y="24483"/>
                </a:cubicBezTo>
                <a:close/>
                <a:moveTo>
                  <a:pt x="27564" y="23060"/>
                </a:moveTo>
                <a:cubicBezTo>
                  <a:pt x="27583" y="24255"/>
                  <a:pt x="27590" y="25141"/>
                  <a:pt x="27605" y="25641"/>
                </a:cubicBezTo>
                <a:lnTo>
                  <a:pt x="27183" y="25567"/>
                </a:lnTo>
                <a:cubicBezTo>
                  <a:pt x="27195" y="25093"/>
                  <a:pt x="27209" y="24326"/>
                  <a:pt x="27224" y="23314"/>
                </a:cubicBezTo>
                <a:cubicBezTo>
                  <a:pt x="27338" y="23233"/>
                  <a:pt x="27450" y="23143"/>
                  <a:pt x="27564" y="23060"/>
                </a:cubicBezTo>
                <a:close/>
                <a:moveTo>
                  <a:pt x="9074" y="24541"/>
                </a:moveTo>
                <a:cubicBezTo>
                  <a:pt x="9143" y="24548"/>
                  <a:pt x="9217" y="24567"/>
                  <a:pt x="9291" y="24581"/>
                </a:cubicBezTo>
                <a:cubicBezTo>
                  <a:pt x="9296" y="24964"/>
                  <a:pt x="9301" y="25326"/>
                  <a:pt x="9303" y="25643"/>
                </a:cubicBezTo>
                <a:lnTo>
                  <a:pt x="9065" y="25602"/>
                </a:lnTo>
                <a:cubicBezTo>
                  <a:pt x="9070" y="25283"/>
                  <a:pt x="9074" y="24924"/>
                  <a:pt x="9074" y="24541"/>
                </a:cubicBezTo>
                <a:close/>
                <a:moveTo>
                  <a:pt x="9348" y="24595"/>
                </a:moveTo>
                <a:cubicBezTo>
                  <a:pt x="9422" y="24614"/>
                  <a:pt x="9501" y="24622"/>
                  <a:pt x="9581" y="24641"/>
                </a:cubicBezTo>
                <a:cubicBezTo>
                  <a:pt x="9584" y="25024"/>
                  <a:pt x="9584" y="25383"/>
                  <a:pt x="9586" y="25702"/>
                </a:cubicBezTo>
                <a:lnTo>
                  <a:pt x="9343" y="25655"/>
                </a:lnTo>
                <a:cubicBezTo>
                  <a:pt x="9346" y="25338"/>
                  <a:pt x="9346" y="24983"/>
                  <a:pt x="9348" y="24595"/>
                </a:cubicBezTo>
                <a:close/>
                <a:moveTo>
                  <a:pt x="28012" y="22674"/>
                </a:moveTo>
                <a:cubicBezTo>
                  <a:pt x="28033" y="24143"/>
                  <a:pt x="28057" y="25200"/>
                  <a:pt x="28059" y="25729"/>
                </a:cubicBezTo>
                <a:lnTo>
                  <a:pt x="27628" y="25643"/>
                </a:lnTo>
                <a:cubicBezTo>
                  <a:pt x="27640" y="25138"/>
                  <a:pt x="27655" y="24222"/>
                  <a:pt x="27667" y="22981"/>
                </a:cubicBezTo>
                <a:cubicBezTo>
                  <a:pt x="27790" y="22879"/>
                  <a:pt x="27905" y="22783"/>
                  <a:pt x="28012" y="22674"/>
                </a:cubicBezTo>
                <a:close/>
                <a:moveTo>
                  <a:pt x="9641" y="24655"/>
                </a:moveTo>
                <a:cubicBezTo>
                  <a:pt x="9717" y="24674"/>
                  <a:pt x="9796" y="24686"/>
                  <a:pt x="9874" y="24700"/>
                </a:cubicBezTo>
                <a:cubicBezTo>
                  <a:pt x="9879" y="25093"/>
                  <a:pt x="9884" y="25445"/>
                  <a:pt x="9886" y="25769"/>
                </a:cubicBezTo>
                <a:lnTo>
                  <a:pt x="9629" y="25710"/>
                </a:lnTo>
                <a:cubicBezTo>
                  <a:pt x="9631" y="25393"/>
                  <a:pt x="9636" y="25041"/>
                  <a:pt x="9641" y="24655"/>
                </a:cubicBezTo>
                <a:close/>
                <a:moveTo>
                  <a:pt x="9931" y="24710"/>
                </a:moveTo>
                <a:cubicBezTo>
                  <a:pt x="10015" y="24726"/>
                  <a:pt x="10093" y="24745"/>
                  <a:pt x="10177" y="24752"/>
                </a:cubicBezTo>
                <a:cubicBezTo>
                  <a:pt x="10179" y="25150"/>
                  <a:pt x="10184" y="25498"/>
                  <a:pt x="10189" y="25821"/>
                </a:cubicBezTo>
                <a:lnTo>
                  <a:pt x="9922" y="25769"/>
                </a:lnTo>
                <a:cubicBezTo>
                  <a:pt x="9927" y="25450"/>
                  <a:pt x="9929" y="25095"/>
                  <a:pt x="9931" y="24710"/>
                </a:cubicBezTo>
                <a:close/>
                <a:moveTo>
                  <a:pt x="28474" y="22214"/>
                </a:moveTo>
                <a:cubicBezTo>
                  <a:pt x="28500" y="24012"/>
                  <a:pt x="28528" y="25286"/>
                  <a:pt x="28538" y="25831"/>
                </a:cubicBezTo>
                <a:lnTo>
                  <a:pt x="28076" y="25736"/>
                </a:lnTo>
                <a:cubicBezTo>
                  <a:pt x="28088" y="25198"/>
                  <a:pt x="28112" y="24105"/>
                  <a:pt x="28131" y="22569"/>
                </a:cubicBezTo>
                <a:cubicBezTo>
                  <a:pt x="28255" y="22453"/>
                  <a:pt x="28364" y="22331"/>
                  <a:pt x="28474" y="22214"/>
                </a:cubicBezTo>
                <a:close/>
                <a:moveTo>
                  <a:pt x="10239" y="24769"/>
                </a:moveTo>
                <a:cubicBezTo>
                  <a:pt x="10322" y="24786"/>
                  <a:pt x="10405" y="24805"/>
                  <a:pt x="10491" y="24822"/>
                </a:cubicBezTo>
                <a:cubicBezTo>
                  <a:pt x="10493" y="25212"/>
                  <a:pt x="10500" y="25569"/>
                  <a:pt x="10500" y="25883"/>
                </a:cubicBezTo>
                <a:lnTo>
                  <a:pt x="10229" y="25833"/>
                </a:lnTo>
                <a:cubicBezTo>
                  <a:pt x="10231" y="25510"/>
                  <a:pt x="10236" y="25162"/>
                  <a:pt x="10239" y="24769"/>
                </a:cubicBezTo>
                <a:close/>
                <a:moveTo>
                  <a:pt x="28943" y="21653"/>
                </a:moveTo>
                <a:cubicBezTo>
                  <a:pt x="28974" y="23869"/>
                  <a:pt x="29012" y="25391"/>
                  <a:pt x="29012" y="25914"/>
                </a:cubicBezTo>
                <a:lnTo>
                  <a:pt x="28540" y="25829"/>
                </a:lnTo>
                <a:cubicBezTo>
                  <a:pt x="28552" y="25274"/>
                  <a:pt x="28583" y="23962"/>
                  <a:pt x="28605" y="22060"/>
                </a:cubicBezTo>
                <a:cubicBezTo>
                  <a:pt x="28728" y="21926"/>
                  <a:pt x="28838" y="21788"/>
                  <a:pt x="28943" y="21653"/>
                </a:cubicBezTo>
                <a:close/>
                <a:moveTo>
                  <a:pt x="10553" y="24826"/>
                </a:moveTo>
                <a:cubicBezTo>
                  <a:pt x="10636" y="24843"/>
                  <a:pt x="10729" y="24862"/>
                  <a:pt x="10815" y="24881"/>
                </a:cubicBezTo>
                <a:cubicBezTo>
                  <a:pt x="10820" y="25271"/>
                  <a:pt x="10824" y="25636"/>
                  <a:pt x="10827" y="25950"/>
                </a:cubicBezTo>
                <a:lnTo>
                  <a:pt x="10541" y="25893"/>
                </a:lnTo>
                <a:cubicBezTo>
                  <a:pt x="10546" y="25569"/>
                  <a:pt x="10550" y="25224"/>
                  <a:pt x="10553" y="24826"/>
                </a:cubicBezTo>
                <a:close/>
                <a:moveTo>
                  <a:pt x="30945" y="20569"/>
                </a:moveTo>
                <a:lnTo>
                  <a:pt x="30945" y="25638"/>
                </a:lnTo>
                <a:lnTo>
                  <a:pt x="30950" y="25638"/>
                </a:lnTo>
                <a:lnTo>
                  <a:pt x="30676" y="25702"/>
                </a:lnTo>
                <a:cubicBezTo>
                  <a:pt x="30635" y="24686"/>
                  <a:pt x="30588" y="24045"/>
                  <a:pt x="30588" y="24045"/>
                </a:cubicBezTo>
                <a:cubicBezTo>
                  <a:pt x="30588" y="24045"/>
                  <a:pt x="30545" y="24683"/>
                  <a:pt x="30502" y="25738"/>
                </a:cubicBezTo>
                <a:lnTo>
                  <a:pt x="30335" y="25774"/>
                </a:lnTo>
                <a:cubicBezTo>
                  <a:pt x="30278" y="23132"/>
                  <a:pt x="30159" y="21477"/>
                  <a:pt x="30159" y="21476"/>
                </a:cubicBezTo>
                <a:lnTo>
                  <a:pt x="30159" y="21476"/>
                </a:lnTo>
                <a:cubicBezTo>
                  <a:pt x="30159" y="21477"/>
                  <a:pt x="30178" y="23103"/>
                  <a:pt x="30164" y="25819"/>
                </a:cubicBezTo>
                <a:lnTo>
                  <a:pt x="29902" y="25879"/>
                </a:lnTo>
                <a:cubicBezTo>
                  <a:pt x="29871" y="24095"/>
                  <a:pt x="29824" y="22988"/>
                  <a:pt x="29824" y="22988"/>
                </a:cubicBezTo>
                <a:cubicBezTo>
                  <a:pt x="29824" y="22988"/>
                  <a:pt x="29766" y="24079"/>
                  <a:pt x="29738" y="25914"/>
                </a:cubicBezTo>
                <a:lnTo>
                  <a:pt x="29550" y="25962"/>
                </a:lnTo>
                <a:lnTo>
                  <a:pt x="29550" y="20703"/>
                </a:lnTo>
                <a:lnTo>
                  <a:pt x="30945" y="20569"/>
                </a:lnTo>
                <a:close/>
                <a:moveTo>
                  <a:pt x="29257" y="21250"/>
                </a:moveTo>
                <a:lnTo>
                  <a:pt x="29257" y="25967"/>
                </a:lnTo>
                <a:lnTo>
                  <a:pt x="29255" y="25967"/>
                </a:lnTo>
                <a:lnTo>
                  <a:pt x="29024" y="25914"/>
                </a:lnTo>
                <a:cubicBezTo>
                  <a:pt x="29038" y="25381"/>
                  <a:pt x="29076" y="23805"/>
                  <a:pt x="29097" y="21460"/>
                </a:cubicBezTo>
                <a:cubicBezTo>
                  <a:pt x="29152" y="21391"/>
                  <a:pt x="29212" y="21319"/>
                  <a:pt x="29257" y="21250"/>
                </a:cubicBezTo>
                <a:close/>
                <a:moveTo>
                  <a:pt x="10879" y="24891"/>
                </a:moveTo>
                <a:cubicBezTo>
                  <a:pt x="10970" y="24902"/>
                  <a:pt x="11060" y="24921"/>
                  <a:pt x="11148" y="24938"/>
                </a:cubicBezTo>
                <a:cubicBezTo>
                  <a:pt x="11153" y="25333"/>
                  <a:pt x="11158" y="25698"/>
                  <a:pt x="11160" y="26012"/>
                </a:cubicBezTo>
                <a:lnTo>
                  <a:pt x="10870" y="25957"/>
                </a:lnTo>
                <a:cubicBezTo>
                  <a:pt x="10872" y="25631"/>
                  <a:pt x="10872" y="25286"/>
                  <a:pt x="10879" y="24891"/>
                </a:cubicBezTo>
                <a:close/>
                <a:moveTo>
                  <a:pt x="11208" y="24948"/>
                </a:moveTo>
                <a:cubicBezTo>
                  <a:pt x="11300" y="24957"/>
                  <a:pt x="11393" y="24974"/>
                  <a:pt x="11489" y="24993"/>
                </a:cubicBezTo>
                <a:cubicBezTo>
                  <a:pt x="11491" y="25391"/>
                  <a:pt x="11498" y="25757"/>
                  <a:pt x="11500" y="26071"/>
                </a:cubicBezTo>
                <a:lnTo>
                  <a:pt x="11200" y="26019"/>
                </a:lnTo>
                <a:cubicBezTo>
                  <a:pt x="11203" y="25700"/>
                  <a:pt x="11208" y="25345"/>
                  <a:pt x="11208" y="24948"/>
                </a:cubicBezTo>
                <a:close/>
                <a:moveTo>
                  <a:pt x="11553" y="25010"/>
                </a:moveTo>
                <a:cubicBezTo>
                  <a:pt x="11648" y="25029"/>
                  <a:pt x="11750" y="25036"/>
                  <a:pt x="11846" y="25055"/>
                </a:cubicBezTo>
                <a:cubicBezTo>
                  <a:pt x="11850" y="25462"/>
                  <a:pt x="11855" y="25829"/>
                  <a:pt x="11855" y="26150"/>
                </a:cubicBezTo>
                <a:lnTo>
                  <a:pt x="11546" y="26086"/>
                </a:lnTo>
                <a:cubicBezTo>
                  <a:pt x="11548" y="25769"/>
                  <a:pt x="11548" y="25407"/>
                  <a:pt x="11553" y="25010"/>
                </a:cubicBezTo>
                <a:close/>
                <a:moveTo>
                  <a:pt x="11908" y="25067"/>
                </a:moveTo>
                <a:cubicBezTo>
                  <a:pt x="12005" y="25083"/>
                  <a:pt x="12105" y="25093"/>
                  <a:pt x="12208" y="25110"/>
                </a:cubicBezTo>
                <a:cubicBezTo>
                  <a:pt x="12215" y="25524"/>
                  <a:pt x="12217" y="25900"/>
                  <a:pt x="12224" y="26217"/>
                </a:cubicBezTo>
                <a:lnTo>
                  <a:pt x="11896" y="26155"/>
                </a:lnTo>
                <a:cubicBezTo>
                  <a:pt x="11898" y="25838"/>
                  <a:pt x="11905" y="25471"/>
                  <a:pt x="11908" y="25067"/>
                </a:cubicBezTo>
                <a:close/>
                <a:moveTo>
                  <a:pt x="12277" y="25124"/>
                </a:moveTo>
                <a:cubicBezTo>
                  <a:pt x="12379" y="25141"/>
                  <a:pt x="12481" y="25160"/>
                  <a:pt x="12586" y="25167"/>
                </a:cubicBezTo>
                <a:cubicBezTo>
                  <a:pt x="12593" y="25591"/>
                  <a:pt x="12598" y="25971"/>
                  <a:pt x="12598" y="26293"/>
                </a:cubicBezTo>
                <a:lnTo>
                  <a:pt x="12262" y="26226"/>
                </a:lnTo>
                <a:cubicBezTo>
                  <a:pt x="12265" y="25902"/>
                  <a:pt x="12272" y="25536"/>
                  <a:pt x="12277" y="25124"/>
                </a:cubicBezTo>
                <a:close/>
                <a:moveTo>
                  <a:pt x="12653" y="25186"/>
                </a:moveTo>
                <a:cubicBezTo>
                  <a:pt x="12760" y="25202"/>
                  <a:pt x="12867" y="25224"/>
                  <a:pt x="12969" y="25233"/>
                </a:cubicBezTo>
                <a:cubicBezTo>
                  <a:pt x="12977" y="25664"/>
                  <a:pt x="12981" y="26045"/>
                  <a:pt x="12988" y="26376"/>
                </a:cubicBezTo>
                <a:lnTo>
                  <a:pt x="12636" y="26305"/>
                </a:lnTo>
                <a:cubicBezTo>
                  <a:pt x="12643" y="25976"/>
                  <a:pt x="12648" y="25607"/>
                  <a:pt x="12653" y="25186"/>
                </a:cubicBezTo>
                <a:close/>
                <a:moveTo>
                  <a:pt x="13041" y="25238"/>
                </a:moveTo>
                <a:cubicBezTo>
                  <a:pt x="13158" y="25257"/>
                  <a:pt x="13265" y="25274"/>
                  <a:pt x="13374" y="25295"/>
                </a:cubicBezTo>
                <a:cubicBezTo>
                  <a:pt x="13381" y="25729"/>
                  <a:pt x="13386" y="26114"/>
                  <a:pt x="13393" y="26448"/>
                </a:cubicBezTo>
                <a:lnTo>
                  <a:pt x="13024" y="26379"/>
                </a:lnTo>
                <a:cubicBezTo>
                  <a:pt x="13029" y="26045"/>
                  <a:pt x="13036" y="25674"/>
                  <a:pt x="13041" y="25238"/>
                </a:cubicBezTo>
                <a:close/>
                <a:moveTo>
                  <a:pt x="13441" y="25295"/>
                </a:moveTo>
                <a:cubicBezTo>
                  <a:pt x="13455" y="25298"/>
                  <a:pt x="13469" y="25298"/>
                  <a:pt x="13486" y="25302"/>
                </a:cubicBezTo>
                <a:cubicBezTo>
                  <a:pt x="13486" y="25302"/>
                  <a:pt x="13643" y="25329"/>
                  <a:pt x="13786" y="25350"/>
                </a:cubicBezTo>
                <a:lnTo>
                  <a:pt x="13786" y="25376"/>
                </a:lnTo>
                <a:cubicBezTo>
                  <a:pt x="13791" y="25819"/>
                  <a:pt x="13798" y="26198"/>
                  <a:pt x="13803" y="26521"/>
                </a:cubicBezTo>
                <a:lnTo>
                  <a:pt x="13429" y="26448"/>
                </a:lnTo>
                <a:cubicBezTo>
                  <a:pt x="13429" y="26124"/>
                  <a:pt x="13434" y="25743"/>
                  <a:pt x="13441" y="25295"/>
                </a:cubicBezTo>
                <a:close/>
                <a:moveTo>
                  <a:pt x="14181" y="25364"/>
                </a:moveTo>
                <a:cubicBezTo>
                  <a:pt x="14193" y="25845"/>
                  <a:pt x="14203" y="26262"/>
                  <a:pt x="14212" y="26605"/>
                </a:cubicBezTo>
                <a:lnTo>
                  <a:pt x="13834" y="26531"/>
                </a:lnTo>
                <a:cubicBezTo>
                  <a:pt x="13838" y="26210"/>
                  <a:pt x="13846" y="25826"/>
                  <a:pt x="13850" y="25376"/>
                </a:cubicBezTo>
                <a:lnTo>
                  <a:pt x="13850" y="25364"/>
                </a:lnTo>
                <a:cubicBezTo>
                  <a:pt x="13934" y="25367"/>
                  <a:pt x="13998" y="25379"/>
                  <a:pt x="14000" y="25379"/>
                </a:cubicBezTo>
                <a:lnTo>
                  <a:pt x="14000" y="25374"/>
                </a:lnTo>
                <a:cubicBezTo>
                  <a:pt x="14062" y="25369"/>
                  <a:pt x="14122" y="25364"/>
                  <a:pt x="14181" y="25364"/>
                </a:cubicBezTo>
                <a:close/>
                <a:moveTo>
                  <a:pt x="14648" y="25295"/>
                </a:moveTo>
                <a:cubicBezTo>
                  <a:pt x="14653" y="25850"/>
                  <a:pt x="14660" y="26317"/>
                  <a:pt x="14667" y="26695"/>
                </a:cubicBezTo>
                <a:lnTo>
                  <a:pt x="14272" y="26617"/>
                </a:lnTo>
                <a:cubicBezTo>
                  <a:pt x="14279" y="26271"/>
                  <a:pt x="14291" y="25843"/>
                  <a:pt x="14300" y="25355"/>
                </a:cubicBezTo>
                <a:cubicBezTo>
                  <a:pt x="14419" y="25341"/>
                  <a:pt x="14534" y="25319"/>
                  <a:pt x="14648" y="25295"/>
                </a:cubicBezTo>
                <a:close/>
                <a:moveTo>
                  <a:pt x="15098" y="25191"/>
                </a:moveTo>
                <a:cubicBezTo>
                  <a:pt x="15107" y="25838"/>
                  <a:pt x="15119" y="26376"/>
                  <a:pt x="15119" y="26786"/>
                </a:cubicBezTo>
                <a:lnTo>
                  <a:pt x="14705" y="26702"/>
                </a:lnTo>
                <a:cubicBezTo>
                  <a:pt x="14715" y="26321"/>
                  <a:pt x="14715" y="25845"/>
                  <a:pt x="14717" y="25286"/>
                </a:cubicBezTo>
                <a:cubicBezTo>
                  <a:pt x="14848" y="25257"/>
                  <a:pt x="14979" y="25226"/>
                  <a:pt x="15098" y="25191"/>
                </a:cubicBezTo>
                <a:close/>
                <a:moveTo>
                  <a:pt x="15562" y="25026"/>
                </a:moveTo>
                <a:cubicBezTo>
                  <a:pt x="15574" y="25798"/>
                  <a:pt x="15586" y="26424"/>
                  <a:pt x="15596" y="26869"/>
                </a:cubicBezTo>
                <a:lnTo>
                  <a:pt x="15155" y="26786"/>
                </a:lnTo>
                <a:cubicBezTo>
                  <a:pt x="15165" y="26379"/>
                  <a:pt x="15172" y="25838"/>
                  <a:pt x="15181" y="25164"/>
                </a:cubicBezTo>
                <a:cubicBezTo>
                  <a:pt x="15312" y="25129"/>
                  <a:pt x="15438" y="25086"/>
                  <a:pt x="15562" y="25026"/>
                </a:cubicBezTo>
                <a:close/>
                <a:moveTo>
                  <a:pt x="16038" y="24819"/>
                </a:moveTo>
                <a:cubicBezTo>
                  <a:pt x="16053" y="25743"/>
                  <a:pt x="16065" y="26471"/>
                  <a:pt x="16069" y="26971"/>
                </a:cubicBezTo>
                <a:lnTo>
                  <a:pt x="15619" y="26879"/>
                </a:lnTo>
                <a:cubicBezTo>
                  <a:pt x="15629" y="26426"/>
                  <a:pt x="15641" y="25786"/>
                  <a:pt x="15653" y="24998"/>
                </a:cubicBezTo>
                <a:cubicBezTo>
                  <a:pt x="15784" y="24941"/>
                  <a:pt x="15915" y="24881"/>
                  <a:pt x="16038" y="24819"/>
                </a:cubicBezTo>
                <a:close/>
                <a:moveTo>
                  <a:pt x="16529" y="24529"/>
                </a:moveTo>
                <a:cubicBezTo>
                  <a:pt x="16541" y="25652"/>
                  <a:pt x="16555" y="26517"/>
                  <a:pt x="16565" y="27055"/>
                </a:cubicBezTo>
                <a:lnTo>
                  <a:pt x="16098" y="26974"/>
                </a:lnTo>
                <a:cubicBezTo>
                  <a:pt x="16110" y="26469"/>
                  <a:pt x="16122" y="25719"/>
                  <a:pt x="16136" y="24760"/>
                </a:cubicBezTo>
                <a:cubicBezTo>
                  <a:pt x="16272" y="24686"/>
                  <a:pt x="16403" y="24614"/>
                  <a:pt x="16529" y="24529"/>
                </a:cubicBezTo>
                <a:close/>
                <a:moveTo>
                  <a:pt x="17029" y="24167"/>
                </a:moveTo>
                <a:cubicBezTo>
                  <a:pt x="17050" y="25555"/>
                  <a:pt x="17072" y="26583"/>
                  <a:pt x="17086" y="27167"/>
                </a:cubicBezTo>
                <a:lnTo>
                  <a:pt x="16596" y="27067"/>
                </a:lnTo>
                <a:cubicBezTo>
                  <a:pt x="16607" y="26517"/>
                  <a:pt x="16612" y="25636"/>
                  <a:pt x="16631" y="24460"/>
                </a:cubicBezTo>
                <a:cubicBezTo>
                  <a:pt x="16767" y="24364"/>
                  <a:pt x="16903" y="24272"/>
                  <a:pt x="17029" y="24167"/>
                </a:cubicBezTo>
                <a:close/>
                <a:moveTo>
                  <a:pt x="17557" y="23724"/>
                </a:moveTo>
                <a:cubicBezTo>
                  <a:pt x="17574" y="25424"/>
                  <a:pt x="17598" y="26650"/>
                  <a:pt x="17612" y="27262"/>
                </a:cubicBezTo>
                <a:lnTo>
                  <a:pt x="17100" y="27171"/>
                </a:lnTo>
                <a:cubicBezTo>
                  <a:pt x="17112" y="26581"/>
                  <a:pt x="17136" y="25519"/>
                  <a:pt x="17155" y="24076"/>
                </a:cubicBezTo>
                <a:cubicBezTo>
                  <a:pt x="17291" y="23957"/>
                  <a:pt x="17426" y="23843"/>
                  <a:pt x="17557" y="23724"/>
                </a:cubicBezTo>
                <a:close/>
                <a:moveTo>
                  <a:pt x="18086" y="23186"/>
                </a:moveTo>
                <a:cubicBezTo>
                  <a:pt x="18107" y="25271"/>
                  <a:pt x="18141" y="26740"/>
                  <a:pt x="18155" y="27376"/>
                </a:cubicBezTo>
                <a:lnTo>
                  <a:pt x="17629" y="27267"/>
                </a:lnTo>
                <a:cubicBezTo>
                  <a:pt x="17636" y="26650"/>
                  <a:pt x="17665" y="25371"/>
                  <a:pt x="17691" y="23595"/>
                </a:cubicBezTo>
                <a:cubicBezTo>
                  <a:pt x="17826" y="23462"/>
                  <a:pt x="17962" y="23324"/>
                  <a:pt x="18086" y="23186"/>
                </a:cubicBezTo>
                <a:close/>
                <a:moveTo>
                  <a:pt x="18636" y="22533"/>
                </a:moveTo>
                <a:cubicBezTo>
                  <a:pt x="18662" y="25100"/>
                  <a:pt x="18705" y="26869"/>
                  <a:pt x="18712" y="27481"/>
                </a:cubicBezTo>
                <a:lnTo>
                  <a:pt x="18169" y="27379"/>
                </a:lnTo>
                <a:cubicBezTo>
                  <a:pt x="18179" y="26736"/>
                  <a:pt x="18212" y="25219"/>
                  <a:pt x="18238" y="23007"/>
                </a:cubicBezTo>
                <a:cubicBezTo>
                  <a:pt x="18374" y="22857"/>
                  <a:pt x="18510" y="22698"/>
                  <a:pt x="18636" y="22533"/>
                </a:cubicBezTo>
                <a:close/>
                <a:moveTo>
                  <a:pt x="18988" y="22067"/>
                </a:moveTo>
                <a:lnTo>
                  <a:pt x="18988" y="27531"/>
                </a:lnTo>
                <a:lnTo>
                  <a:pt x="18724" y="27483"/>
                </a:lnTo>
                <a:cubicBezTo>
                  <a:pt x="18741" y="26864"/>
                  <a:pt x="18779" y="25031"/>
                  <a:pt x="18810" y="22312"/>
                </a:cubicBezTo>
                <a:cubicBezTo>
                  <a:pt x="18869" y="22229"/>
                  <a:pt x="18931" y="22145"/>
                  <a:pt x="18988" y="22067"/>
                </a:cubicBezTo>
                <a:close/>
                <a:moveTo>
                  <a:pt x="20952" y="21281"/>
                </a:moveTo>
                <a:lnTo>
                  <a:pt x="20952" y="27155"/>
                </a:lnTo>
                <a:lnTo>
                  <a:pt x="20945" y="27155"/>
                </a:lnTo>
                <a:lnTo>
                  <a:pt x="20945" y="27157"/>
                </a:lnTo>
                <a:lnTo>
                  <a:pt x="20636" y="27233"/>
                </a:lnTo>
                <a:cubicBezTo>
                  <a:pt x="20600" y="26045"/>
                  <a:pt x="20541" y="25310"/>
                  <a:pt x="20541" y="25310"/>
                </a:cubicBezTo>
                <a:cubicBezTo>
                  <a:pt x="20541" y="25310"/>
                  <a:pt x="20486" y="26045"/>
                  <a:pt x="20445" y="27274"/>
                </a:cubicBezTo>
                <a:lnTo>
                  <a:pt x="20248" y="27329"/>
                </a:lnTo>
                <a:cubicBezTo>
                  <a:pt x="20182" y="24375"/>
                  <a:pt x="20052" y="22492"/>
                  <a:pt x="20041" y="22339"/>
                </a:cubicBezTo>
                <a:lnTo>
                  <a:pt x="20041" y="22339"/>
                </a:lnTo>
                <a:cubicBezTo>
                  <a:pt x="20048" y="22490"/>
                  <a:pt x="20071" y="24350"/>
                  <a:pt x="20057" y="27369"/>
                </a:cubicBezTo>
                <a:lnTo>
                  <a:pt x="19748" y="27438"/>
                </a:lnTo>
                <a:cubicBezTo>
                  <a:pt x="19712" y="25367"/>
                  <a:pt x="19655" y="24081"/>
                  <a:pt x="19655" y="24081"/>
                </a:cubicBezTo>
                <a:cubicBezTo>
                  <a:pt x="19655" y="24081"/>
                  <a:pt x="19598" y="25357"/>
                  <a:pt x="19550" y="27479"/>
                </a:cubicBezTo>
                <a:lnTo>
                  <a:pt x="19331" y="27533"/>
                </a:lnTo>
                <a:lnTo>
                  <a:pt x="19331" y="21436"/>
                </a:lnTo>
                <a:lnTo>
                  <a:pt x="20952" y="21281"/>
                </a:lnTo>
                <a:close/>
                <a:moveTo>
                  <a:pt x="19741" y="1"/>
                </a:moveTo>
                <a:cubicBezTo>
                  <a:pt x="19695" y="17"/>
                  <a:pt x="19369" y="26"/>
                  <a:pt x="19167" y="26"/>
                </a:cubicBezTo>
                <a:cubicBezTo>
                  <a:pt x="19095" y="26"/>
                  <a:pt x="19039" y="25"/>
                  <a:pt x="19017" y="22"/>
                </a:cubicBezTo>
                <a:cubicBezTo>
                  <a:pt x="19015" y="22"/>
                  <a:pt x="19010" y="22"/>
                  <a:pt x="19003" y="22"/>
                </a:cubicBezTo>
                <a:cubicBezTo>
                  <a:pt x="18727" y="22"/>
                  <a:pt x="14743" y="249"/>
                  <a:pt x="11598" y="906"/>
                </a:cubicBezTo>
                <a:cubicBezTo>
                  <a:pt x="11555" y="923"/>
                  <a:pt x="11538" y="929"/>
                  <a:pt x="11531" y="929"/>
                </a:cubicBezTo>
                <a:cubicBezTo>
                  <a:pt x="11516" y="929"/>
                  <a:pt x="11563" y="890"/>
                  <a:pt x="11479" y="853"/>
                </a:cubicBezTo>
                <a:cubicBezTo>
                  <a:pt x="11050" y="984"/>
                  <a:pt x="10622" y="1118"/>
                  <a:pt x="10198" y="1260"/>
                </a:cubicBezTo>
                <a:lnTo>
                  <a:pt x="10198" y="1263"/>
                </a:lnTo>
                <a:lnTo>
                  <a:pt x="10172" y="1272"/>
                </a:lnTo>
                <a:cubicBezTo>
                  <a:pt x="9131" y="1625"/>
                  <a:pt x="8098" y="2001"/>
                  <a:pt x="7051" y="2365"/>
                </a:cubicBezTo>
                <a:cubicBezTo>
                  <a:pt x="5086" y="3046"/>
                  <a:pt x="3425" y="3653"/>
                  <a:pt x="2044" y="5177"/>
                </a:cubicBezTo>
                <a:cubicBezTo>
                  <a:pt x="2051" y="5179"/>
                  <a:pt x="2056" y="5179"/>
                  <a:pt x="2063" y="5179"/>
                </a:cubicBezTo>
                <a:cubicBezTo>
                  <a:pt x="1829" y="5522"/>
                  <a:pt x="1622" y="5915"/>
                  <a:pt x="1429" y="6332"/>
                </a:cubicBezTo>
                <a:lnTo>
                  <a:pt x="1429" y="6329"/>
                </a:lnTo>
                <a:cubicBezTo>
                  <a:pt x="275" y="9136"/>
                  <a:pt x="1" y="12179"/>
                  <a:pt x="329" y="15312"/>
                </a:cubicBezTo>
                <a:cubicBezTo>
                  <a:pt x="351" y="15500"/>
                  <a:pt x="372" y="15688"/>
                  <a:pt x="398" y="15879"/>
                </a:cubicBezTo>
                <a:lnTo>
                  <a:pt x="418" y="15879"/>
                </a:lnTo>
                <a:cubicBezTo>
                  <a:pt x="444" y="16046"/>
                  <a:pt x="477" y="16212"/>
                  <a:pt x="508" y="16367"/>
                </a:cubicBezTo>
                <a:lnTo>
                  <a:pt x="496" y="16367"/>
                </a:lnTo>
                <a:lnTo>
                  <a:pt x="541" y="16591"/>
                </a:lnTo>
                <a:cubicBezTo>
                  <a:pt x="544" y="16588"/>
                  <a:pt x="551" y="16584"/>
                  <a:pt x="553" y="16581"/>
                </a:cubicBezTo>
                <a:cubicBezTo>
                  <a:pt x="568" y="16638"/>
                  <a:pt x="579" y="16696"/>
                  <a:pt x="591" y="16760"/>
                </a:cubicBezTo>
                <a:lnTo>
                  <a:pt x="579" y="16772"/>
                </a:lnTo>
                <a:cubicBezTo>
                  <a:pt x="706" y="17329"/>
                  <a:pt x="860" y="17867"/>
                  <a:pt x="1044" y="18391"/>
                </a:cubicBezTo>
                <a:cubicBezTo>
                  <a:pt x="1048" y="18381"/>
                  <a:pt x="1053" y="18376"/>
                  <a:pt x="1056" y="18369"/>
                </a:cubicBezTo>
                <a:cubicBezTo>
                  <a:pt x="1134" y="18588"/>
                  <a:pt x="1217" y="18807"/>
                  <a:pt x="1303" y="19024"/>
                </a:cubicBezTo>
                <a:cubicBezTo>
                  <a:pt x="1301" y="19029"/>
                  <a:pt x="1301" y="19034"/>
                  <a:pt x="1298" y="19036"/>
                </a:cubicBezTo>
                <a:cubicBezTo>
                  <a:pt x="2041" y="21319"/>
                  <a:pt x="3858" y="22612"/>
                  <a:pt x="4075" y="22831"/>
                </a:cubicBezTo>
                <a:cubicBezTo>
                  <a:pt x="4089" y="22845"/>
                  <a:pt x="4096" y="22862"/>
                  <a:pt x="4108" y="22876"/>
                </a:cubicBezTo>
                <a:cubicBezTo>
                  <a:pt x="4110" y="22872"/>
                  <a:pt x="4115" y="22872"/>
                  <a:pt x="4120" y="22869"/>
                </a:cubicBezTo>
                <a:lnTo>
                  <a:pt x="4120" y="22893"/>
                </a:lnTo>
                <a:cubicBezTo>
                  <a:pt x="4127" y="22905"/>
                  <a:pt x="4139" y="22922"/>
                  <a:pt x="4146" y="22933"/>
                </a:cubicBezTo>
                <a:cubicBezTo>
                  <a:pt x="4739" y="23238"/>
                  <a:pt x="5413" y="23438"/>
                  <a:pt x="6186" y="23495"/>
                </a:cubicBezTo>
                <a:cubicBezTo>
                  <a:pt x="6577" y="23522"/>
                  <a:pt x="6905" y="24164"/>
                  <a:pt x="6905" y="24164"/>
                </a:cubicBezTo>
                <a:lnTo>
                  <a:pt x="6917" y="25345"/>
                </a:lnTo>
                <a:lnTo>
                  <a:pt x="18979" y="27948"/>
                </a:lnTo>
                <a:lnTo>
                  <a:pt x="21276" y="27424"/>
                </a:lnTo>
                <a:lnTo>
                  <a:pt x="21276" y="25126"/>
                </a:lnTo>
                <a:cubicBezTo>
                  <a:pt x="21683" y="25081"/>
                  <a:pt x="22083" y="25024"/>
                  <a:pt x="22481" y="24955"/>
                </a:cubicBezTo>
                <a:lnTo>
                  <a:pt x="29245" y="26317"/>
                </a:lnTo>
                <a:lnTo>
                  <a:pt x="31226" y="25869"/>
                </a:lnTo>
                <a:lnTo>
                  <a:pt x="31226" y="22364"/>
                </a:lnTo>
                <a:cubicBezTo>
                  <a:pt x="31424" y="22260"/>
                  <a:pt x="31626" y="22162"/>
                  <a:pt x="31828" y="22055"/>
                </a:cubicBezTo>
                <a:cubicBezTo>
                  <a:pt x="31859" y="22043"/>
                  <a:pt x="31904" y="22022"/>
                  <a:pt x="31933" y="22000"/>
                </a:cubicBezTo>
                <a:cubicBezTo>
                  <a:pt x="32131" y="21926"/>
                  <a:pt x="32316" y="21843"/>
                  <a:pt x="32500" y="21757"/>
                </a:cubicBezTo>
                <a:cubicBezTo>
                  <a:pt x="32693" y="21679"/>
                  <a:pt x="32881" y="21574"/>
                  <a:pt x="33064" y="21457"/>
                </a:cubicBezTo>
                <a:cubicBezTo>
                  <a:pt x="33131" y="21429"/>
                  <a:pt x="33064" y="21453"/>
                  <a:pt x="33131" y="21429"/>
                </a:cubicBezTo>
                <a:lnTo>
                  <a:pt x="33257" y="21319"/>
                </a:lnTo>
                <a:cubicBezTo>
                  <a:pt x="35181" y="19881"/>
                  <a:pt x="36450" y="16174"/>
                  <a:pt x="36254" y="11889"/>
                </a:cubicBezTo>
                <a:cubicBezTo>
                  <a:pt x="36057" y="7160"/>
                  <a:pt x="33952" y="2998"/>
                  <a:pt x="31178" y="2334"/>
                </a:cubicBezTo>
                <a:cubicBezTo>
                  <a:pt x="31062" y="2289"/>
                  <a:pt x="30996" y="2275"/>
                  <a:pt x="30959" y="2275"/>
                </a:cubicBezTo>
                <a:cubicBezTo>
                  <a:pt x="30935" y="2275"/>
                  <a:pt x="30923" y="2280"/>
                  <a:pt x="30916" y="2287"/>
                </a:cubicBezTo>
                <a:cubicBezTo>
                  <a:pt x="30907" y="2272"/>
                  <a:pt x="30905" y="2248"/>
                  <a:pt x="30881" y="2203"/>
                </a:cubicBezTo>
                <a:cubicBezTo>
                  <a:pt x="30535" y="1951"/>
                  <a:pt x="30024" y="1744"/>
                  <a:pt x="29614" y="1603"/>
                </a:cubicBezTo>
                <a:cubicBezTo>
                  <a:pt x="27193" y="1103"/>
                  <a:pt x="24809" y="413"/>
                  <a:pt x="22321" y="168"/>
                </a:cubicBezTo>
                <a:cubicBezTo>
                  <a:pt x="21302" y="70"/>
                  <a:pt x="20776" y="20"/>
                  <a:pt x="19741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599" name="Google Shape;2599;p25"/>
          <p:cNvGrpSpPr/>
          <p:nvPr/>
        </p:nvGrpSpPr>
        <p:grpSpPr>
          <a:xfrm rot="1657836">
            <a:off x="3067961" y="3200231"/>
            <a:ext cx="759949" cy="948583"/>
            <a:chOff x="3403138" y="1738725"/>
            <a:chExt cx="473775" cy="591375"/>
          </a:xfrm>
        </p:grpSpPr>
        <p:sp>
          <p:nvSpPr>
            <p:cNvPr id="2600" name="Google Shape;2600;p25"/>
            <p:cNvSpPr/>
            <p:nvPr/>
          </p:nvSpPr>
          <p:spPr>
            <a:xfrm>
              <a:off x="3403138" y="1738725"/>
              <a:ext cx="473775" cy="591375"/>
            </a:xfrm>
            <a:custGeom>
              <a:avLst/>
              <a:gdLst/>
              <a:ahLst/>
              <a:cxnLst/>
              <a:rect l="l" t="t" r="r" b="b"/>
              <a:pathLst>
                <a:path w="18951" h="23655" extrusionOk="0">
                  <a:moveTo>
                    <a:pt x="9734" y="1"/>
                  </a:moveTo>
                  <a:cubicBezTo>
                    <a:pt x="9718" y="1"/>
                    <a:pt x="9701" y="9"/>
                    <a:pt x="9691" y="24"/>
                  </a:cubicBezTo>
                  <a:cubicBezTo>
                    <a:pt x="9288" y="619"/>
                    <a:pt x="8888" y="1215"/>
                    <a:pt x="8489" y="1816"/>
                  </a:cubicBezTo>
                  <a:cubicBezTo>
                    <a:pt x="8478" y="1831"/>
                    <a:pt x="8462" y="1839"/>
                    <a:pt x="8445" y="1839"/>
                  </a:cubicBezTo>
                  <a:cubicBezTo>
                    <a:pt x="8430" y="1839"/>
                    <a:pt x="8416" y="1833"/>
                    <a:pt x="8405" y="1820"/>
                  </a:cubicBezTo>
                  <a:cubicBezTo>
                    <a:pt x="8302" y="1698"/>
                    <a:pt x="8202" y="1574"/>
                    <a:pt x="8099" y="1451"/>
                  </a:cubicBezTo>
                  <a:cubicBezTo>
                    <a:pt x="8088" y="1437"/>
                    <a:pt x="8074" y="1431"/>
                    <a:pt x="8059" y="1431"/>
                  </a:cubicBezTo>
                  <a:cubicBezTo>
                    <a:pt x="8036" y="1431"/>
                    <a:pt x="8013" y="1448"/>
                    <a:pt x="8007" y="1476"/>
                  </a:cubicBezTo>
                  <a:cubicBezTo>
                    <a:pt x="7933" y="1869"/>
                    <a:pt x="7859" y="2263"/>
                    <a:pt x="7786" y="2656"/>
                  </a:cubicBezTo>
                  <a:cubicBezTo>
                    <a:pt x="7780" y="2683"/>
                    <a:pt x="7756" y="2700"/>
                    <a:pt x="7732" y="2700"/>
                  </a:cubicBezTo>
                  <a:cubicBezTo>
                    <a:pt x="7722" y="2700"/>
                    <a:pt x="7712" y="2698"/>
                    <a:pt x="7703" y="2691"/>
                  </a:cubicBezTo>
                  <a:cubicBezTo>
                    <a:pt x="7549" y="2575"/>
                    <a:pt x="7395" y="2456"/>
                    <a:pt x="7239" y="2340"/>
                  </a:cubicBezTo>
                  <a:cubicBezTo>
                    <a:pt x="7230" y="2333"/>
                    <a:pt x="7219" y="2329"/>
                    <a:pt x="7209" y="2329"/>
                  </a:cubicBezTo>
                  <a:cubicBezTo>
                    <a:pt x="7185" y="2329"/>
                    <a:pt x="7162" y="2348"/>
                    <a:pt x="7157" y="2377"/>
                  </a:cubicBezTo>
                  <a:cubicBezTo>
                    <a:pt x="7101" y="2752"/>
                    <a:pt x="7044" y="3127"/>
                    <a:pt x="6991" y="3501"/>
                  </a:cubicBezTo>
                  <a:cubicBezTo>
                    <a:pt x="6986" y="3530"/>
                    <a:pt x="6963" y="3548"/>
                    <a:pt x="6938" y="3548"/>
                  </a:cubicBezTo>
                  <a:cubicBezTo>
                    <a:pt x="6930" y="3548"/>
                    <a:pt x="6922" y="3547"/>
                    <a:pt x="6914" y="3542"/>
                  </a:cubicBezTo>
                  <a:cubicBezTo>
                    <a:pt x="6658" y="3402"/>
                    <a:pt x="6401" y="3261"/>
                    <a:pt x="6147" y="3119"/>
                  </a:cubicBezTo>
                  <a:cubicBezTo>
                    <a:pt x="6139" y="3115"/>
                    <a:pt x="6131" y="3113"/>
                    <a:pt x="6122" y="3113"/>
                  </a:cubicBezTo>
                  <a:cubicBezTo>
                    <a:pt x="6098" y="3113"/>
                    <a:pt x="6075" y="3130"/>
                    <a:pt x="6070" y="3157"/>
                  </a:cubicBezTo>
                  <a:cubicBezTo>
                    <a:pt x="5965" y="3667"/>
                    <a:pt x="5859" y="4179"/>
                    <a:pt x="5757" y="4689"/>
                  </a:cubicBezTo>
                  <a:cubicBezTo>
                    <a:pt x="5752" y="4717"/>
                    <a:pt x="5728" y="4734"/>
                    <a:pt x="5704" y="4734"/>
                  </a:cubicBezTo>
                  <a:cubicBezTo>
                    <a:pt x="5693" y="4734"/>
                    <a:pt x="5681" y="4730"/>
                    <a:pt x="5671" y="4722"/>
                  </a:cubicBezTo>
                  <a:cubicBezTo>
                    <a:pt x="5364" y="4453"/>
                    <a:pt x="5058" y="4183"/>
                    <a:pt x="4750" y="3912"/>
                  </a:cubicBezTo>
                  <a:cubicBezTo>
                    <a:pt x="4740" y="3903"/>
                    <a:pt x="4728" y="3900"/>
                    <a:pt x="4717" y="3900"/>
                  </a:cubicBezTo>
                  <a:cubicBezTo>
                    <a:pt x="4692" y="3900"/>
                    <a:pt x="4668" y="3918"/>
                    <a:pt x="4664" y="3947"/>
                  </a:cubicBezTo>
                  <a:cubicBezTo>
                    <a:pt x="4677" y="4536"/>
                    <a:pt x="4692" y="5127"/>
                    <a:pt x="4710" y="5715"/>
                  </a:cubicBezTo>
                  <a:cubicBezTo>
                    <a:pt x="4706" y="5745"/>
                    <a:pt x="4682" y="5764"/>
                    <a:pt x="4657" y="5764"/>
                  </a:cubicBezTo>
                  <a:cubicBezTo>
                    <a:pt x="4644" y="5764"/>
                    <a:pt x="4630" y="5758"/>
                    <a:pt x="4619" y="5746"/>
                  </a:cubicBezTo>
                  <a:lnTo>
                    <a:pt x="4018" y="5323"/>
                  </a:lnTo>
                  <a:cubicBezTo>
                    <a:pt x="4007" y="5311"/>
                    <a:pt x="3993" y="5306"/>
                    <a:pt x="3980" y="5306"/>
                  </a:cubicBezTo>
                  <a:cubicBezTo>
                    <a:pt x="3948" y="5306"/>
                    <a:pt x="3918" y="5337"/>
                    <a:pt x="3928" y="5377"/>
                  </a:cubicBezTo>
                  <a:cubicBezTo>
                    <a:pt x="4093" y="6049"/>
                    <a:pt x="4259" y="6718"/>
                    <a:pt x="4429" y="7386"/>
                  </a:cubicBezTo>
                  <a:cubicBezTo>
                    <a:pt x="4439" y="7425"/>
                    <a:pt x="4410" y="7457"/>
                    <a:pt x="4378" y="7457"/>
                  </a:cubicBezTo>
                  <a:cubicBezTo>
                    <a:pt x="4367" y="7457"/>
                    <a:pt x="4355" y="7453"/>
                    <a:pt x="4345" y="7445"/>
                  </a:cubicBezTo>
                  <a:cubicBezTo>
                    <a:pt x="3935" y="7103"/>
                    <a:pt x="3527" y="6761"/>
                    <a:pt x="3119" y="6416"/>
                  </a:cubicBezTo>
                  <a:cubicBezTo>
                    <a:pt x="3109" y="6407"/>
                    <a:pt x="3098" y="6403"/>
                    <a:pt x="3086" y="6403"/>
                  </a:cubicBezTo>
                  <a:cubicBezTo>
                    <a:pt x="3065" y="6403"/>
                    <a:pt x="3044" y="6418"/>
                    <a:pt x="3036" y="6442"/>
                  </a:cubicBezTo>
                  <a:cubicBezTo>
                    <a:pt x="2988" y="6588"/>
                    <a:pt x="2942" y="6735"/>
                    <a:pt x="2894" y="6883"/>
                  </a:cubicBezTo>
                  <a:cubicBezTo>
                    <a:pt x="2886" y="6907"/>
                    <a:pt x="2865" y="6922"/>
                    <a:pt x="2843" y="6922"/>
                  </a:cubicBezTo>
                  <a:cubicBezTo>
                    <a:pt x="2834" y="6922"/>
                    <a:pt x="2825" y="6919"/>
                    <a:pt x="2816" y="6914"/>
                  </a:cubicBezTo>
                  <a:cubicBezTo>
                    <a:pt x="2527" y="6725"/>
                    <a:pt x="2240" y="6536"/>
                    <a:pt x="1951" y="6346"/>
                  </a:cubicBezTo>
                  <a:cubicBezTo>
                    <a:pt x="1942" y="6341"/>
                    <a:pt x="1933" y="6338"/>
                    <a:pt x="1924" y="6338"/>
                  </a:cubicBezTo>
                  <a:cubicBezTo>
                    <a:pt x="1896" y="6338"/>
                    <a:pt x="1871" y="6361"/>
                    <a:pt x="1869" y="6394"/>
                  </a:cubicBezTo>
                  <a:lnTo>
                    <a:pt x="1861" y="6834"/>
                  </a:lnTo>
                  <a:cubicBezTo>
                    <a:pt x="1861" y="6865"/>
                    <a:pt x="1836" y="6890"/>
                    <a:pt x="1808" y="6890"/>
                  </a:cubicBezTo>
                  <a:cubicBezTo>
                    <a:pt x="1803" y="6890"/>
                    <a:pt x="1798" y="6890"/>
                    <a:pt x="1793" y="6888"/>
                  </a:cubicBezTo>
                  <a:cubicBezTo>
                    <a:pt x="1262" y="6663"/>
                    <a:pt x="734" y="6437"/>
                    <a:pt x="203" y="6209"/>
                  </a:cubicBezTo>
                  <a:cubicBezTo>
                    <a:pt x="198" y="6207"/>
                    <a:pt x="192" y="6207"/>
                    <a:pt x="187" y="6207"/>
                  </a:cubicBezTo>
                  <a:cubicBezTo>
                    <a:pt x="147" y="6207"/>
                    <a:pt x="120" y="6259"/>
                    <a:pt x="147" y="6297"/>
                  </a:cubicBezTo>
                  <a:cubicBezTo>
                    <a:pt x="346" y="6664"/>
                    <a:pt x="547" y="7030"/>
                    <a:pt x="749" y="7396"/>
                  </a:cubicBezTo>
                  <a:cubicBezTo>
                    <a:pt x="774" y="7434"/>
                    <a:pt x="750" y="7487"/>
                    <a:pt x="706" y="7487"/>
                  </a:cubicBezTo>
                  <a:cubicBezTo>
                    <a:pt x="588" y="7486"/>
                    <a:pt x="472" y="7483"/>
                    <a:pt x="355" y="7481"/>
                  </a:cubicBezTo>
                  <a:cubicBezTo>
                    <a:pt x="354" y="7481"/>
                    <a:pt x="354" y="7481"/>
                    <a:pt x="353" y="7481"/>
                  </a:cubicBezTo>
                  <a:cubicBezTo>
                    <a:pt x="307" y="7481"/>
                    <a:pt x="283" y="7544"/>
                    <a:pt x="316" y="7579"/>
                  </a:cubicBezTo>
                  <a:cubicBezTo>
                    <a:pt x="516" y="7787"/>
                    <a:pt x="716" y="7994"/>
                    <a:pt x="915" y="8199"/>
                  </a:cubicBezTo>
                  <a:cubicBezTo>
                    <a:pt x="944" y="8229"/>
                    <a:pt x="933" y="8281"/>
                    <a:pt x="895" y="8295"/>
                  </a:cubicBezTo>
                  <a:cubicBezTo>
                    <a:pt x="613" y="8395"/>
                    <a:pt x="330" y="8498"/>
                    <a:pt x="49" y="8599"/>
                  </a:cubicBezTo>
                  <a:cubicBezTo>
                    <a:pt x="10" y="8613"/>
                    <a:pt x="0" y="8668"/>
                    <a:pt x="31" y="8695"/>
                  </a:cubicBezTo>
                  <a:cubicBezTo>
                    <a:pt x="428" y="9070"/>
                    <a:pt x="826" y="9441"/>
                    <a:pt x="1224" y="9813"/>
                  </a:cubicBezTo>
                  <a:cubicBezTo>
                    <a:pt x="1255" y="9842"/>
                    <a:pt x="1245" y="9894"/>
                    <a:pt x="1207" y="9909"/>
                  </a:cubicBezTo>
                  <a:cubicBezTo>
                    <a:pt x="888" y="10034"/>
                    <a:pt x="566" y="10160"/>
                    <a:pt x="247" y="10287"/>
                  </a:cubicBezTo>
                  <a:cubicBezTo>
                    <a:pt x="210" y="10302"/>
                    <a:pt x="199" y="10352"/>
                    <a:pt x="229" y="10382"/>
                  </a:cubicBezTo>
                  <a:cubicBezTo>
                    <a:pt x="404" y="10557"/>
                    <a:pt x="877" y="11034"/>
                    <a:pt x="823" y="11034"/>
                  </a:cubicBezTo>
                  <a:cubicBezTo>
                    <a:pt x="773" y="11034"/>
                    <a:pt x="391" y="11196"/>
                    <a:pt x="210" y="11275"/>
                  </a:cubicBezTo>
                  <a:cubicBezTo>
                    <a:pt x="171" y="11292"/>
                    <a:pt x="166" y="11349"/>
                    <a:pt x="202" y="11376"/>
                  </a:cubicBezTo>
                  <a:cubicBezTo>
                    <a:pt x="546" y="11618"/>
                    <a:pt x="889" y="11861"/>
                    <a:pt x="1233" y="12103"/>
                  </a:cubicBezTo>
                  <a:cubicBezTo>
                    <a:pt x="1272" y="12128"/>
                    <a:pt x="1262" y="12191"/>
                    <a:pt x="1220" y="12204"/>
                  </a:cubicBezTo>
                  <a:cubicBezTo>
                    <a:pt x="919" y="12300"/>
                    <a:pt x="619" y="12396"/>
                    <a:pt x="318" y="12492"/>
                  </a:cubicBezTo>
                  <a:cubicBezTo>
                    <a:pt x="275" y="12505"/>
                    <a:pt x="265" y="12569"/>
                    <a:pt x="303" y="12595"/>
                  </a:cubicBezTo>
                  <a:cubicBezTo>
                    <a:pt x="887" y="12926"/>
                    <a:pt x="1469" y="13258"/>
                    <a:pt x="2053" y="13585"/>
                  </a:cubicBezTo>
                  <a:cubicBezTo>
                    <a:pt x="2095" y="13615"/>
                    <a:pt x="2081" y="13683"/>
                    <a:pt x="2031" y="13689"/>
                  </a:cubicBezTo>
                  <a:cubicBezTo>
                    <a:pt x="1569" y="13815"/>
                    <a:pt x="1108" y="13940"/>
                    <a:pt x="648" y="14067"/>
                  </a:cubicBezTo>
                  <a:cubicBezTo>
                    <a:pt x="606" y="14072"/>
                    <a:pt x="585" y="14126"/>
                    <a:pt x="614" y="14162"/>
                  </a:cubicBezTo>
                  <a:cubicBezTo>
                    <a:pt x="893" y="14498"/>
                    <a:pt x="1171" y="14834"/>
                    <a:pt x="1451" y="15169"/>
                  </a:cubicBezTo>
                  <a:cubicBezTo>
                    <a:pt x="1472" y="15195"/>
                    <a:pt x="1468" y="15236"/>
                    <a:pt x="1441" y="15254"/>
                  </a:cubicBezTo>
                  <a:cubicBezTo>
                    <a:pt x="1218" y="15417"/>
                    <a:pt x="995" y="15579"/>
                    <a:pt x="772" y="15743"/>
                  </a:cubicBezTo>
                  <a:cubicBezTo>
                    <a:pt x="734" y="15771"/>
                    <a:pt x="746" y="15836"/>
                    <a:pt x="791" y="15845"/>
                  </a:cubicBezTo>
                  <a:cubicBezTo>
                    <a:pt x="1213" y="15933"/>
                    <a:pt x="1636" y="16018"/>
                    <a:pt x="2058" y="16104"/>
                  </a:cubicBezTo>
                  <a:cubicBezTo>
                    <a:pt x="2088" y="16110"/>
                    <a:pt x="2106" y="16142"/>
                    <a:pt x="2099" y="16174"/>
                  </a:cubicBezTo>
                  <a:cubicBezTo>
                    <a:pt x="2027" y="16462"/>
                    <a:pt x="1955" y="16752"/>
                    <a:pt x="1885" y="17041"/>
                  </a:cubicBezTo>
                  <a:cubicBezTo>
                    <a:pt x="1875" y="17077"/>
                    <a:pt x="1900" y="17111"/>
                    <a:pt x="1935" y="17113"/>
                  </a:cubicBezTo>
                  <a:cubicBezTo>
                    <a:pt x="2400" y="17125"/>
                    <a:pt x="2864" y="17135"/>
                    <a:pt x="3328" y="17147"/>
                  </a:cubicBezTo>
                  <a:cubicBezTo>
                    <a:pt x="3366" y="17150"/>
                    <a:pt x="3392" y="17193"/>
                    <a:pt x="3374" y="17229"/>
                  </a:cubicBezTo>
                  <a:cubicBezTo>
                    <a:pt x="3286" y="17420"/>
                    <a:pt x="3195" y="17612"/>
                    <a:pt x="3107" y="17806"/>
                  </a:cubicBezTo>
                  <a:cubicBezTo>
                    <a:pt x="3089" y="17843"/>
                    <a:pt x="3115" y="17886"/>
                    <a:pt x="3154" y="17886"/>
                  </a:cubicBezTo>
                  <a:cubicBezTo>
                    <a:pt x="3155" y="17886"/>
                    <a:pt x="3155" y="17886"/>
                    <a:pt x="3156" y="17886"/>
                  </a:cubicBezTo>
                  <a:cubicBezTo>
                    <a:pt x="3727" y="17868"/>
                    <a:pt x="4297" y="17851"/>
                    <a:pt x="4870" y="17833"/>
                  </a:cubicBezTo>
                  <a:cubicBezTo>
                    <a:pt x="4870" y="17832"/>
                    <a:pt x="4871" y="17832"/>
                    <a:pt x="4871" y="17832"/>
                  </a:cubicBezTo>
                  <a:cubicBezTo>
                    <a:pt x="4925" y="17832"/>
                    <a:pt x="4945" y="17909"/>
                    <a:pt x="4897" y="17936"/>
                  </a:cubicBezTo>
                  <a:cubicBezTo>
                    <a:pt x="4489" y="18187"/>
                    <a:pt x="4081" y="18438"/>
                    <a:pt x="3673" y="18691"/>
                  </a:cubicBezTo>
                  <a:cubicBezTo>
                    <a:pt x="3634" y="18716"/>
                    <a:pt x="3640" y="18778"/>
                    <a:pt x="3683" y="18793"/>
                  </a:cubicBezTo>
                  <a:cubicBezTo>
                    <a:pt x="3873" y="18857"/>
                    <a:pt x="4293" y="18972"/>
                    <a:pt x="4828" y="18972"/>
                  </a:cubicBezTo>
                  <a:cubicBezTo>
                    <a:pt x="5267" y="18972"/>
                    <a:pt x="5784" y="18894"/>
                    <a:pt x="6313" y="18648"/>
                  </a:cubicBezTo>
                  <a:cubicBezTo>
                    <a:pt x="6321" y="18645"/>
                    <a:pt x="6328" y="18643"/>
                    <a:pt x="6335" y="18643"/>
                  </a:cubicBezTo>
                  <a:cubicBezTo>
                    <a:pt x="6373" y="18643"/>
                    <a:pt x="6402" y="18690"/>
                    <a:pt x="6377" y="18729"/>
                  </a:cubicBezTo>
                  <a:cubicBezTo>
                    <a:pt x="6235" y="18962"/>
                    <a:pt x="6094" y="19195"/>
                    <a:pt x="5952" y="19430"/>
                  </a:cubicBezTo>
                  <a:cubicBezTo>
                    <a:pt x="5929" y="19467"/>
                    <a:pt x="5955" y="19516"/>
                    <a:pt x="5996" y="19516"/>
                  </a:cubicBezTo>
                  <a:cubicBezTo>
                    <a:pt x="5998" y="19516"/>
                    <a:pt x="6000" y="19516"/>
                    <a:pt x="6003" y="19516"/>
                  </a:cubicBezTo>
                  <a:cubicBezTo>
                    <a:pt x="6371" y="19464"/>
                    <a:pt x="7561" y="19212"/>
                    <a:pt x="7976" y="18058"/>
                  </a:cubicBezTo>
                  <a:cubicBezTo>
                    <a:pt x="8467" y="16690"/>
                    <a:pt x="7379" y="14862"/>
                    <a:pt x="9474" y="14838"/>
                  </a:cubicBezTo>
                  <a:lnTo>
                    <a:pt x="9484" y="14838"/>
                  </a:lnTo>
                  <a:cubicBezTo>
                    <a:pt x="9457" y="16497"/>
                    <a:pt x="8799" y="17160"/>
                    <a:pt x="9359" y="19293"/>
                  </a:cubicBezTo>
                  <a:cubicBezTo>
                    <a:pt x="9844" y="21128"/>
                    <a:pt x="9331" y="21884"/>
                    <a:pt x="9294" y="23373"/>
                  </a:cubicBezTo>
                  <a:cubicBezTo>
                    <a:pt x="9292" y="23527"/>
                    <a:pt x="9411" y="23654"/>
                    <a:pt x="9559" y="23654"/>
                  </a:cubicBezTo>
                  <a:cubicBezTo>
                    <a:pt x="9563" y="23654"/>
                    <a:pt x="9566" y="23654"/>
                    <a:pt x="9570" y="23654"/>
                  </a:cubicBezTo>
                  <a:cubicBezTo>
                    <a:pt x="9709" y="23648"/>
                    <a:pt x="9818" y="23529"/>
                    <a:pt x="9818" y="23385"/>
                  </a:cubicBezTo>
                  <a:cubicBezTo>
                    <a:pt x="9823" y="21966"/>
                    <a:pt x="10328" y="21091"/>
                    <a:pt x="9771" y="19174"/>
                  </a:cubicBezTo>
                  <a:cubicBezTo>
                    <a:pt x="9196" y="17157"/>
                    <a:pt x="9823" y="16579"/>
                    <a:pt x="9814" y="14853"/>
                  </a:cubicBezTo>
                  <a:lnTo>
                    <a:pt x="9814" y="14853"/>
                  </a:lnTo>
                  <a:cubicBezTo>
                    <a:pt x="11447" y="15029"/>
                    <a:pt x="10559" y="16728"/>
                    <a:pt x="11090" y="17982"/>
                  </a:cubicBezTo>
                  <a:cubicBezTo>
                    <a:pt x="11563" y="19101"/>
                    <a:pt x="12771" y="19272"/>
                    <a:pt x="13139" y="19299"/>
                  </a:cubicBezTo>
                  <a:cubicBezTo>
                    <a:pt x="13140" y="19299"/>
                    <a:pt x="13142" y="19299"/>
                    <a:pt x="13143" y="19299"/>
                  </a:cubicBezTo>
                  <a:cubicBezTo>
                    <a:pt x="13185" y="19299"/>
                    <a:pt x="13210" y="19249"/>
                    <a:pt x="13184" y="19214"/>
                  </a:cubicBezTo>
                  <a:cubicBezTo>
                    <a:pt x="13030" y="18995"/>
                    <a:pt x="12876" y="18777"/>
                    <a:pt x="12722" y="18557"/>
                  </a:cubicBezTo>
                  <a:cubicBezTo>
                    <a:pt x="12695" y="18519"/>
                    <a:pt x="12724" y="18470"/>
                    <a:pt x="12765" y="18470"/>
                  </a:cubicBezTo>
                  <a:cubicBezTo>
                    <a:pt x="12770" y="18470"/>
                    <a:pt x="12777" y="18471"/>
                    <a:pt x="12783" y="18473"/>
                  </a:cubicBezTo>
                  <a:cubicBezTo>
                    <a:pt x="13241" y="18651"/>
                    <a:pt x="13684" y="18712"/>
                    <a:pt x="14074" y="18712"/>
                  </a:cubicBezTo>
                  <a:cubicBezTo>
                    <a:pt x="14709" y="18712"/>
                    <a:pt x="15207" y="18552"/>
                    <a:pt x="15417" y="18473"/>
                  </a:cubicBezTo>
                  <a:cubicBezTo>
                    <a:pt x="15459" y="18456"/>
                    <a:pt x="15463" y="18398"/>
                    <a:pt x="15422" y="18376"/>
                  </a:cubicBezTo>
                  <a:cubicBezTo>
                    <a:pt x="15001" y="18157"/>
                    <a:pt x="14582" y="17936"/>
                    <a:pt x="14163" y="17715"/>
                  </a:cubicBezTo>
                  <a:cubicBezTo>
                    <a:pt x="14114" y="17689"/>
                    <a:pt x="14131" y="17615"/>
                    <a:pt x="14186" y="17612"/>
                  </a:cubicBezTo>
                  <a:cubicBezTo>
                    <a:pt x="14759" y="17604"/>
                    <a:pt x="15329" y="17595"/>
                    <a:pt x="15900" y="17585"/>
                  </a:cubicBezTo>
                  <a:cubicBezTo>
                    <a:pt x="15940" y="17585"/>
                    <a:pt x="15965" y="17541"/>
                    <a:pt x="15946" y="17506"/>
                  </a:cubicBezTo>
                  <a:cubicBezTo>
                    <a:pt x="15848" y="17327"/>
                    <a:pt x="15751" y="17150"/>
                    <a:pt x="15654" y="16970"/>
                  </a:cubicBezTo>
                  <a:cubicBezTo>
                    <a:pt x="15636" y="16936"/>
                    <a:pt x="15659" y="16894"/>
                    <a:pt x="15697" y="16892"/>
                  </a:cubicBezTo>
                  <a:cubicBezTo>
                    <a:pt x="16160" y="16862"/>
                    <a:pt x="16624" y="16832"/>
                    <a:pt x="17086" y="16803"/>
                  </a:cubicBezTo>
                  <a:cubicBezTo>
                    <a:pt x="17121" y="16801"/>
                    <a:pt x="17144" y="16767"/>
                    <a:pt x="17134" y="16734"/>
                  </a:cubicBezTo>
                  <a:cubicBezTo>
                    <a:pt x="17052" y="16465"/>
                    <a:pt x="16970" y="16196"/>
                    <a:pt x="16889" y="15925"/>
                  </a:cubicBezTo>
                  <a:cubicBezTo>
                    <a:pt x="16881" y="15896"/>
                    <a:pt x="16899" y="15864"/>
                    <a:pt x="16930" y="15858"/>
                  </a:cubicBezTo>
                  <a:cubicBezTo>
                    <a:pt x="17348" y="15763"/>
                    <a:pt x="17768" y="15670"/>
                    <a:pt x="18187" y="15577"/>
                  </a:cubicBezTo>
                  <a:cubicBezTo>
                    <a:pt x="18234" y="15566"/>
                    <a:pt x="18245" y="15506"/>
                    <a:pt x="18204" y="15480"/>
                  </a:cubicBezTo>
                  <a:cubicBezTo>
                    <a:pt x="17977" y="15333"/>
                    <a:pt x="17749" y="15188"/>
                    <a:pt x="17521" y="15040"/>
                  </a:cubicBezTo>
                  <a:cubicBezTo>
                    <a:pt x="17494" y="15023"/>
                    <a:pt x="17489" y="14985"/>
                    <a:pt x="17508" y="14960"/>
                  </a:cubicBezTo>
                  <a:cubicBezTo>
                    <a:pt x="17780" y="14639"/>
                    <a:pt x="18052" y="14319"/>
                    <a:pt x="18324" y="14001"/>
                  </a:cubicBezTo>
                  <a:cubicBezTo>
                    <a:pt x="18351" y="13969"/>
                    <a:pt x="18332" y="13917"/>
                    <a:pt x="18289" y="13914"/>
                  </a:cubicBezTo>
                  <a:cubicBezTo>
                    <a:pt x="17825" y="13804"/>
                    <a:pt x="17364" y="13693"/>
                    <a:pt x="16900" y="13580"/>
                  </a:cubicBezTo>
                  <a:cubicBezTo>
                    <a:pt x="16850" y="13577"/>
                    <a:pt x="16834" y="13511"/>
                    <a:pt x="16876" y="13483"/>
                  </a:cubicBezTo>
                  <a:cubicBezTo>
                    <a:pt x="17456" y="13167"/>
                    <a:pt x="18034" y="12851"/>
                    <a:pt x="18614" y="12539"/>
                  </a:cubicBezTo>
                  <a:cubicBezTo>
                    <a:pt x="18652" y="12515"/>
                    <a:pt x="18644" y="12458"/>
                    <a:pt x="18601" y="12445"/>
                  </a:cubicBezTo>
                  <a:cubicBezTo>
                    <a:pt x="18300" y="12357"/>
                    <a:pt x="17998" y="12269"/>
                    <a:pt x="17697" y="12180"/>
                  </a:cubicBezTo>
                  <a:cubicBezTo>
                    <a:pt x="17654" y="12168"/>
                    <a:pt x="17645" y="12110"/>
                    <a:pt x="17683" y="12086"/>
                  </a:cubicBezTo>
                  <a:cubicBezTo>
                    <a:pt x="18027" y="11859"/>
                    <a:pt x="18371" y="11633"/>
                    <a:pt x="18716" y="11408"/>
                  </a:cubicBezTo>
                  <a:cubicBezTo>
                    <a:pt x="18750" y="11385"/>
                    <a:pt x="18746" y="11332"/>
                    <a:pt x="18707" y="11315"/>
                  </a:cubicBezTo>
                  <a:cubicBezTo>
                    <a:pt x="18529" y="11242"/>
                    <a:pt x="18147" y="11087"/>
                    <a:pt x="18096" y="11087"/>
                  </a:cubicBezTo>
                  <a:cubicBezTo>
                    <a:pt x="18043" y="11087"/>
                    <a:pt x="18520" y="10645"/>
                    <a:pt x="18697" y="10484"/>
                  </a:cubicBezTo>
                  <a:cubicBezTo>
                    <a:pt x="18726" y="10459"/>
                    <a:pt x="18717" y="10411"/>
                    <a:pt x="18680" y="10396"/>
                  </a:cubicBezTo>
                  <a:cubicBezTo>
                    <a:pt x="18362" y="10275"/>
                    <a:pt x="18043" y="10153"/>
                    <a:pt x="17725" y="10032"/>
                  </a:cubicBezTo>
                  <a:cubicBezTo>
                    <a:pt x="17686" y="10018"/>
                    <a:pt x="17678" y="9968"/>
                    <a:pt x="17709" y="9941"/>
                  </a:cubicBezTo>
                  <a:cubicBezTo>
                    <a:pt x="18109" y="9595"/>
                    <a:pt x="18514" y="9255"/>
                    <a:pt x="18919" y="8917"/>
                  </a:cubicBezTo>
                  <a:cubicBezTo>
                    <a:pt x="18951" y="8892"/>
                    <a:pt x="18942" y="8840"/>
                    <a:pt x="18904" y="8827"/>
                  </a:cubicBezTo>
                  <a:cubicBezTo>
                    <a:pt x="18624" y="8727"/>
                    <a:pt x="18344" y="8624"/>
                    <a:pt x="18064" y="8522"/>
                  </a:cubicBezTo>
                  <a:cubicBezTo>
                    <a:pt x="18027" y="8509"/>
                    <a:pt x="18017" y="8460"/>
                    <a:pt x="18048" y="8434"/>
                  </a:cubicBezTo>
                  <a:cubicBezTo>
                    <a:pt x="18252" y="8246"/>
                    <a:pt x="18459" y="8060"/>
                    <a:pt x="18664" y="7873"/>
                  </a:cubicBezTo>
                  <a:cubicBezTo>
                    <a:pt x="18700" y="7841"/>
                    <a:pt x="18679" y="7781"/>
                    <a:pt x="18630" y="7781"/>
                  </a:cubicBezTo>
                  <a:cubicBezTo>
                    <a:pt x="18512" y="7780"/>
                    <a:pt x="18395" y="7776"/>
                    <a:pt x="18278" y="7775"/>
                  </a:cubicBezTo>
                  <a:cubicBezTo>
                    <a:pt x="18234" y="7775"/>
                    <a:pt x="18211" y="7724"/>
                    <a:pt x="18239" y="7688"/>
                  </a:cubicBezTo>
                  <a:cubicBezTo>
                    <a:pt x="18453" y="7354"/>
                    <a:pt x="18667" y="7021"/>
                    <a:pt x="18881" y="6690"/>
                  </a:cubicBezTo>
                  <a:cubicBezTo>
                    <a:pt x="18910" y="6653"/>
                    <a:pt x="18882" y="6603"/>
                    <a:pt x="18840" y="6603"/>
                  </a:cubicBezTo>
                  <a:cubicBezTo>
                    <a:pt x="18836" y="6603"/>
                    <a:pt x="18832" y="6603"/>
                    <a:pt x="18827" y="6604"/>
                  </a:cubicBezTo>
                  <a:cubicBezTo>
                    <a:pt x="18289" y="6794"/>
                    <a:pt x="17751" y="6983"/>
                    <a:pt x="17211" y="7175"/>
                  </a:cubicBezTo>
                  <a:cubicBezTo>
                    <a:pt x="17206" y="7177"/>
                    <a:pt x="17202" y="7177"/>
                    <a:pt x="17197" y="7177"/>
                  </a:cubicBezTo>
                  <a:cubicBezTo>
                    <a:pt x="17169" y="7177"/>
                    <a:pt x="17145" y="7153"/>
                    <a:pt x="17145" y="7124"/>
                  </a:cubicBezTo>
                  <a:cubicBezTo>
                    <a:pt x="17148" y="6986"/>
                    <a:pt x="17151" y="6846"/>
                    <a:pt x="17152" y="6709"/>
                  </a:cubicBezTo>
                  <a:cubicBezTo>
                    <a:pt x="17153" y="6678"/>
                    <a:pt x="17128" y="6655"/>
                    <a:pt x="17100" y="6655"/>
                  </a:cubicBezTo>
                  <a:cubicBezTo>
                    <a:pt x="17091" y="6655"/>
                    <a:pt x="17082" y="6657"/>
                    <a:pt x="17074" y="6662"/>
                  </a:cubicBezTo>
                  <a:cubicBezTo>
                    <a:pt x="16779" y="6828"/>
                    <a:pt x="16483" y="6996"/>
                    <a:pt x="16187" y="7163"/>
                  </a:cubicBezTo>
                  <a:cubicBezTo>
                    <a:pt x="16179" y="7168"/>
                    <a:pt x="16171" y="7170"/>
                    <a:pt x="16162" y="7170"/>
                  </a:cubicBezTo>
                  <a:cubicBezTo>
                    <a:pt x="16140" y="7170"/>
                    <a:pt x="16118" y="7156"/>
                    <a:pt x="16111" y="7133"/>
                  </a:cubicBezTo>
                  <a:cubicBezTo>
                    <a:pt x="16070" y="6992"/>
                    <a:pt x="16027" y="6850"/>
                    <a:pt x="15985" y="6708"/>
                  </a:cubicBezTo>
                  <a:cubicBezTo>
                    <a:pt x="15979" y="6684"/>
                    <a:pt x="15958" y="6669"/>
                    <a:pt x="15936" y="6669"/>
                  </a:cubicBezTo>
                  <a:cubicBezTo>
                    <a:pt x="15925" y="6669"/>
                    <a:pt x="15914" y="6673"/>
                    <a:pt x="15905" y="6680"/>
                  </a:cubicBezTo>
                  <a:cubicBezTo>
                    <a:pt x="15483" y="6991"/>
                    <a:pt x="15062" y="7303"/>
                    <a:pt x="14642" y="7616"/>
                  </a:cubicBezTo>
                  <a:cubicBezTo>
                    <a:pt x="14632" y="7623"/>
                    <a:pt x="14622" y="7626"/>
                    <a:pt x="14611" y="7626"/>
                  </a:cubicBezTo>
                  <a:cubicBezTo>
                    <a:pt x="14578" y="7626"/>
                    <a:pt x="14549" y="7594"/>
                    <a:pt x="14560" y="7556"/>
                  </a:cubicBezTo>
                  <a:cubicBezTo>
                    <a:pt x="14754" y="6920"/>
                    <a:pt x="14949" y="6287"/>
                    <a:pt x="15146" y="5654"/>
                  </a:cubicBezTo>
                  <a:cubicBezTo>
                    <a:pt x="15159" y="5616"/>
                    <a:pt x="15128" y="5584"/>
                    <a:pt x="15095" y="5584"/>
                  </a:cubicBezTo>
                  <a:cubicBezTo>
                    <a:pt x="15083" y="5584"/>
                    <a:pt x="15070" y="5588"/>
                    <a:pt x="15059" y="5599"/>
                  </a:cubicBezTo>
                  <a:cubicBezTo>
                    <a:pt x="14853" y="5725"/>
                    <a:pt x="14645" y="5848"/>
                    <a:pt x="14438" y="5974"/>
                  </a:cubicBezTo>
                  <a:cubicBezTo>
                    <a:pt x="14428" y="5984"/>
                    <a:pt x="14415" y="5989"/>
                    <a:pt x="14402" y="5989"/>
                  </a:cubicBezTo>
                  <a:cubicBezTo>
                    <a:pt x="14377" y="5989"/>
                    <a:pt x="14352" y="5970"/>
                    <a:pt x="14350" y="5940"/>
                  </a:cubicBezTo>
                  <a:cubicBezTo>
                    <a:pt x="14394" y="5375"/>
                    <a:pt x="14442" y="4810"/>
                    <a:pt x="14489" y="4245"/>
                  </a:cubicBezTo>
                  <a:cubicBezTo>
                    <a:pt x="14487" y="4215"/>
                    <a:pt x="14462" y="4195"/>
                    <a:pt x="14437" y="4195"/>
                  </a:cubicBezTo>
                  <a:cubicBezTo>
                    <a:pt x="14426" y="4195"/>
                    <a:pt x="14415" y="4199"/>
                    <a:pt x="14405" y="4207"/>
                  </a:cubicBezTo>
                  <a:cubicBezTo>
                    <a:pt x="14082" y="4448"/>
                    <a:pt x="13762" y="4690"/>
                    <a:pt x="13440" y="4934"/>
                  </a:cubicBezTo>
                  <a:cubicBezTo>
                    <a:pt x="13430" y="4942"/>
                    <a:pt x="13420" y="4945"/>
                    <a:pt x="13409" y="4945"/>
                  </a:cubicBezTo>
                  <a:cubicBezTo>
                    <a:pt x="13384" y="4945"/>
                    <a:pt x="13360" y="4927"/>
                    <a:pt x="13355" y="4899"/>
                  </a:cubicBezTo>
                  <a:cubicBezTo>
                    <a:pt x="13281" y="4397"/>
                    <a:pt x="13207" y="3897"/>
                    <a:pt x="13138" y="3394"/>
                  </a:cubicBezTo>
                  <a:cubicBezTo>
                    <a:pt x="13134" y="3367"/>
                    <a:pt x="13111" y="3348"/>
                    <a:pt x="13086" y="3348"/>
                  </a:cubicBezTo>
                  <a:cubicBezTo>
                    <a:pt x="13079" y="3348"/>
                    <a:pt x="13071" y="3350"/>
                    <a:pt x="13064" y="3353"/>
                  </a:cubicBezTo>
                  <a:cubicBezTo>
                    <a:pt x="12799" y="3474"/>
                    <a:pt x="12535" y="3593"/>
                    <a:pt x="12270" y="3715"/>
                  </a:cubicBezTo>
                  <a:cubicBezTo>
                    <a:pt x="12263" y="3718"/>
                    <a:pt x="12255" y="3720"/>
                    <a:pt x="12248" y="3720"/>
                  </a:cubicBezTo>
                  <a:cubicBezTo>
                    <a:pt x="12222" y="3720"/>
                    <a:pt x="12199" y="3700"/>
                    <a:pt x="12197" y="3671"/>
                  </a:cubicBezTo>
                  <a:cubicBezTo>
                    <a:pt x="12166" y="3300"/>
                    <a:pt x="12137" y="2931"/>
                    <a:pt x="12108" y="2560"/>
                  </a:cubicBezTo>
                  <a:cubicBezTo>
                    <a:pt x="12106" y="2531"/>
                    <a:pt x="12082" y="2511"/>
                    <a:pt x="12056" y="2511"/>
                  </a:cubicBezTo>
                  <a:cubicBezTo>
                    <a:pt x="12046" y="2511"/>
                    <a:pt x="12036" y="2514"/>
                    <a:pt x="12027" y="2520"/>
                  </a:cubicBezTo>
                  <a:cubicBezTo>
                    <a:pt x="11866" y="2621"/>
                    <a:pt x="11702" y="2727"/>
                    <a:pt x="11539" y="2828"/>
                  </a:cubicBezTo>
                  <a:cubicBezTo>
                    <a:pt x="11530" y="2834"/>
                    <a:pt x="11520" y="2837"/>
                    <a:pt x="11511" y="2837"/>
                  </a:cubicBezTo>
                  <a:cubicBezTo>
                    <a:pt x="11486" y="2837"/>
                    <a:pt x="11463" y="2817"/>
                    <a:pt x="11459" y="2789"/>
                  </a:cubicBezTo>
                  <a:cubicBezTo>
                    <a:pt x="11415" y="2397"/>
                    <a:pt x="11371" y="2006"/>
                    <a:pt x="11329" y="1612"/>
                  </a:cubicBezTo>
                  <a:cubicBezTo>
                    <a:pt x="11325" y="1582"/>
                    <a:pt x="11301" y="1564"/>
                    <a:pt x="11276" y="1564"/>
                  </a:cubicBezTo>
                  <a:cubicBezTo>
                    <a:pt x="11263" y="1564"/>
                    <a:pt x="11249" y="1569"/>
                    <a:pt x="11238" y="1580"/>
                  </a:cubicBezTo>
                  <a:cubicBezTo>
                    <a:pt x="11127" y="1694"/>
                    <a:pt x="11015" y="1807"/>
                    <a:pt x="10905" y="1920"/>
                  </a:cubicBezTo>
                  <a:cubicBezTo>
                    <a:pt x="10895" y="1931"/>
                    <a:pt x="10881" y="1936"/>
                    <a:pt x="10868" y="1936"/>
                  </a:cubicBezTo>
                  <a:cubicBezTo>
                    <a:pt x="10850" y="1936"/>
                    <a:pt x="10832" y="1927"/>
                    <a:pt x="10822" y="1909"/>
                  </a:cubicBezTo>
                  <a:cubicBezTo>
                    <a:pt x="10472" y="1286"/>
                    <a:pt x="10125" y="658"/>
                    <a:pt x="9780" y="28"/>
                  </a:cubicBezTo>
                  <a:cubicBezTo>
                    <a:pt x="9770" y="12"/>
                    <a:pt x="9753" y="1"/>
                    <a:pt x="9737" y="1"/>
                  </a:cubicBezTo>
                  <a:cubicBezTo>
                    <a:pt x="9736" y="1"/>
                    <a:pt x="9735" y="1"/>
                    <a:pt x="97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1" name="Google Shape;2601;p25"/>
            <p:cNvSpPr/>
            <p:nvPr/>
          </p:nvSpPr>
          <p:spPr>
            <a:xfrm>
              <a:off x="3655538" y="1937275"/>
              <a:ext cx="184925" cy="150700"/>
            </a:xfrm>
            <a:custGeom>
              <a:avLst/>
              <a:gdLst/>
              <a:ahLst/>
              <a:cxnLst/>
              <a:rect l="l" t="t" r="r" b="b"/>
              <a:pathLst>
                <a:path w="7397" h="6028" extrusionOk="0">
                  <a:moveTo>
                    <a:pt x="7397" y="0"/>
                  </a:moveTo>
                  <a:lnTo>
                    <a:pt x="7397" y="0"/>
                  </a:lnTo>
                  <a:cubicBezTo>
                    <a:pt x="7165" y="98"/>
                    <a:pt x="6934" y="196"/>
                    <a:pt x="6705" y="297"/>
                  </a:cubicBezTo>
                  <a:cubicBezTo>
                    <a:pt x="6590" y="345"/>
                    <a:pt x="6474" y="396"/>
                    <a:pt x="6359" y="445"/>
                  </a:cubicBezTo>
                  <a:cubicBezTo>
                    <a:pt x="6248" y="495"/>
                    <a:pt x="6118" y="533"/>
                    <a:pt x="6033" y="628"/>
                  </a:cubicBezTo>
                  <a:cubicBezTo>
                    <a:pt x="5744" y="878"/>
                    <a:pt x="5453" y="1128"/>
                    <a:pt x="5165" y="1379"/>
                  </a:cubicBezTo>
                  <a:cubicBezTo>
                    <a:pt x="5096" y="1444"/>
                    <a:pt x="5020" y="1498"/>
                    <a:pt x="4940" y="1554"/>
                  </a:cubicBezTo>
                  <a:cubicBezTo>
                    <a:pt x="4863" y="1612"/>
                    <a:pt x="4786" y="1667"/>
                    <a:pt x="4708" y="1723"/>
                  </a:cubicBezTo>
                  <a:cubicBezTo>
                    <a:pt x="4554" y="1834"/>
                    <a:pt x="4398" y="1948"/>
                    <a:pt x="4243" y="2059"/>
                  </a:cubicBezTo>
                  <a:cubicBezTo>
                    <a:pt x="3618" y="2502"/>
                    <a:pt x="3023" y="2988"/>
                    <a:pt x="2417" y="3459"/>
                  </a:cubicBezTo>
                  <a:cubicBezTo>
                    <a:pt x="1979" y="3853"/>
                    <a:pt x="1563" y="4262"/>
                    <a:pt x="1136" y="4670"/>
                  </a:cubicBezTo>
                  <a:cubicBezTo>
                    <a:pt x="749" y="5116"/>
                    <a:pt x="378" y="5572"/>
                    <a:pt x="1" y="6027"/>
                  </a:cubicBezTo>
                  <a:cubicBezTo>
                    <a:pt x="333" y="5636"/>
                    <a:pt x="664" y="5249"/>
                    <a:pt x="998" y="4863"/>
                  </a:cubicBezTo>
                  <a:cubicBezTo>
                    <a:pt x="1115" y="4708"/>
                    <a:pt x="1262" y="4583"/>
                    <a:pt x="1404" y="4448"/>
                  </a:cubicBezTo>
                  <a:cubicBezTo>
                    <a:pt x="1546" y="4315"/>
                    <a:pt x="1689" y="4180"/>
                    <a:pt x="1831" y="4047"/>
                  </a:cubicBezTo>
                  <a:cubicBezTo>
                    <a:pt x="2118" y="3782"/>
                    <a:pt x="2390" y="3506"/>
                    <a:pt x="2707" y="3278"/>
                  </a:cubicBezTo>
                  <a:cubicBezTo>
                    <a:pt x="3012" y="3039"/>
                    <a:pt x="3319" y="2801"/>
                    <a:pt x="3628" y="2562"/>
                  </a:cubicBezTo>
                  <a:cubicBezTo>
                    <a:pt x="3936" y="2327"/>
                    <a:pt x="4252" y="2102"/>
                    <a:pt x="4562" y="1871"/>
                  </a:cubicBezTo>
                  <a:cubicBezTo>
                    <a:pt x="4680" y="1788"/>
                    <a:pt x="4793" y="1703"/>
                    <a:pt x="4910" y="1618"/>
                  </a:cubicBezTo>
                  <a:cubicBezTo>
                    <a:pt x="4968" y="1575"/>
                    <a:pt x="5026" y="1533"/>
                    <a:pt x="5082" y="1490"/>
                  </a:cubicBezTo>
                  <a:cubicBezTo>
                    <a:pt x="5141" y="1443"/>
                    <a:pt x="5191" y="1396"/>
                    <a:pt x="5246" y="1349"/>
                  </a:cubicBezTo>
                  <a:cubicBezTo>
                    <a:pt x="5460" y="1159"/>
                    <a:pt x="5677" y="969"/>
                    <a:pt x="5892" y="781"/>
                  </a:cubicBezTo>
                  <a:lnTo>
                    <a:pt x="6052" y="639"/>
                  </a:lnTo>
                  <a:cubicBezTo>
                    <a:pt x="6079" y="616"/>
                    <a:pt x="6106" y="591"/>
                    <a:pt x="6133" y="568"/>
                  </a:cubicBezTo>
                  <a:cubicBezTo>
                    <a:pt x="6156" y="551"/>
                    <a:pt x="6197" y="537"/>
                    <a:pt x="6227" y="524"/>
                  </a:cubicBezTo>
                  <a:lnTo>
                    <a:pt x="6616" y="349"/>
                  </a:lnTo>
                  <a:cubicBezTo>
                    <a:pt x="6877" y="233"/>
                    <a:pt x="7135" y="117"/>
                    <a:pt x="7397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2" name="Google Shape;2602;p25"/>
            <p:cNvSpPr/>
            <p:nvPr/>
          </p:nvSpPr>
          <p:spPr>
            <a:xfrm>
              <a:off x="3456513" y="1943425"/>
              <a:ext cx="150625" cy="148425"/>
            </a:xfrm>
            <a:custGeom>
              <a:avLst/>
              <a:gdLst/>
              <a:ahLst/>
              <a:cxnLst/>
              <a:rect l="l" t="t" r="r" b="b"/>
              <a:pathLst>
                <a:path w="6025" h="5937" extrusionOk="0">
                  <a:moveTo>
                    <a:pt x="1" y="0"/>
                  </a:moveTo>
                  <a:cubicBezTo>
                    <a:pt x="298" y="342"/>
                    <a:pt x="592" y="680"/>
                    <a:pt x="886" y="1017"/>
                  </a:cubicBezTo>
                  <a:cubicBezTo>
                    <a:pt x="941" y="1073"/>
                    <a:pt x="998" y="1137"/>
                    <a:pt x="1054" y="1202"/>
                  </a:cubicBezTo>
                  <a:cubicBezTo>
                    <a:pt x="1114" y="1263"/>
                    <a:pt x="1174" y="1323"/>
                    <a:pt x="1234" y="1384"/>
                  </a:cubicBezTo>
                  <a:cubicBezTo>
                    <a:pt x="1353" y="1504"/>
                    <a:pt x="1472" y="1625"/>
                    <a:pt x="1591" y="1745"/>
                  </a:cubicBezTo>
                  <a:cubicBezTo>
                    <a:pt x="1711" y="1866"/>
                    <a:pt x="1831" y="1984"/>
                    <a:pt x="1951" y="2106"/>
                  </a:cubicBezTo>
                  <a:cubicBezTo>
                    <a:pt x="2071" y="2222"/>
                    <a:pt x="2186" y="2353"/>
                    <a:pt x="2323" y="2454"/>
                  </a:cubicBezTo>
                  <a:cubicBezTo>
                    <a:pt x="2583" y="2667"/>
                    <a:pt x="2845" y="2879"/>
                    <a:pt x="3107" y="3090"/>
                  </a:cubicBezTo>
                  <a:cubicBezTo>
                    <a:pt x="3238" y="3195"/>
                    <a:pt x="3368" y="3301"/>
                    <a:pt x="3499" y="3407"/>
                  </a:cubicBezTo>
                  <a:cubicBezTo>
                    <a:pt x="3565" y="3458"/>
                    <a:pt x="3631" y="3512"/>
                    <a:pt x="3696" y="3564"/>
                  </a:cubicBezTo>
                  <a:cubicBezTo>
                    <a:pt x="3713" y="3578"/>
                    <a:pt x="3729" y="3591"/>
                    <a:pt x="3745" y="3604"/>
                  </a:cubicBezTo>
                  <a:cubicBezTo>
                    <a:pt x="3759" y="3613"/>
                    <a:pt x="3770" y="3631"/>
                    <a:pt x="3786" y="3648"/>
                  </a:cubicBezTo>
                  <a:cubicBezTo>
                    <a:pt x="3812" y="3682"/>
                    <a:pt x="3838" y="3714"/>
                    <a:pt x="3866" y="3747"/>
                  </a:cubicBezTo>
                  <a:lnTo>
                    <a:pt x="4357" y="4349"/>
                  </a:lnTo>
                  <a:cubicBezTo>
                    <a:pt x="4440" y="4448"/>
                    <a:pt x="4521" y="4547"/>
                    <a:pt x="4604" y="4649"/>
                  </a:cubicBezTo>
                  <a:cubicBezTo>
                    <a:pt x="4644" y="4699"/>
                    <a:pt x="4686" y="4748"/>
                    <a:pt x="4727" y="4798"/>
                  </a:cubicBezTo>
                  <a:cubicBezTo>
                    <a:pt x="4747" y="4822"/>
                    <a:pt x="4769" y="4847"/>
                    <a:pt x="4789" y="4873"/>
                  </a:cubicBezTo>
                  <a:lnTo>
                    <a:pt x="4862" y="4937"/>
                  </a:lnTo>
                  <a:cubicBezTo>
                    <a:pt x="5247" y="5270"/>
                    <a:pt x="5634" y="5603"/>
                    <a:pt x="6024" y="5937"/>
                  </a:cubicBezTo>
                  <a:cubicBezTo>
                    <a:pt x="5690" y="5642"/>
                    <a:pt x="5360" y="5348"/>
                    <a:pt x="5032" y="5055"/>
                  </a:cubicBezTo>
                  <a:cubicBezTo>
                    <a:pt x="4967" y="4999"/>
                    <a:pt x="4905" y="4942"/>
                    <a:pt x="4840" y="4885"/>
                  </a:cubicBezTo>
                  <a:cubicBezTo>
                    <a:pt x="4779" y="4832"/>
                    <a:pt x="4730" y="4755"/>
                    <a:pt x="4675" y="4693"/>
                  </a:cubicBezTo>
                  <a:cubicBezTo>
                    <a:pt x="4567" y="4559"/>
                    <a:pt x="4460" y="4425"/>
                    <a:pt x="4351" y="4292"/>
                  </a:cubicBezTo>
                  <a:cubicBezTo>
                    <a:pt x="4243" y="4159"/>
                    <a:pt x="4135" y="4025"/>
                    <a:pt x="4027" y="3890"/>
                  </a:cubicBezTo>
                  <a:cubicBezTo>
                    <a:pt x="3974" y="3823"/>
                    <a:pt x="3919" y="3756"/>
                    <a:pt x="3865" y="3690"/>
                  </a:cubicBezTo>
                  <a:cubicBezTo>
                    <a:pt x="3837" y="3655"/>
                    <a:pt x="3810" y="3621"/>
                    <a:pt x="3782" y="3587"/>
                  </a:cubicBezTo>
                  <a:cubicBezTo>
                    <a:pt x="3749" y="3560"/>
                    <a:pt x="3715" y="3533"/>
                    <a:pt x="3682" y="3506"/>
                  </a:cubicBezTo>
                  <a:cubicBezTo>
                    <a:pt x="3417" y="3293"/>
                    <a:pt x="3151" y="3079"/>
                    <a:pt x="2886" y="2864"/>
                  </a:cubicBezTo>
                  <a:cubicBezTo>
                    <a:pt x="2753" y="2756"/>
                    <a:pt x="2622" y="2650"/>
                    <a:pt x="2489" y="2542"/>
                  </a:cubicBezTo>
                  <a:cubicBezTo>
                    <a:pt x="2356" y="2432"/>
                    <a:pt x="2221" y="2334"/>
                    <a:pt x="2104" y="2210"/>
                  </a:cubicBezTo>
                  <a:cubicBezTo>
                    <a:pt x="1744" y="1851"/>
                    <a:pt x="1378" y="1500"/>
                    <a:pt x="1026" y="1134"/>
                  </a:cubicBezTo>
                  <a:cubicBezTo>
                    <a:pt x="685" y="760"/>
                    <a:pt x="343" y="382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3" name="Google Shape;2603;p25"/>
            <p:cNvSpPr/>
            <p:nvPr/>
          </p:nvSpPr>
          <p:spPr>
            <a:xfrm>
              <a:off x="3695463" y="2052375"/>
              <a:ext cx="126550" cy="7950"/>
            </a:xfrm>
            <a:custGeom>
              <a:avLst/>
              <a:gdLst/>
              <a:ahLst/>
              <a:cxnLst/>
              <a:rect l="l" t="t" r="r" b="b"/>
              <a:pathLst>
                <a:path w="5062" h="318" extrusionOk="0">
                  <a:moveTo>
                    <a:pt x="5062" y="1"/>
                  </a:moveTo>
                  <a:cubicBezTo>
                    <a:pt x="4793" y="47"/>
                    <a:pt x="4532" y="91"/>
                    <a:pt x="4270" y="135"/>
                  </a:cubicBezTo>
                  <a:cubicBezTo>
                    <a:pt x="4070" y="166"/>
                    <a:pt x="3869" y="203"/>
                    <a:pt x="3670" y="238"/>
                  </a:cubicBezTo>
                  <a:cubicBezTo>
                    <a:pt x="3570" y="255"/>
                    <a:pt x="3468" y="278"/>
                    <a:pt x="3371" y="288"/>
                  </a:cubicBezTo>
                  <a:cubicBezTo>
                    <a:pt x="3270" y="286"/>
                    <a:pt x="3168" y="282"/>
                    <a:pt x="3067" y="281"/>
                  </a:cubicBezTo>
                  <a:cubicBezTo>
                    <a:pt x="2661" y="272"/>
                    <a:pt x="2255" y="261"/>
                    <a:pt x="1847" y="252"/>
                  </a:cubicBezTo>
                  <a:cubicBezTo>
                    <a:pt x="1839" y="252"/>
                    <a:pt x="1831" y="252"/>
                    <a:pt x="1823" y="252"/>
                  </a:cubicBezTo>
                  <a:cubicBezTo>
                    <a:pt x="1676" y="252"/>
                    <a:pt x="1531" y="231"/>
                    <a:pt x="1385" y="219"/>
                  </a:cubicBezTo>
                  <a:cubicBezTo>
                    <a:pt x="1231" y="203"/>
                    <a:pt x="1078" y="188"/>
                    <a:pt x="924" y="172"/>
                  </a:cubicBezTo>
                  <a:cubicBezTo>
                    <a:pt x="619" y="144"/>
                    <a:pt x="313" y="113"/>
                    <a:pt x="0" y="83"/>
                  </a:cubicBezTo>
                  <a:lnTo>
                    <a:pt x="0" y="83"/>
                  </a:lnTo>
                  <a:cubicBezTo>
                    <a:pt x="270" y="113"/>
                    <a:pt x="535" y="144"/>
                    <a:pt x="798" y="175"/>
                  </a:cubicBezTo>
                  <a:cubicBezTo>
                    <a:pt x="1003" y="197"/>
                    <a:pt x="1207" y="220"/>
                    <a:pt x="1411" y="243"/>
                  </a:cubicBezTo>
                  <a:cubicBezTo>
                    <a:pt x="1513" y="254"/>
                    <a:pt x="1615" y="269"/>
                    <a:pt x="1719" y="275"/>
                  </a:cubicBezTo>
                  <a:cubicBezTo>
                    <a:pt x="1820" y="278"/>
                    <a:pt x="1924" y="281"/>
                    <a:pt x="2027" y="285"/>
                  </a:cubicBezTo>
                  <a:cubicBezTo>
                    <a:pt x="2438" y="294"/>
                    <a:pt x="2850" y="305"/>
                    <a:pt x="3263" y="315"/>
                  </a:cubicBezTo>
                  <a:cubicBezTo>
                    <a:pt x="3300" y="316"/>
                    <a:pt x="3340" y="316"/>
                    <a:pt x="3377" y="318"/>
                  </a:cubicBezTo>
                  <a:cubicBezTo>
                    <a:pt x="3420" y="315"/>
                    <a:pt x="3453" y="305"/>
                    <a:pt x="3492" y="299"/>
                  </a:cubicBezTo>
                  <a:lnTo>
                    <a:pt x="3716" y="258"/>
                  </a:lnTo>
                  <a:cubicBezTo>
                    <a:pt x="3867" y="231"/>
                    <a:pt x="4016" y="201"/>
                    <a:pt x="4166" y="175"/>
                  </a:cubicBezTo>
                  <a:cubicBezTo>
                    <a:pt x="4461" y="117"/>
                    <a:pt x="4760" y="60"/>
                    <a:pt x="5062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4" name="Google Shape;2604;p25"/>
            <p:cNvSpPr/>
            <p:nvPr/>
          </p:nvSpPr>
          <p:spPr>
            <a:xfrm>
              <a:off x="3657063" y="1830900"/>
              <a:ext cx="40925" cy="35025"/>
            </a:xfrm>
            <a:custGeom>
              <a:avLst/>
              <a:gdLst/>
              <a:ahLst/>
              <a:cxnLst/>
              <a:rect l="l" t="t" r="r" b="b"/>
              <a:pathLst>
                <a:path w="1637" h="1401" extrusionOk="0">
                  <a:moveTo>
                    <a:pt x="1636" y="1"/>
                  </a:moveTo>
                  <a:cubicBezTo>
                    <a:pt x="1542" y="79"/>
                    <a:pt x="1458" y="147"/>
                    <a:pt x="1375" y="215"/>
                  </a:cubicBezTo>
                  <a:cubicBezTo>
                    <a:pt x="1110" y="434"/>
                    <a:pt x="847" y="653"/>
                    <a:pt x="589" y="878"/>
                  </a:cubicBezTo>
                  <a:cubicBezTo>
                    <a:pt x="390" y="1051"/>
                    <a:pt x="193" y="1224"/>
                    <a:pt x="1" y="1400"/>
                  </a:cubicBezTo>
                  <a:cubicBezTo>
                    <a:pt x="95" y="1322"/>
                    <a:pt x="178" y="1252"/>
                    <a:pt x="261" y="1184"/>
                  </a:cubicBezTo>
                  <a:cubicBezTo>
                    <a:pt x="529" y="962"/>
                    <a:pt x="794" y="736"/>
                    <a:pt x="1057" y="509"/>
                  </a:cubicBezTo>
                  <a:cubicBezTo>
                    <a:pt x="1243" y="346"/>
                    <a:pt x="1417" y="192"/>
                    <a:pt x="1636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5" name="Google Shape;2605;p25"/>
            <p:cNvSpPr/>
            <p:nvPr/>
          </p:nvSpPr>
          <p:spPr>
            <a:xfrm>
              <a:off x="3597188" y="1823550"/>
              <a:ext cx="34400" cy="44400"/>
            </a:xfrm>
            <a:custGeom>
              <a:avLst/>
              <a:gdLst/>
              <a:ahLst/>
              <a:cxnLst/>
              <a:rect l="l" t="t" r="r" b="b"/>
              <a:pathLst>
                <a:path w="1376" h="1776" extrusionOk="0">
                  <a:moveTo>
                    <a:pt x="1" y="0"/>
                  </a:moveTo>
                  <a:cubicBezTo>
                    <a:pt x="78" y="104"/>
                    <a:pt x="143" y="193"/>
                    <a:pt x="210" y="285"/>
                  </a:cubicBezTo>
                  <a:cubicBezTo>
                    <a:pt x="428" y="578"/>
                    <a:pt x="648" y="865"/>
                    <a:pt x="873" y="1150"/>
                  </a:cubicBezTo>
                  <a:cubicBezTo>
                    <a:pt x="1038" y="1359"/>
                    <a:pt x="1204" y="1570"/>
                    <a:pt x="1376" y="1775"/>
                  </a:cubicBezTo>
                  <a:cubicBezTo>
                    <a:pt x="1299" y="1672"/>
                    <a:pt x="1231" y="1582"/>
                    <a:pt x="1164" y="1493"/>
                  </a:cubicBezTo>
                  <a:cubicBezTo>
                    <a:pt x="949" y="1206"/>
                    <a:pt x="730" y="921"/>
                    <a:pt x="510" y="640"/>
                  </a:cubicBezTo>
                  <a:cubicBezTo>
                    <a:pt x="342" y="426"/>
                    <a:pt x="173" y="211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6" name="Google Shape;2606;p25"/>
            <p:cNvSpPr/>
            <p:nvPr/>
          </p:nvSpPr>
          <p:spPr>
            <a:xfrm>
              <a:off x="3650563" y="1871900"/>
              <a:ext cx="61800" cy="67825"/>
            </a:xfrm>
            <a:custGeom>
              <a:avLst/>
              <a:gdLst/>
              <a:ahLst/>
              <a:cxnLst/>
              <a:rect l="l" t="t" r="r" b="b"/>
              <a:pathLst>
                <a:path w="2472" h="2713" extrusionOk="0">
                  <a:moveTo>
                    <a:pt x="2471" y="0"/>
                  </a:moveTo>
                  <a:lnTo>
                    <a:pt x="2471" y="0"/>
                  </a:lnTo>
                  <a:cubicBezTo>
                    <a:pt x="2356" y="167"/>
                    <a:pt x="2247" y="324"/>
                    <a:pt x="2140" y="483"/>
                  </a:cubicBezTo>
                  <a:cubicBezTo>
                    <a:pt x="1972" y="730"/>
                    <a:pt x="1807" y="978"/>
                    <a:pt x="1644" y="1223"/>
                  </a:cubicBezTo>
                  <a:cubicBezTo>
                    <a:pt x="1602" y="1286"/>
                    <a:pt x="1560" y="1347"/>
                    <a:pt x="1518" y="1409"/>
                  </a:cubicBezTo>
                  <a:cubicBezTo>
                    <a:pt x="1499" y="1440"/>
                    <a:pt x="1478" y="1471"/>
                    <a:pt x="1457" y="1504"/>
                  </a:cubicBezTo>
                  <a:cubicBezTo>
                    <a:pt x="1444" y="1519"/>
                    <a:pt x="1443" y="1534"/>
                    <a:pt x="1425" y="1543"/>
                  </a:cubicBezTo>
                  <a:cubicBezTo>
                    <a:pt x="1412" y="1555"/>
                    <a:pt x="1396" y="1566"/>
                    <a:pt x="1383" y="1578"/>
                  </a:cubicBezTo>
                  <a:cubicBezTo>
                    <a:pt x="1268" y="1670"/>
                    <a:pt x="1153" y="1763"/>
                    <a:pt x="1039" y="1855"/>
                  </a:cubicBezTo>
                  <a:cubicBezTo>
                    <a:pt x="690" y="2136"/>
                    <a:pt x="343" y="2422"/>
                    <a:pt x="0" y="2712"/>
                  </a:cubicBezTo>
                  <a:cubicBezTo>
                    <a:pt x="158" y="2589"/>
                    <a:pt x="307" y="2470"/>
                    <a:pt x="458" y="2351"/>
                  </a:cubicBezTo>
                  <a:cubicBezTo>
                    <a:pt x="643" y="2203"/>
                    <a:pt x="826" y="2056"/>
                    <a:pt x="1010" y="1911"/>
                  </a:cubicBezTo>
                  <a:cubicBezTo>
                    <a:pt x="1035" y="1950"/>
                    <a:pt x="1057" y="1978"/>
                    <a:pt x="1077" y="2006"/>
                  </a:cubicBezTo>
                  <a:cubicBezTo>
                    <a:pt x="1158" y="2119"/>
                    <a:pt x="1242" y="2233"/>
                    <a:pt x="1329" y="2341"/>
                  </a:cubicBezTo>
                  <a:cubicBezTo>
                    <a:pt x="1394" y="2422"/>
                    <a:pt x="1457" y="2502"/>
                    <a:pt x="1529" y="2576"/>
                  </a:cubicBezTo>
                  <a:cubicBezTo>
                    <a:pt x="1505" y="2538"/>
                    <a:pt x="1479" y="2502"/>
                    <a:pt x="1451" y="2464"/>
                  </a:cubicBezTo>
                  <a:cubicBezTo>
                    <a:pt x="1370" y="2351"/>
                    <a:pt x="1286" y="2241"/>
                    <a:pt x="1200" y="2135"/>
                  </a:cubicBezTo>
                  <a:cubicBezTo>
                    <a:pt x="1139" y="2058"/>
                    <a:pt x="1077" y="1983"/>
                    <a:pt x="1013" y="1908"/>
                  </a:cubicBezTo>
                  <a:cubicBezTo>
                    <a:pt x="1061" y="1871"/>
                    <a:pt x="1110" y="1830"/>
                    <a:pt x="1158" y="1792"/>
                  </a:cubicBezTo>
                  <a:cubicBezTo>
                    <a:pt x="1216" y="1745"/>
                    <a:pt x="1274" y="1699"/>
                    <a:pt x="1332" y="1652"/>
                  </a:cubicBezTo>
                  <a:cubicBezTo>
                    <a:pt x="1361" y="1628"/>
                    <a:pt x="1390" y="1604"/>
                    <a:pt x="1419" y="1581"/>
                  </a:cubicBezTo>
                  <a:cubicBezTo>
                    <a:pt x="1434" y="1567"/>
                    <a:pt x="1449" y="1562"/>
                    <a:pt x="1463" y="1540"/>
                  </a:cubicBezTo>
                  <a:cubicBezTo>
                    <a:pt x="1474" y="1524"/>
                    <a:pt x="1483" y="1507"/>
                    <a:pt x="1494" y="1493"/>
                  </a:cubicBezTo>
                  <a:cubicBezTo>
                    <a:pt x="1577" y="1367"/>
                    <a:pt x="1659" y="1241"/>
                    <a:pt x="1742" y="1115"/>
                  </a:cubicBezTo>
                  <a:cubicBezTo>
                    <a:pt x="1987" y="743"/>
                    <a:pt x="2233" y="373"/>
                    <a:pt x="247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7" name="Google Shape;2607;p25"/>
            <p:cNvSpPr/>
            <p:nvPr/>
          </p:nvSpPr>
          <p:spPr>
            <a:xfrm>
              <a:off x="3558613" y="1856100"/>
              <a:ext cx="69800" cy="78775"/>
            </a:xfrm>
            <a:custGeom>
              <a:avLst/>
              <a:gdLst/>
              <a:ahLst/>
              <a:cxnLst/>
              <a:rect l="l" t="t" r="r" b="b"/>
              <a:pathLst>
                <a:path w="2792" h="3151" extrusionOk="0">
                  <a:moveTo>
                    <a:pt x="1091" y="1"/>
                  </a:moveTo>
                  <a:cubicBezTo>
                    <a:pt x="1084" y="105"/>
                    <a:pt x="1079" y="191"/>
                    <a:pt x="1073" y="277"/>
                  </a:cubicBezTo>
                  <a:cubicBezTo>
                    <a:pt x="1058" y="558"/>
                    <a:pt x="1048" y="836"/>
                    <a:pt x="1043" y="1117"/>
                  </a:cubicBezTo>
                  <a:cubicBezTo>
                    <a:pt x="1041" y="1306"/>
                    <a:pt x="1041" y="1497"/>
                    <a:pt x="1041" y="1687"/>
                  </a:cubicBezTo>
                  <a:cubicBezTo>
                    <a:pt x="1029" y="1672"/>
                    <a:pt x="1017" y="1656"/>
                    <a:pt x="1003" y="1641"/>
                  </a:cubicBezTo>
                  <a:cubicBezTo>
                    <a:pt x="673" y="1343"/>
                    <a:pt x="350" y="1049"/>
                    <a:pt x="0" y="730"/>
                  </a:cubicBezTo>
                  <a:lnTo>
                    <a:pt x="0" y="730"/>
                  </a:lnTo>
                  <a:cubicBezTo>
                    <a:pt x="147" y="869"/>
                    <a:pt x="285" y="1002"/>
                    <a:pt x="426" y="1135"/>
                  </a:cubicBezTo>
                  <a:cubicBezTo>
                    <a:pt x="538" y="1238"/>
                    <a:pt x="646" y="1342"/>
                    <a:pt x="756" y="1444"/>
                  </a:cubicBezTo>
                  <a:cubicBezTo>
                    <a:pt x="811" y="1496"/>
                    <a:pt x="866" y="1546"/>
                    <a:pt x="921" y="1599"/>
                  </a:cubicBezTo>
                  <a:cubicBezTo>
                    <a:pt x="948" y="1624"/>
                    <a:pt x="979" y="1650"/>
                    <a:pt x="1003" y="1674"/>
                  </a:cubicBezTo>
                  <a:cubicBezTo>
                    <a:pt x="1017" y="1691"/>
                    <a:pt x="1030" y="1709"/>
                    <a:pt x="1043" y="1727"/>
                  </a:cubicBezTo>
                  <a:lnTo>
                    <a:pt x="1043" y="1758"/>
                  </a:lnTo>
                  <a:cubicBezTo>
                    <a:pt x="1043" y="1747"/>
                    <a:pt x="1046" y="1739"/>
                    <a:pt x="1046" y="1728"/>
                  </a:cubicBezTo>
                  <a:cubicBezTo>
                    <a:pt x="1054" y="1740"/>
                    <a:pt x="1064" y="1753"/>
                    <a:pt x="1074" y="1764"/>
                  </a:cubicBezTo>
                  <a:lnTo>
                    <a:pt x="1359" y="2117"/>
                  </a:lnTo>
                  <a:cubicBezTo>
                    <a:pt x="1408" y="2176"/>
                    <a:pt x="1451" y="2233"/>
                    <a:pt x="1506" y="2295"/>
                  </a:cubicBezTo>
                  <a:cubicBezTo>
                    <a:pt x="1567" y="2335"/>
                    <a:pt x="1629" y="2378"/>
                    <a:pt x="1691" y="2419"/>
                  </a:cubicBezTo>
                  <a:cubicBezTo>
                    <a:pt x="2056" y="2668"/>
                    <a:pt x="2422" y="2914"/>
                    <a:pt x="2792" y="3151"/>
                  </a:cubicBezTo>
                  <a:cubicBezTo>
                    <a:pt x="2626" y="3036"/>
                    <a:pt x="2472" y="2926"/>
                    <a:pt x="2314" y="2817"/>
                  </a:cubicBezTo>
                  <a:cubicBezTo>
                    <a:pt x="2070" y="2649"/>
                    <a:pt x="1829" y="2482"/>
                    <a:pt x="1587" y="2315"/>
                  </a:cubicBezTo>
                  <a:cubicBezTo>
                    <a:pt x="1560" y="2295"/>
                    <a:pt x="1518" y="2276"/>
                    <a:pt x="1502" y="2249"/>
                  </a:cubicBezTo>
                  <a:cubicBezTo>
                    <a:pt x="1480" y="2221"/>
                    <a:pt x="1456" y="2192"/>
                    <a:pt x="1432" y="2162"/>
                  </a:cubicBezTo>
                  <a:cubicBezTo>
                    <a:pt x="1385" y="2105"/>
                    <a:pt x="1337" y="2046"/>
                    <a:pt x="1292" y="1989"/>
                  </a:cubicBezTo>
                  <a:cubicBezTo>
                    <a:pt x="1209" y="1888"/>
                    <a:pt x="1129" y="1789"/>
                    <a:pt x="1047" y="1690"/>
                  </a:cubicBezTo>
                  <a:cubicBezTo>
                    <a:pt x="1052" y="1616"/>
                    <a:pt x="1054" y="1546"/>
                    <a:pt x="1058" y="1479"/>
                  </a:cubicBezTo>
                  <a:cubicBezTo>
                    <a:pt x="1072" y="1196"/>
                    <a:pt x="1084" y="912"/>
                    <a:pt x="1089" y="628"/>
                  </a:cubicBezTo>
                  <a:cubicBezTo>
                    <a:pt x="1092" y="419"/>
                    <a:pt x="1096" y="210"/>
                    <a:pt x="109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8" name="Google Shape;2608;p25"/>
            <p:cNvSpPr/>
            <p:nvPr/>
          </p:nvSpPr>
          <p:spPr>
            <a:xfrm>
              <a:off x="3649163" y="1907725"/>
              <a:ext cx="91875" cy="107575"/>
            </a:xfrm>
            <a:custGeom>
              <a:avLst/>
              <a:gdLst/>
              <a:ahLst/>
              <a:cxnLst/>
              <a:rect l="l" t="t" r="r" b="b"/>
              <a:pathLst>
                <a:path w="3675" h="4303" extrusionOk="0">
                  <a:moveTo>
                    <a:pt x="3675" y="1"/>
                  </a:moveTo>
                  <a:cubicBezTo>
                    <a:pt x="3486" y="237"/>
                    <a:pt x="3302" y="468"/>
                    <a:pt x="3118" y="701"/>
                  </a:cubicBezTo>
                  <a:cubicBezTo>
                    <a:pt x="2977" y="879"/>
                    <a:pt x="2838" y="1056"/>
                    <a:pt x="2699" y="1235"/>
                  </a:cubicBezTo>
                  <a:cubicBezTo>
                    <a:pt x="2564" y="1419"/>
                    <a:pt x="2440" y="1608"/>
                    <a:pt x="2312" y="1797"/>
                  </a:cubicBezTo>
                  <a:cubicBezTo>
                    <a:pt x="2184" y="1985"/>
                    <a:pt x="2056" y="2172"/>
                    <a:pt x="1929" y="2360"/>
                  </a:cubicBezTo>
                  <a:cubicBezTo>
                    <a:pt x="1866" y="2452"/>
                    <a:pt x="1803" y="2555"/>
                    <a:pt x="1740" y="2639"/>
                  </a:cubicBezTo>
                  <a:cubicBezTo>
                    <a:pt x="1658" y="2715"/>
                    <a:pt x="1573" y="2792"/>
                    <a:pt x="1491" y="2868"/>
                  </a:cubicBezTo>
                  <a:cubicBezTo>
                    <a:pt x="1238" y="3102"/>
                    <a:pt x="981" y="3333"/>
                    <a:pt x="735" y="3575"/>
                  </a:cubicBezTo>
                  <a:cubicBezTo>
                    <a:pt x="492" y="3815"/>
                    <a:pt x="247" y="4056"/>
                    <a:pt x="0" y="4303"/>
                  </a:cubicBezTo>
                  <a:cubicBezTo>
                    <a:pt x="219" y="4093"/>
                    <a:pt x="434" y="3890"/>
                    <a:pt x="650" y="3685"/>
                  </a:cubicBezTo>
                  <a:cubicBezTo>
                    <a:pt x="975" y="3367"/>
                    <a:pt x="1320" y="3064"/>
                    <a:pt x="1656" y="2753"/>
                  </a:cubicBezTo>
                  <a:cubicBezTo>
                    <a:pt x="1697" y="2713"/>
                    <a:pt x="1742" y="2683"/>
                    <a:pt x="1781" y="2631"/>
                  </a:cubicBezTo>
                  <a:cubicBezTo>
                    <a:pt x="1813" y="2583"/>
                    <a:pt x="1846" y="2534"/>
                    <a:pt x="1878" y="2488"/>
                  </a:cubicBezTo>
                  <a:cubicBezTo>
                    <a:pt x="1941" y="2391"/>
                    <a:pt x="2006" y="2297"/>
                    <a:pt x="2070" y="2201"/>
                  </a:cubicBezTo>
                  <a:cubicBezTo>
                    <a:pt x="2198" y="2011"/>
                    <a:pt x="2327" y="1820"/>
                    <a:pt x="2455" y="1630"/>
                  </a:cubicBezTo>
                  <a:cubicBezTo>
                    <a:pt x="2553" y="1491"/>
                    <a:pt x="2641" y="1344"/>
                    <a:pt x="2746" y="1211"/>
                  </a:cubicBezTo>
                  <a:cubicBezTo>
                    <a:pt x="2850" y="1076"/>
                    <a:pt x="2953" y="941"/>
                    <a:pt x="3057" y="807"/>
                  </a:cubicBezTo>
                  <a:cubicBezTo>
                    <a:pt x="3260" y="539"/>
                    <a:pt x="3464" y="274"/>
                    <a:pt x="3675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9" name="Google Shape;2609;p25"/>
            <p:cNvSpPr/>
            <p:nvPr/>
          </p:nvSpPr>
          <p:spPr>
            <a:xfrm>
              <a:off x="3526638" y="1931975"/>
              <a:ext cx="101900" cy="83175"/>
            </a:xfrm>
            <a:custGeom>
              <a:avLst/>
              <a:gdLst/>
              <a:ahLst/>
              <a:cxnLst/>
              <a:rect l="l" t="t" r="r" b="b"/>
              <a:pathLst>
                <a:path w="4076" h="3327" extrusionOk="0">
                  <a:moveTo>
                    <a:pt x="1" y="1"/>
                  </a:moveTo>
                  <a:lnTo>
                    <a:pt x="1" y="1"/>
                  </a:lnTo>
                  <a:cubicBezTo>
                    <a:pt x="228" y="167"/>
                    <a:pt x="450" y="330"/>
                    <a:pt x="674" y="490"/>
                  </a:cubicBezTo>
                  <a:cubicBezTo>
                    <a:pt x="846" y="615"/>
                    <a:pt x="1018" y="740"/>
                    <a:pt x="1191" y="863"/>
                  </a:cubicBezTo>
                  <a:cubicBezTo>
                    <a:pt x="1285" y="918"/>
                    <a:pt x="1348" y="1000"/>
                    <a:pt x="1422" y="1082"/>
                  </a:cubicBezTo>
                  <a:cubicBezTo>
                    <a:pt x="1494" y="1162"/>
                    <a:pt x="1568" y="1241"/>
                    <a:pt x="1640" y="1321"/>
                  </a:cubicBezTo>
                  <a:cubicBezTo>
                    <a:pt x="1784" y="1480"/>
                    <a:pt x="1930" y="1636"/>
                    <a:pt x="2075" y="1794"/>
                  </a:cubicBezTo>
                  <a:cubicBezTo>
                    <a:pt x="2222" y="1946"/>
                    <a:pt x="2358" y="2126"/>
                    <a:pt x="2540" y="2236"/>
                  </a:cubicBezTo>
                  <a:cubicBezTo>
                    <a:pt x="3049" y="2605"/>
                    <a:pt x="3560" y="2972"/>
                    <a:pt x="4075" y="3327"/>
                  </a:cubicBezTo>
                  <a:cubicBezTo>
                    <a:pt x="3849" y="3159"/>
                    <a:pt x="3629" y="2998"/>
                    <a:pt x="3409" y="2834"/>
                  </a:cubicBezTo>
                  <a:cubicBezTo>
                    <a:pt x="3067" y="2587"/>
                    <a:pt x="2730" y="2338"/>
                    <a:pt x="2392" y="2091"/>
                  </a:cubicBezTo>
                  <a:cubicBezTo>
                    <a:pt x="2102" y="1782"/>
                    <a:pt x="1817" y="1471"/>
                    <a:pt x="1530" y="1159"/>
                  </a:cubicBezTo>
                  <a:cubicBezTo>
                    <a:pt x="1475" y="1101"/>
                    <a:pt x="1420" y="1042"/>
                    <a:pt x="1365" y="982"/>
                  </a:cubicBezTo>
                  <a:cubicBezTo>
                    <a:pt x="1335" y="954"/>
                    <a:pt x="1316" y="921"/>
                    <a:pt x="1277" y="895"/>
                  </a:cubicBezTo>
                  <a:cubicBezTo>
                    <a:pt x="1245" y="872"/>
                    <a:pt x="1212" y="850"/>
                    <a:pt x="1179" y="827"/>
                  </a:cubicBezTo>
                  <a:cubicBezTo>
                    <a:pt x="1048" y="735"/>
                    <a:pt x="918" y="643"/>
                    <a:pt x="786" y="551"/>
                  </a:cubicBezTo>
                  <a:cubicBezTo>
                    <a:pt x="527" y="370"/>
                    <a:pt x="266" y="187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0" name="Google Shape;2610;p25"/>
            <p:cNvSpPr/>
            <p:nvPr/>
          </p:nvSpPr>
          <p:spPr>
            <a:xfrm>
              <a:off x="3505263" y="1947500"/>
              <a:ext cx="5875" cy="40800"/>
            </a:xfrm>
            <a:custGeom>
              <a:avLst/>
              <a:gdLst/>
              <a:ahLst/>
              <a:cxnLst/>
              <a:rect l="l" t="t" r="r" b="b"/>
              <a:pathLst>
                <a:path w="235" h="1632" extrusionOk="0">
                  <a:moveTo>
                    <a:pt x="234" y="0"/>
                  </a:moveTo>
                  <a:lnTo>
                    <a:pt x="234" y="0"/>
                  </a:lnTo>
                  <a:cubicBezTo>
                    <a:pt x="216" y="97"/>
                    <a:pt x="203" y="176"/>
                    <a:pt x="187" y="256"/>
                  </a:cubicBezTo>
                  <a:cubicBezTo>
                    <a:pt x="141" y="514"/>
                    <a:pt x="103" y="776"/>
                    <a:pt x="69" y="1036"/>
                  </a:cubicBezTo>
                  <a:cubicBezTo>
                    <a:pt x="43" y="1234"/>
                    <a:pt x="20" y="1434"/>
                    <a:pt x="1" y="1632"/>
                  </a:cubicBezTo>
                  <a:cubicBezTo>
                    <a:pt x="18" y="1534"/>
                    <a:pt x="31" y="1454"/>
                    <a:pt x="45" y="1375"/>
                  </a:cubicBezTo>
                  <a:cubicBezTo>
                    <a:pt x="89" y="1116"/>
                    <a:pt x="130" y="851"/>
                    <a:pt x="166" y="587"/>
                  </a:cubicBezTo>
                  <a:cubicBezTo>
                    <a:pt x="192" y="391"/>
                    <a:pt x="216" y="198"/>
                    <a:pt x="234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1" name="Google Shape;2611;p25"/>
            <p:cNvSpPr/>
            <p:nvPr/>
          </p:nvSpPr>
          <p:spPr>
            <a:xfrm>
              <a:off x="3450213" y="1984775"/>
              <a:ext cx="40775" cy="5800"/>
            </a:xfrm>
            <a:custGeom>
              <a:avLst/>
              <a:gdLst/>
              <a:ahLst/>
              <a:cxnLst/>
              <a:rect l="l" t="t" r="r" b="b"/>
              <a:pathLst>
                <a:path w="1631" h="232" extrusionOk="0">
                  <a:moveTo>
                    <a:pt x="1" y="0"/>
                  </a:moveTo>
                  <a:cubicBezTo>
                    <a:pt x="97" y="17"/>
                    <a:pt x="177" y="31"/>
                    <a:pt x="258" y="44"/>
                  </a:cubicBezTo>
                  <a:cubicBezTo>
                    <a:pt x="521" y="87"/>
                    <a:pt x="784" y="129"/>
                    <a:pt x="1047" y="164"/>
                  </a:cubicBezTo>
                  <a:cubicBezTo>
                    <a:pt x="1241" y="189"/>
                    <a:pt x="1434" y="214"/>
                    <a:pt x="1630" y="231"/>
                  </a:cubicBezTo>
                  <a:cubicBezTo>
                    <a:pt x="1535" y="214"/>
                    <a:pt x="1455" y="201"/>
                    <a:pt x="1376" y="187"/>
                  </a:cubicBezTo>
                  <a:cubicBezTo>
                    <a:pt x="1116" y="145"/>
                    <a:pt x="856" y="105"/>
                    <a:pt x="595" y="72"/>
                  </a:cubicBezTo>
                  <a:cubicBezTo>
                    <a:pt x="397" y="47"/>
                    <a:pt x="199" y="22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2" name="Google Shape;2612;p25"/>
            <p:cNvSpPr/>
            <p:nvPr/>
          </p:nvSpPr>
          <p:spPr>
            <a:xfrm>
              <a:off x="3469938" y="2015500"/>
              <a:ext cx="60575" cy="3450"/>
            </a:xfrm>
            <a:custGeom>
              <a:avLst/>
              <a:gdLst/>
              <a:ahLst/>
              <a:cxnLst/>
              <a:rect l="l" t="t" r="r" b="b"/>
              <a:pathLst>
                <a:path w="2423" h="138" extrusionOk="0">
                  <a:moveTo>
                    <a:pt x="1200" y="0"/>
                  </a:moveTo>
                  <a:cubicBezTo>
                    <a:pt x="1191" y="0"/>
                    <a:pt x="1182" y="0"/>
                    <a:pt x="1173" y="1"/>
                  </a:cubicBezTo>
                  <a:cubicBezTo>
                    <a:pt x="1077" y="7"/>
                    <a:pt x="981" y="13"/>
                    <a:pt x="883" y="19"/>
                  </a:cubicBezTo>
                  <a:cubicBezTo>
                    <a:pt x="598" y="40"/>
                    <a:pt x="325" y="61"/>
                    <a:pt x="1" y="85"/>
                  </a:cubicBezTo>
                  <a:cubicBezTo>
                    <a:pt x="137" y="79"/>
                    <a:pt x="260" y="74"/>
                    <a:pt x="382" y="69"/>
                  </a:cubicBezTo>
                  <a:cubicBezTo>
                    <a:pt x="583" y="61"/>
                    <a:pt x="778" y="51"/>
                    <a:pt x="970" y="42"/>
                  </a:cubicBezTo>
                  <a:cubicBezTo>
                    <a:pt x="1044" y="42"/>
                    <a:pt x="1120" y="32"/>
                    <a:pt x="1193" y="32"/>
                  </a:cubicBezTo>
                  <a:cubicBezTo>
                    <a:pt x="1216" y="32"/>
                    <a:pt x="1239" y="33"/>
                    <a:pt x="1262" y="36"/>
                  </a:cubicBezTo>
                  <a:cubicBezTo>
                    <a:pt x="1360" y="45"/>
                    <a:pt x="1456" y="56"/>
                    <a:pt x="1556" y="64"/>
                  </a:cubicBezTo>
                  <a:cubicBezTo>
                    <a:pt x="1844" y="92"/>
                    <a:pt x="2134" y="119"/>
                    <a:pt x="2423" y="138"/>
                  </a:cubicBezTo>
                  <a:cubicBezTo>
                    <a:pt x="2287" y="122"/>
                    <a:pt x="2166" y="106"/>
                    <a:pt x="2044" y="89"/>
                  </a:cubicBezTo>
                  <a:cubicBezTo>
                    <a:pt x="1847" y="67"/>
                    <a:pt x="1655" y="45"/>
                    <a:pt x="1465" y="24"/>
                  </a:cubicBezTo>
                  <a:cubicBezTo>
                    <a:pt x="1376" y="16"/>
                    <a:pt x="1291" y="0"/>
                    <a:pt x="120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3" name="Google Shape;2613;p25"/>
            <p:cNvSpPr/>
            <p:nvPr/>
          </p:nvSpPr>
          <p:spPr>
            <a:xfrm>
              <a:off x="3538613" y="1968800"/>
              <a:ext cx="2875" cy="44250"/>
            </a:xfrm>
            <a:custGeom>
              <a:avLst/>
              <a:gdLst/>
              <a:ahLst/>
              <a:cxnLst/>
              <a:rect l="l" t="t" r="r" b="b"/>
              <a:pathLst>
                <a:path w="115" h="1770" extrusionOk="0">
                  <a:moveTo>
                    <a:pt x="115" y="1"/>
                  </a:moveTo>
                  <a:lnTo>
                    <a:pt x="115" y="1"/>
                  </a:lnTo>
                  <a:cubicBezTo>
                    <a:pt x="105" y="105"/>
                    <a:pt x="97" y="191"/>
                    <a:pt x="88" y="278"/>
                  </a:cubicBezTo>
                  <a:cubicBezTo>
                    <a:pt x="64" y="560"/>
                    <a:pt x="42" y="842"/>
                    <a:pt x="27" y="1124"/>
                  </a:cubicBezTo>
                  <a:cubicBezTo>
                    <a:pt x="15" y="1340"/>
                    <a:pt x="7" y="1555"/>
                    <a:pt x="0" y="1769"/>
                  </a:cubicBezTo>
                  <a:cubicBezTo>
                    <a:pt x="9" y="1666"/>
                    <a:pt x="17" y="1579"/>
                    <a:pt x="24" y="1491"/>
                  </a:cubicBezTo>
                  <a:cubicBezTo>
                    <a:pt x="49" y="1207"/>
                    <a:pt x="70" y="921"/>
                    <a:pt x="86" y="634"/>
                  </a:cubicBezTo>
                  <a:cubicBezTo>
                    <a:pt x="97" y="424"/>
                    <a:pt x="106" y="211"/>
                    <a:pt x="115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4" name="Google Shape;2614;p25"/>
            <p:cNvSpPr/>
            <p:nvPr/>
          </p:nvSpPr>
          <p:spPr>
            <a:xfrm>
              <a:off x="3502938" y="2047800"/>
              <a:ext cx="51925" cy="1425"/>
            </a:xfrm>
            <a:custGeom>
              <a:avLst/>
              <a:gdLst/>
              <a:ahLst/>
              <a:cxnLst/>
              <a:rect l="l" t="t" r="r" b="b"/>
              <a:pathLst>
                <a:path w="2077" h="57" extrusionOk="0">
                  <a:moveTo>
                    <a:pt x="1" y="0"/>
                  </a:moveTo>
                  <a:lnTo>
                    <a:pt x="1" y="0"/>
                  </a:lnTo>
                  <a:cubicBezTo>
                    <a:pt x="119" y="6"/>
                    <a:pt x="223" y="11"/>
                    <a:pt x="327" y="16"/>
                  </a:cubicBezTo>
                  <a:cubicBezTo>
                    <a:pt x="662" y="30"/>
                    <a:pt x="998" y="43"/>
                    <a:pt x="1332" y="49"/>
                  </a:cubicBezTo>
                  <a:cubicBezTo>
                    <a:pt x="1520" y="53"/>
                    <a:pt x="1708" y="57"/>
                    <a:pt x="1895" y="57"/>
                  </a:cubicBezTo>
                  <a:cubicBezTo>
                    <a:pt x="1956" y="57"/>
                    <a:pt x="2016" y="56"/>
                    <a:pt x="2077" y="55"/>
                  </a:cubicBezTo>
                  <a:cubicBezTo>
                    <a:pt x="1958" y="49"/>
                    <a:pt x="1854" y="43"/>
                    <a:pt x="1750" y="37"/>
                  </a:cubicBezTo>
                  <a:cubicBezTo>
                    <a:pt x="1420" y="22"/>
                    <a:pt x="1087" y="13"/>
                    <a:pt x="755" y="9"/>
                  </a:cubicBezTo>
                  <a:cubicBezTo>
                    <a:pt x="516" y="5"/>
                    <a:pt x="286" y="4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5" name="Google Shape;2615;p25"/>
            <p:cNvSpPr/>
            <p:nvPr/>
          </p:nvSpPr>
          <p:spPr>
            <a:xfrm>
              <a:off x="3563638" y="2008475"/>
              <a:ext cx="4250" cy="33650"/>
            </a:xfrm>
            <a:custGeom>
              <a:avLst/>
              <a:gdLst/>
              <a:ahLst/>
              <a:cxnLst/>
              <a:rect l="l" t="t" r="r" b="b"/>
              <a:pathLst>
                <a:path w="170" h="1346" extrusionOk="0">
                  <a:moveTo>
                    <a:pt x="170" y="0"/>
                  </a:moveTo>
                  <a:cubicBezTo>
                    <a:pt x="156" y="82"/>
                    <a:pt x="145" y="147"/>
                    <a:pt x="133" y="211"/>
                  </a:cubicBezTo>
                  <a:cubicBezTo>
                    <a:pt x="100" y="425"/>
                    <a:pt x="71" y="639"/>
                    <a:pt x="46" y="853"/>
                  </a:cubicBezTo>
                  <a:cubicBezTo>
                    <a:pt x="31" y="1019"/>
                    <a:pt x="13" y="1182"/>
                    <a:pt x="1" y="1346"/>
                  </a:cubicBezTo>
                  <a:cubicBezTo>
                    <a:pt x="14" y="1264"/>
                    <a:pt x="23" y="1199"/>
                    <a:pt x="34" y="1134"/>
                  </a:cubicBezTo>
                  <a:cubicBezTo>
                    <a:pt x="68" y="919"/>
                    <a:pt x="99" y="702"/>
                    <a:pt x="123" y="483"/>
                  </a:cubicBezTo>
                  <a:cubicBezTo>
                    <a:pt x="142" y="323"/>
                    <a:pt x="160" y="162"/>
                    <a:pt x="17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6" name="Google Shape;2616;p25"/>
            <p:cNvSpPr/>
            <p:nvPr/>
          </p:nvSpPr>
          <p:spPr>
            <a:xfrm>
              <a:off x="3464588" y="2101800"/>
              <a:ext cx="155500" cy="17125"/>
            </a:xfrm>
            <a:custGeom>
              <a:avLst/>
              <a:gdLst/>
              <a:ahLst/>
              <a:cxnLst/>
              <a:rect l="l" t="t" r="r" b="b"/>
              <a:pathLst>
                <a:path w="6220" h="685" extrusionOk="0">
                  <a:moveTo>
                    <a:pt x="6220" y="1"/>
                  </a:moveTo>
                  <a:lnTo>
                    <a:pt x="6220" y="1"/>
                  </a:lnTo>
                  <a:cubicBezTo>
                    <a:pt x="5901" y="113"/>
                    <a:pt x="5587" y="224"/>
                    <a:pt x="5274" y="335"/>
                  </a:cubicBezTo>
                  <a:cubicBezTo>
                    <a:pt x="5156" y="376"/>
                    <a:pt x="5036" y="419"/>
                    <a:pt x="4917" y="463"/>
                  </a:cubicBezTo>
                  <a:lnTo>
                    <a:pt x="4737" y="528"/>
                  </a:lnTo>
                  <a:cubicBezTo>
                    <a:pt x="4686" y="552"/>
                    <a:pt x="4615" y="544"/>
                    <a:pt x="4554" y="555"/>
                  </a:cubicBezTo>
                  <a:cubicBezTo>
                    <a:pt x="4302" y="579"/>
                    <a:pt x="4051" y="602"/>
                    <a:pt x="3799" y="627"/>
                  </a:cubicBezTo>
                  <a:cubicBezTo>
                    <a:pt x="3671" y="646"/>
                    <a:pt x="3543" y="650"/>
                    <a:pt x="3415" y="650"/>
                  </a:cubicBezTo>
                  <a:cubicBezTo>
                    <a:pt x="3315" y="650"/>
                    <a:pt x="3215" y="647"/>
                    <a:pt x="3115" y="647"/>
                  </a:cubicBezTo>
                  <a:cubicBezTo>
                    <a:pt x="3091" y="647"/>
                    <a:pt x="3067" y="647"/>
                    <a:pt x="3043" y="648"/>
                  </a:cubicBezTo>
                  <a:lnTo>
                    <a:pt x="1853" y="648"/>
                  </a:lnTo>
                  <a:cubicBezTo>
                    <a:pt x="1805" y="640"/>
                    <a:pt x="1757" y="633"/>
                    <a:pt x="1710" y="623"/>
                  </a:cubicBezTo>
                  <a:cubicBezTo>
                    <a:pt x="1520" y="591"/>
                    <a:pt x="1329" y="561"/>
                    <a:pt x="1140" y="529"/>
                  </a:cubicBezTo>
                  <a:cubicBezTo>
                    <a:pt x="762" y="465"/>
                    <a:pt x="385" y="404"/>
                    <a:pt x="1" y="341"/>
                  </a:cubicBezTo>
                  <a:lnTo>
                    <a:pt x="1" y="341"/>
                  </a:lnTo>
                  <a:cubicBezTo>
                    <a:pt x="332" y="402"/>
                    <a:pt x="660" y="462"/>
                    <a:pt x="985" y="519"/>
                  </a:cubicBezTo>
                  <a:cubicBezTo>
                    <a:pt x="1237" y="566"/>
                    <a:pt x="1489" y="610"/>
                    <a:pt x="1743" y="655"/>
                  </a:cubicBezTo>
                  <a:cubicBezTo>
                    <a:pt x="1774" y="661"/>
                    <a:pt x="1805" y="666"/>
                    <a:pt x="1837" y="672"/>
                  </a:cubicBezTo>
                  <a:cubicBezTo>
                    <a:pt x="1855" y="675"/>
                    <a:pt x="1871" y="675"/>
                    <a:pt x="1887" y="675"/>
                  </a:cubicBezTo>
                  <a:cubicBezTo>
                    <a:pt x="1893" y="675"/>
                    <a:pt x="1898" y="675"/>
                    <a:pt x="1903" y="675"/>
                  </a:cubicBezTo>
                  <a:cubicBezTo>
                    <a:pt x="1914" y="675"/>
                    <a:pt x="1924" y="675"/>
                    <a:pt x="1935" y="676"/>
                  </a:cubicBezTo>
                  <a:cubicBezTo>
                    <a:pt x="2000" y="676"/>
                    <a:pt x="2063" y="677"/>
                    <a:pt x="2128" y="677"/>
                  </a:cubicBezTo>
                  <a:cubicBezTo>
                    <a:pt x="2256" y="678"/>
                    <a:pt x="2382" y="678"/>
                    <a:pt x="2511" y="680"/>
                  </a:cubicBezTo>
                  <a:cubicBezTo>
                    <a:pt x="2767" y="682"/>
                    <a:pt x="3023" y="683"/>
                    <a:pt x="3279" y="683"/>
                  </a:cubicBezTo>
                  <a:cubicBezTo>
                    <a:pt x="3295" y="683"/>
                    <a:pt x="3310" y="683"/>
                    <a:pt x="3326" y="683"/>
                  </a:cubicBezTo>
                  <a:cubicBezTo>
                    <a:pt x="3382" y="683"/>
                    <a:pt x="3438" y="685"/>
                    <a:pt x="3494" y="685"/>
                  </a:cubicBezTo>
                  <a:cubicBezTo>
                    <a:pt x="3551" y="685"/>
                    <a:pt x="3607" y="683"/>
                    <a:pt x="3664" y="673"/>
                  </a:cubicBezTo>
                  <a:cubicBezTo>
                    <a:pt x="3792" y="661"/>
                    <a:pt x="3920" y="648"/>
                    <a:pt x="4046" y="635"/>
                  </a:cubicBezTo>
                  <a:cubicBezTo>
                    <a:pt x="4234" y="617"/>
                    <a:pt x="4423" y="598"/>
                    <a:pt x="4611" y="579"/>
                  </a:cubicBezTo>
                  <a:cubicBezTo>
                    <a:pt x="4612" y="579"/>
                    <a:pt x="4614" y="579"/>
                    <a:pt x="4615" y="579"/>
                  </a:cubicBezTo>
                  <a:cubicBezTo>
                    <a:pt x="4709" y="579"/>
                    <a:pt x="4801" y="531"/>
                    <a:pt x="4886" y="502"/>
                  </a:cubicBezTo>
                  <a:cubicBezTo>
                    <a:pt x="4975" y="469"/>
                    <a:pt x="5064" y="435"/>
                    <a:pt x="5153" y="403"/>
                  </a:cubicBezTo>
                  <a:cubicBezTo>
                    <a:pt x="5507" y="268"/>
                    <a:pt x="5860" y="135"/>
                    <a:pt x="622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7" name="Google Shape;2617;p25"/>
            <p:cNvSpPr/>
            <p:nvPr/>
          </p:nvSpPr>
          <p:spPr>
            <a:xfrm>
              <a:off x="3486063" y="2081250"/>
              <a:ext cx="23625" cy="31400"/>
            </a:xfrm>
            <a:custGeom>
              <a:avLst/>
              <a:gdLst/>
              <a:ahLst/>
              <a:cxnLst/>
              <a:rect l="l" t="t" r="r" b="b"/>
              <a:pathLst>
                <a:path w="945" h="1256" extrusionOk="0">
                  <a:moveTo>
                    <a:pt x="0" y="1"/>
                  </a:moveTo>
                  <a:lnTo>
                    <a:pt x="0" y="1"/>
                  </a:lnTo>
                  <a:cubicBezTo>
                    <a:pt x="54" y="79"/>
                    <a:pt x="98" y="141"/>
                    <a:pt x="141" y="205"/>
                  </a:cubicBezTo>
                  <a:cubicBezTo>
                    <a:pt x="287" y="409"/>
                    <a:pt x="434" y="612"/>
                    <a:pt x="588" y="809"/>
                  </a:cubicBezTo>
                  <a:cubicBezTo>
                    <a:pt x="704" y="961"/>
                    <a:pt x="824" y="1109"/>
                    <a:pt x="945" y="1256"/>
                  </a:cubicBezTo>
                  <a:cubicBezTo>
                    <a:pt x="890" y="1177"/>
                    <a:pt x="847" y="1115"/>
                    <a:pt x="802" y="1053"/>
                  </a:cubicBezTo>
                  <a:cubicBezTo>
                    <a:pt x="655" y="845"/>
                    <a:pt x="506" y="642"/>
                    <a:pt x="349" y="441"/>
                  </a:cubicBezTo>
                  <a:cubicBezTo>
                    <a:pt x="235" y="293"/>
                    <a:pt x="120" y="145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8" name="Google Shape;2618;p25"/>
            <p:cNvSpPr/>
            <p:nvPr/>
          </p:nvSpPr>
          <p:spPr>
            <a:xfrm>
              <a:off x="3514863" y="2075100"/>
              <a:ext cx="33000" cy="35375"/>
            </a:xfrm>
            <a:custGeom>
              <a:avLst/>
              <a:gdLst/>
              <a:ahLst/>
              <a:cxnLst/>
              <a:rect l="l" t="t" r="r" b="b"/>
              <a:pathLst>
                <a:path w="1320" h="1415" extrusionOk="0">
                  <a:moveTo>
                    <a:pt x="1" y="1"/>
                  </a:moveTo>
                  <a:lnTo>
                    <a:pt x="1" y="1"/>
                  </a:lnTo>
                  <a:cubicBezTo>
                    <a:pt x="74" y="86"/>
                    <a:pt x="137" y="160"/>
                    <a:pt x="199" y="233"/>
                  </a:cubicBezTo>
                  <a:cubicBezTo>
                    <a:pt x="403" y="466"/>
                    <a:pt x="606" y="699"/>
                    <a:pt x="823" y="918"/>
                  </a:cubicBezTo>
                  <a:cubicBezTo>
                    <a:pt x="987" y="1085"/>
                    <a:pt x="1153" y="1251"/>
                    <a:pt x="1319" y="1415"/>
                  </a:cubicBezTo>
                  <a:cubicBezTo>
                    <a:pt x="1244" y="1333"/>
                    <a:pt x="1179" y="1262"/>
                    <a:pt x="1114" y="1190"/>
                  </a:cubicBezTo>
                  <a:cubicBezTo>
                    <a:pt x="1005" y="1072"/>
                    <a:pt x="900" y="960"/>
                    <a:pt x="793" y="847"/>
                  </a:cubicBezTo>
                  <a:cubicBezTo>
                    <a:pt x="686" y="736"/>
                    <a:pt x="583" y="616"/>
                    <a:pt x="475" y="503"/>
                  </a:cubicBezTo>
                  <a:cubicBezTo>
                    <a:pt x="320" y="333"/>
                    <a:pt x="162" y="165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9" name="Google Shape;2619;p25"/>
            <p:cNvSpPr/>
            <p:nvPr/>
          </p:nvSpPr>
          <p:spPr>
            <a:xfrm>
              <a:off x="3551438" y="2078125"/>
              <a:ext cx="20575" cy="33125"/>
            </a:xfrm>
            <a:custGeom>
              <a:avLst/>
              <a:gdLst/>
              <a:ahLst/>
              <a:cxnLst/>
              <a:rect l="l" t="t" r="r" b="b"/>
              <a:pathLst>
                <a:path w="823" h="1325" extrusionOk="0">
                  <a:moveTo>
                    <a:pt x="1" y="1"/>
                  </a:moveTo>
                  <a:cubicBezTo>
                    <a:pt x="46" y="83"/>
                    <a:pt x="85" y="149"/>
                    <a:pt x="121" y="215"/>
                  </a:cubicBezTo>
                  <a:cubicBezTo>
                    <a:pt x="245" y="431"/>
                    <a:pt x="376" y="642"/>
                    <a:pt x="511" y="852"/>
                  </a:cubicBezTo>
                  <a:cubicBezTo>
                    <a:pt x="614" y="1011"/>
                    <a:pt x="716" y="1170"/>
                    <a:pt x="823" y="1324"/>
                  </a:cubicBezTo>
                  <a:cubicBezTo>
                    <a:pt x="775" y="1244"/>
                    <a:pt x="737" y="1178"/>
                    <a:pt x="699" y="1112"/>
                  </a:cubicBezTo>
                  <a:cubicBezTo>
                    <a:pt x="571" y="896"/>
                    <a:pt x="441" y="680"/>
                    <a:pt x="307" y="467"/>
                  </a:cubicBezTo>
                  <a:cubicBezTo>
                    <a:pt x="208" y="309"/>
                    <a:pt x="106" y="154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0" name="Google Shape;2620;p25"/>
            <p:cNvSpPr/>
            <p:nvPr/>
          </p:nvSpPr>
          <p:spPr>
            <a:xfrm>
              <a:off x="3490888" y="2128625"/>
              <a:ext cx="19425" cy="26100"/>
            </a:xfrm>
            <a:custGeom>
              <a:avLst/>
              <a:gdLst/>
              <a:ahLst/>
              <a:cxnLst/>
              <a:rect l="l" t="t" r="r" b="b"/>
              <a:pathLst>
                <a:path w="777" h="1044" extrusionOk="0">
                  <a:moveTo>
                    <a:pt x="776" y="0"/>
                  </a:moveTo>
                  <a:cubicBezTo>
                    <a:pt x="725" y="63"/>
                    <a:pt x="687" y="112"/>
                    <a:pt x="648" y="159"/>
                  </a:cubicBezTo>
                  <a:cubicBezTo>
                    <a:pt x="521" y="323"/>
                    <a:pt x="393" y="487"/>
                    <a:pt x="272" y="656"/>
                  </a:cubicBezTo>
                  <a:cubicBezTo>
                    <a:pt x="179" y="785"/>
                    <a:pt x="88" y="913"/>
                    <a:pt x="1" y="1044"/>
                  </a:cubicBezTo>
                  <a:cubicBezTo>
                    <a:pt x="51" y="981"/>
                    <a:pt x="89" y="933"/>
                    <a:pt x="128" y="884"/>
                  </a:cubicBezTo>
                  <a:cubicBezTo>
                    <a:pt x="256" y="718"/>
                    <a:pt x="385" y="552"/>
                    <a:pt x="507" y="381"/>
                  </a:cubicBezTo>
                  <a:cubicBezTo>
                    <a:pt x="599" y="256"/>
                    <a:pt x="688" y="129"/>
                    <a:pt x="77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1" name="Google Shape;2621;p25"/>
            <p:cNvSpPr/>
            <p:nvPr/>
          </p:nvSpPr>
          <p:spPr>
            <a:xfrm>
              <a:off x="3513138" y="2131550"/>
              <a:ext cx="31275" cy="36725"/>
            </a:xfrm>
            <a:custGeom>
              <a:avLst/>
              <a:gdLst/>
              <a:ahLst/>
              <a:cxnLst/>
              <a:rect l="l" t="t" r="r" b="b"/>
              <a:pathLst>
                <a:path w="1251" h="1469" extrusionOk="0">
                  <a:moveTo>
                    <a:pt x="1250" y="1"/>
                  </a:moveTo>
                  <a:cubicBezTo>
                    <a:pt x="1174" y="83"/>
                    <a:pt x="1111" y="154"/>
                    <a:pt x="1046" y="226"/>
                  </a:cubicBezTo>
                  <a:cubicBezTo>
                    <a:pt x="837" y="455"/>
                    <a:pt x="634" y="691"/>
                    <a:pt x="434" y="931"/>
                  </a:cubicBezTo>
                  <a:cubicBezTo>
                    <a:pt x="288" y="1108"/>
                    <a:pt x="140" y="1285"/>
                    <a:pt x="0" y="1469"/>
                  </a:cubicBezTo>
                  <a:cubicBezTo>
                    <a:pt x="76" y="1387"/>
                    <a:pt x="140" y="1315"/>
                    <a:pt x="204" y="1244"/>
                  </a:cubicBezTo>
                  <a:cubicBezTo>
                    <a:pt x="407" y="1015"/>
                    <a:pt x="609" y="781"/>
                    <a:pt x="805" y="545"/>
                  </a:cubicBezTo>
                  <a:cubicBezTo>
                    <a:pt x="954" y="365"/>
                    <a:pt x="1105" y="184"/>
                    <a:pt x="125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2" name="Google Shape;2622;p25"/>
            <p:cNvSpPr/>
            <p:nvPr/>
          </p:nvSpPr>
          <p:spPr>
            <a:xfrm>
              <a:off x="3545763" y="2135775"/>
              <a:ext cx="23625" cy="62100"/>
            </a:xfrm>
            <a:custGeom>
              <a:avLst/>
              <a:gdLst/>
              <a:ahLst/>
              <a:cxnLst/>
              <a:rect l="l" t="t" r="r" b="b"/>
              <a:pathLst>
                <a:path w="945" h="2484" extrusionOk="0">
                  <a:moveTo>
                    <a:pt x="945" y="1"/>
                  </a:moveTo>
                  <a:cubicBezTo>
                    <a:pt x="902" y="144"/>
                    <a:pt x="863" y="272"/>
                    <a:pt x="824" y="404"/>
                  </a:cubicBezTo>
                  <a:cubicBezTo>
                    <a:pt x="760" y="612"/>
                    <a:pt x="700" y="818"/>
                    <a:pt x="640" y="1023"/>
                  </a:cubicBezTo>
                  <a:cubicBezTo>
                    <a:pt x="625" y="1075"/>
                    <a:pt x="612" y="1127"/>
                    <a:pt x="596" y="1179"/>
                  </a:cubicBezTo>
                  <a:cubicBezTo>
                    <a:pt x="579" y="1232"/>
                    <a:pt x="572" y="1281"/>
                    <a:pt x="545" y="1329"/>
                  </a:cubicBezTo>
                  <a:cubicBezTo>
                    <a:pt x="497" y="1426"/>
                    <a:pt x="450" y="1521"/>
                    <a:pt x="404" y="1619"/>
                  </a:cubicBezTo>
                  <a:cubicBezTo>
                    <a:pt x="266" y="1905"/>
                    <a:pt x="130" y="2193"/>
                    <a:pt x="0" y="2484"/>
                  </a:cubicBezTo>
                  <a:cubicBezTo>
                    <a:pt x="68" y="2351"/>
                    <a:pt x="129" y="2231"/>
                    <a:pt x="190" y="2111"/>
                  </a:cubicBezTo>
                  <a:cubicBezTo>
                    <a:pt x="285" y="1916"/>
                    <a:pt x="379" y="1728"/>
                    <a:pt x="472" y="1539"/>
                  </a:cubicBezTo>
                  <a:cubicBezTo>
                    <a:pt x="516" y="1442"/>
                    <a:pt x="572" y="1355"/>
                    <a:pt x="607" y="1250"/>
                  </a:cubicBezTo>
                  <a:cubicBezTo>
                    <a:pt x="634" y="1147"/>
                    <a:pt x="663" y="1044"/>
                    <a:pt x="691" y="940"/>
                  </a:cubicBezTo>
                  <a:cubicBezTo>
                    <a:pt x="772" y="637"/>
                    <a:pt x="852" y="343"/>
                    <a:pt x="945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3" name="Google Shape;2623;p25"/>
            <p:cNvSpPr/>
            <p:nvPr/>
          </p:nvSpPr>
          <p:spPr>
            <a:xfrm>
              <a:off x="3592088" y="2036300"/>
              <a:ext cx="3175" cy="31100"/>
            </a:xfrm>
            <a:custGeom>
              <a:avLst/>
              <a:gdLst/>
              <a:ahLst/>
              <a:cxnLst/>
              <a:rect l="l" t="t" r="r" b="b"/>
              <a:pathLst>
                <a:path w="127" h="1244" extrusionOk="0">
                  <a:moveTo>
                    <a:pt x="126" y="0"/>
                  </a:moveTo>
                  <a:lnTo>
                    <a:pt x="126" y="0"/>
                  </a:lnTo>
                  <a:cubicBezTo>
                    <a:pt x="115" y="79"/>
                    <a:pt x="107" y="136"/>
                    <a:pt x="100" y="195"/>
                  </a:cubicBezTo>
                  <a:cubicBezTo>
                    <a:pt x="71" y="392"/>
                    <a:pt x="51" y="590"/>
                    <a:pt x="32" y="789"/>
                  </a:cubicBezTo>
                  <a:cubicBezTo>
                    <a:pt x="21" y="941"/>
                    <a:pt x="9" y="1092"/>
                    <a:pt x="0" y="1243"/>
                  </a:cubicBezTo>
                  <a:cubicBezTo>
                    <a:pt x="10" y="1166"/>
                    <a:pt x="19" y="1107"/>
                    <a:pt x="26" y="1047"/>
                  </a:cubicBezTo>
                  <a:cubicBezTo>
                    <a:pt x="52" y="847"/>
                    <a:pt x="75" y="647"/>
                    <a:pt x="93" y="447"/>
                  </a:cubicBezTo>
                  <a:cubicBezTo>
                    <a:pt x="107" y="299"/>
                    <a:pt x="119" y="151"/>
                    <a:pt x="12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4" name="Google Shape;2624;p25"/>
            <p:cNvSpPr/>
            <p:nvPr/>
          </p:nvSpPr>
          <p:spPr>
            <a:xfrm>
              <a:off x="3527613" y="1955225"/>
              <a:ext cx="22200" cy="5050"/>
            </a:xfrm>
            <a:custGeom>
              <a:avLst/>
              <a:gdLst/>
              <a:ahLst/>
              <a:cxnLst/>
              <a:rect l="l" t="t" r="r" b="b"/>
              <a:pathLst>
                <a:path w="888" h="202" extrusionOk="0">
                  <a:moveTo>
                    <a:pt x="1" y="1"/>
                  </a:moveTo>
                  <a:cubicBezTo>
                    <a:pt x="60" y="15"/>
                    <a:pt x="100" y="27"/>
                    <a:pt x="140" y="38"/>
                  </a:cubicBezTo>
                  <a:cubicBezTo>
                    <a:pt x="282" y="76"/>
                    <a:pt x="424" y="112"/>
                    <a:pt x="568" y="141"/>
                  </a:cubicBezTo>
                  <a:cubicBezTo>
                    <a:pt x="674" y="164"/>
                    <a:pt x="779" y="186"/>
                    <a:pt x="888" y="201"/>
                  </a:cubicBezTo>
                  <a:cubicBezTo>
                    <a:pt x="830" y="184"/>
                    <a:pt x="790" y="173"/>
                    <a:pt x="751" y="161"/>
                  </a:cubicBezTo>
                  <a:cubicBezTo>
                    <a:pt x="610" y="124"/>
                    <a:pt x="469" y="90"/>
                    <a:pt x="326" y="62"/>
                  </a:cubicBezTo>
                  <a:cubicBezTo>
                    <a:pt x="219" y="40"/>
                    <a:pt x="110" y="18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5" name="Google Shape;2625;p25"/>
            <p:cNvSpPr/>
            <p:nvPr/>
          </p:nvSpPr>
          <p:spPr>
            <a:xfrm>
              <a:off x="3558213" y="1912250"/>
              <a:ext cx="3100" cy="40425"/>
            </a:xfrm>
            <a:custGeom>
              <a:avLst/>
              <a:gdLst/>
              <a:ahLst/>
              <a:cxnLst/>
              <a:rect l="l" t="t" r="r" b="b"/>
              <a:pathLst>
                <a:path w="124" h="1617" extrusionOk="0">
                  <a:moveTo>
                    <a:pt x="124" y="1"/>
                  </a:moveTo>
                  <a:cubicBezTo>
                    <a:pt x="114" y="97"/>
                    <a:pt x="104" y="177"/>
                    <a:pt x="96" y="254"/>
                  </a:cubicBezTo>
                  <a:cubicBezTo>
                    <a:pt x="69" y="511"/>
                    <a:pt x="47" y="770"/>
                    <a:pt x="31" y="1028"/>
                  </a:cubicBezTo>
                  <a:cubicBezTo>
                    <a:pt x="18" y="1224"/>
                    <a:pt x="6" y="1421"/>
                    <a:pt x="0" y="1617"/>
                  </a:cubicBezTo>
                  <a:cubicBezTo>
                    <a:pt x="11" y="1520"/>
                    <a:pt x="18" y="1441"/>
                    <a:pt x="26" y="1362"/>
                  </a:cubicBezTo>
                  <a:cubicBezTo>
                    <a:pt x="53" y="1103"/>
                    <a:pt x="75" y="841"/>
                    <a:pt x="92" y="579"/>
                  </a:cubicBezTo>
                  <a:cubicBezTo>
                    <a:pt x="104" y="387"/>
                    <a:pt x="118" y="193"/>
                    <a:pt x="124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6" name="Google Shape;2626;p25"/>
            <p:cNvSpPr/>
            <p:nvPr/>
          </p:nvSpPr>
          <p:spPr>
            <a:xfrm>
              <a:off x="3581413" y="1933525"/>
              <a:ext cx="2900" cy="38075"/>
            </a:xfrm>
            <a:custGeom>
              <a:avLst/>
              <a:gdLst/>
              <a:ahLst/>
              <a:cxnLst/>
              <a:rect l="l" t="t" r="r" b="b"/>
              <a:pathLst>
                <a:path w="116" h="1523" extrusionOk="0">
                  <a:moveTo>
                    <a:pt x="116" y="0"/>
                  </a:moveTo>
                  <a:cubicBezTo>
                    <a:pt x="105" y="92"/>
                    <a:pt x="95" y="165"/>
                    <a:pt x="87" y="239"/>
                  </a:cubicBezTo>
                  <a:cubicBezTo>
                    <a:pt x="62" y="480"/>
                    <a:pt x="42" y="723"/>
                    <a:pt x="27" y="966"/>
                  </a:cubicBezTo>
                  <a:cubicBezTo>
                    <a:pt x="15" y="1151"/>
                    <a:pt x="7" y="1336"/>
                    <a:pt x="1" y="1523"/>
                  </a:cubicBezTo>
                  <a:cubicBezTo>
                    <a:pt x="9" y="1431"/>
                    <a:pt x="18" y="1358"/>
                    <a:pt x="25" y="1283"/>
                  </a:cubicBezTo>
                  <a:cubicBezTo>
                    <a:pt x="50" y="1039"/>
                    <a:pt x="73" y="791"/>
                    <a:pt x="87" y="546"/>
                  </a:cubicBezTo>
                  <a:cubicBezTo>
                    <a:pt x="100" y="363"/>
                    <a:pt x="111" y="182"/>
                    <a:pt x="11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7" name="Google Shape;2627;p25"/>
            <p:cNvSpPr/>
            <p:nvPr/>
          </p:nvSpPr>
          <p:spPr>
            <a:xfrm>
              <a:off x="3603238" y="1949900"/>
              <a:ext cx="1800" cy="39175"/>
            </a:xfrm>
            <a:custGeom>
              <a:avLst/>
              <a:gdLst/>
              <a:ahLst/>
              <a:cxnLst/>
              <a:rect l="l" t="t" r="r" b="b"/>
              <a:pathLst>
                <a:path w="72" h="1567" extrusionOk="0">
                  <a:moveTo>
                    <a:pt x="72" y="1"/>
                  </a:moveTo>
                  <a:cubicBezTo>
                    <a:pt x="65" y="95"/>
                    <a:pt x="58" y="171"/>
                    <a:pt x="51" y="247"/>
                  </a:cubicBezTo>
                  <a:cubicBezTo>
                    <a:pt x="33" y="496"/>
                    <a:pt x="21" y="746"/>
                    <a:pt x="13" y="996"/>
                  </a:cubicBezTo>
                  <a:cubicBezTo>
                    <a:pt x="5" y="1187"/>
                    <a:pt x="1" y="1377"/>
                    <a:pt x="1" y="1566"/>
                  </a:cubicBezTo>
                  <a:cubicBezTo>
                    <a:pt x="7" y="1472"/>
                    <a:pt x="13" y="1396"/>
                    <a:pt x="19" y="1321"/>
                  </a:cubicBezTo>
                  <a:cubicBezTo>
                    <a:pt x="38" y="1067"/>
                    <a:pt x="51" y="815"/>
                    <a:pt x="60" y="562"/>
                  </a:cubicBezTo>
                  <a:cubicBezTo>
                    <a:pt x="66" y="375"/>
                    <a:pt x="72" y="187"/>
                    <a:pt x="72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8" name="Google Shape;2628;p25"/>
            <p:cNvSpPr/>
            <p:nvPr/>
          </p:nvSpPr>
          <p:spPr>
            <a:xfrm>
              <a:off x="3678263" y="2107025"/>
              <a:ext cx="137925" cy="11850"/>
            </a:xfrm>
            <a:custGeom>
              <a:avLst/>
              <a:gdLst/>
              <a:ahLst/>
              <a:cxnLst/>
              <a:rect l="l" t="t" r="r" b="b"/>
              <a:pathLst>
                <a:path w="5517" h="474" extrusionOk="0">
                  <a:moveTo>
                    <a:pt x="5516" y="1"/>
                  </a:moveTo>
                  <a:lnTo>
                    <a:pt x="5516" y="1"/>
                  </a:lnTo>
                  <a:cubicBezTo>
                    <a:pt x="5234" y="94"/>
                    <a:pt x="4956" y="187"/>
                    <a:pt x="4680" y="278"/>
                  </a:cubicBezTo>
                  <a:cubicBezTo>
                    <a:pt x="4578" y="314"/>
                    <a:pt x="4470" y="349"/>
                    <a:pt x="4365" y="386"/>
                  </a:cubicBezTo>
                  <a:cubicBezTo>
                    <a:pt x="4311" y="403"/>
                    <a:pt x="4260" y="422"/>
                    <a:pt x="4206" y="439"/>
                  </a:cubicBezTo>
                  <a:cubicBezTo>
                    <a:pt x="4188" y="443"/>
                    <a:pt x="4166" y="444"/>
                    <a:pt x="4143" y="444"/>
                  </a:cubicBezTo>
                  <a:cubicBezTo>
                    <a:pt x="4115" y="444"/>
                    <a:pt x="4085" y="442"/>
                    <a:pt x="4057" y="442"/>
                  </a:cubicBezTo>
                  <a:cubicBezTo>
                    <a:pt x="4052" y="442"/>
                    <a:pt x="4048" y="442"/>
                    <a:pt x="4043" y="442"/>
                  </a:cubicBezTo>
                  <a:cubicBezTo>
                    <a:pt x="3821" y="439"/>
                    <a:pt x="3597" y="436"/>
                    <a:pt x="3374" y="434"/>
                  </a:cubicBezTo>
                  <a:cubicBezTo>
                    <a:pt x="3151" y="430"/>
                    <a:pt x="2928" y="434"/>
                    <a:pt x="2704" y="424"/>
                  </a:cubicBezTo>
                  <a:cubicBezTo>
                    <a:pt x="2481" y="411"/>
                    <a:pt x="2260" y="396"/>
                    <a:pt x="2036" y="381"/>
                  </a:cubicBezTo>
                  <a:cubicBezTo>
                    <a:pt x="1705" y="360"/>
                    <a:pt x="1374" y="335"/>
                    <a:pt x="1043" y="335"/>
                  </a:cubicBezTo>
                  <a:cubicBezTo>
                    <a:pt x="1035" y="335"/>
                    <a:pt x="1027" y="335"/>
                    <a:pt x="1020" y="335"/>
                  </a:cubicBezTo>
                  <a:cubicBezTo>
                    <a:pt x="683" y="330"/>
                    <a:pt x="346" y="325"/>
                    <a:pt x="1" y="320"/>
                  </a:cubicBezTo>
                  <a:lnTo>
                    <a:pt x="1" y="320"/>
                  </a:lnTo>
                  <a:cubicBezTo>
                    <a:pt x="299" y="329"/>
                    <a:pt x="591" y="338"/>
                    <a:pt x="881" y="347"/>
                  </a:cubicBezTo>
                  <a:cubicBezTo>
                    <a:pt x="1333" y="353"/>
                    <a:pt x="1784" y="391"/>
                    <a:pt x="2236" y="422"/>
                  </a:cubicBezTo>
                  <a:cubicBezTo>
                    <a:pt x="2459" y="434"/>
                    <a:pt x="2686" y="461"/>
                    <a:pt x="2911" y="462"/>
                  </a:cubicBezTo>
                  <a:cubicBezTo>
                    <a:pt x="3137" y="463"/>
                    <a:pt x="3362" y="467"/>
                    <a:pt x="3588" y="468"/>
                  </a:cubicBezTo>
                  <a:cubicBezTo>
                    <a:pt x="3755" y="469"/>
                    <a:pt x="3921" y="471"/>
                    <a:pt x="4090" y="473"/>
                  </a:cubicBezTo>
                  <a:cubicBezTo>
                    <a:pt x="4096" y="472"/>
                    <a:pt x="4102" y="472"/>
                    <a:pt x="4108" y="472"/>
                  </a:cubicBezTo>
                  <a:cubicBezTo>
                    <a:pt x="4126" y="472"/>
                    <a:pt x="4142" y="474"/>
                    <a:pt x="4160" y="474"/>
                  </a:cubicBezTo>
                  <a:cubicBezTo>
                    <a:pt x="4178" y="474"/>
                    <a:pt x="4197" y="472"/>
                    <a:pt x="4218" y="464"/>
                  </a:cubicBezTo>
                  <a:cubicBezTo>
                    <a:pt x="4258" y="451"/>
                    <a:pt x="4298" y="437"/>
                    <a:pt x="4336" y="424"/>
                  </a:cubicBezTo>
                  <a:cubicBezTo>
                    <a:pt x="4415" y="396"/>
                    <a:pt x="4494" y="368"/>
                    <a:pt x="4573" y="340"/>
                  </a:cubicBezTo>
                  <a:cubicBezTo>
                    <a:pt x="4885" y="227"/>
                    <a:pt x="5197" y="115"/>
                    <a:pt x="5516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9" name="Google Shape;2629;p25"/>
            <p:cNvSpPr/>
            <p:nvPr/>
          </p:nvSpPr>
          <p:spPr>
            <a:xfrm>
              <a:off x="3559263" y="1986400"/>
              <a:ext cx="23150" cy="1575"/>
            </a:xfrm>
            <a:custGeom>
              <a:avLst/>
              <a:gdLst/>
              <a:ahLst/>
              <a:cxnLst/>
              <a:rect l="l" t="t" r="r" b="b"/>
              <a:pathLst>
                <a:path w="926" h="63" extrusionOk="0">
                  <a:moveTo>
                    <a:pt x="1" y="0"/>
                  </a:moveTo>
                  <a:cubicBezTo>
                    <a:pt x="62" y="7"/>
                    <a:pt x="105" y="12"/>
                    <a:pt x="147" y="16"/>
                  </a:cubicBezTo>
                  <a:cubicBezTo>
                    <a:pt x="295" y="33"/>
                    <a:pt x="445" y="45"/>
                    <a:pt x="593" y="55"/>
                  </a:cubicBezTo>
                  <a:cubicBezTo>
                    <a:pt x="692" y="58"/>
                    <a:pt x="792" y="63"/>
                    <a:pt x="890" y="63"/>
                  </a:cubicBezTo>
                  <a:cubicBezTo>
                    <a:pt x="902" y="63"/>
                    <a:pt x="914" y="63"/>
                    <a:pt x="926" y="62"/>
                  </a:cubicBezTo>
                  <a:cubicBezTo>
                    <a:pt x="879" y="55"/>
                    <a:pt x="830" y="49"/>
                    <a:pt x="781" y="44"/>
                  </a:cubicBezTo>
                  <a:cubicBezTo>
                    <a:pt x="635" y="27"/>
                    <a:pt x="485" y="16"/>
                    <a:pt x="339" y="10"/>
                  </a:cubicBezTo>
                  <a:cubicBezTo>
                    <a:pt x="227" y="4"/>
                    <a:pt x="115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0" name="Google Shape;2630;p25"/>
            <p:cNvSpPr/>
            <p:nvPr/>
          </p:nvSpPr>
          <p:spPr>
            <a:xfrm>
              <a:off x="3587738" y="2007575"/>
              <a:ext cx="26475" cy="5750"/>
            </a:xfrm>
            <a:custGeom>
              <a:avLst/>
              <a:gdLst/>
              <a:ahLst/>
              <a:cxnLst/>
              <a:rect l="l" t="t" r="r" b="b"/>
              <a:pathLst>
                <a:path w="1059" h="230" extrusionOk="0">
                  <a:moveTo>
                    <a:pt x="1" y="1"/>
                  </a:moveTo>
                  <a:lnTo>
                    <a:pt x="166" y="42"/>
                  </a:lnTo>
                  <a:cubicBezTo>
                    <a:pt x="336" y="84"/>
                    <a:pt x="506" y="126"/>
                    <a:pt x="677" y="160"/>
                  </a:cubicBezTo>
                  <a:cubicBezTo>
                    <a:pt x="806" y="187"/>
                    <a:pt x="933" y="212"/>
                    <a:pt x="1059" y="229"/>
                  </a:cubicBezTo>
                  <a:cubicBezTo>
                    <a:pt x="1004" y="212"/>
                    <a:pt x="949" y="199"/>
                    <a:pt x="894" y="184"/>
                  </a:cubicBezTo>
                  <a:cubicBezTo>
                    <a:pt x="727" y="144"/>
                    <a:pt x="557" y="105"/>
                    <a:pt x="389" y="73"/>
                  </a:cubicBezTo>
                  <a:cubicBezTo>
                    <a:pt x="276" y="53"/>
                    <a:pt x="176" y="34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1" name="Google Shape;2631;p25"/>
            <p:cNvSpPr/>
            <p:nvPr/>
          </p:nvSpPr>
          <p:spPr>
            <a:xfrm>
              <a:off x="3654263" y="1969975"/>
              <a:ext cx="10675" cy="33300"/>
            </a:xfrm>
            <a:custGeom>
              <a:avLst/>
              <a:gdLst/>
              <a:ahLst/>
              <a:cxnLst/>
              <a:rect l="l" t="t" r="r" b="b"/>
              <a:pathLst>
                <a:path w="427" h="1332" extrusionOk="0">
                  <a:moveTo>
                    <a:pt x="426" y="0"/>
                  </a:moveTo>
                  <a:cubicBezTo>
                    <a:pt x="397" y="82"/>
                    <a:pt x="373" y="144"/>
                    <a:pt x="349" y="207"/>
                  </a:cubicBezTo>
                  <a:cubicBezTo>
                    <a:pt x="274" y="416"/>
                    <a:pt x="206" y="629"/>
                    <a:pt x="141" y="842"/>
                  </a:cubicBezTo>
                  <a:cubicBezTo>
                    <a:pt x="92" y="1003"/>
                    <a:pt x="46" y="1167"/>
                    <a:pt x="0" y="1331"/>
                  </a:cubicBezTo>
                  <a:cubicBezTo>
                    <a:pt x="30" y="1250"/>
                    <a:pt x="52" y="1187"/>
                    <a:pt x="74" y="1123"/>
                  </a:cubicBezTo>
                  <a:cubicBezTo>
                    <a:pt x="150" y="910"/>
                    <a:pt x="219" y="696"/>
                    <a:pt x="287" y="481"/>
                  </a:cubicBezTo>
                  <a:cubicBezTo>
                    <a:pt x="336" y="322"/>
                    <a:pt x="384" y="162"/>
                    <a:pt x="42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2" name="Google Shape;2632;p25"/>
            <p:cNvSpPr/>
            <p:nvPr/>
          </p:nvSpPr>
          <p:spPr>
            <a:xfrm>
              <a:off x="3661563" y="2002975"/>
              <a:ext cx="48200" cy="7375"/>
            </a:xfrm>
            <a:custGeom>
              <a:avLst/>
              <a:gdLst/>
              <a:ahLst/>
              <a:cxnLst/>
              <a:rect l="l" t="t" r="r" b="b"/>
              <a:pathLst>
                <a:path w="1928" h="295" extrusionOk="0">
                  <a:moveTo>
                    <a:pt x="1927" y="0"/>
                  </a:moveTo>
                  <a:cubicBezTo>
                    <a:pt x="1817" y="26"/>
                    <a:pt x="1723" y="49"/>
                    <a:pt x="1626" y="72"/>
                  </a:cubicBezTo>
                  <a:cubicBezTo>
                    <a:pt x="1469" y="111"/>
                    <a:pt x="1319" y="150"/>
                    <a:pt x="1170" y="188"/>
                  </a:cubicBezTo>
                  <a:cubicBezTo>
                    <a:pt x="1094" y="208"/>
                    <a:pt x="1020" y="230"/>
                    <a:pt x="944" y="250"/>
                  </a:cubicBezTo>
                  <a:cubicBezTo>
                    <a:pt x="926" y="254"/>
                    <a:pt x="910" y="258"/>
                    <a:pt x="891" y="264"/>
                  </a:cubicBezTo>
                  <a:cubicBezTo>
                    <a:pt x="870" y="264"/>
                    <a:pt x="851" y="267"/>
                    <a:pt x="833" y="267"/>
                  </a:cubicBezTo>
                  <a:cubicBezTo>
                    <a:pt x="792" y="268"/>
                    <a:pt x="754" y="269"/>
                    <a:pt x="715" y="269"/>
                  </a:cubicBezTo>
                  <a:cubicBezTo>
                    <a:pt x="489" y="276"/>
                    <a:pt x="275" y="286"/>
                    <a:pt x="1" y="295"/>
                  </a:cubicBezTo>
                  <a:lnTo>
                    <a:pt x="310" y="295"/>
                  </a:lnTo>
                  <a:cubicBezTo>
                    <a:pt x="473" y="294"/>
                    <a:pt x="629" y="292"/>
                    <a:pt x="785" y="292"/>
                  </a:cubicBezTo>
                  <a:cubicBezTo>
                    <a:pt x="826" y="291"/>
                    <a:pt x="862" y="294"/>
                    <a:pt x="906" y="287"/>
                  </a:cubicBezTo>
                  <a:cubicBezTo>
                    <a:pt x="944" y="276"/>
                    <a:pt x="983" y="268"/>
                    <a:pt x="1021" y="257"/>
                  </a:cubicBezTo>
                  <a:cubicBezTo>
                    <a:pt x="1097" y="236"/>
                    <a:pt x="1174" y="215"/>
                    <a:pt x="1250" y="195"/>
                  </a:cubicBezTo>
                  <a:cubicBezTo>
                    <a:pt x="1478" y="131"/>
                    <a:pt x="1705" y="69"/>
                    <a:pt x="1927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3" name="Google Shape;2633;p25"/>
            <p:cNvSpPr/>
            <p:nvPr/>
          </p:nvSpPr>
          <p:spPr>
            <a:xfrm>
              <a:off x="3676863" y="1949750"/>
              <a:ext cx="7150" cy="34125"/>
            </a:xfrm>
            <a:custGeom>
              <a:avLst/>
              <a:gdLst/>
              <a:ahLst/>
              <a:cxnLst/>
              <a:rect l="l" t="t" r="r" b="b"/>
              <a:pathLst>
                <a:path w="286" h="1365" extrusionOk="0">
                  <a:moveTo>
                    <a:pt x="285" y="1"/>
                  </a:moveTo>
                  <a:cubicBezTo>
                    <a:pt x="265" y="83"/>
                    <a:pt x="249" y="149"/>
                    <a:pt x="233" y="213"/>
                  </a:cubicBezTo>
                  <a:cubicBezTo>
                    <a:pt x="181" y="430"/>
                    <a:pt x="134" y="648"/>
                    <a:pt x="92" y="867"/>
                  </a:cubicBezTo>
                  <a:cubicBezTo>
                    <a:pt x="60" y="1033"/>
                    <a:pt x="28" y="1198"/>
                    <a:pt x="0" y="1364"/>
                  </a:cubicBezTo>
                  <a:cubicBezTo>
                    <a:pt x="20" y="1283"/>
                    <a:pt x="36" y="1216"/>
                    <a:pt x="51" y="1150"/>
                  </a:cubicBezTo>
                  <a:cubicBezTo>
                    <a:pt x="102" y="931"/>
                    <a:pt x="148" y="711"/>
                    <a:pt x="194" y="491"/>
                  </a:cubicBezTo>
                  <a:cubicBezTo>
                    <a:pt x="225" y="328"/>
                    <a:pt x="257" y="166"/>
                    <a:pt x="285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4" name="Google Shape;2634;p25"/>
            <p:cNvSpPr/>
            <p:nvPr/>
          </p:nvSpPr>
          <p:spPr>
            <a:xfrm>
              <a:off x="3702588" y="1918425"/>
              <a:ext cx="5225" cy="25975"/>
            </a:xfrm>
            <a:custGeom>
              <a:avLst/>
              <a:gdLst/>
              <a:ahLst/>
              <a:cxnLst/>
              <a:rect l="l" t="t" r="r" b="b"/>
              <a:pathLst>
                <a:path w="209" h="1039" extrusionOk="0">
                  <a:moveTo>
                    <a:pt x="208" y="1"/>
                  </a:moveTo>
                  <a:cubicBezTo>
                    <a:pt x="191" y="67"/>
                    <a:pt x="180" y="116"/>
                    <a:pt x="169" y="164"/>
                  </a:cubicBezTo>
                  <a:cubicBezTo>
                    <a:pt x="129" y="330"/>
                    <a:pt x="92" y="496"/>
                    <a:pt x="61" y="664"/>
                  </a:cubicBezTo>
                  <a:cubicBezTo>
                    <a:pt x="39" y="788"/>
                    <a:pt x="16" y="912"/>
                    <a:pt x="0" y="1038"/>
                  </a:cubicBezTo>
                  <a:cubicBezTo>
                    <a:pt x="17" y="972"/>
                    <a:pt x="29" y="923"/>
                    <a:pt x="42" y="876"/>
                  </a:cubicBezTo>
                  <a:cubicBezTo>
                    <a:pt x="82" y="713"/>
                    <a:pt x="115" y="547"/>
                    <a:pt x="144" y="380"/>
                  </a:cubicBezTo>
                  <a:cubicBezTo>
                    <a:pt x="168" y="255"/>
                    <a:pt x="190" y="128"/>
                    <a:pt x="208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5" name="Google Shape;2635;p25"/>
            <p:cNvSpPr/>
            <p:nvPr/>
          </p:nvSpPr>
          <p:spPr>
            <a:xfrm>
              <a:off x="3707138" y="1963050"/>
              <a:ext cx="45100" cy="3200"/>
            </a:xfrm>
            <a:custGeom>
              <a:avLst/>
              <a:gdLst/>
              <a:ahLst/>
              <a:cxnLst/>
              <a:rect l="l" t="t" r="r" b="b"/>
              <a:pathLst>
                <a:path w="1804" h="128" extrusionOk="0">
                  <a:moveTo>
                    <a:pt x="1803" y="1"/>
                  </a:moveTo>
                  <a:lnTo>
                    <a:pt x="1803" y="1"/>
                  </a:lnTo>
                  <a:cubicBezTo>
                    <a:pt x="1698" y="6"/>
                    <a:pt x="1609" y="8"/>
                    <a:pt x="1518" y="12"/>
                  </a:cubicBezTo>
                  <a:cubicBezTo>
                    <a:pt x="1231" y="25"/>
                    <a:pt x="942" y="45"/>
                    <a:pt x="656" y="68"/>
                  </a:cubicBezTo>
                  <a:cubicBezTo>
                    <a:pt x="451" y="86"/>
                    <a:pt x="256" y="105"/>
                    <a:pt x="0" y="128"/>
                  </a:cubicBezTo>
                  <a:cubicBezTo>
                    <a:pt x="106" y="123"/>
                    <a:pt x="196" y="118"/>
                    <a:pt x="285" y="114"/>
                  </a:cubicBezTo>
                  <a:cubicBezTo>
                    <a:pt x="577" y="100"/>
                    <a:pt x="868" y="84"/>
                    <a:pt x="1158" y="61"/>
                  </a:cubicBezTo>
                  <a:cubicBezTo>
                    <a:pt x="1374" y="43"/>
                    <a:pt x="1588" y="26"/>
                    <a:pt x="1803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6" name="Google Shape;2636;p25"/>
            <p:cNvSpPr/>
            <p:nvPr/>
          </p:nvSpPr>
          <p:spPr>
            <a:xfrm>
              <a:off x="3703588" y="1985475"/>
              <a:ext cx="18750" cy="900"/>
            </a:xfrm>
            <a:custGeom>
              <a:avLst/>
              <a:gdLst/>
              <a:ahLst/>
              <a:cxnLst/>
              <a:rect l="l" t="t" r="r" b="b"/>
              <a:pathLst>
                <a:path w="750" h="36" extrusionOk="0">
                  <a:moveTo>
                    <a:pt x="632" y="0"/>
                  </a:moveTo>
                  <a:cubicBezTo>
                    <a:pt x="513" y="0"/>
                    <a:pt x="392" y="4"/>
                    <a:pt x="272" y="14"/>
                  </a:cubicBezTo>
                  <a:cubicBezTo>
                    <a:pt x="183" y="20"/>
                    <a:pt x="91" y="26"/>
                    <a:pt x="0" y="36"/>
                  </a:cubicBezTo>
                  <a:lnTo>
                    <a:pt x="118" y="36"/>
                  </a:lnTo>
                  <a:cubicBezTo>
                    <a:pt x="239" y="36"/>
                    <a:pt x="361" y="33"/>
                    <a:pt x="482" y="26"/>
                  </a:cubicBezTo>
                  <a:cubicBezTo>
                    <a:pt x="572" y="20"/>
                    <a:pt x="661" y="14"/>
                    <a:pt x="749" y="2"/>
                  </a:cubicBezTo>
                  <a:cubicBezTo>
                    <a:pt x="710" y="0"/>
                    <a:pt x="670" y="0"/>
                    <a:pt x="632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7" name="Google Shape;2637;p25"/>
            <p:cNvSpPr/>
            <p:nvPr/>
          </p:nvSpPr>
          <p:spPr>
            <a:xfrm>
              <a:off x="3655338" y="2033575"/>
              <a:ext cx="9900" cy="41550"/>
            </a:xfrm>
            <a:custGeom>
              <a:avLst/>
              <a:gdLst/>
              <a:ahLst/>
              <a:cxnLst/>
              <a:rect l="l" t="t" r="r" b="b"/>
              <a:pathLst>
                <a:path w="396" h="1662" extrusionOk="0">
                  <a:moveTo>
                    <a:pt x="395" y="1"/>
                  </a:moveTo>
                  <a:cubicBezTo>
                    <a:pt x="367" y="98"/>
                    <a:pt x="346" y="178"/>
                    <a:pt x="323" y="259"/>
                  </a:cubicBezTo>
                  <a:cubicBezTo>
                    <a:pt x="253" y="522"/>
                    <a:pt x="187" y="787"/>
                    <a:pt x="129" y="1053"/>
                  </a:cubicBezTo>
                  <a:cubicBezTo>
                    <a:pt x="83" y="1254"/>
                    <a:pt x="41" y="1457"/>
                    <a:pt x="0" y="1662"/>
                  </a:cubicBezTo>
                  <a:cubicBezTo>
                    <a:pt x="27" y="1564"/>
                    <a:pt x="48" y="1482"/>
                    <a:pt x="70" y="1401"/>
                  </a:cubicBezTo>
                  <a:cubicBezTo>
                    <a:pt x="138" y="1134"/>
                    <a:pt x="206" y="868"/>
                    <a:pt x="267" y="599"/>
                  </a:cubicBezTo>
                  <a:cubicBezTo>
                    <a:pt x="311" y="401"/>
                    <a:pt x="357" y="201"/>
                    <a:pt x="395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8" name="Google Shape;2638;p25"/>
            <p:cNvSpPr/>
            <p:nvPr/>
          </p:nvSpPr>
          <p:spPr>
            <a:xfrm>
              <a:off x="3677713" y="2019425"/>
              <a:ext cx="13850" cy="29275"/>
            </a:xfrm>
            <a:custGeom>
              <a:avLst/>
              <a:gdLst/>
              <a:ahLst/>
              <a:cxnLst/>
              <a:rect l="l" t="t" r="r" b="b"/>
              <a:pathLst>
                <a:path w="554" h="1171" extrusionOk="0">
                  <a:moveTo>
                    <a:pt x="554" y="0"/>
                  </a:moveTo>
                  <a:cubicBezTo>
                    <a:pt x="516" y="70"/>
                    <a:pt x="487" y="125"/>
                    <a:pt x="459" y="180"/>
                  </a:cubicBezTo>
                  <a:cubicBezTo>
                    <a:pt x="364" y="363"/>
                    <a:pt x="276" y="551"/>
                    <a:pt x="189" y="738"/>
                  </a:cubicBezTo>
                  <a:cubicBezTo>
                    <a:pt x="125" y="882"/>
                    <a:pt x="62" y="1025"/>
                    <a:pt x="1" y="1171"/>
                  </a:cubicBezTo>
                  <a:cubicBezTo>
                    <a:pt x="36" y="1099"/>
                    <a:pt x="64" y="1044"/>
                    <a:pt x="94" y="989"/>
                  </a:cubicBezTo>
                  <a:cubicBezTo>
                    <a:pt x="188" y="803"/>
                    <a:pt x="280" y="614"/>
                    <a:pt x="368" y="425"/>
                  </a:cubicBezTo>
                  <a:cubicBezTo>
                    <a:pt x="431" y="284"/>
                    <a:pt x="495" y="143"/>
                    <a:pt x="554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9" name="Google Shape;2639;p25"/>
            <p:cNvSpPr/>
            <p:nvPr/>
          </p:nvSpPr>
          <p:spPr>
            <a:xfrm>
              <a:off x="3720838" y="1975600"/>
              <a:ext cx="18575" cy="35650"/>
            </a:xfrm>
            <a:custGeom>
              <a:avLst/>
              <a:gdLst/>
              <a:ahLst/>
              <a:cxnLst/>
              <a:rect l="l" t="t" r="r" b="b"/>
              <a:pathLst>
                <a:path w="743" h="1426" extrusionOk="0">
                  <a:moveTo>
                    <a:pt x="743" y="0"/>
                  </a:moveTo>
                  <a:lnTo>
                    <a:pt x="743" y="0"/>
                  </a:lnTo>
                  <a:cubicBezTo>
                    <a:pt x="695" y="85"/>
                    <a:pt x="657" y="152"/>
                    <a:pt x="618" y="220"/>
                  </a:cubicBezTo>
                  <a:cubicBezTo>
                    <a:pt x="492" y="444"/>
                    <a:pt x="373" y="669"/>
                    <a:pt x="259" y="899"/>
                  </a:cubicBezTo>
                  <a:cubicBezTo>
                    <a:pt x="179" y="1061"/>
                    <a:pt x="104" y="1212"/>
                    <a:pt x="0" y="1425"/>
                  </a:cubicBezTo>
                  <a:cubicBezTo>
                    <a:pt x="46" y="1341"/>
                    <a:pt x="84" y="1272"/>
                    <a:pt x="123" y="1204"/>
                  </a:cubicBezTo>
                  <a:cubicBezTo>
                    <a:pt x="249" y="976"/>
                    <a:pt x="371" y="748"/>
                    <a:pt x="490" y="518"/>
                  </a:cubicBezTo>
                  <a:cubicBezTo>
                    <a:pt x="577" y="346"/>
                    <a:pt x="663" y="175"/>
                    <a:pt x="743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0" name="Google Shape;2640;p25"/>
            <p:cNvSpPr/>
            <p:nvPr/>
          </p:nvSpPr>
          <p:spPr>
            <a:xfrm>
              <a:off x="3757563" y="1941150"/>
              <a:ext cx="31250" cy="47950"/>
            </a:xfrm>
            <a:custGeom>
              <a:avLst/>
              <a:gdLst/>
              <a:ahLst/>
              <a:cxnLst/>
              <a:rect l="l" t="t" r="r" b="b"/>
              <a:pathLst>
                <a:path w="1250" h="1918" extrusionOk="0">
                  <a:moveTo>
                    <a:pt x="1249" y="1"/>
                  </a:moveTo>
                  <a:cubicBezTo>
                    <a:pt x="1176" y="107"/>
                    <a:pt x="1110" y="201"/>
                    <a:pt x="1045" y="297"/>
                  </a:cubicBezTo>
                  <a:cubicBezTo>
                    <a:pt x="840" y="599"/>
                    <a:pt x="638" y="902"/>
                    <a:pt x="443" y="1212"/>
                  </a:cubicBezTo>
                  <a:cubicBezTo>
                    <a:pt x="301" y="1438"/>
                    <a:pt x="166" y="1655"/>
                    <a:pt x="1" y="1918"/>
                  </a:cubicBezTo>
                  <a:cubicBezTo>
                    <a:pt x="73" y="1809"/>
                    <a:pt x="136" y="1715"/>
                    <a:pt x="202" y="1618"/>
                  </a:cubicBezTo>
                  <a:cubicBezTo>
                    <a:pt x="407" y="1310"/>
                    <a:pt x="613" y="1003"/>
                    <a:pt x="813" y="692"/>
                  </a:cubicBezTo>
                  <a:cubicBezTo>
                    <a:pt x="961" y="462"/>
                    <a:pt x="1109" y="233"/>
                    <a:pt x="1249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1" name="Google Shape;2641;p25"/>
            <p:cNvSpPr/>
            <p:nvPr/>
          </p:nvSpPr>
          <p:spPr>
            <a:xfrm>
              <a:off x="3775263" y="1961950"/>
              <a:ext cx="50025" cy="21325"/>
            </a:xfrm>
            <a:custGeom>
              <a:avLst/>
              <a:gdLst/>
              <a:ahLst/>
              <a:cxnLst/>
              <a:rect l="l" t="t" r="r" b="b"/>
              <a:pathLst>
                <a:path w="2001" h="853" extrusionOk="0">
                  <a:moveTo>
                    <a:pt x="2001" y="1"/>
                  </a:moveTo>
                  <a:cubicBezTo>
                    <a:pt x="1883" y="45"/>
                    <a:pt x="1783" y="85"/>
                    <a:pt x="1680" y="124"/>
                  </a:cubicBezTo>
                  <a:cubicBezTo>
                    <a:pt x="1360" y="253"/>
                    <a:pt x="1038" y="386"/>
                    <a:pt x="723" y="527"/>
                  </a:cubicBezTo>
                  <a:cubicBezTo>
                    <a:pt x="491" y="631"/>
                    <a:pt x="271" y="730"/>
                    <a:pt x="1" y="852"/>
                  </a:cubicBezTo>
                  <a:cubicBezTo>
                    <a:pt x="115" y="807"/>
                    <a:pt x="217" y="765"/>
                    <a:pt x="319" y="724"/>
                  </a:cubicBezTo>
                  <a:cubicBezTo>
                    <a:pt x="644" y="593"/>
                    <a:pt x="968" y="458"/>
                    <a:pt x="1291" y="317"/>
                  </a:cubicBezTo>
                  <a:cubicBezTo>
                    <a:pt x="1527" y="216"/>
                    <a:pt x="1765" y="112"/>
                    <a:pt x="200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2" name="Google Shape;2642;p25"/>
            <p:cNvSpPr/>
            <p:nvPr/>
          </p:nvSpPr>
          <p:spPr>
            <a:xfrm>
              <a:off x="3730813" y="1996400"/>
              <a:ext cx="104300" cy="28025"/>
            </a:xfrm>
            <a:custGeom>
              <a:avLst/>
              <a:gdLst/>
              <a:ahLst/>
              <a:cxnLst/>
              <a:rect l="l" t="t" r="r" b="b"/>
              <a:pathLst>
                <a:path w="4172" h="1121" extrusionOk="0">
                  <a:moveTo>
                    <a:pt x="3938" y="0"/>
                  </a:moveTo>
                  <a:lnTo>
                    <a:pt x="3938" y="0"/>
                  </a:lnTo>
                  <a:cubicBezTo>
                    <a:pt x="3871" y="56"/>
                    <a:pt x="3817" y="102"/>
                    <a:pt x="3763" y="146"/>
                  </a:cubicBezTo>
                  <a:cubicBezTo>
                    <a:pt x="3589" y="295"/>
                    <a:pt x="3419" y="450"/>
                    <a:pt x="3250" y="606"/>
                  </a:cubicBezTo>
                  <a:cubicBezTo>
                    <a:pt x="3159" y="691"/>
                    <a:pt x="3069" y="778"/>
                    <a:pt x="2979" y="866"/>
                  </a:cubicBezTo>
                  <a:cubicBezTo>
                    <a:pt x="2920" y="886"/>
                    <a:pt x="2863" y="904"/>
                    <a:pt x="2804" y="924"/>
                  </a:cubicBezTo>
                  <a:cubicBezTo>
                    <a:pt x="2765" y="941"/>
                    <a:pt x="2728" y="942"/>
                    <a:pt x="2682" y="947"/>
                  </a:cubicBezTo>
                  <a:cubicBezTo>
                    <a:pt x="2639" y="952"/>
                    <a:pt x="2598" y="955"/>
                    <a:pt x="2556" y="960"/>
                  </a:cubicBezTo>
                  <a:cubicBezTo>
                    <a:pt x="2217" y="997"/>
                    <a:pt x="1880" y="1034"/>
                    <a:pt x="1543" y="1070"/>
                  </a:cubicBezTo>
                  <a:cubicBezTo>
                    <a:pt x="1453" y="1088"/>
                    <a:pt x="1364" y="1094"/>
                    <a:pt x="1275" y="1094"/>
                  </a:cubicBezTo>
                  <a:cubicBezTo>
                    <a:pt x="1108" y="1094"/>
                    <a:pt x="942" y="1073"/>
                    <a:pt x="772" y="1063"/>
                  </a:cubicBezTo>
                  <a:cubicBezTo>
                    <a:pt x="519" y="1045"/>
                    <a:pt x="263" y="1028"/>
                    <a:pt x="0" y="1009"/>
                  </a:cubicBezTo>
                  <a:lnTo>
                    <a:pt x="0" y="1009"/>
                  </a:lnTo>
                  <a:cubicBezTo>
                    <a:pt x="228" y="1031"/>
                    <a:pt x="448" y="1051"/>
                    <a:pt x="668" y="1070"/>
                  </a:cubicBezTo>
                  <a:cubicBezTo>
                    <a:pt x="839" y="1086"/>
                    <a:pt x="1011" y="1101"/>
                    <a:pt x="1182" y="1114"/>
                  </a:cubicBezTo>
                  <a:cubicBezTo>
                    <a:pt x="1210" y="1119"/>
                    <a:pt x="1239" y="1121"/>
                    <a:pt x="1268" y="1121"/>
                  </a:cubicBezTo>
                  <a:cubicBezTo>
                    <a:pt x="1326" y="1121"/>
                    <a:pt x="1384" y="1114"/>
                    <a:pt x="1440" y="1107"/>
                  </a:cubicBezTo>
                  <a:cubicBezTo>
                    <a:pt x="1526" y="1097"/>
                    <a:pt x="1611" y="1089"/>
                    <a:pt x="1697" y="1081"/>
                  </a:cubicBezTo>
                  <a:cubicBezTo>
                    <a:pt x="2039" y="1045"/>
                    <a:pt x="2381" y="1008"/>
                    <a:pt x="2723" y="973"/>
                  </a:cubicBezTo>
                  <a:cubicBezTo>
                    <a:pt x="2795" y="954"/>
                    <a:pt x="2865" y="932"/>
                    <a:pt x="2936" y="910"/>
                  </a:cubicBezTo>
                  <a:lnTo>
                    <a:pt x="2936" y="910"/>
                  </a:lnTo>
                  <a:cubicBezTo>
                    <a:pt x="2914" y="931"/>
                    <a:pt x="2892" y="951"/>
                    <a:pt x="2871" y="971"/>
                  </a:cubicBezTo>
                  <a:cubicBezTo>
                    <a:pt x="2899" y="947"/>
                    <a:pt x="2924" y="927"/>
                    <a:pt x="2948" y="905"/>
                  </a:cubicBezTo>
                  <a:cubicBezTo>
                    <a:pt x="3118" y="850"/>
                    <a:pt x="3283" y="789"/>
                    <a:pt x="3451" y="735"/>
                  </a:cubicBezTo>
                  <a:cubicBezTo>
                    <a:pt x="3688" y="653"/>
                    <a:pt x="3926" y="570"/>
                    <a:pt x="4171" y="486"/>
                  </a:cubicBezTo>
                  <a:lnTo>
                    <a:pt x="4171" y="486"/>
                  </a:lnTo>
                  <a:cubicBezTo>
                    <a:pt x="3953" y="555"/>
                    <a:pt x="3742" y="623"/>
                    <a:pt x="3532" y="688"/>
                  </a:cubicBezTo>
                  <a:cubicBezTo>
                    <a:pt x="3367" y="738"/>
                    <a:pt x="3206" y="790"/>
                    <a:pt x="3046" y="843"/>
                  </a:cubicBezTo>
                  <a:cubicBezTo>
                    <a:pt x="3029" y="849"/>
                    <a:pt x="3014" y="853"/>
                    <a:pt x="2997" y="860"/>
                  </a:cubicBezTo>
                  <a:cubicBezTo>
                    <a:pt x="3012" y="848"/>
                    <a:pt x="3028" y="833"/>
                    <a:pt x="3042" y="821"/>
                  </a:cubicBezTo>
                  <a:cubicBezTo>
                    <a:pt x="3219" y="668"/>
                    <a:pt x="3393" y="514"/>
                    <a:pt x="3565" y="356"/>
                  </a:cubicBezTo>
                  <a:cubicBezTo>
                    <a:pt x="3691" y="240"/>
                    <a:pt x="3817" y="122"/>
                    <a:pt x="3938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3" name="Google Shape;2643;p25"/>
            <p:cNvSpPr/>
            <p:nvPr/>
          </p:nvSpPr>
          <p:spPr>
            <a:xfrm>
              <a:off x="3718713" y="2041750"/>
              <a:ext cx="25425" cy="12425"/>
            </a:xfrm>
            <a:custGeom>
              <a:avLst/>
              <a:gdLst/>
              <a:ahLst/>
              <a:cxnLst/>
              <a:rect l="l" t="t" r="r" b="b"/>
              <a:pathLst>
                <a:path w="1017" h="497" extrusionOk="0">
                  <a:moveTo>
                    <a:pt x="1016" y="0"/>
                  </a:moveTo>
                  <a:cubicBezTo>
                    <a:pt x="950" y="27"/>
                    <a:pt x="901" y="48"/>
                    <a:pt x="852" y="70"/>
                  </a:cubicBezTo>
                  <a:cubicBezTo>
                    <a:pt x="687" y="143"/>
                    <a:pt x="526" y="222"/>
                    <a:pt x="364" y="303"/>
                  </a:cubicBezTo>
                  <a:cubicBezTo>
                    <a:pt x="242" y="367"/>
                    <a:pt x="120" y="431"/>
                    <a:pt x="1" y="497"/>
                  </a:cubicBezTo>
                  <a:cubicBezTo>
                    <a:pt x="65" y="466"/>
                    <a:pt x="114" y="444"/>
                    <a:pt x="162" y="423"/>
                  </a:cubicBezTo>
                  <a:cubicBezTo>
                    <a:pt x="330" y="350"/>
                    <a:pt x="495" y="270"/>
                    <a:pt x="658" y="189"/>
                  </a:cubicBezTo>
                  <a:cubicBezTo>
                    <a:pt x="779" y="127"/>
                    <a:pt x="900" y="66"/>
                    <a:pt x="101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4" name="Google Shape;2644;p25"/>
            <p:cNvSpPr/>
            <p:nvPr/>
          </p:nvSpPr>
          <p:spPr>
            <a:xfrm>
              <a:off x="3754363" y="2006300"/>
              <a:ext cx="32900" cy="15800"/>
            </a:xfrm>
            <a:custGeom>
              <a:avLst/>
              <a:gdLst/>
              <a:ahLst/>
              <a:cxnLst/>
              <a:rect l="l" t="t" r="r" b="b"/>
              <a:pathLst>
                <a:path w="1316" h="632" extrusionOk="0">
                  <a:moveTo>
                    <a:pt x="1315" y="0"/>
                  </a:moveTo>
                  <a:lnTo>
                    <a:pt x="1315" y="0"/>
                  </a:lnTo>
                  <a:cubicBezTo>
                    <a:pt x="1233" y="35"/>
                    <a:pt x="1168" y="63"/>
                    <a:pt x="1103" y="90"/>
                  </a:cubicBezTo>
                  <a:cubicBezTo>
                    <a:pt x="893" y="185"/>
                    <a:pt x="681" y="284"/>
                    <a:pt x="473" y="388"/>
                  </a:cubicBezTo>
                  <a:cubicBezTo>
                    <a:pt x="330" y="462"/>
                    <a:pt x="196" y="531"/>
                    <a:pt x="0" y="632"/>
                  </a:cubicBezTo>
                  <a:cubicBezTo>
                    <a:pt x="81" y="595"/>
                    <a:pt x="146" y="566"/>
                    <a:pt x="209" y="539"/>
                  </a:cubicBezTo>
                  <a:cubicBezTo>
                    <a:pt x="425" y="442"/>
                    <a:pt x="639" y="343"/>
                    <a:pt x="850" y="239"/>
                  </a:cubicBezTo>
                  <a:cubicBezTo>
                    <a:pt x="1006" y="162"/>
                    <a:pt x="1162" y="84"/>
                    <a:pt x="1315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5" name="Google Shape;2645;p25"/>
            <p:cNvSpPr/>
            <p:nvPr/>
          </p:nvSpPr>
          <p:spPr>
            <a:xfrm>
              <a:off x="3759388" y="2040300"/>
              <a:ext cx="18650" cy="15875"/>
            </a:xfrm>
            <a:custGeom>
              <a:avLst/>
              <a:gdLst/>
              <a:ahLst/>
              <a:cxnLst/>
              <a:rect l="l" t="t" r="r" b="b"/>
              <a:pathLst>
                <a:path w="746" h="635" extrusionOk="0">
                  <a:moveTo>
                    <a:pt x="746" y="1"/>
                  </a:moveTo>
                  <a:lnTo>
                    <a:pt x="746" y="1"/>
                  </a:lnTo>
                  <a:cubicBezTo>
                    <a:pt x="704" y="30"/>
                    <a:pt x="663" y="62"/>
                    <a:pt x="621" y="92"/>
                  </a:cubicBezTo>
                  <a:cubicBezTo>
                    <a:pt x="499" y="189"/>
                    <a:pt x="380" y="289"/>
                    <a:pt x="264" y="395"/>
                  </a:cubicBezTo>
                  <a:cubicBezTo>
                    <a:pt x="175" y="473"/>
                    <a:pt x="87" y="552"/>
                    <a:pt x="1" y="634"/>
                  </a:cubicBezTo>
                  <a:cubicBezTo>
                    <a:pt x="51" y="594"/>
                    <a:pt x="87" y="567"/>
                    <a:pt x="122" y="539"/>
                  </a:cubicBezTo>
                  <a:cubicBezTo>
                    <a:pt x="246" y="441"/>
                    <a:pt x="368" y="342"/>
                    <a:pt x="487" y="238"/>
                  </a:cubicBezTo>
                  <a:cubicBezTo>
                    <a:pt x="575" y="162"/>
                    <a:pt x="663" y="85"/>
                    <a:pt x="746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6" name="Google Shape;2646;p25"/>
            <p:cNvSpPr/>
            <p:nvPr/>
          </p:nvSpPr>
          <p:spPr>
            <a:xfrm>
              <a:off x="3798388" y="2028500"/>
              <a:ext cx="18550" cy="20300"/>
            </a:xfrm>
            <a:custGeom>
              <a:avLst/>
              <a:gdLst/>
              <a:ahLst/>
              <a:cxnLst/>
              <a:rect l="l" t="t" r="r" b="b"/>
              <a:pathLst>
                <a:path w="742" h="812" extrusionOk="0">
                  <a:moveTo>
                    <a:pt x="742" y="0"/>
                  </a:moveTo>
                  <a:cubicBezTo>
                    <a:pt x="692" y="49"/>
                    <a:pt x="656" y="86"/>
                    <a:pt x="620" y="123"/>
                  </a:cubicBezTo>
                  <a:cubicBezTo>
                    <a:pt x="497" y="249"/>
                    <a:pt x="379" y="377"/>
                    <a:pt x="262" y="508"/>
                  </a:cubicBezTo>
                  <a:cubicBezTo>
                    <a:pt x="173" y="607"/>
                    <a:pt x="85" y="709"/>
                    <a:pt x="1" y="811"/>
                  </a:cubicBezTo>
                  <a:cubicBezTo>
                    <a:pt x="49" y="760"/>
                    <a:pt x="86" y="723"/>
                    <a:pt x="122" y="687"/>
                  </a:cubicBezTo>
                  <a:cubicBezTo>
                    <a:pt x="245" y="561"/>
                    <a:pt x="366" y="430"/>
                    <a:pt x="484" y="299"/>
                  </a:cubicBezTo>
                  <a:cubicBezTo>
                    <a:pt x="574" y="201"/>
                    <a:pt x="661" y="103"/>
                    <a:pt x="742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7" name="Google Shape;2647;p25"/>
            <p:cNvSpPr/>
            <p:nvPr/>
          </p:nvSpPr>
          <p:spPr>
            <a:xfrm>
              <a:off x="3714288" y="2070400"/>
              <a:ext cx="25675" cy="12100"/>
            </a:xfrm>
            <a:custGeom>
              <a:avLst/>
              <a:gdLst/>
              <a:ahLst/>
              <a:cxnLst/>
              <a:rect l="l" t="t" r="r" b="b"/>
              <a:pathLst>
                <a:path w="1027" h="484" extrusionOk="0">
                  <a:moveTo>
                    <a:pt x="1" y="0"/>
                  </a:moveTo>
                  <a:cubicBezTo>
                    <a:pt x="64" y="33"/>
                    <a:pt x="112" y="59"/>
                    <a:pt x="160" y="82"/>
                  </a:cubicBezTo>
                  <a:cubicBezTo>
                    <a:pt x="324" y="165"/>
                    <a:pt x="486" y="247"/>
                    <a:pt x="654" y="323"/>
                  </a:cubicBezTo>
                  <a:cubicBezTo>
                    <a:pt x="777" y="380"/>
                    <a:pt x="900" y="435"/>
                    <a:pt x="1027" y="484"/>
                  </a:cubicBezTo>
                  <a:cubicBezTo>
                    <a:pt x="974" y="454"/>
                    <a:pt x="921" y="427"/>
                    <a:pt x="869" y="399"/>
                  </a:cubicBezTo>
                  <a:cubicBezTo>
                    <a:pt x="706" y="317"/>
                    <a:pt x="544" y="239"/>
                    <a:pt x="379" y="165"/>
                  </a:cubicBezTo>
                  <a:cubicBezTo>
                    <a:pt x="253" y="109"/>
                    <a:pt x="128" y="53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8" name="Google Shape;2648;p25"/>
            <p:cNvSpPr/>
            <p:nvPr/>
          </p:nvSpPr>
          <p:spPr>
            <a:xfrm>
              <a:off x="3750988" y="2066325"/>
              <a:ext cx="34125" cy="15750"/>
            </a:xfrm>
            <a:custGeom>
              <a:avLst/>
              <a:gdLst/>
              <a:ahLst/>
              <a:cxnLst/>
              <a:rect l="l" t="t" r="r" b="b"/>
              <a:pathLst>
                <a:path w="1365" h="630" extrusionOk="0">
                  <a:moveTo>
                    <a:pt x="1" y="1"/>
                  </a:moveTo>
                  <a:lnTo>
                    <a:pt x="1" y="1"/>
                  </a:lnTo>
                  <a:cubicBezTo>
                    <a:pt x="81" y="41"/>
                    <a:pt x="147" y="74"/>
                    <a:pt x="212" y="107"/>
                  </a:cubicBezTo>
                  <a:cubicBezTo>
                    <a:pt x="430" y="213"/>
                    <a:pt x="649" y="321"/>
                    <a:pt x="870" y="419"/>
                  </a:cubicBezTo>
                  <a:cubicBezTo>
                    <a:pt x="1034" y="492"/>
                    <a:pt x="1197" y="566"/>
                    <a:pt x="1364" y="629"/>
                  </a:cubicBezTo>
                  <a:cubicBezTo>
                    <a:pt x="1282" y="588"/>
                    <a:pt x="1219" y="556"/>
                    <a:pt x="1153" y="523"/>
                  </a:cubicBezTo>
                  <a:cubicBezTo>
                    <a:pt x="939" y="419"/>
                    <a:pt x="722" y="316"/>
                    <a:pt x="502" y="220"/>
                  </a:cubicBezTo>
                  <a:cubicBezTo>
                    <a:pt x="349" y="152"/>
                    <a:pt x="205" y="91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9" name="Google Shape;2649;p25"/>
            <p:cNvSpPr/>
            <p:nvPr/>
          </p:nvSpPr>
          <p:spPr>
            <a:xfrm>
              <a:off x="3798263" y="2060725"/>
              <a:ext cx="16625" cy="15475"/>
            </a:xfrm>
            <a:custGeom>
              <a:avLst/>
              <a:gdLst/>
              <a:ahLst/>
              <a:cxnLst/>
              <a:rect l="l" t="t" r="r" b="b"/>
              <a:pathLst>
                <a:path w="665" h="619" extrusionOk="0">
                  <a:moveTo>
                    <a:pt x="1" y="1"/>
                  </a:moveTo>
                  <a:cubicBezTo>
                    <a:pt x="43" y="44"/>
                    <a:pt x="73" y="74"/>
                    <a:pt x="102" y="104"/>
                  </a:cubicBezTo>
                  <a:cubicBezTo>
                    <a:pt x="206" y="207"/>
                    <a:pt x="310" y="309"/>
                    <a:pt x="418" y="409"/>
                  </a:cubicBezTo>
                  <a:cubicBezTo>
                    <a:pt x="496" y="480"/>
                    <a:pt x="577" y="552"/>
                    <a:pt x="665" y="619"/>
                  </a:cubicBezTo>
                  <a:cubicBezTo>
                    <a:pt x="632" y="583"/>
                    <a:pt x="599" y="548"/>
                    <a:pt x="567" y="515"/>
                  </a:cubicBezTo>
                  <a:cubicBezTo>
                    <a:pt x="464" y="412"/>
                    <a:pt x="359" y="313"/>
                    <a:pt x="250" y="217"/>
                  </a:cubicBezTo>
                  <a:cubicBezTo>
                    <a:pt x="182" y="159"/>
                    <a:pt x="121" y="105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0" name="Google Shape;2650;p25"/>
            <p:cNvSpPr/>
            <p:nvPr/>
          </p:nvSpPr>
          <p:spPr>
            <a:xfrm>
              <a:off x="3693038" y="2090550"/>
              <a:ext cx="18350" cy="19750"/>
            </a:xfrm>
            <a:custGeom>
              <a:avLst/>
              <a:gdLst/>
              <a:ahLst/>
              <a:cxnLst/>
              <a:rect l="l" t="t" r="r" b="b"/>
              <a:pathLst>
                <a:path w="734" h="790" extrusionOk="0">
                  <a:moveTo>
                    <a:pt x="733" y="0"/>
                  </a:moveTo>
                  <a:lnTo>
                    <a:pt x="733" y="0"/>
                  </a:lnTo>
                  <a:cubicBezTo>
                    <a:pt x="692" y="38"/>
                    <a:pt x="650" y="79"/>
                    <a:pt x="611" y="118"/>
                  </a:cubicBezTo>
                  <a:cubicBezTo>
                    <a:pt x="490" y="239"/>
                    <a:pt x="371" y="364"/>
                    <a:pt x="257" y="492"/>
                  </a:cubicBezTo>
                  <a:cubicBezTo>
                    <a:pt x="170" y="590"/>
                    <a:pt x="84" y="688"/>
                    <a:pt x="0" y="789"/>
                  </a:cubicBezTo>
                  <a:lnTo>
                    <a:pt x="119" y="670"/>
                  </a:lnTo>
                  <a:cubicBezTo>
                    <a:pt x="241" y="547"/>
                    <a:pt x="363" y="422"/>
                    <a:pt x="479" y="294"/>
                  </a:cubicBezTo>
                  <a:cubicBezTo>
                    <a:pt x="566" y="196"/>
                    <a:pt x="654" y="101"/>
                    <a:pt x="733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1" name="Google Shape;2651;p25"/>
            <p:cNvSpPr/>
            <p:nvPr/>
          </p:nvSpPr>
          <p:spPr>
            <a:xfrm>
              <a:off x="3689888" y="2120025"/>
              <a:ext cx="24575" cy="57725"/>
            </a:xfrm>
            <a:custGeom>
              <a:avLst/>
              <a:gdLst/>
              <a:ahLst/>
              <a:cxnLst/>
              <a:rect l="l" t="t" r="r" b="b"/>
              <a:pathLst>
                <a:path w="983" h="2309" extrusionOk="0">
                  <a:moveTo>
                    <a:pt x="0" y="1"/>
                  </a:moveTo>
                  <a:cubicBezTo>
                    <a:pt x="76" y="121"/>
                    <a:pt x="144" y="231"/>
                    <a:pt x="211" y="341"/>
                  </a:cubicBezTo>
                  <a:cubicBezTo>
                    <a:pt x="321" y="518"/>
                    <a:pt x="429" y="692"/>
                    <a:pt x="536" y="863"/>
                  </a:cubicBezTo>
                  <a:cubicBezTo>
                    <a:pt x="563" y="906"/>
                    <a:pt x="591" y="949"/>
                    <a:pt x="618" y="993"/>
                  </a:cubicBezTo>
                  <a:lnTo>
                    <a:pt x="660" y="1056"/>
                  </a:lnTo>
                  <a:cubicBezTo>
                    <a:pt x="663" y="1062"/>
                    <a:pt x="667" y="1067"/>
                    <a:pt x="671" y="1073"/>
                  </a:cubicBezTo>
                  <a:cubicBezTo>
                    <a:pt x="672" y="1075"/>
                    <a:pt x="672" y="1077"/>
                    <a:pt x="673" y="1078"/>
                  </a:cubicBezTo>
                  <a:cubicBezTo>
                    <a:pt x="673" y="1081"/>
                    <a:pt x="676" y="1084"/>
                    <a:pt x="676" y="1087"/>
                  </a:cubicBezTo>
                  <a:cubicBezTo>
                    <a:pt x="678" y="1099"/>
                    <a:pt x="681" y="1111"/>
                    <a:pt x="684" y="1126"/>
                  </a:cubicBezTo>
                  <a:cubicBezTo>
                    <a:pt x="709" y="1225"/>
                    <a:pt x="732" y="1325"/>
                    <a:pt x="756" y="1426"/>
                  </a:cubicBezTo>
                  <a:cubicBezTo>
                    <a:pt x="829" y="1721"/>
                    <a:pt x="902" y="2015"/>
                    <a:pt x="983" y="2309"/>
                  </a:cubicBezTo>
                  <a:cubicBezTo>
                    <a:pt x="952" y="2169"/>
                    <a:pt x="924" y="2043"/>
                    <a:pt x="897" y="1916"/>
                  </a:cubicBezTo>
                  <a:cubicBezTo>
                    <a:pt x="851" y="1713"/>
                    <a:pt x="807" y="1515"/>
                    <a:pt x="763" y="1319"/>
                  </a:cubicBezTo>
                  <a:cubicBezTo>
                    <a:pt x="750" y="1270"/>
                    <a:pt x="739" y="1220"/>
                    <a:pt x="727" y="1171"/>
                  </a:cubicBezTo>
                  <a:cubicBezTo>
                    <a:pt x="721" y="1147"/>
                    <a:pt x="715" y="1122"/>
                    <a:pt x="709" y="1097"/>
                  </a:cubicBezTo>
                  <a:cubicBezTo>
                    <a:pt x="704" y="1083"/>
                    <a:pt x="708" y="1077"/>
                    <a:pt x="695" y="1055"/>
                  </a:cubicBezTo>
                  <a:cubicBezTo>
                    <a:pt x="689" y="1044"/>
                    <a:pt x="682" y="1034"/>
                    <a:pt x="676" y="1023"/>
                  </a:cubicBezTo>
                  <a:cubicBezTo>
                    <a:pt x="621" y="939"/>
                    <a:pt x="566" y="854"/>
                    <a:pt x="511" y="769"/>
                  </a:cubicBezTo>
                  <a:cubicBezTo>
                    <a:pt x="345" y="522"/>
                    <a:pt x="188" y="282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2" name="Google Shape;2652;p25"/>
            <p:cNvSpPr/>
            <p:nvPr/>
          </p:nvSpPr>
          <p:spPr>
            <a:xfrm>
              <a:off x="3726188" y="2131100"/>
              <a:ext cx="25875" cy="28950"/>
            </a:xfrm>
            <a:custGeom>
              <a:avLst/>
              <a:gdLst/>
              <a:ahLst/>
              <a:cxnLst/>
              <a:rect l="l" t="t" r="r" b="b"/>
              <a:pathLst>
                <a:path w="1035" h="1158" extrusionOk="0">
                  <a:moveTo>
                    <a:pt x="0" y="0"/>
                  </a:moveTo>
                  <a:lnTo>
                    <a:pt x="0" y="0"/>
                  </a:lnTo>
                  <a:cubicBezTo>
                    <a:pt x="59" y="73"/>
                    <a:pt x="108" y="130"/>
                    <a:pt x="157" y="189"/>
                  </a:cubicBezTo>
                  <a:cubicBezTo>
                    <a:pt x="320" y="380"/>
                    <a:pt x="481" y="571"/>
                    <a:pt x="651" y="756"/>
                  </a:cubicBezTo>
                  <a:cubicBezTo>
                    <a:pt x="777" y="892"/>
                    <a:pt x="901" y="1028"/>
                    <a:pt x="1034" y="1158"/>
                  </a:cubicBezTo>
                  <a:cubicBezTo>
                    <a:pt x="974" y="1087"/>
                    <a:pt x="926" y="1028"/>
                    <a:pt x="878" y="971"/>
                  </a:cubicBezTo>
                  <a:cubicBezTo>
                    <a:pt x="717" y="778"/>
                    <a:pt x="553" y="594"/>
                    <a:pt x="386" y="414"/>
                  </a:cubicBezTo>
                  <a:cubicBezTo>
                    <a:pt x="267" y="287"/>
                    <a:pt x="156" y="169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3" name="Google Shape;2653;p25"/>
            <p:cNvSpPr/>
            <p:nvPr/>
          </p:nvSpPr>
          <p:spPr>
            <a:xfrm>
              <a:off x="3756713" y="2125325"/>
              <a:ext cx="50150" cy="16600"/>
            </a:xfrm>
            <a:custGeom>
              <a:avLst/>
              <a:gdLst/>
              <a:ahLst/>
              <a:cxnLst/>
              <a:rect l="l" t="t" r="r" b="b"/>
              <a:pathLst>
                <a:path w="2006" h="664" extrusionOk="0">
                  <a:moveTo>
                    <a:pt x="0" y="0"/>
                  </a:moveTo>
                  <a:lnTo>
                    <a:pt x="0" y="0"/>
                  </a:lnTo>
                  <a:cubicBezTo>
                    <a:pt x="114" y="42"/>
                    <a:pt x="214" y="77"/>
                    <a:pt x="315" y="113"/>
                  </a:cubicBezTo>
                  <a:cubicBezTo>
                    <a:pt x="635" y="227"/>
                    <a:pt x="958" y="339"/>
                    <a:pt x="1282" y="444"/>
                  </a:cubicBezTo>
                  <a:cubicBezTo>
                    <a:pt x="1522" y="520"/>
                    <a:pt x="1762" y="597"/>
                    <a:pt x="2005" y="663"/>
                  </a:cubicBezTo>
                  <a:cubicBezTo>
                    <a:pt x="1893" y="622"/>
                    <a:pt x="1792" y="585"/>
                    <a:pt x="1693" y="548"/>
                  </a:cubicBezTo>
                  <a:cubicBezTo>
                    <a:pt x="1376" y="433"/>
                    <a:pt x="1056" y="329"/>
                    <a:pt x="734" y="229"/>
                  </a:cubicBezTo>
                  <a:cubicBezTo>
                    <a:pt x="501" y="157"/>
                    <a:pt x="278" y="86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4" name="Google Shape;2654;p25"/>
            <p:cNvSpPr/>
            <p:nvPr/>
          </p:nvSpPr>
          <p:spPr>
            <a:xfrm>
              <a:off x="3728663" y="2090850"/>
              <a:ext cx="26600" cy="23700"/>
            </a:xfrm>
            <a:custGeom>
              <a:avLst/>
              <a:gdLst/>
              <a:ahLst/>
              <a:cxnLst/>
              <a:rect l="l" t="t" r="r" b="b"/>
              <a:pathLst>
                <a:path w="1064" h="948" extrusionOk="0">
                  <a:moveTo>
                    <a:pt x="1064" y="1"/>
                  </a:moveTo>
                  <a:lnTo>
                    <a:pt x="1064" y="1"/>
                  </a:lnTo>
                  <a:cubicBezTo>
                    <a:pt x="996" y="56"/>
                    <a:pt x="942" y="99"/>
                    <a:pt x="889" y="141"/>
                  </a:cubicBezTo>
                  <a:cubicBezTo>
                    <a:pt x="712" y="286"/>
                    <a:pt x="544" y="437"/>
                    <a:pt x="376" y="590"/>
                  </a:cubicBezTo>
                  <a:cubicBezTo>
                    <a:pt x="250" y="709"/>
                    <a:pt x="123" y="826"/>
                    <a:pt x="1" y="947"/>
                  </a:cubicBezTo>
                  <a:cubicBezTo>
                    <a:pt x="67" y="892"/>
                    <a:pt x="119" y="847"/>
                    <a:pt x="173" y="803"/>
                  </a:cubicBezTo>
                  <a:cubicBezTo>
                    <a:pt x="349" y="655"/>
                    <a:pt x="523" y="505"/>
                    <a:pt x="693" y="351"/>
                  </a:cubicBezTo>
                  <a:cubicBezTo>
                    <a:pt x="819" y="236"/>
                    <a:pt x="944" y="122"/>
                    <a:pt x="1064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5" name="Google Shape;2655;p25"/>
            <p:cNvSpPr/>
            <p:nvPr/>
          </p:nvSpPr>
          <p:spPr>
            <a:xfrm>
              <a:off x="3775363" y="2092525"/>
              <a:ext cx="27175" cy="24225"/>
            </a:xfrm>
            <a:custGeom>
              <a:avLst/>
              <a:gdLst/>
              <a:ahLst/>
              <a:cxnLst/>
              <a:rect l="l" t="t" r="r" b="b"/>
              <a:pathLst>
                <a:path w="1087" h="969" extrusionOk="0">
                  <a:moveTo>
                    <a:pt x="1087" y="1"/>
                  </a:moveTo>
                  <a:lnTo>
                    <a:pt x="1087" y="1"/>
                  </a:lnTo>
                  <a:cubicBezTo>
                    <a:pt x="1018" y="56"/>
                    <a:pt x="964" y="100"/>
                    <a:pt x="909" y="144"/>
                  </a:cubicBezTo>
                  <a:cubicBezTo>
                    <a:pt x="732" y="295"/>
                    <a:pt x="556" y="447"/>
                    <a:pt x="386" y="605"/>
                  </a:cubicBezTo>
                  <a:cubicBezTo>
                    <a:pt x="256" y="724"/>
                    <a:pt x="128" y="846"/>
                    <a:pt x="0" y="969"/>
                  </a:cubicBezTo>
                  <a:cubicBezTo>
                    <a:pt x="68" y="912"/>
                    <a:pt x="123" y="866"/>
                    <a:pt x="177" y="822"/>
                  </a:cubicBezTo>
                  <a:cubicBezTo>
                    <a:pt x="358" y="670"/>
                    <a:pt x="535" y="517"/>
                    <a:pt x="707" y="358"/>
                  </a:cubicBezTo>
                  <a:cubicBezTo>
                    <a:pt x="836" y="241"/>
                    <a:pt x="964" y="125"/>
                    <a:pt x="1087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6" name="Google Shape;2656;p25"/>
            <p:cNvSpPr/>
            <p:nvPr/>
          </p:nvSpPr>
          <p:spPr>
            <a:xfrm>
              <a:off x="3556338" y="1895550"/>
              <a:ext cx="22475" cy="12900"/>
            </a:xfrm>
            <a:custGeom>
              <a:avLst/>
              <a:gdLst/>
              <a:ahLst/>
              <a:cxnLst/>
              <a:rect l="l" t="t" r="r" b="b"/>
              <a:pathLst>
                <a:path w="899" h="516" extrusionOk="0">
                  <a:moveTo>
                    <a:pt x="1" y="1"/>
                  </a:moveTo>
                  <a:lnTo>
                    <a:pt x="1" y="1"/>
                  </a:lnTo>
                  <a:cubicBezTo>
                    <a:pt x="57" y="35"/>
                    <a:pt x="98" y="62"/>
                    <a:pt x="138" y="88"/>
                  </a:cubicBezTo>
                  <a:cubicBezTo>
                    <a:pt x="281" y="177"/>
                    <a:pt x="424" y="265"/>
                    <a:pt x="569" y="346"/>
                  </a:cubicBezTo>
                  <a:cubicBezTo>
                    <a:pt x="678" y="406"/>
                    <a:pt x="785" y="466"/>
                    <a:pt x="898" y="516"/>
                  </a:cubicBezTo>
                  <a:cubicBezTo>
                    <a:pt x="853" y="485"/>
                    <a:pt x="808" y="455"/>
                    <a:pt x="761" y="425"/>
                  </a:cubicBezTo>
                  <a:cubicBezTo>
                    <a:pt x="623" y="337"/>
                    <a:pt x="479" y="255"/>
                    <a:pt x="333" y="176"/>
                  </a:cubicBezTo>
                  <a:cubicBezTo>
                    <a:pt x="239" y="126"/>
                    <a:pt x="155" y="82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7" name="Google Shape;2657;p25"/>
            <p:cNvSpPr/>
            <p:nvPr/>
          </p:nvSpPr>
          <p:spPr>
            <a:xfrm>
              <a:off x="3573338" y="1921500"/>
              <a:ext cx="28650" cy="925"/>
            </a:xfrm>
            <a:custGeom>
              <a:avLst/>
              <a:gdLst/>
              <a:ahLst/>
              <a:cxnLst/>
              <a:rect l="l" t="t" r="r" b="b"/>
              <a:pathLst>
                <a:path w="1146" h="37" extrusionOk="0">
                  <a:moveTo>
                    <a:pt x="418" y="0"/>
                  </a:moveTo>
                  <a:cubicBezTo>
                    <a:pt x="280" y="0"/>
                    <a:pt x="140" y="0"/>
                    <a:pt x="1" y="5"/>
                  </a:cubicBezTo>
                  <a:cubicBezTo>
                    <a:pt x="73" y="10"/>
                    <a:pt x="128" y="13"/>
                    <a:pt x="182" y="16"/>
                  </a:cubicBezTo>
                  <a:cubicBezTo>
                    <a:pt x="366" y="26"/>
                    <a:pt x="551" y="35"/>
                    <a:pt x="736" y="36"/>
                  </a:cubicBezTo>
                  <a:cubicBezTo>
                    <a:pt x="776" y="36"/>
                    <a:pt x="815" y="36"/>
                    <a:pt x="855" y="36"/>
                  </a:cubicBezTo>
                  <a:cubicBezTo>
                    <a:pt x="952" y="36"/>
                    <a:pt x="1049" y="35"/>
                    <a:pt x="1146" y="30"/>
                  </a:cubicBezTo>
                  <a:cubicBezTo>
                    <a:pt x="1084" y="25"/>
                    <a:pt x="1026" y="21"/>
                    <a:pt x="966" y="17"/>
                  </a:cubicBezTo>
                  <a:cubicBezTo>
                    <a:pt x="784" y="6"/>
                    <a:pt x="600" y="3"/>
                    <a:pt x="418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8" name="Google Shape;2658;p25"/>
            <p:cNvSpPr/>
            <p:nvPr/>
          </p:nvSpPr>
          <p:spPr>
            <a:xfrm>
              <a:off x="3602088" y="1860950"/>
              <a:ext cx="7200" cy="52125"/>
            </a:xfrm>
            <a:custGeom>
              <a:avLst/>
              <a:gdLst/>
              <a:ahLst/>
              <a:cxnLst/>
              <a:rect l="l" t="t" r="r" b="b"/>
              <a:pathLst>
                <a:path w="288" h="2085" extrusionOk="0">
                  <a:moveTo>
                    <a:pt x="288" y="0"/>
                  </a:moveTo>
                  <a:lnTo>
                    <a:pt x="288" y="0"/>
                  </a:lnTo>
                  <a:cubicBezTo>
                    <a:pt x="268" y="120"/>
                    <a:pt x="250" y="224"/>
                    <a:pt x="232" y="328"/>
                  </a:cubicBezTo>
                  <a:cubicBezTo>
                    <a:pt x="178" y="658"/>
                    <a:pt x="130" y="991"/>
                    <a:pt x="90" y="1325"/>
                  </a:cubicBezTo>
                  <a:cubicBezTo>
                    <a:pt x="57" y="1577"/>
                    <a:pt x="26" y="1831"/>
                    <a:pt x="1" y="2085"/>
                  </a:cubicBezTo>
                  <a:cubicBezTo>
                    <a:pt x="19" y="1966"/>
                    <a:pt x="36" y="1862"/>
                    <a:pt x="53" y="1758"/>
                  </a:cubicBezTo>
                  <a:cubicBezTo>
                    <a:pt x="104" y="1423"/>
                    <a:pt x="155" y="1086"/>
                    <a:pt x="197" y="749"/>
                  </a:cubicBezTo>
                  <a:cubicBezTo>
                    <a:pt x="230" y="499"/>
                    <a:pt x="264" y="250"/>
                    <a:pt x="288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9" name="Google Shape;2659;p25"/>
            <p:cNvSpPr/>
            <p:nvPr/>
          </p:nvSpPr>
          <p:spPr>
            <a:xfrm>
              <a:off x="3618113" y="1883475"/>
              <a:ext cx="3725" cy="36825"/>
            </a:xfrm>
            <a:custGeom>
              <a:avLst/>
              <a:gdLst/>
              <a:ahLst/>
              <a:cxnLst/>
              <a:rect l="l" t="t" r="r" b="b"/>
              <a:pathLst>
                <a:path w="149" h="1473" extrusionOk="0">
                  <a:moveTo>
                    <a:pt x="0" y="1"/>
                  </a:moveTo>
                  <a:lnTo>
                    <a:pt x="0" y="1"/>
                  </a:lnTo>
                  <a:cubicBezTo>
                    <a:pt x="7" y="90"/>
                    <a:pt x="13" y="162"/>
                    <a:pt x="18" y="232"/>
                  </a:cubicBezTo>
                  <a:cubicBezTo>
                    <a:pt x="37" y="472"/>
                    <a:pt x="58" y="709"/>
                    <a:pt x="84" y="946"/>
                  </a:cubicBezTo>
                  <a:cubicBezTo>
                    <a:pt x="104" y="1122"/>
                    <a:pt x="123" y="1299"/>
                    <a:pt x="149" y="1472"/>
                  </a:cubicBezTo>
                  <a:cubicBezTo>
                    <a:pt x="142" y="1383"/>
                    <a:pt x="136" y="1312"/>
                    <a:pt x="131" y="1240"/>
                  </a:cubicBezTo>
                  <a:cubicBezTo>
                    <a:pt x="112" y="1005"/>
                    <a:pt x="89" y="769"/>
                    <a:pt x="63" y="535"/>
                  </a:cubicBezTo>
                  <a:cubicBezTo>
                    <a:pt x="43" y="357"/>
                    <a:pt x="23" y="178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0" name="Google Shape;2660;p25"/>
            <p:cNvSpPr/>
            <p:nvPr/>
          </p:nvSpPr>
          <p:spPr>
            <a:xfrm>
              <a:off x="3584038" y="1844175"/>
              <a:ext cx="26125" cy="7275"/>
            </a:xfrm>
            <a:custGeom>
              <a:avLst/>
              <a:gdLst/>
              <a:ahLst/>
              <a:cxnLst/>
              <a:rect l="l" t="t" r="r" b="b"/>
              <a:pathLst>
                <a:path w="1045" h="291" extrusionOk="0">
                  <a:moveTo>
                    <a:pt x="1" y="1"/>
                  </a:moveTo>
                  <a:cubicBezTo>
                    <a:pt x="67" y="22"/>
                    <a:pt x="116" y="38"/>
                    <a:pt x="163" y="52"/>
                  </a:cubicBezTo>
                  <a:cubicBezTo>
                    <a:pt x="331" y="105"/>
                    <a:pt x="500" y="154"/>
                    <a:pt x="667" y="198"/>
                  </a:cubicBezTo>
                  <a:cubicBezTo>
                    <a:pt x="793" y="231"/>
                    <a:pt x="917" y="265"/>
                    <a:pt x="1044" y="291"/>
                  </a:cubicBezTo>
                  <a:cubicBezTo>
                    <a:pt x="990" y="271"/>
                    <a:pt x="935" y="254"/>
                    <a:pt x="882" y="237"/>
                  </a:cubicBezTo>
                  <a:cubicBezTo>
                    <a:pt x="716" y="187"/>
                    <a:pt x="550" y="139"/>
                    <a:pt x="384" y="95"/>
                  </a:cubicBezTo>
                  <a:cubicBezTo>
                    <a:pt x="256" y="62"/>
                    <a:pt x="129" y="28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1" name="Google Shape;2661;p25"/>
            <p:cNvSpPr/>
            <p:nvPr/>
          </p:nvSpPr>
          <p:spPr>
            <a:xfrm>
              <a:off x="3613438" y="1798475"/>
              <a:ext cx="14400" cy="44825"/>
            </a:xfrm>
            <a:custGeom>
              <a:avLst/>
              <a:gdLst/>
              <a:ahLst/>
              <a:cxnLst/>
              <a:rect l="l" t="t" r="r" b="b"/>
              <a:pathLst>
                <a:path w="576" h="1793" extrusionOk="0">
                  <a:moveTo>
                    <a:pt x="575" y="0"/>
                  </a:moveTo>
                  <a:cubicBezTo>
                    <a:pt x="537" y="104"/>
                    <a:pt x="507" y="191"/>
                    <a:pt x="475" y="278"/>
                  </a:cubicBezTo>
                  <a:cubicBezTo>
                    <a:pt x="376" y="560"/>
                    <a:pt x="282" y="847"/>
                    <a:pt x="195" y="1134"/>
                  </a:cubicBezTo>
                  <a:cubicBezTo>
                    <a:pt x="128" y="1353"/>
                    <a:pt x="61" y="1572"/>
                    <a:pt x="0" y="1792"/>
                  </a:cubicBezTo>
                  <a:cubicBezTo>
                    <a:pt x="37" y="1688"/>
                    <a:pt x="68" y="1599"/>
                    <a:pt x="98" y="1512"/>
                  </a:cubicBezTo>
                  <a:cubicBezTo>
                    <a:pt x="196" y="1225"/>
                    <a:pt x="293" y="936"/>
                    <a:pt x="383" y="645"/>
                  </a:cubicBezTo>
                  <a:cubicBezTo>
                    <a:pt x="450" y="431"/>
                    <a:pt x="517" y="215"/>
                    <a:pt x="575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2" name="Google Shape;2662;p25"/>
            <p:cNvSpPr/>
            <p:nvPr/>
          </p:nvSpPr>
          <p:spPr>
            <a:xfrm>
              <a:off x="3625813" y="1825175"/>
              <a:ext cx="4000" cy="25175"/>
            </a:xfrm>
            <a:custGeom>
              <a:avLst/>
              <a:gdLst/>
              <a:ahLst/>
              <a:cxnLst/>
              <a:rect l="l" t="t" r="r" b="b"/>
              <a:pathLst>
                <a:path w="160" h="1007" extrusionOk="0">
                  <a:moveTo>
                    <a:pt x="160" y="0"/>
                  </a:moveTo>
                  <a:cubicBezTo>
                    <a:pt x="146" y="65"/>
                    <a:pt x="135" y="113"/>
                    <a:pt x="127" y="158"/>
                  </a:cubicBezTo>
                  <a:cubicBezTo>
                    <a:pt x="94" y="317"/>
                    <a:pt x="68" y="477"/>
                    <a:pt x="47" y="639"/>
                  </a:cubicBezTo>
                  <a:cubicBezTo>
                    <a:pt x="29" y="761"/>
                    <a:pt x="13" y="884"/>
                    <a:pt x="1" y="1007"/>
                  </a:cubicBezTo>
                  <a:cubicBezTo>
                    <a:pt x="13" y="941"/>
                    <a:pt x="24" y="895"/>
                    <a:pt x="34" y="849"/>
                  </a:cubicBezTo>
                  <a:cubicBezTo>
                    <a:pt x="64" y="687"/>
                    <a:pt x="92" y="526"/>
                    <a:pt x="116" y="362"/>
                  </a:cubicBezTo>
                  <a:cubicBezTo>
                    <a:pt x="133" y="242"/>
                    <a:pt x="151" y="122"/>
                    <a:pt x="16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3" name="Google Shape;2663;p25"/>
            <p:cNvSpPr/>
            <p:nvPr/>
          </p:nvSpPr>
          <p:spPr>
            <a:xfrm>
              <a:off x="3637838" y="1796075"/>
              <a:ext cx="27550" cy="287100"/>
            </a:xfrm>
            <a:custGeom>
              <a:avLst/>
              <a:gdLst/>
              <a:ahLst/>
              <a:cxnLst/>
              <a:rect l="l" t="t" r="r" b="b"/>
              <a:pathLst>
                <a:path w="1102" h="11484" extrusionOk="0">
                  <a:moveTo>
                    <a:pt x="456" y="1"/>
                  </a:moveTo>
                  <a:lnTo>
                    <a:pt x="456" y="1"/>
                  </a:lnTo>
                  <a:cubicBezTo>
                    <a:pt x="427" y="302"/>
                    <a:pt x="399" y="601"/>
                    <a:pt x="372" y="901"/>
                  </a:cubicBezTo>
                  <a:cubicBezTo>
                    <a:pt x="358" y="1051"/>
                    <a:pt x="344" y="1203"/>
                    <a:pt x="331" y="1352"/>
                  </a:cubicBezTo>
                  <a:cubicBezTo>
                    <a:pt x="325" y="1427"/>
                    <a:pt x="317" y="1504"/>
                    <a:pt x="311" y="1579"/>
                  </a:cubicBezTo>
                  <a:cubicBezTo>
                    <a:pt x="309" y="1653"/>
                    <a:pt x="308" y="1730"/>
                    <a:pt x="306" y="1805"/>
                  </a:cubicBezTo>
                  <a:cubicBezTo>
                    <a:pt x="297" y="2264"/>
                    <a:pt x="289" y="2721"/>
                    <a:pt x="283" y="3180"/>
                  </a:cubicBezTo>
                  <a:cubicBezTo>
                    <a:pt x="255" y="3636"/>
                    <a:pt x="229" y="4094"/>
                    <a:pt x="205" y="4552"/>
                  </a:cubicBezTo>
                  <a:cubicBezTo>
                    <a:pt x="178" y="5010"/>
                    <a:pt x="168" y="5469"/>
                    <a:pt x="119" y="5926"/>
                  </a:cubicBezTo>
                  <a:cubicBezTo>
                    <a:pt x="100" y="6154"/>
                    <a:pt x="80" y="6384"/>
                    <a:pt x="59" y="6611"/>
                  </a:cubicBezTo>
                  <a:cubicBezTo>
                    <a:pt x="51" y="6726"/>
                    <a:pt x="40" y="6839"/>
                    <a:pt x="31" y="6954"/>
                  </a:cubicBezTo>
                  <a:cubicBezTo>
                    <a:pt x="25" y="7069"/>
                    <a:pt x="25" y="7182"/>
                    <a:pt x="21" y="7297"/>
                  </a:cubicBezTo>
                  <a:cubicBezTo>
                    <a:pt x="14" y="7646"/>
                    <a:pt x="8" y="7996"/>
                    <a:pt x="2" y="8345"/>
                  </a:cubicBezTo>
                  <a:cubicBezTo>
                    <a:pt x="0" y="8693"/>
                    <a:pt x="26" y="9042"/>
                    <a:pt x="37" y="9393"/>
                  </a:cubicBezTo>
                  <a:cubicBezTo>
                    <a:pt x="45" y="9567"/>
                    <a:pt x="52" y="9741"/>
                    <a:pt x="62" y="9915"/>
                  </a:cubicBezTo>
                  <a:cubicBezTo>
                    <a:pt x="68" y="10089"/>
                    <a:pt x="64" y="10264"/>
                    <a:pt x="68" y="10439"/>
                  </a:cubicBezTo>
                  <a:cubicBezTo>
                    <a:pt x="69" y="10787"/>
                    <a:pt x="71" y="11136"/>
                    <a:pt x="76" y="11483"/>
                  </a:cubicBezTo>
                  <a:cubicBezTo>
                    <a:pt x="76" y="11181"/>
                    <a:pt x="79" y="10880"/>
                    <a:pt x="80" y="10577"/>
                  </a:cubicBezTo>
                  <a:cubicBezTo>
                    <a:pt x="80" y="10275"/>
                    <a:pt x="89" y="9973"/>
                    <a:pt x="71" y="9671"/>
                  </a:cubicBezTo>
                  <a:cubicBezTo>
                    <a:pt x="63" y="9438"/>
                    <a:pt x="56" y="9207"/>
                    <a:pt x="47" y="8975"/>
                  </a:cubicBezTo>
                  <a:cubicBezTo>
                    <a:pt x="43" y="8742"/>
                    <a:pt x="25" y="8511"/>
                    <a:pt x="35" y="8278"/>
                  </a:cubicBezTo>
                  <a:cubicBezTo>
                    <a:pt x="47" y="7816"/>
                    <a:pt x="51" y="7351"/>
                    <a:pt x="74" y="6888"/>
                  </a:cubicBezTo>
                  <a:cubicBezTo>
                    <a:pt x="113" y="6424"/>
                    <a:pt x="153" y="5963"/>
                    <a:pt x="196" y="5500"/>
                  </a:cubicBezTo>
                  <a:cubicBezTo>
                    <a:pt x="217" y="5037"/>
                    <a:pt x="240" y="4572"/>
                    <a:pt x="265" y="4110"/>
                  </a:cubicBezTo>
                  <a:cubicBezTo>
                    <a:pt x="282" y="3767"/>
                    <a:pt x="303" y="3425"/>
                    <a:pt x="315" y="3082"/>
                  </a:cubicBezTo>
                  <a:cubicBezTo>
                    <a:pt x="316" y="2740"/>
                    <a:pt x="320" y="2395"/>
                    <a:pt x="322" y="2052"/>
                  </a:cubicBezTo>
                  <a:cubicBezTo>
                    <a:pt x="325" y="1991"/>
                    <a:pt x="325" y="1930"/>
                    <a:pt x="325" y="1869"/>
                  </a:cubicBezTo>
                  <a:cubicBezTo>
                    <a:pt x="372" y="1805"/>
                    <a:pt x="411" y="1752"/>
                    <a:pt x="449" y="1702"/>
                  </a:cubicBezTo>
                  <a:cubicBezTo>
                    <a:pt x="580" y="1525"/>
                    <a:pt x="709" y="1346"/>
                    <a:pt x="832" y="1164"/>
                  </a:cubicBezTo>
                  <a:cubicBezTo>
                    <a:pt x="924" y="1029"/>
                    <a:pt x="1016" y="895"/>
                    <a:pt x="1101" y="754"/>
                  </a:cubicBezTo>
                  <a:lnTo>
                    <a:pt x="1101" y="754"/>
                  </a:lnTo>
                  <a:cubicBezTo>
                    <a:pt x="1051" y="822"/>
                    <a:pt x="1010" y="872"/>
                    <a:pt x="969" y="924"/>
                  </a:cubicBezTo>
                  <a:cubicBezTo>
                    <a:pt x="840" y="1098"/>
                    <a:pt x="715" y="1278"/>
                    <a:pt x="593" y="1458"/>
                  </a:cubicBezTo>
                  <a:cubicBezTo>
                    <a:pt x="501" y="1595"/>
                    <a:pt x="410" y="1730"/>
                    <a:pt x="325" y="1867"/>
                  </a:cubicBezTo>
                  <a:cubicBezTo>
                    <a:pt x="325" y="1757"/>
                    <a:pt x="326" y="1647"/>
                    <a:pt x="331" y="1537"/>
                  </a:cubicBezTo>
                  <a:cubicBezTo>
                    <a:pt x="344" y="1366"/>
                    <a:pt x="358" y="1195"/>
                    <a:pt x="372" y="1026"/>
                  </a:cubicBezTo>
                  <a:cubicBezTo>
                    <a:pt x="399" y="685"/>
                    <a:pt x="427" y="343"/>
                    <a:pt x="456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4" name="Google Shape;2664;p25"/>
            <p:cNvSpPr/>
            <p:nvPr/>
          </p:nvSpPr>
          <p:spPr>
            <a:xfrm>
              <a:off x="3664288" y="1821125"/>
              <a:ext cx="15225" cy="31525"/>
            </a:xfrm>
            <a:custGeom>
              <a:avLst/>
              <a:gdLst/>
              <a:ahLst/>
              <a:cxnLst/>
              <a:rect l="l" t="t" r="r" b="b"/>
              <a:pathLst>
                <a:path w="609" h="1261" extrusionOk="0">
                  <a:moveTo>
                    <a:pt x="609" y="1"/>
                  </a:moveTo>
                  <a:lnTo>
                    <a:pt x="609" y="1"/>
                  </a:lnTo>
                  <a:cubicBezTo>
                    <a:pt x="572" y="64"/>
                    <a:pt x="538" y="129"/>
                    <a:pt x="503" y="193"/>
                  </a:cubicBezTo>
                  <a:cubicBezTo>
                    <a:pt x="399" y="391"/>
                    <a:pt x="302" y="590"/>
                    <a:pt x="209" y="794"/>
                  </a:cubicBezTo>
                  <a:cubicBezTo>
                    <a:pt x="136" y="949"/>
                    <a:pt x="67" y="1103"/>
                    <a:pt x="1" y="1261"/>
                  </a:cubicBezTo>
                  <a:cubicBezTo>
                    <a:pt x="40" y="1183"/>
                    <a:pt x="73" y="1125"/>
                    <a:pt x="103" y="1065"/>
                  </a:cubicBezTo>
                  <a:cubicBezTo>
                    <a:pt x="207" y="864"/>
                    <a:pt x="308" y="662"/>
                    <a:pt x="404" y="458"/>
                  </a:cubicBezTo>
                  <a:cubicBezTo>
                    <a:pt x="476" y="306"/>
                    <a:pt x="546" y="155"/>
                    <a:pt x="609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5" name="Google Shape;2665;p25"/>
            <p:cNvSpPr/>
            <p:nvPr/>
          </p:nvSpPr>
          <p:spPr>
            <a:xfrm>
              <a:off x="3678513" y="1853125"/>
              <a:ext cx="25250" cy="3925"/>
            </a:xfrm>
            <a:custGeom>
              <a:avLst/>
              <a:gdLst/>
              <a:ahLst/>
              <a:cxnLst/>
              <a:rect l="l" t="t" r="r" b="b"/>
              <a:pathLst>
                <a:path w="1010" h="157" extrusionOk="0">
                  <a:moveTo>
                    <a:pt x="0" y="0"/>
                  </a:moveTo>
                  <a:lnTo>
                    <a:pt x="0" y="0"/>
                  </a:lnTo>
                  <a:cubicBezTo>
                    <a:pt x="64" y="12"/>
                    <a:pt x="112" y="23"/>
                    <a:pt x="158" y="32"/>
                  </a:cubicBezTo>
                  <a:cubicBezTo>
                    <a:pt x="320" y="62"/>
                    <a:pt x="484" y="92"/>
                    <a:pt x="645" y="115"/>
                  </a:cubicBezTo>
                  <a:cubicBezTo>
                    <a:pt x="766" y="132"/>
                    <a:pt x="887" y="148"/>
                    <a:pt x="1010" y="157"/>
                  </a:cubicBezTo>
                  <a:cubicBezTo>
                    <a:pt x="957" y="144"/>
                    <a:pt x="904" y="133"/>
                    <a:pt x="852" y="122"/>
                  </a:cubicBezTo>
                  <a:cubicBezTo>
                    <a:pt x="692" y="91"/>
                    <a:pt x="531" y="66"/>
                    <a:pt x="369" y="44"/>
                  </a:cubicBezTo>
                  <a:cubicBezTo>
                    <a:pt x="246" y="28"/>
                    <a:pt x="123" y="12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6" name="Google Shape;2666;p25"/>
            <p:cNvSpPr/>
            <p:nvPr/>
          </p:nvSpPr>
          <p:spPr>
            <a:xfrm>
              <a:off x="3663838" y="1883425"/>
              <a:ext cx="5500" cy="42275"/>
            </a:xfrm>
            <a:custGeom>
              <a:avLst/>
              <a:gdLst/>
              <a:ahLst/>
              <a:cxnLst/>
              <a:rect l="l" t="t" r="r" b="b"/>
              <a:pathLst>
                <a:path w="220" h="1691" extrusionOk="0">
                  <a:moveTo>
                    <a:pt x="219" y="0"/>
                  </a:moveTo>
                  <a:cubicBezTo>
                    <a:pt x="202" y="88"/>
                    <a:pt x="186" y="176"/>
                    <a:pt x="172" y="266"/>
                  </a:cubicBezTo>
                  <a:cubicBezTo>
                    <a:pt x="127" y="532"/>
                    <a:pt x="92" y="802"/>
                    <a:pt x="61" y="1073"/>
                  </a:cubicBezTo>
                  <a:cubicBezTo>
                    <a:pt x="38" y="1277"/>
                    <a:pt x="15" y="1484"/>
                    <a:pt x="0" y="1691"/>
                  </a:cubicBezTo>
                  <a:cubicBezTo>
                    <a:pt x="17" y="1591"/>
                    <a:pt x="28" y="1509"/>
                    <a:pt x="43" y="1425"/>
                  </a:cubicBezTo>
                  <a:cubicBezTo>
                    <a:pt x="86" y="1154"/>
                    <a:pt x="124" y="881"/>
                    <a:pt x="156" y="610"/>
                  </a:cubicBezTo>
                  <a:cubicBezTo>
                    <a:pt x="180" y="404"/>
                    <a:pt x="205" y="202"/>
                    <a:pt x="219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7" name="Google Shape;2667;p25"/>
            <p:cNvSpPr/>
            <p:nvPr/>
          </p:nvSpPr>
          <p:spPr>
            <a:xfrm>
              <a:off x="3697063" y="1889425"/>
              <a:ext cx="35475" cy="14400"/>
            </a:xfrm>
            <a:custGeom>
              <a:avLst/>
              <a:gdLst/>
              <a:ahLst/>
              <a:cxnLst/>
              <a:rect l="l" t="t" r="r" b="b"/>
              <a:pathLst>
                <a:path w="1419" h="576" extrusionOk="0">
                  <a:moveTo>
                    <a:pt x="1419" y="0"/>
                  </a:moveTo>
                  <a:lnTo>
                    <a:pt x="1419" y="0"/>
                  </a:lnTo>
                  <a:cubicBezTo>
                    <a:pt x="1332" y="31"/>
                    <a:pt x="1263" y="55"/>
                    <a:pt x="1192" y="82"/>
                  </a:cubicBezTo>
                  <a:cubicBezTo>
                    <a:pt x="965" y="165"/>
                    <a:pt x="737" y="257"/>
                    <a:pt x="512" y="352"/>
                  </a:cubicBezTo>
                  <a:cubicBezTo>
                    <a:pt x="341" y="425"/>
                    <a:pt x="170" y="498"/>
                    <a:pt x="1" y="575"/>
                  </a:cubicBezTo>
                  <a:cubicBezTo>
                    <a:pt x="87" y="543"/>
                    <a:pt x="158" y="518"/>
                    <a:pt x="227" y="492"/>
                  </a:cubicBezTo>
                  <a:cubicBezTo>
                    <a:pt x="458" y="405"/>
                    <a:pt x="690" y="316"/>
                    <a:pt x="917" y="219"/>
                  </a:cubicBezTo>
                  <a:cubicBezTo>
                    <a:pt x="1086" y="149"/>
                    <a:pt x="1254" y="78"/>
                    <a:pt x="1419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8" name="Google Shape;2668;p25"/>
            <p:cNvSpPr/>
            <p:nvPr/>
          </p:nvSpPr>
          <p:spPr>
            <a:xfrm>
              <a:off x="3632363" y="2087850"/>
              <a:ext cx="16650" cy="12775"/>
            </a:xfrm>
            <a:custGeom>
              <a:avLst/>
              <a:gdLst/>
              <a:ahLst/>
              <a:cxnLst/>
              <a:rect l="l" t="t" r="r" b="b"/>
              <a:pathLst>
                <a:path w="666" h="511" extrusionOk="0">
                  <a:moveTo>
                    <a:pt x="663" y="230"/>
                  </a:moveTo>
                  <a:lnTo>
                    <a:pt x="663" y="230"/>
                  </a:lnTo>
                  <a:cubicBezTo>
                    <a:pt x="664" y="232"/>
                    <a:pt x="665" y="233"/>
                    <a:pt x="666" y="233"/>
                  </a:cubicBezTo>
                  <a:cubicBezTo>
                    <a:pt x="666" y="233"/>
                    <a:pt x="666" y="233"/>
                    <a:pt x="666" y="233"/>
                  </a:cubicBezTo>
                  <a:cubicBezTo>
                    <a:pt x="666" y="233"/>
                    <a:pt x="665" y="232"/>
                    <a:pt x="663" y="230"/>
                  </a:cubicBezTo>
                  <a:close/>
                  <a:moveTo>
                    <a:pt x="330" y="0"/>
                  </a:moveTo>
                  <a:cubicBezTo>
                    <a:pt x="132" y="0"/>
                    <a:pt x="1" y="195"/>
                    <a:pt x="57" y="422"/>
                  </a:cubicBezTo>
                  <a:cubicBezTo>
                    <a:pt x="61" y="441"/>
                    <a:pt x="94" y="497"/>
                    <a:pt x="101" y="509"/>
                  </a:cubicBezTo>
                  <a:lnTo>
                    <a:pt x="101" y="509"/>
                  </a:lnTo>
                  <a:cubicBezTo>
                    <a:pt x="96" y="495"/>
                    <a:pt x="79" y="426"/>
                    <a:pt x="79" y="415"/>
                  </a:cubicBezTo>
                  <a:cubicBezTo>
                    <a:pt x="74" y="184"/>
                    <a:pt x="201" y="60"/>
                    <a:pt x="354" y="60"/>
                  </a:cubicBezTo>
                  <a:cubicBezTo>
                    <a:pt x="446" y="60"/>
                    <a:pt x="548" y="105"/>
                    <a:pt x="637" y="199"/>
                  </a:cubicBezTo>
                  <a:cubicBezTo>
                    <a:pt x="649" y="214"/>
                    <a:pt x="659" y="225"/>
                    <a:pt x="663" y="230"/>
                  </a:cubicBezTo>
                  <a:lnTo>
                    <a:pt x="663" y="230"/>
                  </a:lnTo>
                  <a:cubicBezTo>
                    <a:pt x="656" y="216"/>
                    <a:pt x="637" y="158"/>
                    <a:pt x="575" y="91"/>
                  </a:cubicBezTo>
                  <a:cubicBezTo>
                    <a:pt x="489" y="28"/>
                    <a:pt x="405" y="0"/>
                    <a:pt x="330" y="0"/>
                  </a:cubicBezTo>
                  <a:close/>
                  <a:moveTo>
                    <a:pt x="101" y="509"/>
                  </a:moveTo>
                  <a:cubicBezTo>
                    <a:pt x="101" y="510"/>
                    <a:pt x="102" y="511"/>
                    <a:pt x="102" y="511"/>
                  </a:cubicBezTo>
                  <a:cubicBezTo>
                    <a:pt x="102" y="511"/>
                    <a:pt x="102" y="511"/>
                    <a:pt x="102" y="511"/>
                  </a:cubicBezTo>
                  <a:cubicBezTo>
                    <a:pt x="102" y="511"/>
                    <a:pt x="102" y="510"/>
                    <a:pt x="101" y="509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669" name="Google Shape;2669;p25"/>
          <p:cNvGrpSpPr/>
          <p:nvPr/>
        </p:nvGrpSpPr>
        <p:grpSpPr>
          <a:xfrm rot="616542">
            <a:off x="-250919" y="4100622"/>
            <a:ext cx="3357358" cy="1435037"/>
            <a:chOff x="2339250" y="835725"/>
            <a:chExt cx="1801750" cy="770075"/>
          </a:xfrm>
        </p:grpSpPr>
        <p:sp>
          <p:nvSpPr>
            <p:cNvPr id="2670" name="Google Shape;2670;p25"/>
            <p:cNvSpPr/>
            <p:nvPr/>
          </p:nvSpPr>
          <p:spPr>
            <a:xfrm>
              <a:off x="3188225" y="1034300"/>
              <a:ext cx="2675" cy="5225"/>
            </a:xfrm>
            <a:custGeom>
              <a:avLst/>
              <a:gdLst/>
              <a:ahLst/>
              <a:cxnLst/>
              <a:rect l="l" t="t" r="r" b="b"/>
              <a:pathLst>
                <a:path w="107" h="209" extrusionOk="0">
                  <a:moveTo>
                    <a:pt x="107" y="1"/>
                  </a:moveTo>
                  <a:cubicBezTo>
                    <a:pt x="67" y="68"/>
                    <a:pt x="30" y="136"/>
                    <a:pt x="1" y="209"/>
                  </a:cubicBezTo>
                  <a:cubicBezTo>
                    <a:pt x="30" y="136"/>
                    <a:pt x="68" y="69"/>
                    <a:pt x="107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1" name="Google Shape;2671;p25"/>
            <p:cNvSpPr/>
            <p:nvPr/>
          </p:nvSpPr>
          <p:spPr>
            <a:xfrm>
              <a:off x="3190850" y="906800"/>
              <a:ext cx="212050" cy="134275"/>
            </a:xfrm>
            <a:custGeom>
              <a:avLst/>
              <a:gdLst/>
              <a:ahLst/>
              <a:cxnLst/>
              <a:rect l="l" t="t" r="r" b="b"/>
              <a:pathLst>
                <a:path w="8482" h="5371" extrusionOk="0">
                  <a:moveTo>
                    <a:pt x="2643" y="3428"/>
                  </a:moveTo>
                  <a:cubicBezTo>
                    <a:pt x="2814" y="3428"/>
                    <a:pt x="2977" y="3468"/>
                    <a:pt x="3125" y="3565"/>
                  </a:cubicBezTo>
                  <a:cubicBezTo>
                    <a:pt x="3553" y="3846"/>
                    <a:pt x="3696" y="4553"/>
                    <a:pt x="3302" y="4925"/>
                  </a:cubicBezTo>
                  <a:cubicBezTo>
                    <a:pt x="3148" y="5069"/>
                    <a:pt x="2948" y="5136"/>
                    <a:pt x="2747" y="5136"/>
                  </a:cubicBezTo>
                  <a:cubicBezTo>
                    <a:pt x="2394" y="5136"/>
                    <a:pt x="2038" y="4932"/>
                    <a:pt x="1916" y="4589"/>
                  </a:cubicBezTo>
                  <a:cubicBezTo>
                    <a:pt x="1800" y="4259"/>
                    <a:pt x="1826" y="3920"/>
                    <a:pt x="1944" y="3601"/>
                  </a:cubicBezTo>
                  <a:cubicBezTo>
                    <a:pt x="2177" y="3500"/>
                    <a:pt x="2416" y="3428"/>
                    <a:pt x="2643" y="3428"/>
                  </a:cubicBezTo>
                  <a:close/>
                  <a:moveTo>
                    <a:pt x="8330" y="1"/>
                  </a:moveTo>
                  <a:cubicBezTo>
                    <a:pt x="8482" y="331"/>
                    <a:pt x="8386" y="694"/>
                    <a:pt x="8220" y="1003"/>
                  </a:cubicBezTo>
                  <a:cubicBezTo>
                    <a:pt x="7878" y="1627"/>
                    <a:pt x="7215" y="2258"/>
                    <a:pt x="6545" y="2507"/>
                  </a:cubicBezTo>
                  <a:cubicBezTo>
                    <a:pt x="6373" y="2572"/>
                    <a:pt x="6216" y="2599"/>
                    <a:pt x="6068" y="2599"/>
                  </a:cubicBezTo>
                  <a:cubicBezTo>
                    <a:pt x="5549" y="2599"/>
                    <a:pt x="5150" y="2263"/>
                    <a:pt x="4625" y="2038"/>
                  </a:cubicBezTo>
                  <a:cubicBezTo>
                    <a:pt x="4391" y="1937"/>
                    <a:pt x="4147" y="1890"/>
                    <a:pt x="3904" y="1890"/>
                  </a:cubicBezTo>
                  <a:cubicBezTo>
                    <a:pt x="3470" y="1890"/>
                    <a:pt x="3039" y="2038"/>
                    <a:pt x="2671" y="2291"/>
                  </a:cubicBezTo>
                  <a:cubicBezTo>
                    <a:pt x="2303" y="2544"/>
                    <a:pt x="1920" y="3058"/>
                    <a:pt x="1719" y="3597"/>
                  </a:cubicBezTo>
                  <a:cubicBezTo>
                    <a:pt x="1356" y="3794"/>
                    <a:pt x="1015" y="4055"/>
                    <a:pt x="729" y="4279"/>
                  </a:cubicBezTo>
                  <a:cubicBezTo>
                    <a:pt x="446" y="4502"/>
                    <a:pt x="178" y="4780"/>
                    <a:pt x="1" y="5101"/>
                  </a:cubicBezTo>
                  <a:cubicBezTo>
                    <a:pt x="244" y="4691"/>
                    <a:pt x="660" y="4363"/>
                    <a:pt x="1049" y="4112"/>
                  </a:cubicBezTo>
                  <a:cubicBezTo>
                    <a:pt x="1225" y="4000"/>
                    <a:pt x="1442" y="3859"/>
                    <a:pt x="1675" y="3732"/>
                  </a:cubicBezTo>
                  <a:lnTo>
                    <a:pt x="1675" y="3732"/>
                  </a:lnTo>
                  <a:cubicBezTo>
                    <a:pt x="1466" y="4406"/>
                    <a:pt x="1564" y="5088"/>
                    <a:pt x="2360" y="5323"/>
                  </a:cubicBezTo>
                  <a:cubicBezTo>
                    <a:pt x="2469" y="5355"/>
                    <a:pt x="2579" y="5371"/>
                    <a:pt x="2688" y="5371"/>
                  </a:cubicBezTo>
                  <a:cubicBezTo>
                    <a:pt x="3194" y="5371"/>
                    <a:pt x="3668" y="5038"/>
                    <a:pt x="3722" y="4491"/>
                  </a:cubicBezTo>
                  <a:cubicBezTo>
                    <a:pt x="3783" y="3867"/>
                    <a:pt x="3315" y="3301"/>
                    <a:pt x="2688" y="3301"/>
                  </a:cubicBezTo>
                  <a:cubicBezTo>
                    <a:pt x="2670" y="3301"/>
                    <a:pt x="2652" y="3302"/>
                    <a:pt x="2634" y="3302"/>
                  </a:cubicBezTo>
                  <a:cubicBezTo>
                    <a:pt x="2423" y="3312"/>
                    <a:pt x="2209" y="3373"/>
                    <a:pt x="2000" y="3463"/>
                  </a:cubicBezTo>
                  <a:lnTo>
                    <a:pt x="2000" y="3463"/>
                  </a:lnTo>
                  <a:cubicBezTo>
                    <a:pt x="2348" y="2720"/>
                    <a:pt x="3202" y="2132"/>
                    <a:pt x="3958" y="2132"/>
                  </a:cubicBezTo>
                  <a:cubicBezTo>
                    <a:pt x="3984" y="2132"/>
                    <a:pt x="4010" y="2133"/>
                    <a:pt x="4036" y="2134"/>
                  </a:cubicBezTo>
                  <a:cubicBezTo>
                    <a:pt x="4625" y="2166"/>
                    <a:pt x="5049" y="2606"/>
                    <a:pt x="5606" y="2743"/>
                  </a:cubicBezTo>
                  <a:cubicBezTo>
                    <a:pt x="5723" y="2773"/>
                    <a:pt x="5840" y="2786"/>
                    <a:pt x="5955" y="2786"/>
                  </a:cubicBezTo>
                  <a:cubicBezTo>
                    <a:pt x="6471" y="2786"/>
                    <a:pt x="6951" y="2512"/>
                    <a:pt x="7339" y="2171"/>
                  </a:cubicBezTo>
                  <a:cubicBezTo>
                    <a:pt x="7798" y="1770"/>
                    <a:pt x="8343" y="1178"/>
                    <a:pt x="8431" y="550"/>
                  </a:cubicBezTo>
                  <a:cubicBezTo>
                    <a:pt x="8453" y="383"/>
                    <a:pt x="8414" y="183"/>
                    <a:pt x="83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2" name="Google Shape;2672;p25"/>
            <p:cNvSpPr/>
            <p:nvPr/>
          </p:nvSpPr>
          <p:spPr>
            <a:xfrm>
              <a:off x="2339250" y="911800"/>
              <a:ext cx="1801750" cy="585250"/>
            </a:xfrm>
            <a:custGeom>
              <a:avLst/>
              <a:gdLst/>
              <a:ahLst/>
              <a:cxnLst/>
              <a:rect l="l" t="t" r="r" b="b"/>
              <a:pathLst>
                <a:path w="72070" h="23410" extrusionOk="0">
                  <a:moveTo>
                    <a:pt x="28876" y="3318"/>
                  </a:moveTo>
                  <a:cubicBezTo>
                    <a:pt x="28989" y="3318"/>
                    <a:pt x="29104" y="3342"/>
                    <a:pt x="29219" y="3395"/>
                  </a:cubicBezTo>
                  <a:cubicBezTo>
                    <a:pt x="29657" y="3593"/>
                    <a:pt x="29671" y="4205"/>
                    <a:pt x="29234" y="4406"/>
                  </a:cubicBezTo>
                  <a:cubicBezTo>
                    <a:pt x="29134" y="4453"/>
                    <a:pt x="29035" y="4473"/>
                    <a:pt x="28939" y="4473"/>
                  </a:cubicBezTo>
                  <a:cubicBezTo>
                    <a:pt x="28551" y="4473"/>
                    <a:pt x="28217" y="4136"/>
                    <a:pt x="28076" y="3780"/>
                  </a:cubicBezTo>
                  <a:cubicBezTo>
                    <a:pt x="28068" y="3758"/>
                    <a:pt x="28061" y="3734"/>
                    <a:pt x="28054" y="3710"/>
                  </a:cubicBezTo>
                  <a:cubicBezTo>
                    <a:pt x="28309" y="3475"/>
                    <a:pt x="28587" y="3318"/>
                    <a:pt x="28876" y="3318"/>
                  </a:cubicBezTo>
                  <a:close/>
                  <a:moveTo>
                    <a:pt x="11528" y="3892"/>
                  </a:moveTo>
                  <a:cubicBezTo>
                    <a:pt x="11577" y="3892"/>
                    <a:pt x="11626" y="3904"/>
                    <a:pt x="11672" y="3933"/>
                  </a:cubicBezTo>
                  <a:cubicBezTo>
                    <a:pt x="11950" y="4102"/>
                    <a:pt x="11802" y="4542"/>
                    <a:pt x="11689" y="4800"/>
                  </a:cubicBezTo>
                  <a:cubicBezTo>
                    <a:pt x="11430" y="4772"/>
                    <a:pt x="11121" y="4564"/>
                    <a:pt x="11134" y="4273"/>
                  </a:cubicBezTo>
                  <a:cubicBezTo>
                    <a:pt x="11142" y="4090"/>
                    <a:pt x="11334" y="3892"/>
                    <a:pt x="11528" y="3892"/>
                  </a:cubicBezTo>
                  <a:close/>
                  <a:moveTo>
                    <a:pt x="58310" y="4689"/>
                  </a:moveTo>
                  <a:cubicBezTo>
                    <a:pt x="58378" y="4689"/>
                    <a:pt x="58450" y="4712"/>
                    <a:pt x="58525" y="4766"/>
                  </a:cubicBezTo>
                  <a:cubicBezTo>
                    <a:pt x="58772" y="4946"/>
                    <a:pt x="58784" y="5354"/>
                    <a:pt x="58727" y="5617"/>
                  </a:cubicBezTo>
                  <a:cubicBezTo>
                    <a:pt x="58625" y="6068"/>
                    <a:pt x="58372" y="6418"/>
                    <a:pt x="58037" y="6674"/>
                  </a:cubicBezTo>
                  <a:cubicBezTo>
                    <a:pt x="57993" y="6658"/>
                    <a:pt x="57948" y="6646"/>
                    <a:pt x="57904" y="6628"/>
                  </a:cubicBezTo>
                  <a:cubicBezTo>
                    <a:pt x="57200" y="6312"/>
                    <a:pt x="57483" y="5564"/>
                    <a:pt x="57823" y="5062"/>
                  </a:cubicBezTo>
                  <a:cubicBezTo>
                    <a:pt x="57939" y="4890"/>
                    <a:pt x="58108" y="4689"/>
                    <a:pt x="58310" y="4689"/>
                  </a:cubicBezTo>
                  <a:close/>
                  <a:moveTo>
                    <a:pt x="64575" y="7087"/>
                  </a:moveTo>
                  <a:cubicBezTo>
                    <a:pt x="64719" y="7087"/>
                    <a:pt x="64856" y="7201"/>
                    <a:pt x="64907" y="7383"/>
                  </a:cubicBezTo>
                  <a:cubicBezTo>
                    <a:pt x="64963" y="7580"/>
                    <a:pt x="64945" y="7807"/>
                    <a:pt x="64896" y="8021"/>
                  </a:cubicBezTo>
                  <a:cubicBezTo>
                    <a:pt x="64805" y="8016"/>
                    <a:pt x="64716" y="8002"/>
                    <a:pt x="64627" y="7966"/>
                  </a:cubicBezTo>
                  <a:cubicBezTo>
                    <a:pt x="64368" y="7861"/>
                    <a:pt x="64112" y="7550"/>
                    <a:pt x="64289" y="7270"/>
                  </a:cubicBezTo>
                  <a:cubicBezTo>
                    <a:pt x="64370" y="7143"/>
                    <a:pt x="64474" y="7087"/>
                    <a:pt x="64575" y="7087"/>
                  </a:cubicBezTo>
                  <a:close/>
                  <a:moveTo>
                    <a:pt x="45157" y="8533"/>
                  </a:moveTo>
                  <a:cubicBezTo>
                    <a:pt x="45580" y="8533"/>
                    <a:pt x="46145" y="8690"/>
                    <a:pt x="46098" y="9122"/>
                  </a:cubicBezTo>
                  <a:cubicBezTo>
                    <a:pt x="46076" y="9321"/>
                    <a:pt x="45866" y="9387"/>
                    <a:pt x="45607" y="9387"/>
                  </a:cubicBezTo>
                  <a:cubicBezTo>
                    <a:pt x="45219" y="9387"/>
                    <a:pt x="44719" y="9241"/>
                    <a:pt x="44563" y="9178"/>
                  </a:cubicBezTo>
                  <a:cubicBezTo>
                    <a:pt x="44449" y="9133"/>
                    <a:pt x="44345" y="9073"/>
                    <a:pt x="44243" y="9012"/>
                  </a:cubicBezTo>
                  <a:cubicBezTo>
                    <a:pt x="44362" y="8824"/>
                    <a:pt x="44546" y="8670"/>
                    <a:pt x="44821" y="8577"/>
                  </a:cubicBezTo>
                  <a:cubicBezTo>
                    <a:pt x="44902" y="8548"/>
                    <a:pt x="45022" y="8533"/>
                    <a:pt x="45157" y="8533"/>
                  </a:cubicBezTo>
                  <a:close/>
                  <a:moveTo>
                    <a:pt x="21683" y="8085"/>
                  </a:moveTo>
                  <a:cubicBezTo>
                    <a:pt x="21755" y="8085"/>
                    <a:pt x="21827" y="8091"/>
                    <a:pt x="21898" y="8101"/>
                  </a:cubicBezTo>
                  <a:cubicBezTo>
                    <a:pt x="22067" y="8652"/>
                    <a:pt x="22160" y="9378"/>
                    <a:pt x="21688" y="9731"/>
                  </a:cubicBezTo>
                  <a:cubicBezTo>
                    <a:pt x="21562" y="9825"/>
                    <a:pt x="21431" y="9865"/>
                    <a:pt x="21303" y="9865"/>
                  </a:cubicBezTo>
                  <a:cubicBezTo>
                    <a:pt x="20855" y="9865"/>
                    <a:pt x="20457" y="9365"/>
                    <a:pt x="20561" y="8892"/>
                  </a:cubicBezTo>
                  <a:cubicBezTo>
                    <a:pt x="20682" y="8342"/>
                    <a:pt x="21175" y="8085"/>
                    <a:pt x="21683" y="8085"/>
                  </a:cubicBezTo>
                  <a:close/>
                  <a:moveTo>
                    <a:pt x="64257" y="12352"/>
                  </a:moveTo>
                  <a:cubicBezTo>
                    <a:pt x="64345" y="12352"/>
                    <a:pt x="64429" y="12381"/>
                    <a:pt x="64505" y="12432"/>
                  </a:cubicBezTo>
                  <a:cubicBezTo>
                    <a:pt x="64474" y="12500"/>
                    <a:pt x="64442" y="12567"/>
                    <a:pt x="64404" y="12629"/>
                  </a:cubicBezTo>
                  <a:cubicBezTo>
                    <a:pt x="64276" y="12842"/>
                    <a:pt x="64011" y="13257"/>
                    <a:pt x="63713" y="13257"/>
                  </a:cubicBezTo>
                  <a:cubicBezTo>
                    <a:pt x="63700" y="13257"/>
                    <a:pt x="63687" y="13256"/>
                    <a:pt x="63674" y="13254"/>
                  </a:cubicBezTo>
                  <a:cubicBezTo>
                    <a:pt x="63307" y="13207"/>
                    <a:pt x="63664" y="12759"/>
                    <a:pt x="63798" y="12608"/>
                  </a:cubicBezTo>
                  <a:cubicBezTo>
                    <a:pt x="63963" y="12426"/>
                    <a:pt x="64117" y="12352"/>
                    <a:pt x="64257" y="12352"/>
                  </a:cubicBezTo>
                  <a:close/>
                  <a:moveTo>
                    <a:pt x="69916" y="15801"/>
                  </a:moveTo>
                  <a:cubicBezTo>
                    <a:pt x="69921" y="15801"/>
                    <a:pt x="69927" y="15801"/>
                    <a:pt x="69932" y="15801"/>
                  </a:cubicBezTo>
                  <a:cubicBezTo>
                    <a:pt x="70012" y="16086"/>
                    <a:pt x="70015" y="16398"/>
                    <a:pt x="69862" y="16649"/>
                  </a:cubicBezTo>
                  <a:cubicBezTo>
                    <a:pt x="69757" y="16821"/>
                    <a:pt x="69527" y="16941"/>
                    <a:pt x="69313" y="16941"/>
                  </a:cubicBezTo>
                  <a:cubicBezTo>
                    <a:pt x="69153" y="16941"/>
                    <a:pt x="69002" y="16875"/>
                    <a:pt x="68919" y="16714"/>
                  </a:cubicBezTo>
                  <a:cubicBezTo>
                    <a:pt x="68705" y="16303"/>
                    <a:pt x="69275" y="15925"/>
                    <a:pt x="69595" y="15841"/>
                  </a:cubicBezTo>
                  <a:cubicBezTo>
                    <a:pt x="69700" y="15813"/>
                    <a:pt x="69808" y="15801"/>
                    <a:pt x="69916" y="15801"/>
                  </a:cubicBezTo>
                  <a:close/>
                  <a:moveTo>
                    <a:pt x="63068" y="17712"/>
                  </a:moveTo>
                  <a:cubicBezTo>
                    <a:pt x="63591" y="17712"/>
                    <a:pt x="64116" y="17814"/>
                    <a:pt x="64606" y="17996"/>
                  </a:cubicBezTo>
                  <a:cubicBezTo>
                    <a:pt x="65036" y="18168"/>
                    <a:pt x="65445" y="18410"/>
                    <a:pt x="65800" y="18711"/>
                  </a:cubicBezTo>
                  <a:cubicBezTo>
                    <a:pt x="65414" y="19071"/>
                    <a:pt x="64989" y="19389"/>
                    <a:pt x="64547" y="19680"/>
                  </a:cubicBezTo>
                  <a:cubicBezTo>
                    <a:pt x="63934" y="20069"/>
                    <a:pt x="63297" y="20445"/>
                    <a:pt x="62633" y="20725"/>
                  </a:cubicBezTo>
                  <a:cubicBezTo>
                    <a:pt x="62308" y="20855"/>
                    <a:pt x="61965" y="20946"/>
                    <a:pt x="61619" y="20946"/>
                  </a:cubicBezTo>
                  <a:cubicBezTo>
                    <a:pt x="61610" y="20946"/>
                    <a:pt x="61601" y="20946"/>
                    <a:pt x="61592" y="20946"/>
                  </a:cubicBezTo>
                  <a:cubicBezTo>
                    <a:pt x="61588" y="20946"/>
                    <a:pt x="61585" y="20946"/>
                    <a:pt x="61582" y="20946"/>
                  </a:cubicBezTo>
                  <a:cubicBezTo>
                    <a:pt x="61233" y="20946"/>
                    <a:pt x="60888" y="20821"/>
                    <a:pt x="60614" y="20606"/>
                  </a:cubicBezTo>
                  <a:cubicBezTo>
                    <a:pt x="60339" y="20392"/>
                    <a:pt x="60138" y="20063"/>
                    <a:pt x="60153" y="19713"/>
                  </a:cubicBezTo>
                  <a:cubicBezTo>
                    <a:pt x="60168" y="19364"/>
                    <a:pt x="60357" y="19034"/>
                    <a:pt x="60598" y="18769"/>
                  </a:cubicBezTo>
                  <a:cubicBezTo>
                    <a:pt x="60820" y="18484"/>
                    <a:pt x="61123" y="18276"/>
                    <a:pt x="61434" y="18095"/>
                  </a:cubicBezTo>
                  <a:cubicBezTo>
                    <a:pt x="61757" y="17933"/>
                    <a:pt x="62102" y="17815"/>
                    <a:pt x="62461" y="17760"/>
                  </a:cubicBezTo>
                  <a:cubicBezTo>
                    <a:pt x="62662" y="17728"/>
                    <a:pt x="62865" y="17712"/>
                    <a:pt x="63068" y="17712"/>
                  </a:cubicBezTo>
                  <a:close/>
                  <a:moveTo>
                    <a:pt x="31068" y="0"/>
                  </a:moveTo>
                  <a:lnTo>
                    <a:pt x="31068" y="0"/>
                  </a:lnTo>
                  <a:cubicBezTo>
                    <a:pt x="31573" y="1036"/>
                    <a:pt x="30769" y="2139"/>
                    <a:pt x="29700" y="2139"/>
                  </a:cubicBezTo>
                  <a:cubicBezTo>
                    <a:pt x="29619" y="2139"/>
                    <a:pt x="29537" y="2132"/>
                    <a:pt x="29453" y="2119"/>
                  </a:cubicBezTo>
                  <a:cubicBezTo>
                    <a:pt x="29185" y="2077"/>
                    <a:pt x="28897" y="2004"/>
                    <a:pt x="28632" y="2004"/>
                  </a:cubicBezTo>
                  <a:cubicBezTo>
                    <a:pt x="28321" y="2004"/>
                    <a:pt x="28042" y="2103"/>
                    <a:pt x="27863" y="2465"/>
                  </a:cubicBezTo>
                  <a:cubicBezTo>
                    <a:pt x="27677" y="2841"/>
                    <a:pt x="27692" y="3343"/>
                    <a:pt x="27842" y="3769"/>
                  </a:cubicBezTo>
                  <a:cubicBezTo>
                    <a:pt x="27361" y="4328"/>
                    <a:pt x="27003" y="5133"/>
                    <a:pt x="26796" y="5609"/>
                  </a:cubicBezTo>
                  <a:cubicBezTo>
                    <a:pt x="23712" y="5690"/>
                    <a:pt x="20630" y="5800"/>
                    <a:pt x="17551" y="5899"/>
                  </a:cubicBezTo>
                  <a:cubicBezTo>
                    <a:pt x="15241" y="5973"/>
                    <a:pt x="12931" y="6041"/>
                    <a:pt x="10624" y="6090"/>
                  </a:cubicBezTo>
                  <a:cubicBezTo>
                    <a:pt x="11113" y="5841"/>
                    <a:pt x="11537" y="5451"/>
                    <a:pt x="11794" y="4969"/>
                  </a:cubicBezTo>
                  <a:cubicBezTo>
                    <a:pt x="12192" y="4954"/>
                    <a:pt x="12540" y="4693"/>
                    <a:pt x="12789" y="4400"/>
                  </a:cubicBezTo>
                  <a:cubicBezTo>
                    <a:pt x="13372" y="3710"/>
                    <a:pt x="13477" y="2744"/>
                    <a:pt x="13542" y="1878"/>
                  </a:cubicBezTo>
                  <a:lnTo>
                    <a:pt x="13542" y="1878"/>
                  </a:lnTo>
                  <a:cubicBezTo>
                    <a:pt x="13392" y="2735"/>
                    <a:pt x="13247" y="3690"/>
                    <a:pt x="12625" y="4349"/>
                  </a:cubicBezTo>
                  <a:cubicBezTo>
                    <a:pt x="12430" y="4554"/>
                    <a:pt x="12166" y="4744"/>
                    <a:pt x="11877" y="4787"/>
                  </a:cubicBezTo>
                  <a:cubicBezTo>
                    <a:pt x="11890" y="4759"/>
                    <a:pt x="11905" y="4731"/>
                    <a:pt x="11916" y="4700"/>
                  </a:cubicBezTo>
                  <a:cubicBezTo>
                    <a:pt x="12036" y="4381"/>
                    <a:pt x="12083" y="3884"/>
                    <a:pt x="11683" y="3746"/>
                  </a:cubicBezTo>
                  <a:cubicBezTo>
                    <a:pt x="11633" y="3729"/>
                    <a:pt x="11582" y="3721"/>
                    <a:pt x="11533" y="3721"/>
                  </a:cubicBezTo>
                  <a:cubicBezTo>
                    <a:pt x="11229" y="3721"/>
                    <a:pt x="10951" y="4018"/>
                    <a:pt x="10975" y="4327"/>
                  </a:cubicBezTo>
                  <a:cubicBezTo>
                    <a:pt x="10999" y="4658"/>
                    <a:pt x="11300" y="4895"/>
                    <a:pt x="11612" y="4952"/>
                  </a:cubicBezTo>
                  <a:cubicBezTo>
                    <a:pt x="11371" y="5423"/>
                    <a:pt x="10984" y="5825"/>
                    <a:pt x="10523" y="6090"/>
                  </a:cubicBezTo>
                  <a:cubicBezTo>
                    <a:pt x="8483" y="6132"/>
                    <a:pt x="6444" y="6158"/>
                    <a:pt x="4407" y="6158"/>
                  </a:cubicBezTo>
                  <a:cubicBezTo>
                    <a:pt x="2938" y="6158"/>
                    <a:pt x="1469" y="6144"/>
                    <a:pt x="1" y="6113"/>
                  </a:cubicBezTo>
                  <a:lnTo>
                    <a:pt x="1" y="6113"/>
                  </a:lnTo>
                  <a:cubicBezTo>
                    <a:pt x="4313" y="6528"/>
                    <a:pt x="8672" y="6645"/>
                    <a:pt x="13024" y="6645"/>
                  </a:cubicBezTo>
                  <a:cubicBezTo>
                    <a:pt x="13872" y="6645"/>
                    <a:pt x="14720" y="6640"/>
                    <a:pt x="15568" y="6633"/>
                  </a:cubicBezTo>
                  <a:cubicBezTo>
                    <a:pt x="17384" y="6618"/>
                    <a:pt x="19203" y="6584"/>
                    <a:pt x="21020" y="6546"/>
                  </a:cubicBezTo>
                  <a:cubicBezTo>
                    <a:pt x="21344" y="6902"/>
                    <a:pt x="21605" y="7315"/>
                    <a:pt x="21782" y="7763"/>
                  </a:cubicBezTo>
                  <a:cubicBezTo>
                    <a:pt x="21793" y="7789"/>
                    <a:pt x="21804" y="7821"/>
                    <a:pt x="21815" y="7850"/>
                  </a:cubicBezTo>
                  <a:cubicBezTo>
                    <a:pt x="21735" y="7839"/>
                    <a:pt x="21656" y="7833"/>
                    <a:pt x="21578" y="7833"/>
                  </a:cubicBezTo>
                  <a:cubicBezTo>
                    <a:pt x="21096" y="7833"/>
                    <a:pt x="20653" y="8053"/>
                    <a:pt x="20414" y="8613"/>
                  </a:cubicBezTo>
                  <a:cubicBezTo>
                    <a:pt x="20072" y="9413"/>
                    <a:pt x="20693" y="9972"/>
                    <a:pt x="21285" y="9972"/>
                  </a:cubicBezTo>
                  <a:cubicBezTo>
                    <a:pt x="21685" y="9972"/>
                    <a:pt x="22072" y="9715"/>
                    <a:pt x="22137" y="9103"/>
                  </a:cubicBezTo>
                  <a:cubicBezTo>
                    <a:pt x="22171" y="8777"/>
                    <a:pt x="22125" y="8449"/>
                    <a:pt x="22028" y="8129"/>
                  </a:cubicBezTo>
                  <a:lnTo>
                    <a:pt x="22028" y="8129"/>
                  </a:lnTo>
                  <a:cubicBezTo>
                    <a:pt x="22082" y="8141"/>
                    <a:pt x="22136" y="8151"/>
                    <a:pt x="22186" y="8169"/>
                  </a:cubicBezTo>
                  <a:cubicBezTo>
                    <a:pt x="23648" y="8694"/>
                    <a:pt x="24082" y="10718"/>
                    <a:pt x="23933" y="12069"/>
                  </a:cubicBezTo>
                  <a:cubicBezTo>
                    <a:pt x="23759" y="13627"/>
                    <a:pt x="22982" y="15334"/>
                    <a:pt x="23775" y="16846"/>
                  </a:cubicBezTo>
                  <a:cubicBezTo>
                    <a:pt x="23151" y="15328"/>
                    <a:pt x="23920" y="13733"/>
                    <a:pt x="24149" y="12221"/>
                  </a:cubicBezTo>
                  <a:cubicBezTo>
                    <a:pt x="24336" y="10992"/>
                    <a:pt x="24095" y="9676"/>
                    <a:pt x="23298" y="8694"/>
                  </a:cubicBezTo>
                  <a:cubicBezTo>
                    <a:pt x="22980" y="8303"/>
                    <a:pt x="22462" y="7983"/>
                    <a:pt x="21941" y="7874"/>
                  </a:cubicBezTo>
                  <a:cubicBezTo>
                    <a:pt x="21745" y="7379"/>
                    <a:pt x="21424" y="6920"/>
                    <a:pt x="21054" y="6546"/>
                  </a:cubicBezTo>
                  <a:cubicBezTo>
                    <a:pt x="25841" y="6442"/>
                    <a:pt x="30629" y="6296"/>
                    <a:pt x="35415" y="6296"/>
                  </a:cubicBezTo>
                  <a:cubicBezTo>
                    <a:pt x="36452" y="6296"/>
                    <a:pt x="37489" y="6303"/>
                    <a:pt x="38526" y="6318"/>
                  </a:cubicBezTo>
                  <a:cubicBezTo>
                    <a:pt x="40038" y="6326"/>
                    <a:pt x="41549" y="6382"/>
                    <a:pt x="43058" y="6442"/>
                  </a:cubicBezTo>
                  <a:cubicBezTo>
                    <a:pt x="43031" y="6542"/>
                    <a:pt x="43030" y="6545"/>
                    <a:pt x="43030" y="6545"/>
                  </a:cubicBezTo>
                  <a:cubicBezTo>
                    <a:pt x="42842" y="7474"/>
                    <a:pt x="43215" y="8429"/>
                    <a:pt x="43927" y="9025"/>
                  </a:cubicBezTo>
                  <a:cubicBezTo>
                    <a:pt x="43667" y="9671"/>
                    <a:pt x="43810" y="10547"/>
                    <a:pt x="44236" y="11116"/>
                  </a:cubicBezTo>
                  <a:cubicBezTo>
                    <a:pt x="45187" y="12383"/>
                    <a:pt x="46906" y="12546"/>
                    <a:pt x="48197" y="13303"/>
                  </a:cubicBezTo>
                  <a:cubicBezTo>
                    <a:pt x="47174" y="12502"/>
                    <a:pt x="45817" y="12259"/>
                    <a:pt x="44846" y="11377"/>
                  </a:cubicBezTo>
                  <a:cubicBezTo>
                    <a:pt x="44332" y="10907"/>
                    <a:pt x="43880" y="9890"/>
                    <a:pt x="44147" y="9193"/>
                  </a:cubicBezTo>
                  <a:lnTo>
                    <a:pt x="44147" y="9193"/>
                  </a:lnTo>
                  <a:cubicBezTo>
                    <a:pt x="44300" y="9297"/>
                    <a:pt x="44462" y="9385"/>
                    <a:pt x="44639" y="9456"/>
                  </a:cubicBezTo>
                  <a:cubicBezTo>
                    <a:pt x="44861" y="9544"/>
                    <a:pt x="45278" y="9658"/>
                    <a:pt x="45653" y="9658"/>
                  </a:cubicBezTo>
                  <a:cubicBezTo>
                    <a:pt x="46018" y="9658"/>
                    <a:pt x="46342" y="9549"/>
                    <a:pt x="46404" y="9200"/>
                  </a:cubicBezTo>
                  <a:cubicBezTo>
                    <a:pt x="46517" y="8560"/>
                    <a:pt x="45689" y="8193"/>
                    <a:pt x="45177" y="8193"/>
                  </a:cubicBezTo>
                  <a:cubicBezTo>
                    <a:pt x="45163" y="8193"/>
                    <a:pt x="45149" y="8193"/>
                    <a:pt x="45135" y="8194"/>
                  </a:cubicBezTo>
                  <a:cubicBezTo>
                    <a:pt x="44579" y="8217"/>
                    <a:pt x="44215" y="8480"/>
                    <a:pt x="44007" y="8851"/>
                  </a:cubicBezTo>
                  <a:cubicBezTo>
                    <a:pt x="43286" y="8294"/>
                    <a:pt x="42919" y="7356"/>
                    <a:pt x="43073" y="6441"/>
                  </a:cubicBezTo>
                  <a:lnTo>
                    <a:pt x="43073" y="6441"/>
                  </a:lnTo>
                  <a:lnTo>
                    <a:pt x="44257" y="6486"/>
                  </a:lnTo>
                  <a:cubicBezTo>
                    <a:pt x="46163" y="6610"/>
                    <a:pt x="48073" y="6716"/>
                    <a:pt x="49971" y="6928"/>
                  </a:cubicBezTo>
                  <a:lnTo>
                    <a:pt x="51397" y="7067"/>
                  </a:lnTo>
                  <a:lnTo>
                    <a:pt x="52816" y="7258"/>
                  </a:lnTo>
                  <a:cubicBezTo>
                    <a:pt x="53759" y="7399"/>
                    <a:pt x="54712" y="7489"/>
                    <a:pt x="55649" y="7670"/>
                  </a:cubicBezTo>
                  <a:cubicBezTo>
                    <a:pt x="57523" y="8016"/>
                    <a:pt x="59426" y="8288"/>
                    <a:pt x="61237" y="8836"/>
                  </a:cubicBezTo>
                  <a:cubicBezTo>
                    <a:pt x="62422" y="9193"/>
                    <a:pt x="63578" y="9677"/>
                    <a:pt x="64585" y="10381"/>
                  </a:cubicBezTo>
                  <a:cubicBezTo>
                    <a:pt x="64826" y="10983"/>
                    <a:pt x="64811" y="11676"/>
                    <a:pt x="64570" y="12277"/>
                  </a:cubicBezTo>
                  <a:cubicBezTo>
                    <a:pt x="64462" y="12219"/>
                    <a:pt x="64345" y="12187"/>
                    <a:pt x="64226" y="12187"/>
                  </a:cubicBezTo>
                  <a:cubicBezTo>
                    <a:pt x="64008" y="12187"/>
                    <a:pt x="63782" y="12294"/>
                    <a:pt x="63581" y="12548"/>
                  </a:cubicBezTo>
                  <a:cubicBezTo>
                    <a:pt x="63390" y="12791"/>
                    <a:pt x="63077" y="13331"/>
                    <a:pt x="63567" y="13450"/>
                  </a:cubicBezTo>
                  <a:cubicBezTo>
                    <a:pt x="63604" y="13459"/>
                    <a:pt x="63639" y="13463"/>
                    <a:pt x="63675" y="13463"/>
                  </a:cubicBezTo>
                  <a:cubicBezTo>
                    <a:pt x="63992" y="13463"/>
                    <a:pt x="64265" y="13139"/>
                    <a:pt x="64423" y="12907"/>
                  </a:cubicBezTo>
                  <a:cubicBezTo>
                    <a:pt x="64503" y="12791"/>
                    <a:pt x="64567" y="12665"/>
                    <a:pt x="64625" y="12536"/>
                  </a:cubicBezTo>
                  <a:cubicBezTo>
                    <a:pt x="64863" y="12785"/>
                    <a:pt x="65019" y="13226"/>
                    <a:pt x="65061" y="13533"/>
                  </a:cubicBezTo>
                  <a:cubicBezTo>
                    <a:pt x="65151" y="14199"/>
                    <a:pt x="65134" y="15040"/>
                    <a:pt x="64563" y="15500"/>
                  </a:cubicBezTo>
                  <a:cubicBezTo>
                    <a:pt x="65324" y="15034"/>
                    <a:pt x="65315" y="13878"/>
                    <a:pt x="65154" y="13115"/>
                  </a:cubicBezTo>
                  <a:cubicBezTo>
                    <a:pt x="65086" y="12798"/>
                    <a:pt x="64915" y="12524"/>
                    <a:pt x="64695" y="12358"/>
                  </a:cubicBezTo>
                  <a:cubicBezTo>
                    <a:pt x="64914" y="11751"/>
                    <a:pt x="64905" y="11062"/>
                    <a:pt x="64638" y="10475"/>
                  </a:cubicBezTo>
                  <a:lnTo>
                    <a:pt x="64638" y="10475"/>
                  </a:lnTo>
                  <a:cubicBezTo>
                    <a:pt x="64689" y="10580"/>
                    <a:pt x="64722" y="10635"/>
                    <a:pt x="64727" y="10635"/>
                  </a:cubicBezTo>
                  <a:cubicBezTo>
                    <a:pt x="64733" y="10635"/>
                    <a:pt x="64699" y="10559"/>
                    <a:pt x="64612" y="10399"/>
                  </a:cubicBezTo>
                  <a:lnTo>
                    <a:pt x="64612" y="10399"/>
                  </a:lnTo>
                  <a:cubicBezTo>
                    <a:pt x="64771" y="10511"/>
                    <a:pt x="64926" y="10628"/>
                    <a:pt x="65078" y="10750"/>
                  </a:cubicBezTo>
                  <a:cubicBezTo>
                    <a:pt x="66175" y="11655"/>
                    <a:pt x="67003" y="12924"/>
                    <a:pt x="67301" y="14325"/>
                  </a:cubicBezTo>
                  <a:cubicBezTo>
                    <a:pt x="67312" y="14376"/>
                    <a:pt x="67315" y="14429"/>
                    <a:pt x="67324" y="14480"/>
                  </a:cubicBezTo>
                  <a:cubicBezTo>
                    <a:pt x="67431" y="15132"/>
                    <a:pt x="67428" y="15802"/>
                    <a:pt x="67249" y="16438"/>
                  </a:cubicBezTo>
                  <a:cubicBezTo>
                    <a:pt x="67058" y="17123"/>
                    <a:pt x="66688" y="17757"/>
                    <a:pt x="66205" y="18290"/>
                  </a:cubicBezTo>
                  <a:cubicBezTo>
                    <a:pt x="66082" y="18429"/>
                    <a:pt x="65954" y="18560"/>
                    <a:pt x="65820" y="18686"/>
                  </a:cubicBezTo>
                  <a:cubicBezTo>
                    <a:pt x="65718" y="18595"/>
                    <a:pt x="65611" y="18506"/>
                    <a:pt x="65499" y="18426"/>
                  </a:cubicBezTo>
                  <a:cubicBezTo>
                    <a:pt x="64787" y="17925"/>
                    <a:pt x="63912" y="17647"/>
                    <a:pt x="63038" y="17647"/>
                  </a:cubicBezTo>
                  <a:cubicBezTo>
                    <a:pt x="62607" y="17647"/>
                    <a:pt x="62176" y="17715"/>
                    <a:pt x="61764" y="17856"/>
                  </a:cubicBezTo>
                  <a:cubicBezTo>
                    <a:pt x="61144" y="18074"/>
                    <a:pt x="60606" y="18508"/>
                    <a:pt x="60246" y="19065"/>
                  </a:cubicBezTo>
                  <a:cubicBezTo>
                    <a:pt x="60074" y="19344"/>
                    <a:pt x="59977" y="19702"/>
                    <a:pt x="60074" y="20037"/>
                  </a:cubicBezTo>
                  <a:cubicBezTo>
                    <a:pt x="60165" y="20370"/>
                    <a:pt x="60406" y="20639"/>
                    <a:pt x="60688" y="20818"/>
                  </a:cubicBezTo>
                  <a:cubicBezTo>
                    <a:pt x="60974" y="21007"/>
                    <a:pt x="61314" y="21088"/>
                    <a:pt x="61652" y="21088"/>
                  </a:cubicBezTo>
                  <a:cubicBezTo>
                    <a:pt x="61810" y="21088"/>
                    <a:pt x="61967" y="21071"/>
                    <a:pt x="62119" y="21038"/>
                  </a:cubicBezTo>
                  <a:cubicBezTo>
                    <a:pt x="62602" y="20939"/>
                    <a:pt x="63044" y="20728"/>
                    <a:pt x="63471" y="20508"/>
                  </a:cubicBezTo>
                  <a:cubicBezTo>
                    <a:pt x="64321" y="20065"/>
                    <a:pt x="65156" y="19566"/>
                    <a:pt x="65884" y="18922"/>
                  </a:cubicBezTo>
                  <a:cubicBezTo>
                    <a:pt x="65910" y="18900"/>
                    <a:pt x="65935" y="18873"/>
                    <a:pt x="65961" y="18851"/>
                  </a:cubicBezTo>
                  <a:cubicBezTo>
                    <a:pt x="66096" y="18980"/>
                    <a:pt x="66223" y="19121"/>
                    <a:pt x="66333" y="19274"/>
                  </a:cubicBezTo>
                  <a:cubicBezTo>
                    <a:pt x="66777" y="19854"/>
                    <a:pt x="67073" y="20540"/>
                    <a:pt x="67219" y="21254"/>
                  </a:cubicBezTo>
                  <a:cubicBezTo>
                    <a:pt x="67367" y="21965"/>
                    <a:pt x="67380" y="22693"/>
                    <a:pt x="67288" y="23410"/>
                  </a:cubicBezTo>
                  <a:cubicBezTo>
                    <a:pt x="67362" y="22858"/>
                    <a:pt x="67376" y="22300"/>
                    <a:pt x="67312" y="21745"/>
                  </a:cubicBezTo>
                  <a:cubicBezTo>
                    <a:pt x="67187" y="20676"/>
                    <a:pt x="66754" y="19598"/>
                    <a:pt x="65978" y="18834"/>
                  </a:cubicBezTo>
                  <a:cubicBezTo>
                    <a:pt x="66661" y="18208"/>
                    <a:pt x="67239" y="17428"/>
                    <a:pt x="67502" y="16515"/>
                  </a:cubicBezTo>
                  <a:cubicBezTo>
                    <a:pt x="67703" y="15832"/>
                    <a:pt x="67731" y="15109"/>
                    <a:pt x="67621" y="14408"/>
                  </a:cubicBezTo>
                  <a:cubicBezTo>
                    <a:pt x="67729" y="14390"/>
                    <a:pt x="67838" y="14381"/>
                    <a:pt x="67948" y="14381"/>
                  </a:cubicBezTo>
                  <a:cubicBezTo>
                    <a:pt x="68688" y="14381"/>
                    <a:pt x="69429" y="14785"/>
                    <a:pt x="69786" y="15444"/>
                  </a:cubicBezTo>
                  <a:cubicBezTo>
                    <a:pt x="69814" y="15497"/>
                    <a:pt x="69841" y="15555"/>
                    <a:pt x="69866" y="15615"/>
                  </a:cubicBezTo>
                  <a:cubicBezTo>
                    <a:pt x="69709" y="15619"/>
                    <a:pt x="69554" y="15637"/>
                    <a:pt x="69403" y="15690"/>
                  </a:cubicBezTo>
                  <a:cubicBezTo>
                    <a:pt x="69007" y="15830"/>
                    <a:pt x="68583" y="16208"/>
                    <a:pt x="68677" y="16673"/>
                  </a:cubicBezTo>
                  <a:cubicBezTo>
                    <a:pt x="68744" y="16997"/>
                    <a:pt x="69037" y="17150"/>
                    <a:pt x="69338" y="17150"/>
                  </a:cubicBezTo>
                  <a:cubicBezTo>
                    <a:pt x="69541" y="17150"/>
                    <a:pt x="69748" y="17081"/>
                    <a:pt x="69891" y="16946"/>
                  </a:cubicBezTo>
                  <a:cubicBezTo>
                    <a:pt x="70196" y="16662"/>
                    <a:pt x="70222" y="16210"/>
                    <a:pt x="70120" y="15818"/>
                  </a:cubicBezTo>
                  <a:lnTo>
                    <a:pt x="70120" y="15818"/>
                  </a:lnTo>
                  <a:cubicBezTo>
                    <a:pt x="70376" y="15851"/>
                    <a:pt x="70627" y="15942"/>
                    <a:pt x="70841" y="16075"/>
                  </a:cubicBezTo>
                  <a:cubicBezTo>
                    <a:pt x="71696" y="16607"/>
                    <a:pt x="71933" y="17704"/>
                    <a:pt x="72070" y="18630"/>
                  </a:cubicBezTo>
                  <a:cubicBezTo>
                    <a:pt x="72038" y="17588"/>
                    <a:pt x="71792" y="16389"/>
                    <a:pt x="70798" y="15844"/>
                  </a:cubicBezTo>
                  <a:cubicBezTo>
                    <a:pt x="70574" y="15720"/>
                    <a:pt x="70320" y="15643"/>
                    <a:pt x="70063" y="15621"/>
                  </a:cubicBezTo>
                  <a:cubicBezTo>
                    <a:pt x="70052" y="15594"/>
                    <a:pt x="70043" y="15566"/>
                    <a:pt x="70032" y="15542"/>
                  </a:cubicBezTo>
                  <a:cubicBezTo>
                    <a:pt x="69700" y="14803"/>
                    <a:pt x="68893" y="14334"/>
                    <a:pt x="68092" y="14334"/>
                  </a:cubicBezTo>
                  <a:cubicBezTo>
                    <a:pt x="67934" y="14334"/>
                    <a:pt x="67777" y="14352"/>
                    <a:pt x="67623" y="14389"/>
                  </a:cubicBezTo>
                  <a:cubicBezTo>
                    <a:pt x="67622" y="14386"/>
                    <a:pt x="67622" y="14380"/>
                    <a:pt x="67622" y="14375"/>
                  </a:cubicBezTo>
                  <a:cubicBezTo>
                    <a:pt x="67735" y="14331"/>
                    <a:pt x="67788" y="14305"/>
                    <a:pt x="67777" y="14305"/>
                  </a:cubicBezTo>
                  <a:cubicBezTo>
                    <a:pt x="67768" y="14305"/>
                    <a:pt x="67717" y="14322"/>
                    <a:pt x="67621" y="14359"/>
                  </a:cubicBezTo>
                  <a:cubicBezTo>
                    <a:pt x="67578" y="14102"/>
                    <a:pt x="67517" y="13850"/>
                    <a:pt x="67438" y="13604"/>
                  </a:cubicBezTo>
                  <a:cubicBezTo>
                    <a:pt x="67146" y="12662"/>
                    <a:pt x="66623" y="11806"/>
                    <a:pt x="65967" y="11073"/>
                  </a:cubicBezTo>
                  <a:cubicBezTo>
                    <a:pt x="65348" y="10402"/>
                    <a:pt x="64607" y="9863"/>
                    <a:pt x="63815" y="9428"/>
                  </a:cubicBezTo>
                  <a:cubicBezTo>
                    <a:pt x="64351" y="9214"/>
                    <a:pt x="64795" y="8750"/>
                    <a:pt x="64985" y="8205"/>
                  </a:cubicBezTo>
                  <a:cubicBezTo>
                    <a:pt x="65164" y="8197"/>
                    <a:pt x="65342" y="8155"/>
                    <a:pt x="65512" y="8095"/>
                  </a:cubicBezTo>
                  <a:cubicBezTo>
                    <a:pt x="66330" y="7813"/>
                    <a:pt x="67090" y="7248"/>
                    <a:pt x="67658" y="6601"/>
                  </a:cubicBezTo>
                  <a:lnTo>
                    <a:pt x="67658" y="6601"/>
                  </a:lnTo>
                  <a:cubicBezTo>
                    <a:pt x="67049" y="7136"/>
                    <a:pt x="66344" y="7598"/>
                    <a:pt x="65581" y="7882"/>
                  </a:cubicBezTo>
                  <a:cubicBezTo>
                    <a:pt x="65413" y="7945"/>
                    <a:pt x="65228" y="7998"/>
                    <a:pt x="65042" y="8015"/>
                  </a:cubicBezTo>
                  <a:cubicBezTo>
                    <a:pt x="65115" y="7715"/>
                    <a:pt x="65141" y="7323"/>
                    <a:pt x="64951" y="7081"/>
                  </a:cubicBezTo>
                  <a:cubicBezTo>
                    <a:pt x="64857" y="6962"/>
                    <a:pt x="64729" y="6909"/>
                    <a:pt x="64599" y="6909"/>
                  </a:cubicBezTo>
                  <a:cubicBezTo>
                    <a:pt x="64426" y="6909"/>
                    <a:pt x="64249" y="7002"/>
                    <a:pt x="64141" y="7158"/>
                  </a:cubicBezTo>
                  <a:cubicBezTo>
                    <a:pt x="63910" y="7489"/>
                    <a:pt x="64129" y="7904"/>
                    <a:pt x="64443" y="8084"/>
                  </a:cubicBezTo>
                  <a:cubicBezTo>
                    <a:pt x="64571" y="8157"/>
                    <a:pt x="64710" y="8185"/>
                    <a:pt x="64848" y="8196"/>
                  </a:cubicBezTo>
                  <a:cubicBezTo>
                    <a:pt x="64833" y="8245"/>
                    <a:pt x="64817" y="8295"/>
                    <a:pt x="64799" y="8339"/>
                  </a:cubicBezTo>
                  <a:cubicBezTo>
                    <a:pt x="64609" y="8803"/>
                    <a:pt x="64228" y="9196"/>
                    <a:pt x="63768" y="9402"/>
                  </a:cubicBezTo>
                  <a:cubicBezTo>
                    <a:pt x="63719" y="9374"/>
                    <a:pt x="63670" y="9344"/>
                    <a:pt x="63621" y="9318"/>
                  </a:cubicBezTo>
                  <a:cubicBezTo>
                    <a:pt x="61882" y="8411"/>
                    <a:pt x="59971" y="7954"/>
                    <a:pt x="58094" y="7575"/>
                  </a:cubicBezTo>
                  <a:cubicBezTo>
                    <a:pt x="57539" y="7457"/>
                    <a:pt x="56981" y="7347"/>
                    <a:pt x="56425" y="7242"/>
                  </a:cubicBezTo>
                  <a:cubicBezTo>
                    <a:pt x="56952" y="7237"/>
                    <a:pt x="57517" y="7110"/>
                    <a:pt x="57971" y="6842"/>
                  </a:cubicBezTo>
                  <a:cubicBezTo>
                    <a:pt x="58137" y="6901"/>
                    <a:pt x="58312" y="6928"/>
                    <a:pt x="58489" y="6928"/>
                  </a:cubicBezTo>
                  <a:cubicBezTo>
                    <a:pt x="58867" y="6928"/>
                    <a:pt x="59251" y="6804"/>
                    <a:pt x="59555" y="6597"/>
                  </a:cubicBezTo>
                  <a:cubicBezTo>
                    <a:pt x="60193" y="6166"/>
                    <a:pt x="60404" y="5480"/>
                    <a:pt x="60535" y="4760"/>
                  </a:cubicBezTo>
                  <a:cubicBezTo>
                    <a:pt x="60744" y="3616"/>
                    <a:pt x="61866" y="3075"/>
                    <a:pt x="62956" y="3075"/>
                  </a:cubicBezTo>
                  <a:cubicBezTo>
                    <a:pt x="63221" y="3075"/>
                    <a:pt x="63485" y="3107"/>
                    <a:pt x="63732" y="3170"/>
                  </a:cubicBezTo>
                  <a:cubicBezTo>
                    <a:pt x="63446" y="3076"/>
                    <a:pt x="63129" y="3028"/>
                    <a:pt x="62808" y="3028"/>
                  </a:cubicBezTo>
                  <a:cubicBezTo>
                    <a:pt x="61764" y="3028"/>
                    <a:pt x="60671" y="3530"/>
                    <a:pt x="60416" y="4585"/>
                  </a:cubicBezTo>
                  <a:cubicBezTo>
                    <a:pt x="60259" y="5225"/>
                    <a:pt x="60168" y="5814"/>
                    <a:pt x="59654" y="6285"/>
                  </a:cubicBezTo>
                  <a:cubicBezTo>
                    <a:pt x="59342" y="6572"/>
                    <a:pt x="58914" y="6749"/>
                    <a:pt x="58489" y="6749"/>
                  </a:cubicBezTo>
                  <a:cubicBezTo>
                    <a:pt x="58381" y="6749"/>
                    <a:pt x="58273" y="6738"/>
                    <a:pt x="58167" y="6714"/>
                  </a:cubicBezTo>
                  <a:cubicBezTo>
                    <a:pt x="58570" y="6418"/>
                    <a:pt x="58853" y="5992"/>
                    <a:pt x="58883" y="5427"/>
                  </a:cubicBezTo>
                  <a:cubicBezTo>
                    <a:pt x="58900" y="5116"/>
                    <a:pt x="58793" y="4701"/>
                    <a:pt x="58465" y="4583"/>
                  </a:cubicBezTo>
                  <a:cubicBezTo>
                    <a:pt x="58409" y="4562"/>
                    <a:pt x="58354" y="4553"/>
                    <a:pt x="58303" y="4553"/>
                  </a:cubicBezTo>
                  <a:cubicBezTo>
                    <a:pt x="58043" y="4553"/>
                    <a:pt x="57839" y="4784"/>
                    <a:pt x="57694" y="4994"/>
                  </a:cubicBezTo>
                  <a:cubicBezTo>
                    <a:pt x="57325" y="5526"/>
                    <a:pt x="57034" y="6309"/>
                    <a:pt x="57720" y="6726"/>
                  </a:cubicBezTo>
                  <a:cubicBezTo>
                    <a:pt x="57765" y="6754"/>
                    <a:pt x="57817" y="6775"/>
                    <a:pt x="57866" y="6797"/>
                  </a:cubicBezTo>
                  <a:cubicBezTo>
                    <a:pt x="57423" y="7074"/>
                    <a:pt x="56875" y="7215"/>
                    <a:pt x="56346" y="7226"/>
                  </a:cubicBezTo>
                  <a:cubicBezTo>
                    <a:pt x="49366" y="5906"/>
                    <a:pt x="42239" y="5488"/>
                    <a:pt x="35166" y="5488"/>
                  </a:cubicBezTo>
                  <a:cubicBezTo>
                    <a:pt x="35015" y="5487"/>
                    <a:pt x="34864" y="5487"/>
                    <a:pt x="34713" y="5487"/>
                  </a:cubicBezTo>
                  <a:cubicBezTo>
                    <a:pt x="32075" y="5487"/>
                    <a:pt x="29439" y="5537"/>
                    <a:pt x="26802" y="5606"/>
                  </a:cubicBezTo>
                  <a:cubicBezTo>
                    <a:pt x="27011" y="5178"/>
                    <a:pt x="27400" y="4410"/>
                    <a:pt x="27886" y="3880"/>
                  </a:cubicBezTo>
                  <a:cubicBezTo>
                    <a:pt x="27941" y="4009"/>
                    <a:pt x="28007" y="4130"/>
                    <a:pt x="28085" y="4233"/>
                  </a:cubicBezTo>
                  <a:cubicBezTo>
                    <a:pt x="28291" y="4499"/>
                    <a:pt x="28621" y="4678"/>
                    <a:pt x="28952" y="4678"/>
                  </a:cubicBezTo>
                  <a:cubicBezTo>
                    <a:pt x="29113" y="4678"/>
                    <a:pt x="29274" y="4636"/>
                    <a:pt x="29421" y="4541"/>
                  </a:cubicBezTo>
                  <a:cubicBezTo>
                    <a:pt x="29918" y="4222"/>
                    <a:pt x="29829" y="3462"/>
                    <a:pt x="29296" y="3236"/>
                  </a:cubicBezTo>
                  <a:cubicBezTo>
                    <a:pt x="29162" y="3178"/>
                    <a:pt x="29031" y="3152"/>
                    <a:pt x="28905" y="3152"/>
                  </a:cubicBezTo>
                  <a:cubicBezTo>
                    <a:pt x="28578" y="3152"/>
                    <a:pt x="28279" y="3326"/>
                    <a:pt x="28013" y="3586"/>
                  </a:cubicBezTo>
                  <a:cubicBezTo>
                    <a:pt x="27893" y="3154"/>
                    <a:pt x="27878" y="2565"/>
                    <a:pt x="28238" y="2288"/>
                  </a:cubicBezTo>
                  <a:cubicBezTo>
                    <a:pt x="28373" y="2184"/>
                    <a:pt x="28531" y="2149"/>
                    <a:pt x="28698" y="2149"/>
                  </a:cubicBezTo>
                  <a:cubicBezTo>
                    <a:pt x="29038" y="2149"/>
                    <a:pt x="29417" y="2292"/>
                    <a:pt x="29723" y="2292"/>
                  </a:cubicBezTo>
                  <a:cubicBezTo>
                    <a:pt x="29730" y="2292"/>
                    <a:pt x="29738" y="2292"/>
                    <a:pt x="29745" y="2291"/>
                  </a:cubicBezTo>
                  <a:cubicBezTo>
                    <a:pt x="30881" y="2267"/>
                    <a:pt x="31663" y="1005"/>
                    <a:pt x="310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3" name="Google Shape;2673;p25"/>
            <p:cNvSpPr/>
            <p:nvPr/>
          </p:nvSpPr>
          <p:spPr>
            <a:xfrm>
              <a:off x="2375350" y="1066125"/>
              <a:ext cx="506325" cy="539675"/>
            </a:xfrm>
            <a:custGeom>
              <a:avLst/>
              <a:gdLst/>
              <a:ahLst/>
              <a:cxnLst/>
              <a:rect l="l" t="t" r="r" b="b"/>
              <a:pathLst>
                <a:path w="20253" h="21587" extrusionOk="0">
                  <a:moveTo>
                    <a:pt x="4687" y="0"/>
                  </a:moveTo>
                  <a:cubicBezTo>
                    <a:pt x="4649" y="0"/>
                    <a:pt x="4611" y="9"/>
                    <a:pt x="4575" y="27"/>
                  </a:cubicBezTo>
                  <a:cubicBezTo>
                    <a:pt x="4452" y="89"/>
                    <a:pt x="4401" y="241"/>
                    <a:pt x="4459" y="373"/>
                  </a:cubicBezTo>
                  <a:cubicBezTo>
                    <a:pt x="5033" y="1663"/>
                    <a:pt x="4930" y="2664"/>
                    <a:pt x="6216" y="4180"/>
                  </a:cubicBezTo>
                  <a:cubicBezTo>
                    <a:pt x="7560" y="5777"/>
                    <a:pt x="7227" y="6558"/>
                    <a:pt x="7938" y="8122"/>
                  </a:cubicBezTo>
                  <a:cubicBezTo>
                    <a:pt x="7761" y="8180"/>
                    <a:pt x="7606" y="8206"/>
                    <a:pt x="7468" y="8206"/>
                  </a:cubicBezTo>
                  <a:cubicBezTo>
                    <a:pt x="6395" y="8206"/>
                    <a:pt x="6384" y="6617"/>
                    <a:pt x="5505" y="5799"/>
                  </a:cubicBezTo>
                  <a:cubicBezTo>
                    <a:pt x="5056" y="5381"/>
                    <a:pt x="4535" y="5261"/>
                    <a:pt x="4085" y="5261"/>
                  </a:cubicBezTo>
                  <a:cubicBezTo>
                    <a:pt x="3647" y="5261"/>
                    <a:pt x="3277" y="5375"/>
                    <a:pt x="3106" y="5437"/>
                  </a:cubicBezTo>
                  <a:cubicBezTo>
                    <a:pt x="3063" y="5452"/>
                    <a:pt x="3060" y="5511"/>
                    <a:pt x="3100" y="5534"/>
                  </a:cubicBezTo>
                  <a:lnTo>
                    <a:pt x="3787" y="5941"/>
                  </a:lnTo>
                  <a:cubicBezTo>
                    <a:pt x="3833" y="5969"/>
                    <a:pt x="3818" y="6039"/>
                    <a:pt x="3767" y="6042"/>
                  </a:cubicBezTo>
                  <a:cubicBezTo>
                    <a:pt x="2483" y="6106"/>
                    <a:pt x="1628" y="6861"/>
                    <a:pt x="1374" y="7113"/>
                  </a:cubicBezTo>
                  <a:cubicBezTo>
                    <a:pt x="1341" y="7145"/>
                    <a:pt x="1363" y="7200"/>
                    <a:pt x="1408" y="7204"/>
                  </a:cubicBezTo>
                  <a:cubicBezTo>
                    <a:pt x="1879" y="7231"/>
                    <a:pt x="2350" y="7261"/>
                    <a:pt x="2821" y="7290"/>
                  </a:cubicBezTo>
                  <a:cubicBezTo>
                    <a:pt x="2876" y="7293"/>
                    <a:pt x="2892" y="7370"/>
                    <a:pt x="2842" y="7392"/>
                  </a:cubicBezTo>
                  <a:cubicBezTo>
                    <a:pt x="2326" y="7634"/>
                    <a:pt x="1811" y="7874"/>
                    <a:pt x="1296" y="8116"/>
                  </a:cubicBezTo>
                  <a:cubicBezTo>
                    <a:pt x="1259" y="8133"/>
                    <a:pt x="1254" y="8183"/>
                    <a:pt x="1286" y="8207"/>
                  </a:cubicBezTo>
                  <a:cubicBezTo>
                    <a:pt x="1447" y="8329"/>
                    <a:pt x="1609" y="8451"/>
                    <a:pt x="1769" y="8574"/>
                  </a:cubicBezTo>
                  <a:cubicBezTo>
                    <a:pt x="1800" y="8596"/>
                    <a:pt x="1797" y="8645"/>
                    <a:pt x="1763" y="8663"/>
                  </a:cubicBezTo>
                  <a:cubicBezTo>
                    <a:pt x="1356" y="8879"/>
                    <a:pt x="946" y="9095"/>
                    <a:pt x="537" y="9310"/>
                  </a:cubicBezTo>
                  <a:cubicBezTo>
                    <a:pt x="507" y="9326"/>
                    <a:pt x="501" y="9366"/>
                    <a:pt x="521" y="9391"/>
                  </a:cubicBezTo>
                  <a:cubicBezTo>
                    <a:pt x="707" y="9602"/>
                    <a:pt x="891" y="9813"/>
                    <a:pt x="1074" y="10026"/>
                  </a:cubicBezTo>
                  <a:cubicBezTo>
                    <a:pt x="1094" y="10049"/>
                    <a:pt x="1090" y="10086"/>
                    <a:pt x="1066" y="10104"/>
                  </a:cubicBezTo>
                  <a:cubicBezTo>
                    <a:pt x="723" y="10361"/>
                    <a:pt x="381" y="10616"/>
                    <a:pt x="38" y="10873"/>
                  </a:cubicBezTo>
                  <a:cubicBezTo>
                    <a:pt x="0" y="10900"/>
                    <a:pt x="16" y="10960"/>
                    <a:pt x="63" y="10968"/>
                  </a:cubicBezTo>
                  <a:cubicBezTo>
                    <a:pt x="329" y="11008"/>
                    <a:pt x="597" y="11048"/>
                    <a:pt x="863" y="11089"/>
                  </a:cubicBezTo>
                  <a:cubicBezTo>
                    <a:pt x="894" y="11094"/>
                    <a:pt x="915" y="11125"/>
                    <a:pt x="905" y="11156"/>
                  </a:cubicBezTo>
                  <a:cubicBezTo>
                    <a:pt x="789" y="11558"/>
                    <a:pt x="673" y="11958"/>
                    <a:pt x="556" y="12360"/>
                  </a:cubicBezTo>
                  <a:cubicBezTo>
                    <a:pt x="545" y="12394"/>
                    <a:pt x="572" y="12427"/>
                    <a:pt x="604" y="12427"/>
                  </a:cubicBezTo>
                  <a:cubicBezTo>
                    <a:pt x="610" y="12427"/>
                    <a:pt x="617" y="12426"/>
                    <a:pt x="623" y="12423"/>
                  </a:cubicBezTo>
                  <a:cubicBezTo>
                    <a:pt x="1088" y="12335"/>
                    <a:pt x="1554" y="12247"/>
                    <a:pt x="2019" y="12160"/>
                  </a:cubicBezTo>
                  <a:cubicBezTo>
                    <a:pt x="2025" y="12158"/>
                    <a:pt x="2031" y="12157"/>
                    <a:pt x="2037" y="12157"/>
                  </a:cubicBezTo>
                  <a:cubicBezTo>
                    <a:pt x="2076" y="12157"/>
                    <a:pt x="2104" y="12203"/>
                    <a:pt x="2080" y="12240"/>
                  </a:cubicBezTo>
                  <a:cubicBezTo>
                    <a:pt x="1682" y="12765"/>
                    <a:pt x="1285" y="13286"/>
                    <a:pt x="885" y="13806"/>
                  </a:cubicBezTo>
                  <a:cubicBezTo>
                    <a:pt x="862" y="13841"/>
                    <a:pt x="887" y="13887"/>
                    <a:pt x="928" y="13887"/>
                  </a:cubicBezTo>
                  <a:cubicBezTo>
                    <a:pt x="931" y="13887"/>
                    <a:pt x="933" y="13887"/>
                    <a:pt x="936" y="13886"/>
                  </a:cubicBezTo>
                  <a:cubicBezTo>
                    <a:pt x="1245" y="13843"/>
                    <a:pt x="1555" y="13801"/>
                    <a:pt x="1864" y="13760"/>
                  </a:cubicBezTo>
                  <a:cubicBezTo>
                    <a:pt x="1867" y="13760"/>
                    <a:pt x="1869" y="13760"/>
                    <a:pt x="1872" y="13760"/>
                  </a:cubicBezTo>
                  <a:cubicBezTo>
                    <a:pt x="1912" y="13760"/>
                    <a:pt x="1939" y="13805"/>
                    <a:pt x="1916" y="13841"/>
                  </a:cubicBezTo>
                  <a:cubicBezTo>
                    <a:pt x="1696" y="14186"/>
                    <a:pt x="1475" y="14532"/>
                    <a:pt x="1254" y="14876"/>
                  </a:cubicBezTo>
                  <a:cubicBezTo>
                    <a:pt x="1231" y="14910"/>
                    <a:pt x="1256" y="14957"/>
                    <a:pt x="1297" y="14957"/>
                  </a:cubicBezTo>
                  <a:cubicBezTo>
                    <a:pt x="1298" y="14957"/>
                    <a:pt x="1299" y="14957"/>
                    <a:pt x="1301" y="14957"/>
                  </a:cubicBezTo>
                  <a:cubicBezTo>
                    <a:pt x="1493" y="14950"/>
                    <a:pt x="1902" y="14936"/>
                    <a:pt x="1949" y="14916"/>
                  </a:cubicBezTo>
                  <a:cubicBezTo>
                    <a:pt x="1950" y="14916"/>
                    <a:pt x="1951" y="14916"/>
                    <a:pt x="1951" y="14916"/>
                  </a:cubicBezTo>
                  <a:cubicBezTo>
                    <a:pt x="1989" y="14916"/>
                    <a:pt x="1742" y="15495"/>
                    <a:pt x="1649" y="15708"/>
                  </a:cubicBezTo>
                  <a:cubicBezTo>
                    <a:pt x="1634" y="15744"/>
                    <a:pt x="1661" y="15781"/>
                    <a:pt x="1699" y="15781"/>
                  </a:cubicBezTo>
                  <a:cubicBezTo>
                    <a:pt x="1699" y="15781"/>
                    <a:pt x="1700" y="15781"/>
                    <a:pt x="1701" y="15781"/>
                  </a:cubicBezTo>
                  <a:cubicBezTo>
                    <a:pt x="2041" y="15762"/>
                    <a:pt x="2378" y="15742"/>
                    <a:pt x="2717" y="15724"/>
                  </a:cubicBezTo>
                  <a:cubicBezTo>
                    <a:pt x="2718" y="15724"/>
                    <a:pt x="2719" y="15723"/>
                    <a:pt x="2720" y="15723"/>
                  </a:cubicBezTo>
                  <a:cubicBezTo>
                    <a:pt x="2759" y="15723"/>
                    <a:pt x="2786" y="15764"/>
                    <a:pt x="2768" y="15799"/>
                  </a:cubicBezTo>
                  <a:cubicBezTo>
                    <a:pt x="2548" y="16275"/>
                    <a:pt x="2318" y="16747"/>
                    <a:pt x="2087" y="17220"/>
                  </a:cubicBezTo>
                  <a:cubicBezTo>
                    <a:pt x="2069" y="17255"/>
                    <a:pt x="2097" y="17297"/>
                    <a:pt x="2136" y="17297"/>
                  </a:cubicBezTo>
                  <a:cubicBezTo>
                    <a:pt x="2137" y="17297"/>
                    <a:pt x="2139" y="17297"/>
                    <a:pt x="2140" y="17297"/>
                  </a:cubicBezTo>
                  <a:cubicBezTo>
                    <a:pt x="2434" y="17275"/>
                    <a:pt x="2731" y="17253"/>
                    <a:pt x="3027" y="17232"/>
                  </a:cubicBezTo>
                  <a:cubicBezTo>
                    <a:pt x="3028" y="17232"/>
                    <a:pt x="3029" y="17232"/>
                    <a:pt x="3030" y="17232"/>
                  </a:cubicBezTo>
                  <a:cubicBezTo>
                    <a:pt x="3067" y="17232"/>
                    <a:pt x="3093" y="17272"/>
                    <a:pt x="3078" y="17305"/>
                  </a:cubicBezTo>
                  <a:cubicBezTo>
                    <a:pt x="2968" y="17560"/>
                    <a:pt x="2857" y="17813"/>
                    <a:pt x="2745" y="18067"/>
                  </a:cubicBezTo>
                  <a:cubicBezTo>
                    <a:pt x="2728" y="18104"/>
                    <a:pt x="2757" y="18141"/>
                    <a:pt x="2793" y="18141"/>
                  </a:cubicBezTo>
                  <a:cubicBezTo>
                    <a:pt x="2800" y="18141"/>
                    <a:pt x="2807" y="18140"/>
                    <a:pt x="2814" y="18137"/>
                  </a:cubicBezTo>
                  <a:cubicBezTo>
                    <a:pt x="2920" y="18092"/>
                    <a:pt x="3028" y="18045"/>
                    <a:pt x="3137" y="18000"/>
                  </a:cubicBezTo>
                  <a:cubicBezTo>
                    <a:pt x="3143" y="17997"/>
                    <a:pt x="3150" y="17996"/>
                    <a:pt x="3157" y="17996"/>
                  </a:cubicBezTo>
                  <a:cubicBezTo>
                    <a:pt x="3189" y="17996"/>
                    <a:pt x="3217" y="18027"/>
                    <a:pt x="3208" y="18062"/>
                  </a:cubicBezTo>
                  <a:cubicBezTo>
                    <a:pt x="3150" y="18453"/>
                    <a:pt x="3091" y="18843"/>
                    <a:pt x="3030" y="19231"/>
                  </a:cubicBezTo>
                  <a:cubicBezTo>
                    <a:pt x="3020" y="19267"/>
                    <a:pt x="3049" y="19297"/>
                    <a:pt x="3081" y="19297"/>
                  </a:cubicBezTo>
                  <a:cubicBezTo>
                    <a:pt x="3092" y="19297"/>
                    <a:pt x="3103" y="19294"/>
                    <a:pt x="3113" y="19286"/>
                  </a:cubicBezTo>
                  <a:cubicBezTo>
                    <a:pt x="3526" y="18894"/>
                    <a:pt x="3938" y="18502"/>
                    <a:pt x="4349" y="18109"/>
                  </a:cubicBezTo>
                  <a:cubicBezTo>
                    <a:pt x="4358" y="18101"/>
                    <a:pt x="4370" y="18097"/>
                    <a:pt x="4381" y="18097"/>
                  </a:cubicBezTo>
                  <a:cubicBezTo>
                    <a:pt x="4401" y="18097"/>
                    <a:pt x="4421" y="18109"/>
                    <a:pt x="4430" y="18130"/>
                  </a:cubicBezTo>
                  <a:cubicBezTo>
                    <a:pt x="4483" y="18257"/>
                    <a:pt x="4537" y="18384"/>
                    <a:pt x="4590" y="18509"/>
                  </a:cubicBezTo>
                  <a:cubicBezTo>
                    <a:pt x="4599" y="18530"/>
                    <a:pt x="4619" y="18541"/>
                    <a:pt x="4639" y="18541"/>
                  </a:cubicBezTo>
                  <a:cubicBezTo>
                    <a:pt x="4654" y="18541"/>
                    <a:pt x="4670" y="18534"/>
                    <a:pt x="4680" y="18520"/>
                  </a:cubicBezTo>
                  <a:cubicBezTo>
                    <a:pt x="4881" y="18247"/>
                    <a:pt x="5082" y="17976"/>
                    <a:pt x="5281" y="17702"/>
                  </a:cubicBezTo>
                  <a:cubicBezTo>
                    <a:pt x="5292" y="17688"/>
                    <a:pt x="5308" y="17680"/>
                    <a:pt x="5324" y="17680"/>
                  </a:cubicBezTo>
                  <a:cubicBezTo>
                    <a:pt x="5338" y="17680"/>
                    <a:pt x="5353" y="17686"/>
                    <a:pt x="5364" y="17699"/>
                  </a:cubicBezTo>
                  <a:cubicBezTo>
                    <a:pt x="5458" y="17810"/>
                    <a:pt x="5555" y="17922"/>
                    <a:pt x="5650" y="18033"/>
                  </a:cubicBezTo>
                  <a:cubicBezTo>
                    <a:pt x="5662" y="18046"/>
                    <a:pt x="5676" y="18052"/>
                    <a:pt x="5691" y="18052"/>
                  </a:cubicBezTo>
                  <a:cubicBezTo>
                    <a:pt x="5709" y="18052"/>
                    <a:pt x="5726" y="18043"/>
                    <a:pt x="5736" y="18026"/>
                  </a:cubicBezTo>
                  <a:cubicBezTo>
                    <a:pt x="5993" y="17572"/>
                    <a:pt x="6247" y="17118"/>
                    <a:pt x="6502" y="16661"/>
                  </a:cubicBezTo>
                  <a:cubicBezTo>
                    <a:pt x="6512" y="16642"/>
                    <a:pt x="6529" y="16634"/>
                    <a:pt x="6547" y="16634"/>
                  </a:cubicBezTo>
                  <a:cubicBezTo>
                    <a:pt x="6572" y="16634"/>
                    <a:pt x="6596" y="16651"/>
                    <a:pt x="6600" y="16680"/>
                  </a:cubicBezTo>
                  <a:cubicBezTo>
                    <a:pt x="6684" y="17336"/>
                    <a:pt x="6765" y="17993"/>
                    <a:pt x="6843" y="18647"/>
                  </a:cubicBezTo>
                  <a:cubicBezTo>
                    <a:pt x="6847" y="18678"/>
                    <a:pt x="6871" y="18694"/>
                    <a:pt x="6896" y="18694"/>
                  </a:cubicBezTo>
                  <a:cubicBezTo>
                    <a:pt x="6915" y="18694"/>
                    <a:pt x="6935" y="18684"/>
                    <a:pt x="6943" y="18662"/>
                  </a:cubicBezTo>
                  <a:cubicBezTo>
                    <a:pt x="7082" y="18465"/>
                    <a:pt x="7217" y="18266"/>
                    <a:pt x="7354" y="18069"/>
                  </a:cubicBezTo>
                  <a:cubicBezTo>
                    <a:pt x="7363" y="18047"/>
                    <a:pt x="7383" y="18036"/>
                    <a:pt x="7403" y="18036"/>
                  </a:cubicBezTo>
                  <a:cubicBezTo>
                    <a:pt x="7421" y="18036"/>
                    <a:pt x="7439" y="18045"/>
                    <a:pt x="7450" y="18064"/>
                  </a:cubicBezTo>
                  <a:cubicBezTo>
                    <a:pt x="7639" y="18596"/>
                    <a:pt x="7828" y="19128"/>
                    <a:pt x="8014" y="19660"/>
                  </a:cubicBezTo>
                  <a:cubicBezTo>
                    <a:pt x="8024" y="19679"/>
                    <a:pt x="8043" y="19689"/>
                    <a:pt x="8061" y="19689"/>
                  </a:cubicBezTo>
                  <a:cubicBezTo>
                    <a:pt x="8079" y="19689"/>
                    <a:pt x="8096" y="19680"/>
                    <a:pt x="8106" y="19662"/>
                  </a:cubicBezTo>
                  <a:cubicBezTo>
                    <a:pt x="8300" y="19311"/>
                    <a:pt x="8494" y="18960"/>
                    <a:pt x="8687" y="18608"/>
                  </a:cubicBezTo>
                  <a:cubicBezTo>
                    <a:pt x="8697" y="18590"/>
                    <a:pt x="8714" y="18581"/>
                    <a:pt x="8732" y="18581"/>
                  </a:cubicBezTo>
                  <a:cubicBezTo>
                    <a:pt x="8749" y="18581"/>
                    <a:pt x="8766" y="18590"/>
                    <a:pt x="8777" y="18607"/>
                  </a:cubicBezTo>
                  <a:cubicBezTo>
                    <a:pt x="9049" y="19033"/>
                    <a:pt x="9320" y="19457"/>
                    <a:pt x="9589" y="19884"/>
                  </a:cubicBezTo>
                  <a:cubicBezTo>
                    <a:pt x="9599" y="19901"/>
                    <a:pt x="9616" y="19909"/>
                    <a:pt x="9634" y="19909"/>
                  </a:cubicBezTo>
                  <a:cubicBezTo>
                    <a:pt x="9648" y="19909"/>
                    <a:pt x="9662" y="19903"/>
                    <a:pt x="9672" y="19891"/>
                  </a:cubicBezTo>
                  <a:lnTo>
                    <a:pt x="10246" y="19240"/>
                  </a:lnTo>
                  <a:cubicBezTo>
                    <a:pt x="10257" y="19228"/>
                    <a:pt x="10271" y="19222"/>
                    <a:pt x="10285" y="19222"/>
                  </a:cubicBezTo>
                  <a:cubicBezTo>
                    <a:pt x="10303" y="19222"/>
                    <a:pt x="10321" y="19232"/>
                    <a:pt x="10332" y="19250"/>
                  </a:cubicBezTo>
                  <a:cubicBezTo>
                    <a:pt x="10510" y="19574"/>
                    <a:pt x="10688" y="19897"/>
                    <a:pt x="10864" y="20222"/>
                  </a:cubicBezTo>
                  <a:cubicBezTo>
                    <a:pt x="10874" y="20240"/>
                    <a:pt x="10893" y="20250"/>
                    <a:pt x="10912" y="20250"/>
                  </a:cubicBezTo>
                  <a:cubicBezTo>
                    <a:pt x="10928" y="20250"/>
                    <a:pt x="10944" y="20243"/>
                    <a:pt x="10954" y="20228"/>
                  </a:cubicBezTo>
                  <a:cubicBezTo>
                    <a:pt x="11060" y="20067"/>
                    <a:pt x="11165" y="19908"/>
                    <a:pt x="11271" y="19748"/>
                  </a:cubicBezTo>
                  <a:cubicBezTo>
                    <a:pt x="11281" y="19732"/>
                    <a:pt x="11298" y="19725"/>
                    <a:pt x="11314" y="19725"/>
                  </a:cubicBezTo>
                  <a:cubicBezTo>
                    <a:pt x="11331" y="19725"/>
                    <a:pt x="11349" y="19733"/>
                    <a:pt x="11359" y="19751"/>
                  </a:cubicBezTo>
                  <a:cubicBezTo>
                    <a:pt x="11560" y="20088"/>
                    <a:pt x="11758" y="20427"/>
                    <a:pt x="11958" y="20766"/>
                  </a:cubicBezTo>
                  <a:cubicBezTo>
                    <a:pt x="11968" y="20785"/>
                    <a:pt x="11986" y="20794"/>
                    <a:pt x="12004" y="20794"/>
                  </a:cubicBezTo>
                  <a:cubicBezTo>
                    <a:pt x="12024" y="20794"/>
                    <a:pt x="12044" y="20782"/>
                    <a:pt x="12052" y="20760"/>
                  </a:cubicBezTo>
                  <a:lnTo>
                    <a:pt x="12217" y="20314"/>
                  </a:lnTo>
                  <a:cubicBezTo>
                    <a:pt x="12225" y="20294"/>
                    <a:pt x="12245" y="20281"/>
                    <a:pt x="12265" y="20281"/>
                  </a:cubicBezTo>
                  <a:cubicBezTo>
                    <a:pt x="12276" y="20281"/>
                    <a:pt x="12287" y="20285"/>
                    <a:pt x="12296" y="20292"/>
                  </a:cubicBezTo>
                  <a:cubicBezTo>
                    <a:pt x="12869" y="20717"/>
                    <a:pt x="13440" y="21144"/>
                    <a:pt x="14009" y="21574"/>
                  </a:cubicBezTo>
                  <a:cubicBezTo>
                    <a:pt x="14019" y="21582"/>
                    <a:pt x="14031" y="21586"/>
                    <a:pt x="14043" y="21586"/>
                  </a:cubicBezTo>
                  <a:cubicBezTo>
                    <a:pt x="14049" y="21586"/>
                    <a:pt x="14055" y="21585"/>
                    <a:pt x="14060" y="21583"/>
                  </a:cubicBezTo>
                  <a:cubicBezTo>
                    <a:pt x="14075" y="21577"/>
                    <a:pt x="14088" y="21562"/>
                    <a:pt x="14092" y="21543"/>
                  </a:cubicBezTo>
                  <a:cubicBezTo>
                    <a:pt x="14216" y="20839"/>
                    <a:pt x="14337" y="20133"/>
                    <a:pt x="14454" y="19425"/>
                  </a:cubicBezTo>
                  <a:cubicBezTo>
                    <a:pt x="14459" y="19398"/>
                    <a:pt x="14481" y="19381"/>
                    <a:pt x="14504" y="19381"/>
                  </a:cubicBezTo>
                  <a:cubicBezTo>
                    <a:pt x="14512" y="19381"/>
                    <a:pt x="14520" y="19383"/>
                    <a:pt x="14528" y="19387"/>
                  </a:cubicBezTo>
                  <a:cubicBezTo>
                    <a:pt x="14669" y="19457"/>
                    <a:pt x="14813" y="19528"/>
                    <a:pt x="14956" y="19598"/>
                  </a:cubicBezTo>
                  <a:cubicBezTo>
                    <a:pt x="14963" y="19601"/>
                    <a:pt x="14971" y="19603"/>
                    <a:pt x="14979" y="19603"/>
                  </a:cubicBezTo>
                  <a:cubicBezTo>
                    <a:pt x="15011" y="19603"/>
                    <a:pt x="15038" y="19572"/>
                    <a:pt x="15029" y="19536"/>
                  </a:cubicBezTo>
                  <a:cubicBezTo>
                    <a:pt x="14937" y="19150"/>
                    <a:pt x="14844" y="18763"/>
                    <a:pt x="14751" y="18376"/>
                  </a:cubicBezTo>
                  <a:cubicBezTo>
                    <a:pt x="14743" y="18341"/>
                    <a:pt x="14767" y="18309"/>
                    <a:pt x="14801" y="18309"/>
                  </a:cubicBezTo>
                  <a:cubicBezTo>
                    <a:pt x="14804" y="18309"/>
                    <a:pt x="14808" y="18310"/>
                    <a:pt x="14813" y="18311"/>
                  </a:cubicBezTo>
                  <a:cubicBezTo>
                    <a:pt x="15000" y="18354"/>
                    <a:pt x="15188" y="18396"/>
                    <a:pt x="15377" y="18440"/>
                  </a:cubicBezTo>
                  <a:cubicBezTo>
                    <a:pt x="15380" y="18441"/>
                    <a:pt x="15384" y="18442"/>
                    <a:pt x="15388" y="18442"/>
                  </a:cubicBezTo>
                  <a:cubicBezTo>
                    <a:pt x="15421" y="18442"/>
                    <a:pt x="15448" y="18408"/>
                    <a:pt x="15438" y="18373"/>
                  </a:cubicBezTo>
                  <a:cubicBezTo>
                    <a:pt x="15336" y="18011"/>
                    <a:pt x="15235" y="17647"/>
                    <a:pt x="15132" y="17284"/>
                  </a:cubicBezTo>
                  <a:cubicBezTo>
                    <a:pt x="15121" y="17250"/>
                    <a:pt x="15146" y="17216"/>
                    <a:pt x="15180" y="17216"/>
                  </a:cubicBezTo>
                  <a:cubicBezTo>
                    <a:pt x="15182" y="17216"/>
                    <a:pt x="15184" y="17216"/>
                    <a:pt x="15186" y="17216"/>
                  </a:cubicBezTo>
                  <a:cubicBezTo>
                    <a:pt x="15476" y="17240"/>
                    <a:pt x="15764" y="17262"/>
                    <a:pt x="16055" y="17287"/>
                  </a:cubicBezTo>
                  <a:cubicBezTo>
                    <a:pt x="16057" y="17287"/>
                    <a:pt x="16059" y="17287"/>
                    <a:pt x="16061" y="17287"/>
                  </a:cubicBezTo>
                  <a:cubicBezTo>
                    <a:pt x="16094" y="17287"/>
                    <a:pt x="16117" y="17257"/>
                    <a:pt x="16109" y="17222"/>
                  </a:cubicBezTo>
                  <a:cubicBezTo>
                    <a:pt x="15997" y="16716"/>
                    <a:pt x="15884" y="16209"/>
                    <a:pt x="15769" y="15702"/>
                  </a:cubicBezTo>
                  <a:cubicBezTo>
                    <a:pt x="15762" y="15665"/>
                    <a:pt x="15787" y="15636"/>
                    <a:pt x="15819" y="15636"/>
                  </a:cubicBezTo>
                  <a:cubicBezTo>
                    <a:pt x="15824" y="15636"/>
                    <a:pt x="15829" y="15637"/>
                    <a:pt x="15834" y="15638"/>
                  </a:cubicBezTo>
                  <a:cubicBezTo>
                    <a:pt x="16222" y="15757"/>
                    <a:pt x="16611" y="15878"/>
                    <a:pt x="16999" y="15999"/>
                  </a:cubicBezTo>
                  <a:cubicBezTo>
                    <a:pt x="17004" y="16000"/>
                    <a:pt x="17009" y="16001"/>
                    <a:pt x="17014" y="16001"/>
                  </a:cubicBezTo>
                  <a:cubicBezTo>
                    <a:pt x="17047" y="16001"/>
                    <a:pt x="17074" y="15967"/>
                    <a:pt x="17063" y="15932"/>
                  </a:cubicBezTo>
                  <a:cubicBezTo>
                    <a:pt x="16810" y="15401"/>
                    <a:pt x="16557" y="14871"/>
                    <a:pt x="16301" y="14344"/>
                  </a:cubicBezTo>
                  <a:cubicBezTo>
                    <a:pt x="16290" y="14307"/>
                    <a:pt x="16317" y="14273"/>
                    <a:pt x="16351" y="14273"/>
                  </a:cubicBezTo>
                  <a:cubicBezTo>
                    <a:pt x="16358" y="14273"/>
                    <a:pt x="16365" y="14275"/>
                    <a:pt x="16372" y="14278"/>
                  </a:cubicBezTo>
                  <a:cubicBezTo>
                    <a:pt x="16611" y="14324"/>
                    <a:pt x="16851" y="14369"/>
                    <a:pt x="17089" y="14417"/>
                  </a:cubicBezTo>
                  <a:cubicBezTo>
                    <a:pt x="17097" y="14421"/>
                    <a:pt x="17104" y="14422"/>
                    <a:pt x="17111" y="14422"/>
                  </a:cubicBezTo>
                  <a:cubicBezTo>
                    <a:pt x="17151" y="14422"/>
                    <a:pt x="17178" y="14370"/>
                    <a:pt x="17149" y="14333"/>
                  </a:cubicBezTo>
                  <a:cubicBezTo>
                    <a:pt x="16725" y="13790"/>
                    <a:pt x="16301" y="13250"/>
                    <a:pt x="15874" y="12712"/>
                  </a:cubicBezTo>
                  <a:cubicBezTo>
                    <a:pt x="15845" y="12674"/>
                    <a:pt x="15870" y="12623"/>
                    <a:pt x="15913" y="12623"/>
                  </a:cubicBezTo>
                  <a:cubicBezTo>
                    <a:pt x="15917" y="12623"/>
                    <a:pt x="15922" y="12624"/>
                    <a:pt x="15927" y="12625"/>
                  </a:cubicBezTo>
                  <a:cubicBezTo>
                    <a:pt x="16437" y="12768"/>
                    <a:pt x="16948" y="12914"/>
                    <a:pt x="17459" y="13061"/>
                  </a:cubicBezTo>
                  <a:cubicBezTo>
                    <a:pt x="17464" y="13062"/>
                    <a:pt x="17469" y="13063"/>
                    <a:pt x="17474" y="13063"/>
                  </a:cubicBezTo>
                  <a:cubicBezTo>
                    <a:pt x="17503" y="13063"/>
                    <a:pt x="17528" y="13037"/>
                    <a:pt x="17523" y="13003"/>
                  </a:cubicBezTo>
                  <a:lnTo>
                    <a:pt x="17473" y="12544"/>
                  </a:lnTo>
                  <a:cubicBezTo>
                    <a:pt x="17469" y="12511"/>
                    <a:pt x="17494" y="12484"/>
                    <a:pt x="17523" y="12484"/>
                  </a:cubicBezTo>
                  <a:cubicBezTo>
                    <a:pt x="17526" y="12484"/>
                    <a:pt x="17528" y="12484"/>
                    <a:pt x="17531" y="12484"/>
                  </a:cubicBezTo>
                  <a:cubicBezTo>
                    <a:pt x="17871" y="12538"/>
                    <a:pt x="18210" y="12593"/>
                    <a:pt x="18547" y="12648"/>
                  </a:cubicBezTo>
                  <a:cubicBezTo>
                    <a:pt x="18550" y="12649"/>
                    <a:pt x="18553" y="12649"/>
                    <a:pt x="18555" y="12649"/>
                  </a:cubicBezTo>
                  <a:cubicBezTo>
                    <a:pt x="18593" y="12649"/>
                    <a:pt x="18618" y="12610"/>
                    <a:pt x="18601" y="12572"/>
                  </a:cubicBezTo>
                  <a:cubicBezTo>
                    <a:pt x="18545" y="12438"/>
                    <a:pt x="18486" y="12303"/>
                    <a:pt x="18430" y="12169"/>
                  </a:cubicBezTo>
                  <a:cubicBezTo>
                    <a:pt x="18415" y="12136"/>
                    <a:pt x="18435" y="12098"/>
                    <a:pt x="18470" y="12093"/>
                  </a:cubicBezTo>
                  <a:cubicBezTo>
                    <a:pt x="19043" y="12081"/>
                    <a:pt x="19616" y="12071"/>
                    <a:pt x="20191" y="12062"/>
                  </a:cubicBezTo>
                  <a:cubicBezTo>
                    <a:pt x="20241" y="12056"/>
                    <a:pt x="20252" y="11985"/>
                    <a:pt x="20207" y="11958"/>
                  </a:cubicBezTo>
                  <a:cubicBezTo>
                    <a:pt x="19877" y="11706"/>
                    <a:pt x="19544" y="11456"/>
                    <a:pt x="19213" y="11206"/>
                  </a:cubicBezTo>
                  <a:cubicBezTo>
                    <a:pt x="19174" y="11183"/>
                    <a:pt x="19175" y="11123"/>
                    <a:pt x="19214" y="11105"/>
                  </a:cubicBezTo>
                  <a:cubicBezTo>
                    <a:pt x="19322" y="11059"/>
                    <a:pt x="19428" y="11013"/>
                    <a:pt x="19537" y="10968"/>
                  </a:cubicBezTo>
                  <a:cubicBezTo>
                    <a:pt x="19581" y="10949"/>
                    <a:pt x="19577" y="10882"/>
                    <a:pt x="19531" y="10864"/>
                  </a:cubicBezTo>
                  <a:cubicBezTo>
                    <a:pt x="19265" y="10756"/>
                    <a:pt x="18999" y="10650"/>
                    <a:pt x="18733" y="10544"/>
                  </a:cubicBezTo>
                  <a:cubicBezTo>
                    <a:pt x="18694" y="10528"/>
                    <a:pt x="18684" y="10477"/>
                    <a:pt x="18712" y="10449"/>
                  </a:cubicBezTo>
                  <a:cubicBezTo>
                    <a:pt x="18929" y="10242"/>
                    <a:pt x="19144" y="10034"/>
                    <a:pt x="19358" y="9826"/>
                  </a:cubicBezTo>
                  <a:cubicBezTo>
                    <a:pt x="19388" y="9798"/>
                    <a:pt x="19375" y="9746"/>
                    <a:pt x="19335" y="9732"/>
                  </a:cubicBezTo>
                  <a:cubicBezTo>
                    <a:pt x="18821" y="9555"/>
                    <a:pt x="18309" y="9377"/>
                    <a:pt x="17795" y="9202"/>
                  </a:cubicBezTo>
                  <a:cubicBezTo>
                    <a:pt x="17756" y="9189"/>
                    <a:pt x="17744" y="9138"/>
                    <a:pt x="17770" y="9108"/>
                  </a:cubicBezTo>
                  <a:cubicBezTo>
                    <a:pt x="18011" y="8864"/>
                    <a:pt x="18251" y="8619"/>
                    <a:pt x="18490" y="8374"/>
                  </a:cubicBezTo>
                  <a:cubicBezTo>
                    <a:pt x="18517" y="8345"/>
                    <a:pt x="18507" y="8295"/>
                    <a:pt x="18468" y="8281"/>
                  </a:cubicBezTo>
                  <a:cubicBezTo>
                    <a:pt x="18239" y="8194"/>
                    <a:pt x="17614" y="7952"/>
                    <a:pt x="17663" y="7930"/>
                  </a:cubicBezTo>
                  <a:cubicBezTo>
                    <a:pt x="17708" y="7911"/>
                    <a:pt x="17989" y="7605"/>
                    <a:pt x="18122" y="7462"/>
                  </a:cubicBezTo>
                  <a:cubicBezTo>
                    <a:pt x="18150" y="7430"/>
                    <a:pt x="18130" y="7376"/>
                    <a:pt x="18087" y="7366"/>
                  </a:cubicBezTo>
                  <a:cubicBezTo>
                    <a:pt x="17676" y="7286"/>
                    <a:pt x="17265" y="7206"/>
                    <a:pt x="16855" y="7127"/>
                  </a:cubicBezTo>
                  <a:cubicBezTo>
                    <a:pt x="16809" y="7118"/>
                    <a:pt x="16792" y="7058"/>
                    <a:pt x="16826" y="7029"/>
                  </a:cubicBezTo>
                  <a:cubicBezTo>
                    <a:pt x="17060" y="6820"/>
                    <a:pt x="17293" y="6609"/>
                    <a:pt x="17529" y="6400"/>
                  </a:cubicBezTo>
                  <a:cubicBezTo>
                    <a:pt x="17562" y="6369"/>
                    <a:pt x="17544" y="6311"/>
                    <a:pt x="17500" y="6301"/>
                  </a:cubicBezTo>
                  <a:cubicBezTo>
                    <a:pt x="16835" y="6235"/>
                    <a:pt x="16172" y="6174"/>
                    <a:pt x="15507" y="6112"/>
                  </a:cubicBezTo>
                  <a:cubicBezTo>
                    <a:pt x="15457" y="6104"/>
                    <a:pt x="15444" y="6035"/>
                    <a:pt x="15487" y="6008"/>
                  </a:cubicBezTo>
                  <a:cubicBezTo>
                    <a:pt x="15854" y="5708"/>
                    <a:pt x="16221" y="5404"/>
                    <a:pt x="16588" y="5102"/>
                  </a:cubicBezTo>
                  <a:cubicBezTo>
                    <a:pt x="16624" y="5080"/>
                    <a:pt x="16619" y="5023"/>
                    <a:pt x="16580" y="5003"/>
                  </a:cubicBezTo>
                  <a:cubicBezTo>
                    <a:pt x="16190" y="4810"/>
                    <a:pt x="15800" y="4619"/>
                    <a:pt x="15410" y="4429"/>
                  </a:cubicBezTo>
                  <a:cubicBezTo>
                    <a:pt x="15379" y="4413"/>
                    <a:pt x="15369" y="4377"/>
                    <a:pt x="15384" y="4349"/>
                  </a:cubicBezTo>
                  <a:cubicBezTo>
                    <a:pt x="15520" y="4110"/>
                    <a:pt x="15658" y="3869"/>
                    <a:pt x="15792" y="3629"/>
                  </a:cubicBezTo>
                  <a:cubicBezTo>
                    <a:pt x="15814" y="3591"/>
                    <a:pt x="15784" y="3543"/>
                    <a:pt x="15743" y="3543"/>
                  </a:cubicBezTo>
                  <a:cubicBezTo>
                    <a:pt x="15739" y="3543"/>
                    <a:pt x="15736" y="3543"/>
                    <a:pt x="15732" y="3544"/>
                  </a:cubicBezTo>
                  <a:cubicBezTo>
                    <a:pt x="15314" y="3637"/>
                    <a:pt x="14895" y="3731"/>
                    <a:pt x="14476" y="3825"/>
                  </a:cubicBezTo>
                  <a:cubicBezTo>
                    <a:pt x="14473" y="3826"/>
                    <a:pt x="14469" y="3826"/>
                    <a:pt x="14465" y="3826"/>
                  </a:cubicBezTo>
                  <a:cubicBezTo>
                    <a:pt x="14439" y="3826"/>
                    <a:pt x="14414" y="3806"/>
                    <a:pt x="14410" y="3777"/>
                  </a:cubicBezTo>
                  <a:cubicBezTo>
                    <a:pt x="14359" y="3486"/>
                    <a:pt x="14305" y="3195"/>
                    <a:pt x="14251" y="2903"/>
                  </a:cubicBezTo>
                  <a:cubicBezTo>
                    <a:pt x="14246" y="2875"/>
                    <a:pt x="14222" y="2855"/>
                    <a:pt x="14196" y="2855"/>
                  </a:cubicBezTo>
                  <a:cubicBezTo>
                    <a:pt x="14189" y="2855"/>
                    <a:pt x="14183" y="2856"/>
                    <a:pt x="14177" y="2859"/>
                  </a:cubicBezTo>
                  <a:cubicBezTo>
                    <a:pt x="13750" y="3037"/>
                    <a:pt x="13323" y="3215"/>
                    <a:pt x="12897" y="3394"/>
                  </a:cubicBezTo>
                  <a:cubicBezTo>
                    <a:pt x="12891" y="3397"/>
                    <a:pt x="12884" y="3398"/>
                    <a:pt x="12878" y="3398"/>
                  </a:cubicBezTo>
                  <a:cubicBezTo>
                    <a:pt x="12848" y="3398"/>
                    <a:pt x="12820" y="3372"/>
                    <a:pt x="12821" y="3339"/>
                  </a:cubicBezTo>
                  <a:cubicBezTo>
                    <a:pt x="12825" y="3128"/>
                    <a:pt x="12827" y="2917"/>
                    <a:pt x="12831" y="2707"/>
                  </a:cubicBezTo>
                  <a:cubicBezTo>
                    <a:pt x="12831" y="2675"/>
                    <a:pt x="12804" y="2649"/>
                    <a:pt x="12775" y="2649"/>
                  </a:cubicBezTo>
                  <a:cubicBezTo>
                    <a:pt x="12767" y="2649"/>
                    <a:pt x="12760" y="2651"/>
                    <a:pt x="12753" y="2654"/>
                  </a:cubicBezTo>
                  <a:cubicBezTo>
                    <a:pt x="12240" y="2903"/>
                    <a:pt x="11730" y="3152"/>
                    <a:pt x="11217" y="3401"/>
                  </a:cubicBezTo>
                  <a:cubicBezTo>
                    <a:pt x="11210" y="3404"/>
                    <a:pt x="11202" y="3406"/>
                    <a:pt x="11195" y="3406"/>
                  </a:cubicBezTo>
                  <a:cubicBezTo>
                    <a:pt x="11155" y="3406"/>
                    <a:pt x="11123" y="3354"/>
                    <a:pt x="11149" y="3316"/>
                  </a:cubicBezTo>
                  <a:cubicBezTo>
                    <a:pt x="11418" y="2923"/>
                    <a:pt x="11686" y="2528"/>
                    <a:pt x="11953" y="2132"/>
                  </a:cubicBezTo>
                  <a:cubicBezTo>
                    <a:pt x="11978" y="2096"/>
                    <a:pt x="11951" y="2044"/>
                    <a:pt x="11908" y="2044"/>
                  </a:cubicBezTo>
                  <a:cubicBezTo>
                    <a:pt x="11906" y="2044"/>
                    <a:pt x="11904" y="2044"/>
                    <a:pt x="11902" y="2044"/>
                  </a:cubicBezTo>
                  <a:cubicBezTo>
                    <a:pt x="11542" y="2079"/>
                    <a:pt x="10417" y="2271"/>
                    <a:pt x="9572" y="3248"/>
                  </a:cubicBezTo>
                  <a:cubicBezTo>
                    <a:pt x="9562" y="3260"/>
                    <a:pt x="9549" y="3265"/>
                    <a:pt x="9536" y="3265"/>
                  </a:cubicBezTo>
                  <a:cubicBezTo>
                    <a:pt x="9506" y="3265"/>
                    <a:pt x="9475" y="3237"/>
                    <a:pt x="9480" y="3200"/>
                  </a:cubicBezTo>
                  <a:cubicBezTo>
                    <a:pt x="9515" y="2931"/>
                    <a:pt x="9548" y="2660"/>
                    <a:pt x="9582" y="2391"/>
                  </a:cubicBezTo>
                  <a:cubicBezTo>
                    <a:pt x="9587" y="2355"/>
                    <a:pt x="9558" y="2326"/>
                    <a:pt x="9527" y="2326"/>
                  </a:cubicBezTo>
                  <a:cubicBezTo>
                    <a:pt x="9518" y="2326"/>
                    <a:pt x="9509" y="2328"/>
                    <a:pt x="9500" y="2334"/>
                  </a:cubicBezTo>
                  <a:cubicBezTo>
                    <a:pt x="9187" y="2530"/>
                    <a:pt x="8208" y="3244"/>
                    <a:pt x="8301" y="4461"/>
                  </a:cubicBezTo>
                  <a:cubicBezTo>
                    <a:pt x="8411" y="5905"/>
                    <a:pt x="10145" y="7122"/>
                    <a:pt x="8252" y="7998"/>
                  </a:cubicBezTo>
                  <a:lnTo>
                    <a:pt x="8244" y="8002"/>
                  </a:lnTo>
                  <a:cubicBezTo>
                    <a:pt x="7592" y="6484"/>
                    <a:pt x="7920" y="5615"/>
                    <a:pt x="6543" y="3903"/>
                  </a:cubicBezTo>
                  <a:cubicBezTo>
                    <a:pt x="5356" y="2434"/>
                    <a:pt x="5512" y="1537"/>
                    <a:pt x="4940" y="171"/>
                  </a:cubicBezTo>
                  <a:cubicBezTo>
                    <a:pt x="4895" y="64"/>
                    <a:pt x="4792" y="0"/>
                    <a:pt x="46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4" name="Google Shape;2674;p25"/>
            <p:cNvSpPr/>
            <p:nvPr/>
          </p:nvSpPr>
          <p:spPr>
            <a:xfrm>
              <a:off x="2655075" y="1268050"/>
              <a:ext cx="143825" cy="58925"/>
            </a:xfrm>
            <a:custGeom>
              <a:avLst/>
              <a:gdLst/>
              <a:ahLst/>
              <a:cxnLst/>
              <a:rect l="l" t="t" r="r" b="b"/>
              <a:pathLst>
                <a:path w="5753" h="2357" extrusionOk="0">
                  <a:moveTo>
                    <a:pt x="5174" y="1"/>
                  </a:moveTo>
                  <a:cubicBezTo>
                    <a:pt x="5111" y="1"/>
                    <a:pt x="5047" y="4"/>
                    <a:pt x="4984" y="10"/>
                  </a:cubicBezTo>
                  <a:cubicBezTo>
                    <a:pt x="4601" y="45"/>
                    <a:pt x="4229" y="175"/>
                    <a:pt x="3891" y="357"/>
                  </a:cubicBezTo>
                  <a:cubicBezTo>
                    <a:pt x="3642" y="491"/>
                    <a:pt x="3407" y="653"/>
                    <a:pt x="3193" y="837"/>
                  </a:cubicBezTo>
                  <a:cubicBezTo>
                    <a:pt x="2904" y="663"/>
                    <a:pt x="2592" y="525"/>
                    <a:pt x="2260" y="472"/>
                  </a:cubicBezTo>
                  <a:cubicBezTo>
                    <a:pt x="1882" y="401"/>
                    <a:pt x="1499" y="382"/>
                    <a:pt x="1118" y="374"/>
                  </a:cubicBezTo>
                  <a:cubicBezTo>
                    <a:pt x="1097" y="374"/>
                    <a:pt x="1076" y="374"/>
                    <a:pt x="1055" y="374"/>
                  </a:cubicBezTo>
                  <a:cubicBezTo>
                    <a:pt x="696" y="374"/>
                    <a:pt x="327" y="415"/>
                    <a:pt x="0" y="574"/>
                  </a:cubicBezTo>
                  <a:cubicBezTo>
                    <a:pt x="295" y="445"/>
                    <a:pt x="617" y="405"/>
                    <a:pt x="937" y="405"/>
                  </a:cubicBezTo>
                  <a:cubicBezTo>
                    <a:pt x="946" y="405"/>
                    <a:pt x="956" y="405"/>
                    <a:pt x="965" y="405"/>
                  </a:cubicBezTo>
                  <a:cubicBezTo>
                    <a:pt x="1469" y="418"/>
                    <a:pt x="1981" y="448"/>
                    <a:pt x="2466" y="576"/>
                  </a:cubicBezTo>
                  <a:cubicBezTo>
                    <a:pt x="2958" y="698"/>
                    <a:pt x="3368" y="1007"/>
                    <a:pt x="3769" y="1314"/>
                  </a:cubicBezTo>
                  <a:cubicBezTo>
                    <a:pt x="4359" y="1777"/>
                    <a:pt x="5033" y="2143"/>
                    <a:pt x="5752" y="2356"/>
                  </a:cubicBezTo>
                  <a:cubicBezTo>
                    <a:pt x="5441" y="2246"/>
                    <a:pt x="5140" y="2113"/>
                    <a:pt x="4849" y="1958"/>
                  </a:cubicBezTo>
                  <a:cubicBezTo>
                    <a:pt x="4406" y="1727"/>
                    <a:pt x="4005" y="1430"/>
                    <a:pt x="3611" y="1121"/>
                  </a:cubicBezTo>
                  <a:cubicBezTo>
                    <a:pt x="3480" y="1018"/>
                    <a:pt x="3341" y="925"/>
                    <a:pt x="3197" y="837"/>
                  </a:cubicBezTo>
                  <a:cubicBezTo>
                    <a:pt x="3291" y="768"/>
                    <a:pt x="3386" y="701"/>
                    <a:pt x="3484" y="639"/>
                  </a:cubicBezTo>
                  <a:cubicBezTo>
                    <a:pt x="3808" y="429"/>
                    <a:pt x="4159" y="265"/>
                    <a:pt x="4525" y="149"/>
                  </a:cubicBezTo>
                  <a:cubicBezTo>
                    <a:pt x="4797" y="64"/>
                    <a:pt x="5079" y="16"/>
                    <a:pt x="5363" y="10"/>
                  </a:cubicBezTo>
                  <a:cubicBezTo>
                    <a:pt x="5301" y="4"/>
                    <a:pt x="5238" y="1"/>
                    <a:pt x="5174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5" name="Google Shape;2675;p25"/>
            <p:cNvSpPr/>
            <p:nvPr/>
          </p:nvSpPr>
          <p:spPr>
            <a:xfrm>
              <a:off x="2469775" y="1281700"/>
              <a:ext cx="247525" cy="253525"/>
            </a:xfrm>
            <a:custGeom>
              <a:avLst/>
              <a:gdLst/>
              <a:ahLst/>
              <a:cxnLst/>
              <a:rect l="l" t="t" r="r" b="b"/>
              <a:pathLst>
                <a:path w="9901" h="10141" extrusionOk="0">
                  <a:moveTo>
                    <a:pt x="3429" y="1151"/>
                  </a:moveTo>
                  <a:lnTo>
                    <a:pt x="3429" y="1151"/>
                  </a:lnTo>
                  <a:cubicBezTo>
                    <a:pt x="3514" y="1487"/>
                    <a:pt x="3592" y="1798"/>
                    <a:pt x="3670" y="2106"/>
                  </a:cubicBezTo>
                  <a:cubicBezTo>
                    <a:pt x="3788" y="2619"/>
                    <a:pt x="3888" y="3138"/>
                    <a:pt x="3892" y="3663"/>
                  </a:cubicBezTo>
                  <a:cubicBezTo>
                    <a:pt x="3906" y="4039"/>
                    <a:pt x="3798" y="4398"/>
                    <a:pt x="3629" y="4730"/>
                  </a:cubicBezTo>
                  <a:cubicBezTo>
                    <a:pt x="3519" y="4687"/>
                    <a:pt x="3405" y="4650"/>
                    <a:pt x="3289" y="4621"/>
                  </a:cubicBezTo>
                  <a:cubicBezTo>
                    <a:pt x="2922" y="4531"/>
                    <a:pt x="2542" y="4489"/>
                    <a:pt x="2164" y="4489"/>
                  </a:cubicBezTo>
                  <a:cubicBezTo>
                    <a:pt x="2143" y="4489"/>
                    <a:pt x="2122" y="4489"/>
                    <a:pt x="2101" y="4489"/>
                  </a:cubicBezTo>
                  <a:cubicBezTo>
                    <a:pt x="1806" y="4495"/>
                    <a:pt x="1508" y="4520"/>
                    <a:pt x="1225" y="4605"/>
                  </a:cubicBezTo>
                  <a:cubicBezTo>
                    <a:pt x="1354" y="4584"/>
                    <a:pt x="1481" y="4570"/>
                    <a:pt x="1610" y="4560"/>
                  </a:cubicBezTo>
                  <a:cubicBezTo>
                    <a:pt x="1756" y="4550"/>
                    <a:pt x="1902" y="4546"/>
                    <a:pt x="2048" y="4546"/>
                  </a:cubicBezTo>
                  <a:cubicBezTo>
                    <a:pt x="2293" y="4546"/>
                    <a:pt x="2538" y="4558"/>
                    <a:pt x="2781" y="4581"/>
                  </a:cubicBezTo>
                  <a:cubicBezTo>
                    <a:pt x="3066" y="4609"/>
                    <a:pt x="3350" y="4654"/>
                    <a:pt x="3628" y="4734"/>
                  </a:cubicBezTo>
                  <a:cubicBezTo>
                    <a:pt x="3558" y="4866"/>
                    <a:pt x="3483" y="4997"/>
                    <a:pt x="3399" y="5120"/>
                  </a:cubicBezTo>
                  <a:cubicBezTo>
                    <a:pt x="2969" y="5761"/>
                    <a:pt x="2382" y="6319"/>
                    <a:pt x="2100" y="7054"/>
                  </a:cubicBezTo>
                  <a:cubicBezTo>
                    <a:pt x="2239" y="6741"/>
                    <a:pt x="2431" y="6455"/>
                    <a:pt x="2639" y="6184"/>
                  </a:cubicBezTo>
                  <a:cubicBezTo>
                    <a:pt x="2956" y="5773"/>
                    <a:pt x="3312" y="5388"/>
                    <a:pt x="3582" y="4937"/>
                  </a:cubicBezTo>
                  <a:cubicBezTo>
                    <a:pt x="3717" y="4712"/>
                    <a:pt x="3831" y="4472"/>
                    <a:pt x="3893" y="4214"/>
                  </a:cubicBezTo>
                  <a:cubicBezTo>
                    <a:pt x="3953" y="3954"/>
                    <a:pt x="3954" y="3689"/>
                    <a:pt x="3937" y="3428"/>
                  </a:cubicBezTo>
                  <a:cubicBezTo>
                    <a:pt x="3876" y="2645"/>
                    <a:pt x="3650" y="1896"/>
                    <a:pt x="3429" y="1151"/>
                  </a:cubicBezTo>
                  <a:close/>
                  <a:moveTo>
                    <a:pt x="6423" y="3841"/>
                  </a:moveTo>
                  <a:cubicBezTo>
                    <a:pt x="6315" y="4074"/>
                    <a:pt x="6222" y="4275"/>
                    <a:pt x="6130" y="4474"/>
                  </a:cubicBezTo>
                  <a:cubicBezTo>
                    <a:pt x="5971" y="4825"/>
                    <a:pt x="5821" y="5159"/>
                    <a:pt x="5673" y="5490"/>
                  </a:cubicBezTo>
                  <a:cubicBezTo>
                    <a:pt x="5531" y="5831"/>
                    <a:pt x="5338" y="6159"/>
                    <a:pt x="5274" y="6534"/>
                  </a:cubicBezTo>
                  <a:cubicBezTo>
                    <a:pt x="5220" y="6814"/>
                    <a:pt x="5297" y="7092"/>
                    <a:pt x="5361" y="7355"/>
                  </a:cubicBezTo>
                  <a:cubicBezTo>
                    <a:pt x="5423" y="7614"/>
                    <a:pt x="5484" y="7909"/>
                    <a:pt x="5323" y="8144"/>
                  </a:cubicBezTo>
                  <a:cubicBezTo>
                    <a:pt x="5482" y="7951"/>
                    <a:pt x="5464" y="7676"/>
                    <a:pt x="5417" y="7444"/>
                  </a:cubicBezTo>
                  <a:cubicBezTo>
                    <a:pt x="5340" y="7086"/>
                    <a:pt x="5243" y="6724"/>
                    <a:pt x="5365" y="6373"/>
                  </a:cubicBezTo>
                  <a:cubicBezTo>
                    <a:pt x="5469" y="6025"/>
                    <a:pt x="5646" y="5700"/>
                    <a:pt x="5782" y="5359"/>
                  </a:cubicBezTo>
                  <a:cubicBezTo>
                    <a:pt x="5984" y="4882"/>
                    <a:pt x="6174" y="4430"/>
                    <a:pt x="6423" y="3841"/>
                  </a:cubicBezTo>
                  <a:close/>
                  <a:moveTo>
                    <a:pt x="4540" y="1"/>
                  </a:moveTo>
                  <a:cubicBezTo>
                    <a:pt x="4735" y="297"/>
                    <a:pt x="4910" y="606"/>
                    <a:pt x="5077" y="918"/>
                  </a:cubicBezTo>
                  <a:cubicBezTo>
                    <a:pt x="4956" y="889"/>
                    <a:pt x="4833" y="877"/>
                    <a:pt x="4709" y="877"/>
                  </a:cubicBezTo>
                  <a:cubicBezTo>
                    <a:pt x="4556" y="877"/>
                    <a:pt x="4402" y="895"/>
                    <a:pt x="4253" y="918"/>
                  </a:cubicBezTo>
                  <a:cubicBezTo>
                    <a:pt x="3825" y="982"/>
                    <a:pt x="3407" y="1127"/>
                    <a:pt x="2987" y="1186"/>
                  </a:cubicBezTo>
                  <a:cubicBezTo>
                    <a:pt x="2962" y="1188"/>
                    <a:pt x="2938" y="1189"/>
                    <a:pt x="2914" y="1189"/>
                  </a:cubicBezTo>
                  <a:cubicBezTo>
                    <a:pt x="2513" y="1189"/>
                    <a:pt x="2179" y="901"/>
                    <a:pt x="1845" y="680"/>
                  </a:cubicBezTo>
                  <a:cubicBezTo>
                    <a:pt x="1588" y="498"/>
                    <a:pt x="1279" y="351"/>
                    <a:pt x="953" y="351"/>
                  </a:cubicBezTo>
                  <a:cubicBezTo>
                    <a:pt x="950" y="351"/>
                    <a:pt x="948" y="351"/>
                    <a:pt x="945" y="351"/>
                  </a:cubicBezTo>
                  <a:cubicBezTo>
                    <a:pt x="934" y="350"/>
                    <a:pt x="923" y="350"/>
                    <a:pt x="912" y="350"/>
                  </a:cubicBezTo>
                  <a:cubicBezTo>
                    <a:pt x="598" y="350"/>
                    <a:pt x="296" y="433"/>
                    <a:pt x="1" y="519"/>
                  </a:cubicBezTo>
                  <a:cubicBezTo>
                    <a:pt x="273" y="458"/>
                    <a:pt x="551" y="397"/>
                    <a:pt x="830" y="391"/>
                  </a:cubicBezTo>
                  <a:cubicBezTo>
                    <a:pt x="854" y="389"/>
                    <a:pt x="878" y="389"/>
                    <a:pt x="902" y="389"/>
                  </a:cubicBezTo>
                  <a:cubicBezTo>
                    <a:pt x="1306" y="389"/>
                    <a:pt x="1661" y="608"/>
                    <a:pt x="1980" y="850"/>
                  </a:cubicBezTo>
                  <a:cubicBezTo>
                    <a:pt x="2155" y="972"/>
                    <a:pt x="2332" y="1101"/>
                    <a:pt x="2536" y="1178"/>
                  </a:cubicBezTo>
                  <a:cubicBezTo>
                    <a:pt x="2651" y="1227"/>
                    <a:pt x="2776" y="1249"/>
                    <a:pt x="2901" y="1249"/>
                  </a:cubicBezTo>
                  <a:cubicBezTo>
                    <a:pt x="2997" y="1249"/>
                    <a:pt x="3093" y="1236"/>
                    <a:pt x="3182" y="1213"/>
                  </a:cubicBezTo>
                  <a:cubicBezTo>
                    <a:pt x="3267" y="1195"/>
                    <a:pt x="3347" y="1171"/>
                    <a:pt x="3429" y="1151"/>
                  </a:cubicBezTo>
                  <a:cubicBezTo>
                    <a:pt x="3662" y="1091"/>
                    <a:pt x="3893" y="1027"/>
                    <a:pt x="4127" y="978"/>
                  </a:cubicBezTo>
                  <a:cubicBezTo>
                    <a:pt x="4342" y="933"/>
                    <a:pt x="4563" y="893"/>
                    <a:pt x="4784" y="893"/>
                  </a:cubicBezTo>
                  <a:cubicBezTo>
                    <a:pt x="4881" y="893"/>
                    <a:pt x="4977" y="901"/>
                    <a:pt x="5073" y="919"/>
                  </a:cubicBezTo>
                  <a:cubicBezTo>
                    <a:pt x="5177" y="1114"/>
                    <a:pt x="5280" y="1308"/>
                    <a:pt x="5377" y="1505"/>
                  </a:cubicBezTo>
                  <a:cubicBezTo>
                    <a:pt x="5750" y="2271"/>
                    <a:pt x="6072" y="3061"/>
                    <a:pt x="6423" y="3841"/>
                  </a:cubicBezTo>
                  <a:cubicBezTo>
                    <a:pt x="6435" y="3868"/>
                    <a:pt x="6447" y="3897"/>
                    <a:pt x="6458" y="3924"/>
                  </a:cubicBezTo>
                  <a:cubicBezTo>
                    <a:pt x="6820" y="4731"/>
                    <a:pt x="7233" y="5519"/>
                    <a:pt x="7727" y="6253"/>
                  </a:cubicBezTo>
                  <a:cubicBezTo>
                    <a:pt x="7893" y="6507"/>
                    <a:pt x="8063" y="6759"/>
                    <a:pt x="8229" y="7013"/>
                  </a:cubicBezTo>
                  <a:cubicBezTo>
                    <a:pt x="8127" y="7145"/>
                    <a:pt x="8029" y="7280"/>
                    <a:pt x="7951" y="7428"/>
                  </a:cubicBezTo>
                  <a:cubicBezTo>
                    <a:pt x="7694" y="7899"/>
                    <a:pt x="7551" y="8428"/>
                    <a:pt x="7473" y="8956"/>
                  </a:cubicBezTo>
                  <a:cubicBezTo>
                    <a:pt x="7417" y="9348"/>
                    <a:pt x="7398" y="9745"/>
                    <a:pt x="7416" y="10140"/>
                  </a:cubicBezTo>
                  <a:cubicBezTo>
                    <a:pt x="7425" y="9967"/>
                    <a:pt x="7433" y="9793"/>
                    <a:pt x="7448" y="9621"/>
                  </a:cubicBezTo>
                  <a:cubicBezTo>
                    <a:pt x="7496" y="9097"/>
                    <a:pt x="7579" y="8576"/>
                    <a:pt x="7732" y="8074"/>
                  </a:cubicBezTo>
                  <a:cubicBezTo>
                    <a:pt x="7848" y="7700"/>
                    <a:pt x="8009" y="7339"/>
                    <a:pt x="8231" y="7015"/>
                  </a:cubicBezTo>
                  <a:cubicBezTo>
                    <a:pt x="8423" y="7306"/>
                    <a:pt x="8609" y="7602"/>
                    <a:pt x="8777" y="7908"/>
                  </a:cubicBezTo>
                  <a:cubicBezTo>
                    <a:pt x="9096" y="8477"/>
                    <a:pt x="9343" y="9090"/>
                    <a:pt x="9438" y="9737"/>
                  </a:cubicBezTo>
                  <a:cubicBezTo>
                    <a:pt x="9368" y="9164"/>
                    <a:pt x="9173" y="8614"/>
                    <a:pt x="8913" y="8100"/>
                  </a:cubicBezTo>
                  <a:cubicBezTo>
                    <a:pt x="8533" y="7348"/>
                    <a:pt x="8039" y="6664"/>
                    <a:pt x="7588" y="5954"/>
                  </a:cubicBezTo>
                  <a:lnTo>
                    <a:pt x="7588" y="5954"/>
                  </a:lnTo>
                  <a:cubicBezTo>
                    <a:pt x="7712" y="5979"/>
                    <a:pt x="7834" y="6006"/>
                    <a:pt x="7957" y="6039"/>
                  </a:cubicBezTo>
                  <a:cubicBezTo>
                    <a:pt x="8363" y="6150"/>
                    <a:pt x="8757" y="6305"/>
                    <a:pt x="9130" y="6498"/>
                  </a:cubicBezTo>
                  <a:cubicBezTo>
                    <a:pt x="9405" y="6642"/>
                    <a:pt x="9667" y="6812"/>
                    <a:pt x="9900" y="7019"/>
                  </a:cubicBezTo>
                  <a:cubicBezTo>
                    <a:pt x="9807" y="6918"/>
                    <a:pt x="9708" y="6822"/>
                    <a:pt x="9596" y="6739"/>
                  </a:cubicBezTo>
                  <a:cubicBezTo>
                    <a:pt x="9263" y="6484"/>
                    <a:pt x="8879" y="6298"/>
                    <a:pt x="8485" y="6161"/>
                  </a:cubicBezTo>
                  <a:cubicBezTo>
                    <a:pt x="8194" y="6062"/>
                    <a:pt x="7893" y="5986"/>
                    <a:pt x="7588" y="5952"/>
                  </a:cubicBezTo>
                  <a:cubicBezTo>
                    <a:pt x="7571" y="5924"/>
                    <a:pt x="7553" y="5898"/>
                    <a:pt x="7537" y="5872"/>
                  </a:cubicBezTo>
                  <a:cubicBezTo>
                    <a:pt x="7070" y="5135"/>
                    <a:pt x="6694" y="4346"/>
                    <a:pt x="6338" y="3549"/>
                  </a:cubicBezTo>
                  <a:cubicBezTo>
                    <a:pt x="6183" y="3202"/>
                    <a:pt x="6030" y="2853"/>
                    <a:pt x="5875" y="2507"/>
                  </a:cubicBezTo>
                  <a:lnTo>
                    <a:pt x="5875" y="2507"/>
                  </a:lnTo>
                  <a:cubicBezTo>
                    <a:pt x="6010" y="2544"/>
                    <a:pt x="6112" y="2572"/>
                    <a:pt x="6209" y="2599"/>
                  </a:cubicBezTo>
                  <a:cubicBezTo>
                    <a:pt x="6571" y="2694"/>
                    <a:pt x="6934" y="2785"/>
                    <a:pt x="7301" y="2866"/>
                  </a:cubicBezTo>
                  <a:cubicBezTo>
                    <a:pt x="7568" y="2922"/>
                    <a:pt x="7858" y="2961"/>
                    <a:pt x="8045" y="3178"/>
                  </a:cubicBezTo>
                  <a:cubicBezTo>
                    <a:pt x="7980" y="3072"/>
                    <a:pt x="7873" y="2998"/>
                    <a:pt x="7762" y="2948"/>
                  </a:cubicBezTo>
                  <a:cubicBezTo>
                    <a:pt x="7591" y="2868"/>
                    <a:pt x="7403" y="2840"/>
                    <a:pt x="7225" y="2792"/>
                  </a:cubicBezTo>
                  <a:cubicBezTo>
                    <a:pt x="7043" y="2752"/>
                    <a:pt x="6872" y="2712"/>
                    <a:pt x="6683" y="2669"/>
                  </a:cubicBezTo>
                  <a:cubicBezTo>
                    <a:pt x="6414" y="2611"/>
                    <a:pt x="6145" y="2554"/>
                    <a:pt x="5875" y="2505"/>
                  </a:cubicBezTo>
                  <a:cubicBezTo>
                    <a:pt x="5487" y="1640"/>
                    <a:pt x="5075" y="784"/>
                    <a:pt x="454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6" name="Google Shape;2676;p25"/>
            <p:cNvSpPr/>
            <p:nvPr/>
          </p:nvSpPr>
          <p:spPr>
            <a:xfrm>
              <a:off x="2651300" y="1311550"/>
              <a:ext cx="109600" cy="132875"/>
            </a:xfrm>
            <a:custGeom>
              <a:avLst/>
              <a:gdLst/>
              <a:ahLst/>
              <a:cxnLst/>
              <a:rect l="l" t="t" r="r" b="b"/>
              <a:pathLst>
                <a:path w="4384" h="5315" extrusionOk="0">
                  <a:moveTo>
                    <a:pt x="1" y="1"/>
                  </a:moveTo>
                  <a:lnTo>
                    <a:pt x="1" y="1"/>
                  </a:lnTo>
                  <a:cubicBezTo>
                    <a:pt x="354" y="39"/>
                    <a:pt x="671" y="232"/>
                    <a:pt x="916" y="479"/>
                  </a:cubicBezTo>
                  <a:cubicBezTo>
                    <a:pt x="1301" y="864"/>
                    <a:pt x="1501" y="1383"/>
                    <a:pt x="1689" y="1888"/>
                  </a:cubicBezTo>
                  <a:cubicBezTo>
                    <a:pt x="1870" y="2398"/>
                    <a:pt x="2087" y="2901"/>
                    <a:pt x="2351" y="3377"/>
                  </a:cubicBezTo>
                  <a:cubicBezTo>
                    <a:pt x="2737" y="4081"/>
                    <a:pt x="3217" y="4738"/>
                    <a:pt x="3772" y="5315"/>
                  </a:cubicBezTo>
                  <a:cubicBezTo>
                    <a:pt x="3542" y="5048"/>
                    <a:pt x="3320" y="4773"/>
                    <a:pt x="3115" y="4488"/>
                  </a:cubicBezTo>
                  <a:cubicBezTo>
                    <a:pt x="2803" y="4053"/>
                    <a:pt x="2523" y="3596"/>
                    <a:pt x="2282" y="3120"/>
                  </a:cubicBezTo>
                  <a:cubicBezTo>
                    <a:pt x="2113" y="2796"/>
                    <a:pt x="1974" y="2459"/>
                    <a:pt x="1842" y="2121"/>
                  </a:cubicBezTo>
                  <a:cubicBezTo>
                    <a:pt x="1967" y="2090"/>
                    <a:pt x="2093" y="2062"/>
                    <a:pt x="2219" y="2039"/>
                  </a:cubicBezTo>
                  <a:cubicBezTo>
                    <a:pt x="2416" y="2006"/>
                    <a:pt x="2615" y="1982"/>
                    <a:pt x="2812" y="1982"/>
                  </a:cubicBezTo>
                  <a:cubicBezTo>
                    <a:pt x="2827" y="1982"/>
                    <a:pt x="2841" y="1982"/>
                    <a:pt x="2855" y="1982"/>
                  </a:cubicBezTo>
                  <a:cubicBezTo>
                    <a:pt x="2860" y="1982"/>
                    <a:pt x="2865" y="1982"/>
                    <a:pt x="2870" y="1982"/>
                  </a:cubicBezTo>
                  <a:cubicBezTo>
                    <a:pt x="3079" y="1982"/>
                    <a:pt x="3279" y="2031"/>
                    <a:pt x="3475" y="2105"/>
                  </a:cubicBezTo>
                  <a:cubicBezTo>
                    <a:pt x="3770" y="2210"/>
                    <a:pt x="4066" y="2349"/>
                    <a:pt x="4384" y="2379"/>
                  </a:cubicBezTo>
                  <a:cubicBezTo>
                    <a:pt x="4248" y="2349"/>
                    <a:pt x="4115" y="2308"/>
                    <a:pt x="3985" y="2258"/>
                  </a:cubicBezTo>
                  <a:cubicBezTo>
                    <a:pt x="3788" y="2183"/>
                    <a:pt x="3597" y="2092"/>
                    <a:pt x="3393" y="2023"/>
                  </a:cubicBezTo>
                  <a:cubicBezTo>
                    <a:pt x="3229" y="1961"/>
                    <a:pt x="3049" y="1933"/>
                    <a:pt x="2874" y="1933"/>
                  </a:cubicBezTo>
                  <a:cubicBezTo>
                    <a:pt x="2835" y="1933"/>
                    <a:pt x="2796" y="1934"/>
                    <a:pt x="2758" y="1937"/>
                  </a:cubicBezTo>
                  <a:cubicBezTo>
                    <a:pt x="2442" y="1952"/>
                    <a:pt x="2135" y="2023"/>
                    <a:pt x="1838" y="2118"/>
                  </a:cubicBezTo>
                  <a:cubicBezTo>
                    <a:pt x="1776" y="1962"/>
                    <a:pt x="1713" y="1804"/>
                    <a:pt x="1652" y="1645"/>
                  </a:cubicBezTo>
                  <a:cubicBezTo>
                    <a:pt x="1501" y="1267"/>
                    <a:pt x="1323" y="888"/>
                    <a:pt x="1049" y="581"/>
                  </a:cubicBezTo>
                  <a:cubicBezTo>
                    <a:pt x="780" y="275"/>
                    <a:pt x="411" y="35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7" name="Google Shape;2677;p25"/>
            <p:cNvSpPr/>
            <p:nvPr/>
          </p:nvSpPr>
          <p:spPr>
            <a:xfrm>
              <a:off x="2604850" y="1190900"/>
              <a:ext cx="110100" cy="86375"/>
            </a:xfrm>
            <a:custGeom>
              <a:avLst/>
              <a:gdLst/>
              <a:ahLst/>
              <a:cxnLst/>
              <a:rect l="l" t="t" r="r" b="b"/>
              <a:pathLst>
                <a:path w="4404" h="3455" extrusionOk="0">
                  <a:moveTo>
                    <a:pt x="1877" y="1"/>
                  </a:moveTo>
                  <a:lnTo>
                    <a:pt x="1877" y="1"/>
                  </a:lnTo>
                  <a:cubicBezTo>
                    <a:pt x="1919" y="102"/>
                    <a:pt x="1964" y="203"/>
                    <a:pt x="2013" y="301"/>
                  </a:cubicBezTo>
                  <a:cubicBezTo>
                    <a:pt x="2159" y="598"/>
                    <a:pt x="2330" y="883"/>
                    <a:pt x="2515" y="1159"/>
                  </a:cubicBezTo>
                  <a:cubicBezTo>
                    <a:pt x="2650" y="1364"/>
                    <a:pt x="2793" y="1562"/>
                    <a:pt x="2944" y="1754"/>
                  </a:cubicBezTo>
                  <a:cubicBezTo>
                    <a:pt x="2869" y="1853"/>
                    <a:pt x="2797" y="1953"/>
                    <a:pt x="2727" y="2054"/>
                  </a:cubicBezTo>
                  <a:cubicBezTo>
                    <a:pt x="2488" y="2403"/>
                    <a:pt x="2201" y="2720"/>
                    <a:pt x="1841" y="2943"/>
                  </a:cubicBezTo>
                  <a:cubicBezTo>
                    <a:pt x="1297" y="3288"/>
                    <a:pt x="647" y="3451"/>
                    <a:pt x="1" y="3452"/>
                  </a:cubicBezTo>
                  <a:cubicBezTo>
                    <a:pt x="50" y="3454"/>
                    <a:pt x="100" y="3455"/>
                    <a:pt x="150" y="3455"/>
                  </a:cubicBezTo>
                  <a:cubicBezTo>
                    <a:pt x="381" y="3455"/>
                    <a:pt x="613" y="3433"/>
                    <a:pt x="840" y="3388"/>
                  </a:cubicBezTo>
                  <a:cubicBezTo>
                    <a:pt x="1264" y="3303"/>
                    <a:pt x="1675" y="3137"/>
                    <a:pt x="2030" y="2882"/>
                  </a:cubicBezTo>
                  <a:cubicBezTo>
                    <a:pt x="2391" y="2632"/>
                    <a:pt x="2653" y="2270"/>
                    <a:pt x="2893" y="1917"/>
                  </a:cubicBezTo>
                  <a:cubicBezTo>
                    <a:pt x="3074" y="1657"/>
                    <a:pt x="3264" y="1399"/>
                    <a:pt x="3519" y="1211"/>
                  </a:cubicBezTo>
                  <a:cubicBezTo>
                    <a:pt x="3729" y="1052"/>
                    <a:pt x="3986" y="936"/>
                    <a:pt x="4252" y="936"/>
                  </a:cubicBezTo>
                  <a:cubicBezTo>
                    <a:pt x="4302" y="936"/>
                    <a:pt x="4353" y="940"/>
                    <a:pt x="4403" y="949"/>
                  </a:cubicBezTo>
                  <a:cubicBezTo>
                    <a:pt x="4339" y="934"/>
                    <a:pt x="4274" y="927"/>
                    <a:pt x="4209" y="927"/>
                  </a:cubicBezTo>
                  <a:cubicBezTo>
                    <a:pt x="3994" y="927"/>
                    <a:pt x="3778" y="1003"/>
                    <a:pt x="3595" y="1118"/>
                  </a:cubicBezTo>
                  <a:cubicBezTo>
                    <a:pt x="3329" y="1277"/>
                    <a:pt x="3130" y="1509"/>
                    <a:pt x="2948" y="1754"/>
                  </a:cubicBezTo>
                  <a:cubicBezTo>
                    <a:pt x="2882" y="1647"/>
                    <a:pt x="2833" y="1572"/>
                    <a:pt x="2787" y="1498"/>
                  </a:cubicBezTo>
                  <a:cubicBezTo>
                    <a:pt x="2571" y="1148"/>
                    <a:pt x="2435" y="928"/>
                    <a:pt x="2259" y="641"/>
                  </a:cubicBezTo>
                  <a:cubicBezTo>
                    <a:pt x="2157" y="469"/>
                    <a:pt x="2067" y="319"/>
                    <a:pt x="1877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8" name="Google Shape;2678;p25"/>
            <p:cNvSpPr/>
            <p:nvPr/>
          </p:nvSpPr>
          <p:spPr>
            <a:xfrm>
              <a:off x="3023175" y="1058750"/>
              <a:ext cx="325125" cy="379200"/>
            </a:xfrm>
            <a:custGeom>
              <a:avLst/>
              <a:gdLst/>
              <a:ahLst/>
              <a:cxnLst/>
              <a:rect l="l" t="t" r="r" b="b"/>
              <a:pathLst>
                <a:path w="13005" h="15168" extrusionOk="0">
                  <a:moveTo>
                    <a:pt x="4361" y="1"/>
                  </a:moveTo>
                  <a:cubicBezTo>
                    <a:pt x="4345" y="1"/>
                    <a:pt x="4330" y="3"/>
                    <a:pt x="4314" y="7"/>
                  </a:cubicBezTo>
                  <a:cubicBezTo>
                    <a:pt x="4227" y="33"/>
                    <a:pt x="4174" y="125"/>
                    <a:pt x="4196" y="217"/>
                  </a:cubicBezTo>
                  <a:cubicBezTo>
                    <a:pt x="4409" y="1124"/>
                    <a:pt x="4217" y="1763"/>
                    <a:pt x="4864" y="2904"/>
                  </a:cubicBezTo>
                  <a:cubicBezTo>
                    <a:pt x="5538" y="4108"/>
                    <a:pt x="5226" y="4573"/>
                    <a:pt x="5493" y="5675"/>
                  </a:cubicBezTo>
                  <a:cubicBezTo>
                    <a:pt x="5437" y="5682"/>
                    <a:pt x="5385" y="5685"/>
                    <a:pt x="5336" y="5685"/>
                  </a:cubicBezTo>
                  <a:cubicBezTo>
                    <a:pt x="4452" y="5685"/>
                    <a:pt x="4703" y="4551"/>
                    <a:pt x="4203" y="3867"/>
                  </a:cubicBezTo>
                  <a:cubicBezTo>
                    <a:pt x="3862" y="3402"/>
                    <a:pt x="3351" y="3310"/>
                    <a:pt x="3003" y="3310"/>
                  </a:cubicBezTo>
                  <a:cubicBezTo>
                    <a:pt x="2868" y="3310"/>
                    <a:pt x="2758" y="3323"/>
                    <a:pt x="2691" y="3335"/>
                  </a:cubicBezTo>
                  <a:cubicBezTo>
                    <a:pt x="2661" y="3338"/>
                    <a:pt x="2651" y="3377"/>
                    <a:pt x="2675" y="3397"/>
                  </a:cubicBezTo>
                  <a:cubicBezTo>
                    <a:pt x="2807" y="3513"/>
                    <a:pt x="2939" y="3629"/>
                    <a:pt x="3071" y="3747"/>
                  </a:cubicBezTo>
                  <a:cubicBezTo>
                    <a:pt x="3095" y="3769"/>
                    <a:pt x="3080" y="3810"/>
                    <a:pt x="3050" y="3810"/>
                  </a:cubicBezTo>
                  <a:cubicBezTo>
                    <a:pt x="3049" y="3810"/>
                    <a:pt x="3047" y="3810"/>
                    <a:pt x="3045" y="3809"/>
                  </a:cubicBezTo>
                  <a:cubicBezTo>
                    <a:pt x="2937" y="3794"/>
                    <a:pt x="2832" y="3788"/>
                    <a:pt x="2731" y="3788"/>
                  </a:cubicBezTo>
                  <a:cubicBezTo>
                    <a:pt x="2045" y="3788"/>
                    <a:pt x="1531" y="4094"/>
                    <a:pt x="1360" y="4209"/>
                  </a:cubicBezTo>
                  <a:cubicBezTo>
                    <a:pt x="1335" y="4225"/>
                    <a:pt x="1343" y="4264"/>
                    <a:pt x="1372" y="4272"/>
                  </a:cubicBezTo>
                  <a:cubicBezTo>
                    <a:pt x="1675" y="4348"/>
                    <a:pt x="1976" y="4426"/>
                    <a:pt x="2278" y="4504"/>
                  </a:cubicBezTo>
                  <a:cubicBezTo>
                    <a:pt x="2314" y="4513"/>
                    <a:pt x="2314" y="4564"/>
                    <a:pt x="2278" y="4573"/>
                  </a:cubicBezTo>
                  <a:cubicBezTo>
                    <a:pt x="1915" y="4666"/>
                    <a:pt x="1550" y="4757"/>
                    <a:pt x="1186" y="4851"/>
                  </a:cubicBezTo>
                  <a:cubicBezTo>
                    <a:pt x="1159" y="4858"/>
                    <a:pt x="1150" y="4889"/>
                    <a:pt x="1169" y="4909"/>
                  </a:cubicBezTo>
                  <a:cubicBezTo>
                    <a:pt x="1259" y="5008"/>
                    <a:pt x="1347" y="5108"/>
                    <a:pt x="1437" y="5207"/>
                  </a:cubicBezTo>
                  <a:cubicBezTo>
                    <a:pt x="1453" y="5227"/>
                    <a:pt x="1445" y="5258"/>
                    <a:pt x="1421" y="5264"/>
                  </a:cubicBezTo>
                  <a:cubicBezTo>
                    <a:pt x="1128" y="5353"/>
                    <a:pt x="837" y="5442"/>
                    <a:pt x="545" y="5532"/>
                  </a:cubicBezTo>
                  <a:cubicBezTo>
                    <a:pt x="523" y="5538"/>
                    <a:pt x="514" y="5563"/>
                    <a:pt x="525" y="5583"/>
                  </a:cubicBezTo>
                  <a:cubicBezTo>
                    <a:pt x="618" y="5742"/>
                    <a:pt x="711" y="5903"/>
                    <a:pt x="804" y="6064"/>
                  </a:cubicBezTo>
                  <a:cubicBezTo>
                    <a:pt x="815" y="6082"/>
                    <a:pt x="808" y="6103"/>
                    <a:pt x="790" y="6113"/>
                  </a:cubicBezTo>
                  <a:lnTo>
                    <a:pt x="28" y="6485"/>
                  </a:lnTo>
                  <a:cubicBezTo>
                    <a:pt x="1" y="6498"/>
                    <a:pt x="2" y="6537"/>
                    <a:pt x="31" y="6548"/>
                  </a:cubicBezTo>
                  <a:cubicBezTo>
                    <a:pt x="199" y="6608"/>
                    <a:pt x="368" y="6666"/>
                    <a:pt x="535" y="6726"/>
                  </a:cubicBezTo>
                  <a:cubicBezTo>
                    <a:pt x="556" y="6733"/>
                    <a:pt x="565" y="6756"/>
                    <a:pt x="556" y="6774"/>
                  </a:cubicBezTo>
                  <a:cubicBezTo>
                    <a:pt x="430" y="7020"/>
                    <a:pt x="305" y="7267"/>
                    <a:pt x="179" y="7512"/>
                  </a:cubicBezTo>
                  <a:cubicBezTo>
                    <a:pt x="168" y="7535"/>
                    <a:pt x="184" y="7563"/>
                    <a:pt x="209" y="7563"/>
                  </a:cubicBezTo>
                  <a:cubicBezTo>
                    <a:pt x="211" y="7563"/>
                    <a:pt x="213" y="7563"/>
                    <a:pt x="215" y="7562"/>
                  </a:cubicBezTo>
                  <a:cubicBezTo>
                    <a:pt x="528" y="7562"/>
                    <a:pt x="840" y="7563"/>
                    <a:pt x="1153" y="7565"/>
                  </a:cubicBezTo>
                  <a:cubicBezTo>
                    <a:pt x="1154" y="7565"/>
                    <a:pt x="1156" y="7564"/>
                    <a:pt x="1157" y="7564"/>
                  </a:cubicBezTo>
                  <a:cubicBezTo>
                    <a:pt x="1188" y="7564"/>
                    <a:pt x="1206" y="7601"/>
                    <a:pt x="1184" y="7625"/>
                  </a:cubicBezTo>
                  <a:cubicBezTo>
                    <a:pt x="862" y="7916"/>
                    <a:pt x="539" y="8204"/>
                    <a:pt x="215" y="8493"/>
                  </a:cubicBezTo>
                  <a:cubicBezTo>
                    <a:pt x="195" y="8515"/>
                    <a:pt x="209" y="8549"/>
                    <a:pt x="238" y="8552"/>
                  </a:cubicBezTo>
                  <a:cubicBezTo>
                    <a:pt x="443" y="8562"/>
                    <a:pt x="650" y="8573"/>
                    <a:pt x="856" y="8584"/>
                  </a:cubicBezTo>
                  <a:cubicBezTo>
                    <a:pt x="884" y="8585"/>
                    <a:pt x="900" y="8620"/>
                    <a:pt x="878" y="8644"/>
                  </a:cubicBezTo>
                  <a:cubicBezTo>
                    <a:pt x="693" y="8841"/>
                    <a:pt x="507" y="9037"/>
                    <a:pt x="320" y="9233"/>
                  </a:cubicBezTo>
                  <a:cubicBezTo>
                    <a:pt x="300" y="9253"/>
                    <a:pt x="313" y="9287"/>
                    <a:pt x="339" y="9292"/>
                  </a:cubicBezTo>
                  <a:cubicBezTo>
                    <a:pt x="454" y="9310"/>
                    <a:pt x="687" y="9346"/>
                    <a:pt x="752" y="9346"/>
                  </a:cubicBezTo>
                  <a:cubicBezTo>
                    <a:pt x="759" y="9346"/>
                    <a:pt x="763" y="9345"/>
                    <a:pt x="766" y="9345"/>
                  </a:cubicBezTo>
                  <a:cubicBezTo>
                    <a:pt x="767" y="9344"/>
                    <a:pt x="767" y="9344"/>
                    <a:pt x="767" y="9344"/>
                  </a:cubicBezTo>
                  <a:cubicBezTo>
                    <a:pt x="797" y="9344"/>
                    <a:pt x="561" y="9693"/>
                    <a:pt x="474" y="9822"/>
                  </a:cubicBezTo>
                  <a:cubicBezTo>
                    <a:pt x="459" y="9844"/>
                    <a:pt x="473" y="9873"/>
                    <a:pt x="498" y="9875"/>
                  </a:cubicBezTo>
                  <a:cubicBezTo>
                    <a:pt x="721" y="9905"/>
                    <a:pt x="944" y="9934"/>
                    <a:pt x="1165" y="9965"/>
                  </a:cubicBezTo>
                  <a:cubicBezTo>
                    <a:pt x="1192" y="9967"/>
                    <a:pt x="1206" y="9998"/>
                    <a:pt x="1188" y="10020"/>
                  </a:cubicBezTo>
                  <a:cubicBezTo>
                    <a:pt x="979" y="10300"/>
                    <a:pt x="771" y="10579"/>
                    <a:pt x="563" y="10856"/>
                  </a:cubicBezTo>
                  <a:cubicBezTo>
                    <a:pt x="546" y="10877"/>
                    <a:pt x="560" y="10908"/>
                    <a:pt x="588" y="10911"/>
                  </a:cubicBezTo>
                  <a:cubicBezTo>
                    <a:pt x="782" y="10934"/>
                    <a:pt x="976" y="10956"/>
                    <a:pt x="1171" y="10979"/>
                  </a:cubicBezTo>
                  <a:cubicBezTo>
                    <a:pt x="1198" y="10981"/>
                    <a:pt x="1212" y="11011"/>
                    <a:pt x="1196" y="11034"/>
                  </a:cubicBezTo>
                  <a:cubicBezTo>
                    <a:pt x="1094" y="11184"/>
                    <a:pt x="990" y="11335"/>
                    <a:pt x="886" y="11486"/>
                  </a:cubicBezTo>
                  <a:cubicBezTo>
                    <a:pt x="870" y="11509"/>
                    <a:pt x="886" y="11540"/>
                    <a:pt x="913" y="11540"/>
                  </a:cubicBezTo>
                  <a:cubicBezTo>
                    <a:pt x="916" y="11540"/>
                    <a:pt x="920" y="11540"/>
                    <a:pt x="923" y="11539"/>
                  </a:cubicBezTo>
                  <a:cubicBezTo>
                    <a:pt x="998" y="11523"/>
                    <a:pt x="1073" y="11506"/>
                    <a:pt x="1149" y="11490"/>
                  </a:cubicBezTo>
                  <a:cubicBezTo>
                    <a:pt x="1152" y="11490"/>
                    <a:pt x="1154" y="11489"/>
                    <a:pt x="1157" y="11489"/>
                  </a:cubicBezTo>
                  <a:cubicBezTo>
                    <a:pt x="1181" y="11489"/>
                    <a:pt x="1199" y="11516"/>
                    <a:pt x="1187" y="11539"/>
                  </a:cubicBezTo>
                  <a:cubicBezTo>
                    <a:pt x="1102" y="11785"/>
                    <a:pt x="1015" y="12030"/>
                    <a:pt x="927" y="12277"/>
                  </a:cubicBezTo>
                  <a:cubicBezTo>
                    <a:pt x="915" y="12301"/>
                    <a:pt x="933" y="12326"/>
                    <a:pt x="957" y="12326"/>
                  </a:cubicBezTo>
                  <a:cubicBezTo>
                    <a:pt x="963" y="12326"/>
                    <a:pt x="969" y="12325"/>
                    <a:pt x="974" y="12322"/>
                  </a:cubicBezTo>
                  <a:cubicBezTo>
                    <a:pt x="1291" y="12119"/>
                    <a:pt x="1606" y="11916"/>
                    <a:pt x="1921" y="11710"/>
                  </a:cubicBezTo>
                  <a:cubicBezTo>
                    <a:pt x="1926" y="11708"/>
                    <a:pt x="1931" y="11707"/>
                    <a:pt x="1936" y="11707"/>
                  </a:cubicBezTo>
                  <a:cubicBezTo>
                    <a:pt x="1952" y="11707"/>
                    <a:pt x="1968" y="11717"/>
                    <a:pt x="1971" y="11735"/>
                  </a:cubicBezTo>
                  <a:cubicBezTo>
                    <a:pt x="1991" y="11824"/>
                    <a:pt x="2009" y="11912"/>
                    <a:pt x="2030" y="12001"/>
                  </a:cubicBezTo>
                  <a:cubicBezTo>
                    <a:pt x="2034" y="12018"/>
                    <a:pt x="2049" y="12029"/>
                    <a:pt x="2065" y="12029"/>
                  </a:cubicBezTo>
                  <a:cubicBezTo>
                    <a:pt x="2073" y="12029"/>
                    <a:pt x="2081" y="12026"/>
                    <a:pt x="2088" y="12020"/>
                  </a:cubicBezTo>
                  <a:cubicBezTo>
                    <a:pt x="2251" y="11868"/>
                    <a:pt x="2415" y="11715"/>
                    <a:pt x="2578" y="11563"/>
                  </a:cubicBezTo>
                  <a:cubicBezTo>
                    <a:pt x="2585" y="11557"/>
                    <a:pt x="2594" y="11554"/>
                    <a:pt x="2602" y="11554"/>
                  </a:cubicBezTo>
                  <a:cubicBezTo>
                    <a:pt x="2614" y="11554"/>
                    <a:pt x="2625" y="11560"/>
                    <a:pt x="2632" y="11571"/>
                  </a:cubicBezTo>
                  <a:cubicBezTo>
                    <a:pt x="2681" y="11655"/>
                    <a:pt x="2728" y="11740"/>
                    <a:pt x="2776" y="11824"/>
                  </a:cubicBezTo>
                  <a:cubicBezTo>
                    <a:pt x="2783" y="11836"/>
                    <a:pt x="2795" y="11842"/>
                    <a:pt x="2807" y="11842"/>
                  </a:cubicBezTo>
                  <a:cubicBezTo>
                    <a:pt x="2816" y="11842"/>
                    <a:pt x="2825" y="11838"/>
                    <a:pt x="2832" y="11830"/>
                  </a:cubicBezTo>
                  <a:cubicBezTo>
                    <a:pt x="3055" y="11567"/>
                    <a:pt x="3278" y="11304"/>
                    <a:pt x="3499" y="11039"/>
                  </a:cubicBezTo>
                  <a:cubicBezTo>
                    <a:pt x="3506" y="11030"/>
                    <a:pt x="3515" y="11026"/>
                    <a:pt x="3524" y="11026"/>
                  </a:cubicBezTo>
                  <a:cubicBezTo>
                    <a:pt x="3543" y="11026"/>
                    <a:pt x="3561" y="11042"/>
                    <a:pt x="3560" y="11066"/>
                  </a:cubicBezTo>
                  <a:cubicBezTo>
                    <a:pt x="3535" y="11501"/>
                    <a:pt x="3505" y="11937"/>
                    <a:pt x="3475" y="12371"/>
                  </a:cubicBezTo>
                  <a:cubicBezTo>
                    <a:pt x="3472" y="12394"/>
                    <a:pt x="3491" y="12409"/>
                    <a:pt x="3509" y="12409"/>
                  </a:cubicBezTo>
                  <a:cubicBezTo>
                    <a:pt x="3520" y="12409"/>
                    <a:pt x="3531" y="12404"/>
                    <a:pt x="3538" y="12393"/>
                  </a:cubicBezTo>
                  <a:lnTo>
                    <a:pt x="3878" y="12058"/>
                  </a:lnTo>
                  <a:cubicBezTo>
                    <a:pt x="3885" y="12047"/>
                    <a:pt x="3896" y="12042"/>
                    <a:pt x="3907" y="12042"/>
                  </a:cubicBezTo>
                  <a:cubicBezTo>
                    <a:pt x="3922" y="12042"/>
                    <a:pt x="3936" y="12050"/>
                    <a:pt x="3941" y="12065"/>
                  </a:cubicBezTo>
                  <a:cubicBezTo>
                    <a:pt x="3997" y="12433"/>
                    <a:pt x="4054" y="12803"/>
                    <a:pt x="4110" y="13171"/>
                  </a:cubicBezTo>
                  <a:cubicBezTo>
                    <a:pt x="4115" y="13186"/>
                    <a:pt x="4129" y="13195"/>
                    <a:pt x="4143" y="13195"/>
                  </a:cubicBezTo>
                  <a:cubicBezTo>
                    <a:pt x="4153" y="13195"/>
                    <a:pt x="4162" y="13191"/>
                    <a:pt x="4168" y="13183"/>
                  </a:cubicBezTo>
                  <a:cubicBezTo>
                    <a:pt x="4338" y="12980"/>
                    <a:pt x="4507" y="12777"/>
                    <a:pt x="4676" y="12571"/>
                  </a:cubicBezTo>
                  <a:cubicBezTo>
                    <a:pt x="4683" y="12563"/>
                    <a:pt x="4693" y="12559"/>
                    <a:pt x="4703" y="12559"/>
                  </a:cubicBezTo>
                  <a:cubicBezTo>
                    <a:pt x="4716" y="12559"/>
                    <a:pt x="4729" y="12567"/>
                    <a:pt x="4736" y="12580"/>
                  </a:cubicBezTo>
                  <a:cubicBezTo>
                    <a:pt x="4859" y="12890"/>
                    <a:pt x="4982" y="13200"/>
                    <a:pt x="5104" y="13511"/>
                  </a:cubicBezTo>
                  <a:cubicBezTo>
                    <a:pt x="5110" y="13525"/>
                    <a:pt x="5124" y="13532"/>
                    <a:pt x="5137" y="13532"/>
                  </a:cubicBezTo>
                  <a:cubicBezTo>
                    <a:pt x="5144" y="13532"/>
                    <a:pt x="5152" y="13530"/>
                    <a:pt x="5158" y="13526"/>
                  </a:cubicBezTo>
                  <a:cubicBezTo>
                    <a:pt x="5310" y="13408"/>
                    <a:pt x="5461" y="13292"/>
                    <a:pt x="5610" y="13175"/>
                  </a:cubicBezTo>
                  <a:cubicBezTo>
                    <a:pt x="5617" y="13169"/>
                    <a:pt x="5624" y="13167"/>
                    <a:pt x="5631" y="13167"/>
                  </a:cubicBezTo>
                  <a:cubicBezTo>
                    <a:pt x="5646" y="13167"/>
                    <a:pt x="5660" y="13176"/>
                    <a:pt x="5666" y="13190"/>
                  </a:cubicBezTo>
                  <a:cubicBezTo>
                    <a:pt x="5740" y="13423"/>
                    <a:pt x="5817" y="13654"/>
                    <a:pt x="5891" y="13886"/>
                  </a:cubicBezTo>
                  <a:cubicBezTo>
                    <a:pt x="5895" y="13903"/>
                    <a:pt x="5910" y="13912"/>
                    <a:pt x="5924" y="13912"/>
                  </a:cubicBezTo>
                  <a:cubicBezTo>
                    <a:pt x="5933" y="13912"/>
                    <a:pt x="5941" y="13909"/>
                    <a:pt x="5948" y="13902"/>
                  </a:cubicBezTo>
                  <a:cubicBezTo>
                    <a:pt x="6037" y="13812"/>
                    <a:pt x="6125" y="13720"/>
                    <a:pt x="6214" y="13630"/>
                  </a:cubicBezTo>
                  <a:cubicBezTo>
                    <a:pt x="6221" y="13623"/>
                    <a:pt x="6229" y="13619"/>
                    <a:pt x="6238" y="13619"/>
                  </a:cubicBezTo>
                  <a:cubicBezTo>
                    <a:pt x="6252" y="13619"/>
                    <a:pt x="6266" y="13628"/>
                    <a:pt x="6271" y="13643"/>
                  </a:cubicBezTo>
                  <a:cubicBezTo>
                    <a:pt x="6360" y="13886"/>
                    <a:pt x="6447" y="14131"/>
                    <a:pt x="6534" y="14376"/>
                  </a:cubicBezTo>
                  <a:cubicBezTo>
                    <a:pt x="6540" y="14391"/>
                    <a:pt x="6554" y="14399"/>
                    <a:pt x="6568" y="14399"/>
                  </a:cubicBezTo>
                  <a:cubicBezTo>
                    <a:pt x="6579" y="14399"/>
                    <a:pt x="6590" y="14394"/>
                    <a:pt x="6596" y="14383"/>
                  </a:cubicBezTo>
                  <a:cubicBezTo>
                    <a:pt x="6650" y="14295"/>
                    <a:pt x="6705" y="14205"/>
                    <a:pt x="6759" y="14116"/>
                  </a:cubicBezTo>
                  <a:cubicBezTo>
                    <a:pt x="6766" y="14105"/>
                    <a:pt x="6777" y="14099"/>
                    <a:pt x="6788" y="14099"/>
                  </a:cubicBezTo>
                  <a:cubicBezTo>
                    <a:pt x="6797" y="14099"/>
                    <a:pt x="6806" y="14103"/>
                    <a:pt x="6814" y="14112"/>
                  </a:cubicBezTo>
                  <a:cubicBezTo>
                    <a:pt x="7132" y="14456"/>
                    <a:pt x="7450" y="14805"/>
                    <a:pt x="7767" y="15156"/>
                  </a:cubicBezTo>
                  <a:cubicBezTo>
                    <a:pt x="7774" y="15163"/>
                    <a:pt x="7782" y="15167"/>
                    <a:pt x="7791" y="15167"/>
                  </a:cubicBezTo>
                  <a:cubicBezTo>
                    <a:pt x="7794" y="15167"/>
                    <a:pt x="7796" y="15167"/>
                    <a:pt x="7799" y="15166"/>
                  </a:cubicBezTo>
                  <a:cubicBezTo>
                    <a:pt x="7810" y="15165"/>
                    <a:pt x="7820" y="15157"/>
                    <a:pt x="7825" y="15145"/>
                  </a:cubicBezTo>
                  <a:cubicBezTo>
                    <a:pt x="7993" y="14702"/>
                    <a:pt x="8159" y="14261"/>
                    <a:pt x="8321" y="13816"/>
                  </a:cubicBezTo>
                  <a:cubicBezTo>
                    <a:pt x="8327" y="13802"/>
                    <a:pt x="8340" y="13793"/>
                    <a:pt x="8353" y="13793"/>
                  </a:cubicBezTo>
                  <a:cubicBezTo>
                    <a:pt x="8360" y="13793"/>
                    <a:pt x="8368" y="13795"/>
                    <a:pt x="8374" y="13801"/>
                  </a:cubicBezTo>
                  <a:cubicBezTo>
                    <a:pt x="8458" y="13863"/>
                    <a:pt x="8541" y="13928"/>
                    <a:pt x="8625" y="13990"/>
                  </a:cubicBezTo>
                  <a:cubicBezTo>
                    <a:pt x="8631" y="13995"/>
                    <a:pt x="8638" y="13998"/>
                    <a:pt x="8645" y="13998"/>
                  </a:cubicBezTo>
                  <a:cubicBezTo>
                    <a:pt x="8663" y="13998"/>
                    <a:pt x="8681" y="13982"/>
                    <a:pt x="8680" y="13960"/>
                  </a:cubicBezTo>
                  <a:cubicBezTo>
                    <a:pt x="8667" y="13697"/>
                    <a:pt x="8655" y="13435"/>
                    <a:pt x="8643" y="13172"/>
                  </a:cubicBezTo>
                  <a:cubicBezTo>
                    <a:pt x="8642" y="13151"/>
                    <a:pt x="8659" y="13134"/>
                    <a:pt x="8679" y="13134"/>
                  </a:cubicBezTo>
                  <a:cubicBezTo>
                    <a:pt x="8683" y="13134"/>
                    <a:pt x="8687" y="13135"/>
                    <a:pt x="8691" y="13137"/>
                  </a:cubicBezTo>
                  <a:cubicBezTo>
                    <a:pt x="8807" y="13188"/>
                    <a:pt x="8924" y="13239"/>
                    <a:pt x="9040" y="13292"/>
                  </a:cubicBezTo>
                  <a:cubicBezTo>
                    <a:pt x="9045" y="13294"/>
                    <a:pt x="9049" y="13295"/>
                    <a:pt x="9054" y="13295"/>
                  </a:cubicBezTo>
                  <a:cubicBezTo>
                    <a:pt x="9073" y="13295"/>
                    <a:pt x="9090" y="13277"/>
                    <a:pt x="9088" y="13255"/>
                  </a:cubicBezTo>
                  <a:cubicBezTo>
                    <a:pt x="9067" y="13007"/>
                    <a:pt x="9047" y="12760"/>
                    <a:pt x="9025" y="12510"/>
                  </a:cubicBezTo>
                  <a:cubicBezTo>
                    <a:pt x="9024" y="12489"/>
                    <a:pt x="9040" y="12471"/>
                    <a:pt x="9059" y="12471"/>
                  </a:cubicBezTo>
                  <a:cubicBezTo>
                    <a:pt x="9062" y="12471"/>
                    <a:pt x="9065" y="12472"/>
                    <a:pt x="9067" y="12472"/>
                  </a:cubicBezTo>
                  <a:cubicBezTo>
                    <a:pt x="9253" y="12524"/>
                    <a:pt x="9438" y="12574"/>
                    <a:pt x="9623" y="12627"/>
                  </a:cubicBezTo>
                  <a:cubicBezTo>
                    <a:pt x="9626" y="12627"/>
                    <a:pt x="9629" y="12628"/>
                    <a:pt x="9632" y="12628"/>
                  </a:cubicBezTo>
                  <a:cubicBezTo>
                    <a:pt x="9651" y="12628"/>
                    <a:pt x="9667" y="12611"/>
                    <a:pt x="9666" y="12591"/>
                  </a:cubicBezTo>
                  <a:cubicBezTo>
                    <a:pt x="9657" y="12249"/>
                    <a:pt x="9646" y="11906"/>
                    <a:pt x="9634" y="11563"/>
                  </a:cubicBezTo>
                  <a:cubicBezTo>
                    <a:pt x="9633" y="11542"/>
                    <a:pt x="9649" y="11527"/>
                    <a:pt x="9668" y="11527"/>
                  </a:cubicBezTo>
                  <a:cubicBezTo>
                    <a:pt x="9673" y="11527"/>
                    <a:pt x="9679" y="11528"/>
                    <a:pt x="9684" y="11530"/>
                  </a:cubicBezTo>
                  <a:cubicBezTo>
                    <a:pt x="9921" y="11655"/>
                    <a:pt x="10159" y="11781"/>
                    <a:pt x="10395" y="11907"/>
                  </a:cubicBezTo>
                  <a:cubicBezTo>
                    <a:pt x="10400" y="11910"/>
                    <a:pt x="10406" y="11912"/>
                    <a:pt x="10411" y="11912"/>
                  </a:cubicBezTo>
                  <a:cubicBezTo>
                    <a:pt x="10430" y="11912"/>
                    <a:pt x="10447" y="11894"/>
                    <a:pt x="10446" y="11873"/>
                  </a:cubicBezTo>
                  <a:cubicBezTo>
                    <a:pt x="10348" y="11497"/>
                    <a:pt x="10248" y="11123"/>
                    <a:pt x="10149" y="10749"/>
                  </a:cubicBezTo>
                  <a:cubicBezTo>
                    <a:pt x="10147" y="10726"/>
                    <a:pt x="10165" y="10709"/>
                    <a:pt x="10184" y="10709"/>
                  </a:cubicBezTo>
                  <a:cubicBezTo>
                    <a:pt x="10190" y="10709"/>
                    <a:pt x="10197" y="10711"/>
                    <a:pt x="10203" y="10715"/>
                  </a:cubicBezTo>
                  <a:cubicBezTo>
                    <a:pt x="10352" y="10774"/>
                    <a:pt x="10502" y="10834"/>
                    <a:pt x="10650" y="10894"/>
                  </a:cubicBezTo>
                  <a:cubicBezTo>
                    <a:pt x="10657" y="10899"/>
                    <a:pt x="10663" y="10901"/>
                    <a:pt x="10670" y="10901"/>
                  </a:cubicBezTo>
                  <a:cubicBezTo>
                    <a:pt x="10694" y="10901"/>
                    <a:pt x="10714" y="10873"/>
                    <a:pt x="10699" y="10847"/>
                  </a:cubicBezTo>
                  <a:cubicBezTo>
                    <a:pt x="10491" y="10443"/>
                    <a:pt x="10283" y="10039"/>
                    <a:pt x="10073" y="9637"/>
                  </a:cubicBezTo>
                  <a:cubicBezTo>
                    <a:pt x="10059" y="9612"/>
                    <a:pt x="10077" y="9583"/>
                    <a:pt x="10102" y="9583"/>
                  </a:cubicBezTo>
                  <a:cubicBezTo>
                    <a:pt x="10106" y="9583"/>
                    <a:pt x="10112" y="9584"/>
                    <a:pt x="10117" y="9587"/>
                  </a:cubicBezTo>
                  <a:cubicBezTo>
                    <a:pt x="10430" y="9742"/>
                    <a:pt x="10743" y="9900"/>
                    <a:pt x="11058" y="10059"/>
                  </a:cubicBezTo>
                  <a:cubicBezTo>
                    <a:pt x="11062" y="10061"/>
                    <a:pt x="11067" y="10062"/>
                    <a:pt x="11072" y="10062"/>
                  </a:cubicBezTo>
                  <a:cubicBezTo>
                    <a:pt x="11089" y="10062"/>
                    <a:pt x="11105" y="10049"/>
                    <a:pt x="11107" y="10030"/>
                  </a:cubicBezTo>
                  <a:cubicBezTo>
                    <a:pt x="11114" y="9929"/>
                    <a:pt x="11121" y="9826"/>
                    <a:pt x="11131" y="9726"/>
                  </a:cubicBezTo>
                  <a:cubicBezTo>
                    <a:pt x="11132" y="9707"/>
                    <a:pt x="11148" y="9693"/>
                    <a:pt x="11165" y="9693"/>
                  </a:cubicBezTo>
                  <a:cubicBezTo>
                    <a:pt x="11168" y="9693"/>
                    <a:pt x="11172" y="9694"/>
                    <a:pt x="11176" y="9696"/>
                  </a:cubicBezTo>
                  <a:cubicBezTo>
                    <a:pt x="11390" y="9771"/>
                    <a:pt x="11603" y="9850"/>
                    <a:pt x="11817" y="9928"/>
                  </a:cubicBezTo>
                  <a:cubicBezTo>
                    <a:pt x="11821" y="9929"/>
                    <a:pt x="11825" y="9930"/>
                    <a:pt x="11828" y="9930"/>
                  </a:cubicBezTo>
                  <a:cubicBezTo>
                    <a:pt x="11849" y="9930"/>
                    <a:pt x="11867" y="9909"/>
                    <a:pt x="11861" y="9885"/>
                  </a:cubicBezTo>
                  <a:cubicBezTo>
                    <a:pt x="11842" y="9790"/>
                    <a:pt x="11820" y="9696"/>
                    <a:pt x="11800" y="9601"/>
                  </a:cubicBezTo>
                  <a:cubicBezTo>
                    <a:pt x="11795" y="9578"/>
                    <a:pt x="11811" y="9557"/>
                    <a:pt x="11834" y="9557"/>
                  </a:cubicBezTo>
                  <a:cubicBezTo>
                    <a:pt x="11834" y="9557"/>
                    <a:pt x="11835" y="9557"/>
                    <a:pt x="11836" y="9557"/>
                  </a:cubicBezTo>
                  <a:cubicBezTo>
                    <a:pt x="12209" y="9622"/>
                    <a:pt x="12583" y="9686"/>
                    <a:pt x="12956" y="9751"/>
                  </a:cubicBezTo>
                  <a:cubicBezTo>
                    <a:pt x="12957" y="9751"/>
                    <a:pt x="12958" y="9751"/>
                    <a:pt x="12959" y="9751"/>
                  </a:cubicBezTo>
                  <a:cubicBezTo>
                    <a:pt x="12991" y="9751"/>
                    <a:pt x="13004" y="9707"/>
                    <a:pt x="12979" y="9685"/>
                  </a:cubicBezTo>
                  <a:cubicBezTo>
                    <a:pt x="12796" y="9479"/>
                    <a:pt x="12612" y="9276"/>
                    <a:pt x="12428" y="9073"/>
                  </a:cubicBezTo>
                  <a:cubicBezTo>
                    <a:pt x="12404" y="9053"/>
                    <a:pt x="12412" y="9014"/>
                    <a:pt x="12441" y="9007"/>
                  </a:cubicBezTo>
                  <a:cubicBezTo>
                    <a:pt x="12516" y="8990"/>
                    <a:pt x="12593" y="8974"/>
                    <a:pt x="12667" y="8958"/>
                  </a:cubicBezTo>
                  <a:cubicBezTo>
                    <a:pt x="12698" y="8952"/>
                    <a:pt x="12704" y="8908"/>
                    <a:pt x="12676" y="8889"/>
                  </a:cubicBezTo>
                  <a:cubicBezTo>
                    <a:pt x="12517" y="8787"/>
                    <a:pt x="12358" y="8684"/>
                    <a:pt x="12198" y="8584"/>
                  </a:cubicBezTo>
                  <a:cubicBezTo>
                    <a:pt x="12174" y="8568"/>
                    <a:pt x="12173" y="8535"/>
                    <a:pt x="12196" y="8519"/>
                  </a:cubicBezTo>
                  <a:cubicBezTo>
                    <a:pt x="12362" y="8412"/>
                    <a:pt x="12527" y="8304"/>
                    <a:pt x="12692" y="8195"/>
                  </a:cubicBezTo>
                  <a:cubicBezTo>
                    <a:pt x="12715" y="8180"/>
                    <a:pt x="12713" y="8144"/>
                    <a:pt x="12688" y="8131"/>
                  </a:cubicBezTo>
                  <a:cubicBezTo>
                    <a:pt x="12379" y="7952"/>
                    <a:pt x="12067" y="7775"/>
                    <a:pt x="11755" y="7598"/>
                  </a:cubicBezTo>
                  <a:cubicBezTo>
                    <a:pt x="11730" y="7583"/>
                    <a:pt x="11728" y="7549"/>
                    <a:pt x="11750" y="7533"/>
                  </a:cubicBezTo>
                  <a:cubicBezTo>
                    <a:pt x="11936" y="7404"/>
                    <a:pt x="12122" y="7275"/>
                    <a:pt x="12308" y="7146"/>
                  </a:cubicBezTo>
                  <a:cubicBezTo>
                    <a:pt x="12330" y="7130"/>
                    <a:pt x="12327" y="7097"/>
                    <a:pt x="12305" y="7084"/>
                  </a:cubicBezTo>
                  <a:cubicBezTo>
                    <a:pt x="12167" y="6998"/>
                    <a:pt x="11792" y="6766"/>
                    <a:pt x="11825" y="6756"/>
                  </a:cubicBezTo>
                  <a:cubicBezTo>
                    <a:pt x="11856" y="6749"/>
                    <a:pt x="12077" y="6585"/>
                    <a:pt x="12181" y="6509"/>
                  </a:cubicBezTo>
                  <a:cubicBezTo>
                    <a:pt x="12204" y="6492"/>
                    <a:pt x="12198" y="6454"/>
                    <a:pt x="12172" y="6443"/>
                  </a:cubicBezTo>
                  <a:cubicBezTo>
                    <a:pt x="11915" y="6339"/>
                    <a:pt x="11658" y="6236"/>
                    <a:pt x="11401" y="6133"/>
                  </a:cubicBezTo>
                  <a:cubicBezTo>
                    <a:pt x="11373" y="6124"/>
                    <a:pt x="11370" y="6082"/>
                    <a:pt x="11395" y="6066"/>
                  </a:cubicBezTo>
                  <a:cubicBezTo>
                    <a:pt x="11573" y="5960"/>
                    <a:pt x="11751" y="5852"/>
                    <a:pt x="11929" y="5746"/>
                  </a:cubicBezTo>
                  <a:cubicBezTo>
                    <a:pt x="11954" y="5730"/>
                    <a:pt x="11951" y="5689"/>
                    <a:pt x="11921" y="5678"/>
                  </a:cubicBezTo>
                  <a:cubicBezTo>
                    <a:pt x="11498" y="5555"/>
                    <a:pt x="11076" y="5430"/>
                    <a:pt x="10652" y="5310"/>
                  </a:cubicBezTo>
                  <a:cubicBezTo>
                    <a:pt x="10620" y="5298"/>
                    <a:pt x="10620" y="5251"/>
                    <a:pt x="10650" y="5239"/>
                  </a:cubicBezTo>
                  <a:cubicBezTo>
                    <a:pt x="10926" y="5090"/>
                    <a:pt x="11202" y="4938"/>
                    <a:pt x="11477" y="4787"/>
                  </a:cubicBezTo>
                  <a:cubicBezTo>
                    <a:pt x="11504" y="4778"/>
                    <a:pt x="11508" y="4739"/>
                    <a:pt x="11486" y="4721"/>
                  </a:cubicBezTo>
                  <a:cubicBezTo>
                    <a:pt x="11256" y="4548"/>
                    <a:pt x="11027" y="4376"/>
                    <a:pt x="10797" y="4204"/>
                  </a:cubicBezTo>
                  <a:cubicBezTo>
                    <a:pt x="10780" y="4191"/>
                    <a:pt x="10776" y="4164"/>
                    <a:pt x="10791" y="4149"/>
                  </a:cubicBezTo>
                  <a:cubicBezTo>
                    <a:pt x="10908" y="4011"/>
                    <a:pt x="11028" y="3873"/>
                    <a:pt x="11146" y="3733"/>
                  </a:cubicBezTo>
                  <a:cubicBezTo>
                    <a:pt x="11165" y="3710"/>
                    <a:pt x="11150" y="3671"/>
                    <a:pt x="11119" y="3671"/>
                  </a:cubicBezTo>
                  <a:cubicBezTo>
                    <a:pt x="11118" y="3671"/>
                    <a:pt x="11117" y="3671"/>
                    <a:pt x="11116" y="3671"/>
                  </a:cubicBezTo>
                  <a:cubicBezTo>
                    <a:pt x="10834" y="3680"/>
                    <a:pt x="10550" y="3687"/>
                    <a:pt x="10266" y="3697"/>
                  </a:cubicBezTo>
                  <a:cubicBezTo>
                    <a:pt x="10247" y="3697"/>
                    <a:pt x="10229" y="3680"/>
                    <a:pt x="10229" y="3659"/>
                  </a:cubicBezTo>
                  <a:cubicBezTo>
                    <a:pt x="10232" y="3463"/>
                    <a:pt x="10234" y="3267"/>
                    <a:pt x="10236" y="3072"/>
                  </a:cubicBezTo>
                  <a:cubicBezTo>
                    <a:pt x="10236" y="3049"/>
                    <a:pt x="10218" y="3032"/>
                    <a:pt x="10198" y="3032"/>
                  </a:cubicBezTo>
                  <a:cubicBezTo>
                    <a:pt x="10197" y="3032"/>
                    <a:pt x="10195" y="3032"/>
                    <a:pt x="10193" y="3032"/>
                  </a:cubicBezTo>
                  <a:cubicBezTo>
                    <a:pt x="9896" y="3096"/>
                    <a:pt x="9596" y="3158"/>
                    <a:pt x="9297" y="3222"/>
                  </a:cubicBezTo>
                  <a:cubicBezTo>
                    <a:pt x="9295" y="3223"/>
                    <a:pt x="9293" y="3223"/>
                    <a:pt x="9291" y="3223"/>
                  </a:cubicBezTo>
                  <a:cubicBezTo>
                    <a:pt x="9269" y="3223"/>
                    <a:pt x="9250" y="3201"/>
                    <a:pt x="9256" y="3177"/>
                  </a:cubicBezTo>
                  <a:cubicBezTo>
                    <a:pt x="9284" y="3041"/>
                    <a:pt x="9312" y="2904"/>
                    <a:pt x="9340" y="2767"/>
                  </a:cubicBezTo>
                  <a:cubicBezTo>
                    <a:pt x="9345" y="2743"/>
                    <a:pt x="9328" y="2721"/>
                    <a:pt x="9307" y="2721"/>
                  </a:cubicBezTo>
                  <a:cubicBezTo>
                    <a:pt x="9303" y="2721"/>
                    <a:pt x="9300" y="2722"/>
                    <a:pt x="9296" y="2723"/>
                  </a:cubicBezTo>
                  <a:cubicBezTo>
                    <a:pt x="8933" y="2821"/>
                    <a:pt x="8571" y="2919"/>
                    <a:pt x="8207" y="3018"/>
                  </a:cubicBezTo>
                  <a:cubicBezTo>
                    <a:pt x="8204" y="3019"/>
                    <a:pt x="8202" y="3019"/>
                    <a:pt x="8199" y="3019"/>
                  </a:cubicBezTo>
                  <a:cubicBezTo>
                    <a:pt x="8168" y="3019"/>
                    <a:pt x="8150" y="2979"/>
                    <a:pt x="8173" y="2955"/>
                  </a:cubicBezTo>
                  <a:cubicBezTo>
                    <a:pt x="8397" y="2733"/>
                    <a:pt x="8620" y="2510"/>
                    <a:pt x="8841" y="2286"/>
                  </a:cubicBezTo>
                  <a:cubicBezTo>
                    <a:pt x="8863" y="2266"/>
                    <a:pt x="8851" y="2225"/>
                    <a:pt x="8820" y="2223"/>
                  </a:cubicBezTo>
                  <a:cubicBezTo>
                    <a:pt x="8775" y="2219"/>
                    <a:pt x="8712" y="2215"/>
                    <a:pt x="8635" y="2215"/>
                  </a:cubicBezTo>
                  <a:cubicBezTo>
                    <a:pt x="8301" y="2215"/>
                    <a:pt x="7702" y="2286"/>
                    <a:pt x="7159" y="2714"/>
                  </a:cubicBezTo>
                  <a:cubicBezTo>
                    <a:pt x="7153" y="2720"/>
                    <a:pt x="7146" y="2722"/>
                    <a:pt x="7139" y="2722"/>
                  </a:cubicBezTo>
                  <a:cubicBezTo>
                    <a:pt x="7118" y="2722"/>
                    <a:pt x="7098" y="2698"/>
                    <a:pt x="7107" y="2672"/>
                  </a:cubicBezTo>
                  <a:cubicBezTo>
                    <a:pt x="7162" y="2500"/>
                    <a:pt x="7217" y="2332"/>
                    <a:pt x="7272" y="2160"/>
                  </a:cubicBezTo>
                  <a:cubicBezTo>
                    <a:pt x="7279" y="2135"/>
                    <a:pt x="7260" y="2110"/>
                    <a:pt x="7237" y="2110"/>
                  </a:cubicBezTo>
                  <a:cubicBezTo>
                    <a:pt x="7233" y="2110"/>
                    <a:pt x="7229" y="2111"/>
                    <a:pt x="7225" y="2113"/>
                  </a:cubicBezTo>
                  <a:cubicBezTo>
                    <a:pt x="6998" y="2201"/>
                    <a:pt x="6275" y="2543"/>
                    <a:pt x="6184" y="3344"/>
                  </a:cubicBezTo>
                  <a:cubicBezTo>
                    <a:pt x="6077" y="4296"/>
                    <a:pt x="7051" y="5299"/>
                    <a:pt x="5714" y="5634"/>
                  </a:cubicBezTo>
                  <a:cubicBezTo>
                    <a:pt x="5712" y="5634"/>
                    <a:pt x="5710" y="5636"/>
                    <a:pt x="5707" y="5636"/>
                  </a:cubicBezTo>
                  <a:cubicBezTo>
                    <a:pt x="5471" y="4570"/>
                    <a:pt x="5793" y="4045"/>
                    <a:pt x="5110" y="2766"/>
                  </a:cubicBezTo>
                  <a:cubicBezTo>
                    <a:pt x="4522" y="1666"/>
                    <a:pt x="4735" y="1103"/>
                    <a:pt x="4533" y="144"/>
                  </a:cubicBezTo>
                  <a:cubicBezTo>
                    <a:pt x="4514" y="58"/>
                    <a:pt x="4441" y="1"/>
                    <a:pt x="43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9" name="Google Shape;2679;p25"/>
            <p:cNvSpPr/>
            <p:nvPr/>
          </p:nvSpPr>
          <p:spPr>
            <a:xfrm>
              <a:off x="3211475" y="1218300"/>
              <a:ext cx="88700" cy="47725"/>
            </a:xfrm>
            <a:custGeom>
              <a:avLst/>
              <a:gdLst/>
              <a:ahLst/>
              <a:cxnLst/>
              <a:rect l="l" t="t" r="r" b="b"/>
              <a:pathLst>
                <a:path w="3548" h="1909" extrusionOk="0">
                  <a:moveTo>
                    <a:pt x="323" y="1"/>
                  </a:moveTo>
                  <a:cubicBezTo>
                    <a:pt x="214" y="1"/>
                    <a:pt x="105" y="12"/>
                    <a:pt x="0" y="41"/>
                  </a:cubicBezTo>
                  <a:cubicBezTo>
                    <a:pt x="92" y="20"/>
                    <a:pt x="185" y="11"/>
                    <a:pt x="278" y="11"/>
                  </a:cubicBezTo>
                  <a:cubicBezTo>
                    <a:pt x="402" y="11"/>
                    <a:pt x="526" y="27"/>
                    <a:pt x="647" y="50"/>
                  </a:cubicBezTo>
                  <a:cubicBezTo>
                    <a:pt x="970" y="122"/>
                    <a:pt x="1299" y="205"/>
                    <a:pt x="1599" y="347"/>
                  </a:cubicBezTo>
                  <a:cubicBezTo>
                    <a:pt x="1902" y="488"/>
                    <a:pt x="2131" y="739"/>
                    <a:pt x="2353" y="988"/>
                  </a:cubicBezTo>
                  <a:cubicBezTo>
                    <a:pt x="2678" y="1361"/>
                    <a:pt x="3071" y="1682"/>
                    <a:pt x="3510" y="1908"/>
                  </a:cubicBezTo>
                  <a:cubicBezTo>
                    <a:pt x="3321" y="1798"/>
                    <a:pt x="3143" y="1674"/>
                    <a:pt x="2973" y="1540"/>
                  </a:cubicBezTo>
                  <a:cubicBezTo>
                    <a:pt x="2713" y="1334"/>
                    <a:pt x="2492" y="1093"/>
                    <a:pt x="2274" y="843"/>
                  </a:cubicBezTo>
                  <a:cubicBezTo>
                    <a:pt x="2202" y="759"/>
                    <a:pt x="2123" y="682"/>
                    <a:pt x="2041" y="607"/>
                  </a:cubicBezTo>
                  <a:cubicBezTo>
                    <a:pt x="2110" y="575"/>
                    <a:pt x="2180" y="540"/>
                    <a:pt x="2251" y="514"/>
                  </a:cubicBezTo>
                  <a:cubicBezTo>
                    <a:pt x="2487" y="419"/>
                    <a:pt x="2737" y="355"/>
                    <a:pt x="2987" y="325"/>
                  </a:cubicBezTo>
                  <a:cubicBezTo>
                    <a:pt x="3065" y="317"/>
                    <a:pt x="3143" y="312"/>
                    <a:pt x="3221" y="312"/>
                  </a:cubicBezTo>
                  <a:cubicBezTo>
                    <a:pt x="3330" y="312"/>
                    <a:pt x="3439" y="321"/>
                    <a:pt x="3548" y="339"/>
                  </a:cubicBezTo>
                  <a:cubicBezTo>
                    <a:pt x="3468" y="317"/>
                    <a:pt x="3386" y="301"/>
                    <a:pt x="3302" y="292"/>
                  </a:cubicBezTo>
                  <a:cubicBezTo>
                    <a:pt x="3250" y="287"/>
                    <a:pt x="3198" y="285"/>
                    <a:pt x="3147" y="285"/>
                  </a:cubicBezTo>
                  <a:cubicBezTo>
                    <a:pt x="2944" y="285"/>
                    <a:pt x="2742" y="321"/>
                    <a:pt x="2549" y="383"/>
                  </a:cubicBezTo>
                  <a:cubicBezTo>
                    <a:pt x="2371" y="438"/>
                    <a:pt x="2200" y="515"/>
                    <a:pt x="2039" y="607"/>
                  </a:cubicBezTo>
                  <a:cubicBezTo>
                    <a:pt x="1874" y="458"/>
                    <a:pt x="1687" y="330"/>
                    <a:pt x="1478" y="254"/>
                  </a:cubicBezTo>
                  <a:cubicBezTo>
                    <a:pt x="1241" y="162"/>
                    <a:pt x="996" y="103"/>
                    <a:pt x="750" y="49"/>
                  </a:cubicBezTo>
                  <a:cubicBezTo>
                    <a:pt x="610" y="21"/>
                    <a:pt x="466" y="1"/>
                    <a:pt x="323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0" name="Google Shape;2680;p25"/>
            <p:cNvSpPr/>
            <p:nvPr/>
          </p:nvSpPr>
          <p:spPr>
            <a:xfrm>
              <a:off x="3089600" y="1203950"/>
              <a:ext cx="140525" cy="179600"/>
            </a:xfrm>
            <a:custGeom>
              <a:avLst/>
              <a:gdLst/>
              <a:ahLst/>
              <a:cxnLst/>
              <a:rect l="l" t="t" r="r" b="b"/>
              <a:pathLst>
                <a:path w="5621" h="7184" extrusionOk="0">
                  <a:moveTo>
                    <a:pt x="4254" y="4483"/>
                  </a:moveTo>
                  <a:lnTo>
                    <a:pt x="4254" y="4483"/>
                  </a:lnTo>
                  <a:cubicBezTo>
                    <a:pt x="4254" y="4485"/>
                    <a:pt x="4255" y="4486"/>
                    <a:pt x="4255" y="4487"/>
                  </a:cubicBezTo>
                  <a:lnTo>
                    <a:pt x="4255" y="4487"/>
                  </a:lnTo>
                  <a:cubicBezTo>
                    <a:pt x="4264" y="4489"/>
                    <a:pt x="4272" y="4492"/>
                    <a:pt x="4280" y="4495"/>
                  </a:cubicBezTo>
                  <a:lnTo>
                    <a:pt x="4280" y="4495"/>
                  </a:lnTo>
                  <a:cubicBezTo>
                    <a:pt x="4271" y="4491"/>
                    <a:pt x="4263" y="4487"/>
                    <a:pt x="4254" y="4483"/>
                  </a:cubicBezTo>
                  <a:close/>
                  <a:moveTo>
                    <a:pt x="4537" y="5252"/>
                  </a:moveTo>
                  <a:cubicBezTo>
                    <a:pt x="4531" y="5258"/>
                    <a:pt x="4525" y="5264"/>
                    <a:pt x="4519" y="5270"/>
                  </a:cubicBezTo>
                  <a:lnTo>
                    <a:pt x="4519" y="5270"/>
                  </a:lnTo>
                  <a:cubicBezTo>
                    <a:pt x="4525" y="5265"/>
                    <a:pt x="4531" y="5259"/>
                    <a:pt x="4538" y="5254"/>
                  </a:cubicBezTo>
                  <a:cubicBezTo>
                    <a:pt x="4537" y="5253"/>
                    <a:pt x="4537" y="5253"/>
                    <a:pt x="4537" y="5252"/>
                  </a:cubicBezTo>
                  <a:close/>
                  <a:moveTo>
                    <a:pt x="4280" y="4495"/>
                  </a:moveTo>
                  <a:lnTo>
                    <a:pt x="4280" y="4495"/>
                  </a:lnTo>
                  <a:cubicBezTo>
                    <a:pt x="4348" y="4523"/>
                    <a:pt x="4416" y="4551"/>
                    <a:pt x="4481" y="4585"/>
                  </a:cubicBezTo>
                  <a:cubicBezTo>
                    <a:pt x="4730" y="4707"/>
                    <a:pt x="4967" y="4856"/>
                    <a:pt x="5185" y="5028"/>
                  </a:cubicBezTo>
                  <a:cubicBezTo>
                    <a:pt x="5345" y="5155"/>
                    <a:pt x="5493" y="5299"/>
                    <a:pt x="5620" y="5462"/>
                  </a:cubicBezTo>
                  <a:cubicBezTo>
                    <a:pt x="5572" y="5386"/>
                    <a:pt x="5519" y="5311"/>
                    <a:pt x="5457" y="5244"/>
                  </a:cubicBezTo>
                  <a:cubicBezTo>
                    <a:pt x="5273" y="5037"/>
                    <a:pt x="5048" y="4869"/>
                    <a:pt x="4808" y="4732"/>
                  </a:cubicBezTo>
                  <a:cubicBezTo>
                    <a:pt x="4640" y="4635"/>
                    <a:pt x="4464" y="4553"/>
                    <a:pt x="4280" y="4495"/>
                  </a:cubicBezTo>
                  <a:close/>
                  <a:moveTo>
                    <a:pt x="336" y="0"/>
                  </a:moveTo>
                  <a:cubicBezTo>
                    <a:pt x="224" y="0"/>
                    <a:pt x="111" y="10"/>
                    <a:pt x="1" y="21"/>
                  </a:cubicBezTo>
                  <a:cubicBezTo>
                    <a:pt x="75" y="18"/>
                    <a:pt x="149" y="16"/>
                    <a:pt x="224" y="16"/>
                  </a:cubicBezTo>
                  <a:cubicBezTo>
                    <a:pt x="335" y="16"/>
                    <a:pt x="446" y="21"/>
                    <a:pt x="555" y="40"/>
                  </a:cubicBezTo>
                  <a:cubicBezTo>
                    <a:pt x="840" y="77"/>
                    <a:pt x="1056" y="273"/>
                    <a:pt x="1243" y="481"/>
                  </a:cubicBezTo>
                  <a:cubicBezTo>
                    <a:pt x="1341" y="581"/>
                    <a:pt x="1442" y="688"/>
                    <a:pt x="1565" y="763"/>
                  </a:cubicBezTo>
                  <a:cubicBezTo>
                    <a:pt x="1673" y="835"/>
                    <a:pt x="1807" y="868"/>
                    <a:pt x="1934" y="868"/>
                  </a:cubicBezTo>
                  <a:cubicBezTo>
                    <a:pt x="1949" y="868"/>
                    <a:pt x="1965" y="867"/>
                    <a:pt x="1980" y="866"/>
                  </a:cubicBezTo>
                  <a:cubicBezTo>
                    <a:pt x="2036" y="865"/>
                    <a:pt x="2092" y="860"/>
                    <a:pt x="2147" y="856"/>
                  </a:cubicBezTo>
                  <a:cubicBezTo>
                    <a:pt x="2161" y="1086"/>
                    <a:pt x="2173" y="1297"/>
                    <a:pt x="2185" y="1507"/>
                  </a:cubicBezTo>
                  <a:cubicBezTo>
                    <a:pt x="2200" y="1853"/>
                    <a:pt x="2200" y="2204"/>
                    <a:pt x="2136" y="2543"/>
                  </a:cubicBezTo>
                  <a:cubicBezTo>
                    <a:pt x="2100" y="2789"/>
                    <a:pt x="1986" y="3008"/>
                    <a:pt x="1834" y="3203"/>
                  </a:cubicBezTo>
                  <a:cubicBezTo>
                    <a:pt x="1768" y="3161"/>
                    <a:pt x="1700" y="3123"/>
                    <a:pt x="1627" y="3091"/>
                  </a:cubicBezTo>
                  <a:cubicBezTo>
                    <a:pt x="1388" y="2981"/>
                    <a:pt x="1132" y="2904"/>
                    <a:pt x="873" y="2856"/>
                  </a:cubicBezTo>
                  <a:cubicBezTo>
                    <a:pt x="733" y="2832"/>
                    <a:pt x="591" y="2816"/>
                    <a:pt x="450" y="2816"/>
                  </a:cubicBezTo>
                  <a:cubicBezTo>
                    <a:pt x="396" y="2816"/>
                    <a:pt x="343" y="2818"/>
                    <a:pt x="289" y="2823"/>
                  </a:cubicBezTo>
                  <a:cubicBezTo>
                    <a:pt x="375" y="2826"/>
                    <a:pt x="460" y="2832"/>
                    <a:pt x="545" y="2843"/>
                  </a:cubicBezTo>
                  <a:cubicBezTo>
                    <a:pt x="802" y="2875"/>
                    <a:pt x="1054" y="2930"/>
                    <a:pt x="1303" y="3001"/>
                  </a:cubicBezTo>
                  <a:cubicBezTo>
                    <a:pt x="1484" y="3056"/>
                    <a:pt x="1663" y="3118"/>
                    <a:pt x="1833" y="3204"/>
                  </a:cubicBezTo>
                  <a:cubicBezTo>
                    <a:pt x="1772" y="3282"/>
                    <a:pt x="1707" y="3357"/>
                    <a:pt x="1637" y="3425"/>
                  </a:cubicBezTo>
                  <a:cubicBezTo>
                    <a:pt x="1279" y="3788"/>
                    <a:pt x="830" y="4077"/>
                    <a:pt x="555" y="4520"/>
                  </a:cubicBezTo>
                  <a:cubicBezTo>
                    <a:pt x="684" y="4334"/>
                    <a:pt x="843" y="4174"/>
                    <a:pt x="1013" y="4023"/>
                  </a:cubicBezTo>
                  <a:cubicBezTo>
                    <a:pt x="1270" y="3796"/>
                    <a:pt x="1548" y="3590"/>
                    <a:pt x="1779" y="3331"/>
                  </a:cubicBezTo>
                  <a:cubicBezTo>
                    <a:pt x="1894" y="3201"/>
                    <a:pt x="1998" y="3061"/>
                    <a:pt x="2069" y="2899"/>
                  </a:cubicBezTo>
                  <a:cubicBezTo>
                    <a:pt x="2140" y="2739"/>
                    <a:pt x="2175" y="2566"/>
                    <a:pt x="2195" y="2395"/>
                  </a:cubicBezTo>
                  <a:cubicBezTo>
                    <a:pt x="2251" y="1880"/>
                    <a:pt x="2198" y="1364"/>
                    <a:pt x="2147" y="854"/>
                  </a:cubicBezTo>
                  <a:cubicBezTo>
                    <a:pt x="2305" y="844"/>
                    <a:pt x="2464" y="831"/>
                    <a:pt x="2622" y="828"/>
                  </a:cubicBezTo>
                  <a:cubicBezTo>
                    <a:pt x="2651" y="828"/>
                    <a:pt x="2681" y="827"/>
                    <a:pt x="2710" y="827"/>
                  </a:cubicBezTo>
                  <a:cubicBezTo>
                    <a:pt x="2891" y="827"/>
                    <a:pt x="3074" y="840"/>
                    <a:pt x="3242" y="908"/>
                  </a:cubicBezTo>
                  <a:cubicBezTo>
                    <a:pt x="3285" y="1046"/>
                    <a:pt x="3328" y="1184"/>
                    <a:pt x="3367" y="1325"/>
                  </a:cubicBezTo>
                  <a:cubicBezTo>
                    <a:pt x="3514" y="1868"/>
                    <a:pt x="3625" y="2421"/>
                    <a:pt x="3756" y="2969"/>
                  </a:cubicBezTo>
                  <a:cubicBezTo>
                    <a:pt x="3658" y="3106"/>
                    <a:pt x="3572" y="3226"/>
                    <a:pt x="3489" y="3344"/>
                  </a:cubicBezTo>
                  <a:cubicBezTo>
                    <a:pt x="3341" y="3552"/>
                    <a:pt x="3203" y="3752"/>
                    <a:pt x="3066" y="3948"/>
                  </a:cubicBezTo>
                  <a:cubicBezTo>
                    <a:pt x="2931" y="4151"/>
                    <a:pt x="2766" y="4339"/>
                    <a:pt x="2678" y="4575"/>
                  </a:cubicBezTo>
                  <a:cubicBezTo>
                    <a:pt x="2607" y="4750"/>
                    <a:pt x="2623" y="4941"/>
                    <a:pt x="2633" y="5119"/>
                  </a:cubicBezTo>
                  <a:cubicBezTo>
                    <a:pt x="2642" y="5296"/>
                    <a:pt x="2645" y="5495"/>
                    <a:pt x="2511" y="5627"/>
                  </a:cubicBezTo>
                  <a:cubicBezTo>
                    <a:pt x="2637" y="5521"/>
                    <a:pt x="2660" y="5340"/>
                    <a:pt x="2659" y="5184"/>
                  </a:cubicBezTo>
                  <a:cubicBezTo>
                    <a:pt x="2653" y="4942"/>
                    <a:pt x="2634" y="4695"/>
                    <a:pt x="2757" y="4482"/>
                  </a:cubicBezTo>
                  <a:cubicBezTo>
                    <a:pt x="2867" y="4269"/>
                    <a:pt x="3022" y="4080"/>
                    <a:pt x="3152" y="3877"/>
                  </a:cubicBezTo>
                  <a:cubicBezTo>
                    <a:pt x="3341" y="3593"/>
                    <a:pt x="3522" y="3324"/>
                    <a:pt x="3756" y="2971"/>
                  </a:cubicBezTo>
                  <a:lnTo>
                    <a:pt x="3769" y="3031"/>
                  </a:lnTo>
                  <a:cubicBezTo>
                    <a:pt x="3904" y="3600"/>
                    <a:pt x="4074" y="4163"/>
                    <a:pt x="4305" y="4700"/>
                  </a:cubicBezTo>
                  <a:cubicBezTo>
                    <a:pt x="4381" y="4884"/>
                    <a:pt x="4460" y="5068"/>
                    <a:pt x="4537" y="5252"/>
                  </a:cubicBezTo>
                  <a:lnTo>
                    <a:pt x="4537" y="5252"/>
                  </a:lnTo>
                  <a:cubicBezTo>
                    <a:pt x="4538" y="5252"/>
                    <a:pt x="4538" y="5251"/>
                    <a:pt x="4539" y="5250"/>
                  </a:cubicBezTo>
                  <a:cubicBezTo>
                    <a:pt x="4627" y="5462"/>
                    <a:pt x="4710" y="5678"/>
                    <a:pt x="4782" y="5896"/>
                  </a:cubicBezTo>
                  <a:cubicBezTo>
                    <a:pt x="4918" y="6305"/>
                    <a:pt x="5002" y="6733"/>
                    <a:pt x="4984" y="7166"/>
                  </a:cubicBezTo>
                  <a:cubicBezTo>
                    <a:pt x="5010" y="6787"/>
                    <a:pt x="4951" y="6404"/>
                    <a:pt x="4847" y="6039"/>
                  </a:cubicBezTo>
                  <a:cubicBezTo>
                    <a:pt x="4692" y="5505"/>
                    <a:pt x="4458" y="5002"/>
                    <a:pt x="4255" y="4487"/>
                  </a:cubicBezTo>
                  <a:lnTo>
                    <a:pt x="4255" y="4487"/>
                  </a:lnTo>
                  <a:cubicBezTo>
                    <a:pt x="4254" y="4487"/>
                    <a:pt x="4253" y="4486"/>
                    <a:pt x="4251" y="4486"/>
                  </a:cubicBezTo>
                  <a:cubicBezTo>
                    <a:pt x="4244" y="4465"/>
                    <a:pt x="4237" y="4447"/>
                    <a:pt x="4228" y="4427"/>
                  </a:cubicBezTo>
                  <a:cubicBezTo>
                    <a:pt x="4018" y="3890"/>
                    <a:pt x="3871" y="3332"/>
                    <a:pt x="3738" y="2771"/>
                  </a:cubicBezTo>
                  <a:cubicBezTo>
                    <a:pt x="3680" y="2526"/>
                    <a:pt x="3625" y="2281"/>
                    <a:pt x="3566" y="2037"/>
                  </a:cubicBezTo>
                  <a:lnTo>
                    <a:pt x="3566" y="2037"/>
                  </a:lnTo>
                  <a:cubicBezTo>
                    <a:pt x="3651" y="2078"/>
                    <a:pt x="3712" y="2109"/>
                    <a:pt x="3772" y="2138"/>
                  </a:cubicBezTo>
                  <a:cubicBezTo>
                    <a:pt x="3994" y="2246"/>
                    <a:pt x="4220" y="2349"/>
                    <a:pt x="4447" y="2447"/>
                  </a:cubicBezTo>
                  <a:cubicBezTo>
                    <a:pt x="4612" y="2515"/>
                    <a:pt x="4797" y="2579"/>
                    <a:pt x="4891" y="2740"/>
                  </a:cubicBezTo>
                  <a:cubicBezTo>
                    <a:pt x="4862" y="2664"/>
                    <a:pt x="4802" y="2601"/>
                    <a:pt x="4736" y="2555"/>
                  </a:cubicBezTo>
                  <a:cubicBezTo>
                    <a:pt x="4634" y="2482"/>
                    <a:pt x="4516" y="2442"/>
                    <a:pt x="4405" y="2389"/>
                  </a:cubicBezTo>
                  <a:cubicBezTo>
                    <a:pt x="4293" y="2340"/>
                    <a:pt x="4188" y="2292"/>
                    <a:pt x="4069" y="2242"/>
                  </a:cubicBezTo>
                  <a:cubicBezTo>
                    <a:pt x="3903" y="2170"/>
                    <a:pt x="3735" y="2102"/>
                    <a:pt x="3565" y="2036"/>
                  </a:cubicBezTo>
                  <a:cubicBezTo>
                    <a:pt x="3420" y="1425"/>
                    <a:pt x="3259" y="820"/>
                    <a:pt x="3009" y="245"/>
                  </a:cubicBezTo>
                  <a:lnTo>
                    <a:pt x="3009" y="245"/>
                  </a:lnTo>
                  <a:cubicBezTo>
                    <a:pt x="3099" y="462"/>
                    <a:pt x="3174" y="684"/>
                    <a:pt x="3243" y="907"/>
                  </a:cubicBezTo>
                  <a:cubicBezTo>
                    <a:pt x="3077" y="831"/>
                    <a:pt x="2891" y="811"/>
                    <a:pt x="2709" y="805"/>
                  </a:cubicBezTo>
                  <a:cubicBezTo>
                    <a:pt x="2675" y="804"/>
                    <a:pt x="2640" y="803"/>
                    <a:pt x="2606" y="803"/>
                  </a:cubicBezTo>
                  <a:cubicBezTo>
                    <a:pt x="2398" y="803"/>
                    <a:pt x="2189" y="824"/>
                    <a:pt x="1983" y="824"/>
                  </a:cubicBezTo>
                  <a:cubicBezTo>
                    <a:pt x="1940" y="824"/>
                    <a:pt x="1897" y="823"/>
                    <a:pt x="1854" y="821"/>
                  </a:cubicBezTo>
                  <a:cubicBezTo>
                    <a:pt x="1568" y="793"/>
                    <a:pt x="1375" y="549"/>
                    <a:pt x="1176" y="352"/>
                  </a:cubicBezTo>
                  <a:cubicBezTo>
                    <a:pt x="1029" y="201"/>
                    <a:pt x="846" y="66"/>
                    <a:pt x="634" y="28"/>
                  </a:cubicBezTo>
                  <a:cubicBezTo>
                    <a:pt x="535" y="8"/>
                    <a:pt x="436" y="0"/>
                    <a:pt x="336" y="0"/>
                  </a:cubicBezTo>
                  <a:close/>
                  <a:moveTo>
                    <a:pt x="4519" y="5270"/>
                  </a:moveTo>
                  <a:lnTo>
                    <a:pt x="4519" y="5270"/>
                  </a:lnTo>
                  <a:cubicBezTo>
                    <a:pt x="4443" y="5338"/>
                    <a:pt x="4369" y="5410"/>
                    <a:pt x="4305" y="5490"/>
                  </a:cubicBezTo>
                  <a:cubicBezTo>
                    <a:pt x="4080" y="5764"/>
                    <a:pt x="3921" y="6088"/>
                    <a:pt x="3806" y="6422"/>
                  </a:cubicBezTo>
                  <a:cubicBezTo>
                    <a:pt x="3723" y="6670"/>
                    <a:pt x="3659" y="6926"/>
                    <a:pt x="3621" y="7183"/>
                  </a:cubicBezTo>
                  <a:cubicBezTo>
                    <a:pt x="3650" y="7070"/>
                    <a:pt x="3675" y="6959"/>
                    <a:pt x="3707" y="6849"/>
                  </a:cubicBezTo>
                  <a:cubicBezTo>
                    <a:pt x="3805" y="6510"/>
                    <a:pt x="3924" y="6181"/>
                    <a:pt x="4084" y="5875"/>
                  </a:cubicBezTo>
                  <a:cubicBezTo>
                    <a:pt x="4202" y="5656"/>
                    <a:pt x="4344" y="5449"/>
                    <a:pt x="4519" y="527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1" name="Google Shape;2681;p25"/>
            <p:cNvSpPr/>
            <p:nvPr/>
          </p:nvSpPr>
          <p:spPr>
            <a:xfrm>
              <a:off x="3205325" y="1237725"/>
              <a:ext cx="63775" cy="97950"/>
            </a:xfrm>
            <a:custGeom>
              <a:avLst/>
              <a:gdLst/>
              <a:ahLst/>
              <a:cxnLst/>
              <a:rect l="l" t="t" r="r" b="b"/>
              <a:pathLst>
                <a:path w="2551" h="3918" extrusionOk="0">
                  <a:moveTo>
                    <a:pt x="0" y="1"/>
                  </a:moveTo>
                  <a:cubicBezTo>
                    <a:pt x="225" y="70"/>
                    <a:pt x="408" y="233"/>
                    <a:pt x="536" y="426"/>
                  </a:cubicBezTo>
                  <a:cubicBezTo>
                    <a:pt x="738" y="725"/>
                    <a:pt x="803" y="1086"/>
                    <a:pt x="863" y="1436"/>
                  </a:cubicBezTo>
                  <a:cubicBezTo>
                    <a:pt x="918" y="1790"/>
                    <a:pt x="996" y="2141"/>
                    <a:pt x="1107" y="2484"/>
                  </a:cubicBezTo>
                  <a:cubicBezTo>
                    <a:pt x="1271" y="2989"/>
                    <a:pt x="1500" y="3475"/>
                    <a:pt x="1791" y="3918"/>
                  </a:cubicBezTo>
                  <a:cubicBezTo>
                    <a:pt x="1674" y="3716"/>
                    <a:pt x="1565" y="3510"/>
                    <a:pt x="1467" y="3300"/>
                  </a:cubicBezTo>
                  <a:cubicBezTo>
                    <a:pt x="1319" y="2979"/>
                    <a:pt x="1193" y="2648"/>
                    <a:pt x="1095" y="2309"/>
                  </a:cubicBezTo>
                  <a:cubicBezTo>
                    <a:pt x="1027" y="2078"/>
                    <a:pt x="978" y="1842"/>
                    <a:pt x="932" y="1606"/>
                  </a:cubicBezTo>
                  <a:cubicBezTo>
                    <a:pt x="999" y="1602"/>
                    <a:pt x="1065" y="1599"/>
                    <a:pt x="1132" y="1599"/>
                  </a:cubicBezTo>
                  <a:cubicBezTo>
                    <a:pt x="1151" y="1599"/>
                    <a:pt x="1169" y="1599"/>
                    <a:pt x="1188" y="1600"/>
                  </a:cubicBezTo>
                  <a:cubicBezTo>
                    <a:pt x="1329" y="1602"/>
                    <a:pt x="1471" y="1613"/>
                    <a:pt x="1608" y="1640"/>
                  </a:cubicBezTo>
                  <a:cubicBezTo>
                    <a:pt x="1746" y="1664"/>
                    <a:pt x="1873" y="1722"/>
                    <a:pt x="1994" y="1797"/>
                  </a:cubicBezTo>
                  <a:cubicBezTo>
                    <a:pt x="2173" y="1902"/>
                    <a:pt x="2348" y="2029"/>
                    <a:pt x="2551" y="2086"/>
                  </a:cubicBezTo>
                  <a:cubicBezTo>
                    <a:pt x="2465" y="2051"/>
                    <a:pt x="2384" y="2007"/>
                    <a:pt x="2306" y="1959"/>
                  </a:cubicBezTo>
                  <a:cubicBezTo>
                    <a:pt x="2189" y="1886"/>
                    <a:pt x="2074" y="1804"/>
                    <a:pt x="1951" y="1733"/>
                  </a:cubicBezTo>
                  <a:cubicBezTo>
                    <a:pt x="1830" y="1661"/>
                    <a:pt x="1690" y="1618"/>
                    <a:pt x="1551" y="1600"/>
                  </a:cubicBezTo>
                  <a:cubicBezTo>
                    <a:pt x="1458" y="1586"/>
                    <a:pt x="1365" y="1581"/>
                    <a:pt x="1271" y="1581"/>
                  </a:cubicBezTo>
                  <a:cubicBezTo>
                    <a:pt x="1158" y="1581"/>
                    <a:pt x="1044" y="1589"/>
                    <a:pt x="931" y="1603"/>
                  </a:cubicBezTo>
                  <a:cubicBezTo>
                    <a:pt x="910" y="1493"/>
                    <a:pt x="888" y="1383"/>
                    <a:pt x="869" y="1273"/>
                  </a:cubicBezTo>
                  <a:cubicBezTo>
                    <a:pt x="817" y="1009"/>
                    <a:pt x="750" y="741"/>
                    <a:pt x="610" y="507"/>
                  </a:cubicBezTo>
                  <a:cubicBezTo>
                    <a:pt x="471" y="276"/>
                    <a:pt x="262" y="74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2" name="Google Shape;2682;p25"/>
            <p:cNvSpPr/>
            <p:nvPr/>
          </p:nvSpPr>
          <p:spPr>
            <a:xfrm>
              <a:off x="3179450" y="1159525"/>
              <a:ext cx="79150" cy="51775"/>
            </a:xfrm>
            <a:custGeom>
              <a:avLst/>
              <a:gdLst/>
              <a:ahLst/>
              <a:cxnLst/>
              <a:rect l="l" t="t" r="r" b="b"/>
              <a:pathLst>
                <a:path w="3166" h="2071" extrusionOk="0">
                  <a:moveTo>
                    <a:pt x="1642" y="1"/>
                  </a:moveTo>
                  <a:lnTo>
                    <a:pt x="1642" y="1"/>
                  </a:lnTo>
                  <a:cubicBezTo>
                    <a:pt x="1657" y="71"/>
                    <a:pt x="1675" y="142"/>
                    <a:pt x="1693" y="211"/>
                  </a:cubicBezTo>
                  <a:cubicBezTo>
                    <a:pt x="1756" y="423"/>
                    <a:pt x="1830" y="631"/>
                    <a:pt x="1916" y="833"/>
                  </a:cubicBezTo>
                  <a:cubicBezTo>
                    <a:pt x="1978" y="979"/>
                    <a:pt x="2044" y="1124"/>
                    <a:pt x="2120" y="1265"/>
                  </a:cubicBezTo>
                  <a:lnTo>
                    <a:pt x="2120" y="1265"/>
                  </a:lnTo>
                  <a:cubicBezTo>
                    <a:pt x="2090" y="1191"/>
                    <a:pt x="2069" y="1135"/>
                    <a:pt x="2048" y="1085"/>
                  </a:cubicBezTo>
                  <a:cubicBezTo>
                    <a:pt x="1952" y="830"/>
                    <a:pt x="1890" y="670"/>
                    <a:pt x="1812" y="462"/>
                  </a:cubicBezTo>
                  <a:cubicBezTo>
                    <a:pt x="1767" y="339"/>
                    <a:pt x="1726" y="230"/>
                    <a:pt x="1642" y="1"/>
                  </a:cubicBezTo>
                  <a:close/>
                  <a:moveTo>
                    <a:pt x="2921" y="879"/>
                  </a:moveTo>
                  <a:cubicBezTo>
                    <a:pt x="2819" y="879"/>
                    <a:pt x="2715" y="901"/>
                    <a:pt x="2619" y="938"/>
                  </a:cubicBezTo>
                  <a:cubicBezTo>
                    <a:pt x="2429" y="1008"/>
                    <a:pt x="2270" y="1135"/>
                    <a:pt x="2122" y="1269"/>
                  </a:cubicBezTo>
                  <a:lnTo>
                    <a:pt x="2122" y="1269"/>
                  </a:lnTo>
                  <a:cubicBezTo>
                    <a:pt x="2121" y="1268"/>
                    <a:pt x="2121" y="1266"/>
                    <a:pt x="2120" y="1265"/>
                  </a:cubicBezTo>
                  <a:lnTo>
                    <a:pt x="2120" y="1265"/>
                  </a:lnTo>
                  <a:cubicBezTo>
                    <a:pt x="2120" y="1267"/>
                    <a:pt x="2121" y="1268"/>
                    <a:pt x="2122" y="1269"/>
                  </a:cubicBezTo>
                  <a:cubicBezTo>
                    <a:pt x="2122" y="1269"/>
                    <a:pt x="2122" y="1269"/>
                    <a:pt x="2122" y="1269"/>
                  </a:cubicBezTo>
                  <a:lnTo>
                    <a:pt x="2122" y="1269"/>
                  </a:lnTo>
                  <a:cubicBezTo>
                    <a:pt x="2122" y="1270"/>
                    <a:pt x="2123" y="1270"/>
                    <a:pt x="2123" y="1271"/>
                  </a:cubicBezTo>
                  <a:cubicBezTo>
                    <a:pt x="2062" y="1326"/>
                    <a:pt x="2002" y="1383"/>
                    <a:pt x="1944" y="1439"/>
                  </a:cubicBezTo>
                  <a:cubicBezTo>
                    <a:pt x="1745" y="1636"/>
                    <a:pt x="1520" y="1806"/>
                    <a:pt x="1257" y="1907"/>
                  </a:cubicBezTo>
                  <a:cubicBezTo>
                    <a:pt x="1006" y="2007"/>
                    <a:pt x="735" y="2054"/>
                    <a:pt x="463" y="2054"/>
                  </a:cubicBezTo>
                  <a:cubicBezTo>
                    <a:pt x="308" y="2054"/>
                    <a:pt x="153" y="2038"/>
                    <a:pt x="0" y="2009"/>
                  </a:cubicBezTo>
                  <a:lnTo>
                    <a:pt x="0" y="2009"/>
                  </a:lnTo>
                  <a:cubicBezTo>
                    <a:pt x="175" y="2050"/>
                    <a:pt x="356" y="2071"/>
                    <a:pt x="537" y="2071"/>
                  </a:cubicBezTo>
                  <a:cubicBezTo>
                    <a:pt x="542" y="2071"/>
                    <a:pt x="547" y="2071"/>
                    <a:pt x="552" y="2071"/>
                  </a:cubicBezTo>
                  <a:cubicBezTo>
                    <a:pt x="838" y="2068"/>
                    <a:pt x="1126" y="2011"/>
                    <a:pt x="1388" y="1888"/>
                  </a:cubicBezTo>
                  <a:cubicBezTo>
                    <a:pt x="1653" y="1771"/>
                    <a:pt x="1866" y="1569"/>
                    <a:pt x="2067" y="1369"/>
                  </a:cubicBezTo>
                  <a:cubicBezTo>
                    <a:pt x="2216" y="1224"/>
                    <a:pt x="2372" y="1079"/>
                    <a:pt x="2560" y="988"/>
                  </a:cubicBezTo>
                  <a:cubicBezTo>
                    <a:pt x="2680" y="929"/>
                    <a:pt x="2815" y="890"/>
                    <a:pt x="2949" y="890"/>
                  </a:cubicBezTo>
                  <a:cubicBezTo>
                    <a:pt x="3022" y="890"/>
                    <a:pt x="3095" y="901"/>
                    <a:pt x="3165" y="928"/>
                  </a:cubicBezTo>
                  <a:cubicBezTo>
                    <a:pt x="3088" y="894"/>
                    <a:pt x="3005" y="879"/>
                    <a:pt x="2921" y="879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3" name="Google Shape;2683;p25"/>
            <p:cNvSpPr/>
            <p:nvPr/>
          </p:nvSpPr>
          <p:spPr>
            <a:xfrm>
              <a:off x="3505475" y="900825"/>
              <a:ext cx="167725" cy="166200"/>
            </a:xfrm>
            <a:custGeom>
              <a:avLst/>
              <a:gdLst/>
              <a:ahLst/>
              <a:cxnLst/>
              <a:rect l="l" t="t" r="r" b="b"/>
              <a:pathLst>
                <a:path w="6709" h="6648" extrusionOk="0">
                  <a:moveTo>
                    <a:pt x="5269" y="0"/>
                  </a:moveTo>
                  <a:cubicBezTo>
                    <a:pt x="5266" y="0"/>
                    <a:pt x="5264" y="0"/>
                    <a:pt x="5262" y="1"/>
                  </a:cubicBezTo>
                  <a:cubicBezTo>
                    <a:pt x="5045" y="99"/>
                    <a:pt x="4829" y="197"/>
                    <a:pt x="4612" y="299"/>
                  </a:cubicBezTo>
                  <a:cubicBezTo>
                    <a:pt x="4610" y="299"/>
                    <a:pt x="4608" y="300"/>
                    <a:pt x="4606" y="300"/>
                  </a:cubicBezTo>
                  <a:cubicBezTo>
                    <a:pt x="4597" y="300"/>
                    <a:pt x="4589" y="294"/>
                    <a:pt x="4588" y="284"/>
                  </a:cubicBezTo>
                  <a:cubicBezTo>
                    <a:pt x="4580" y="233"/>
                    <a:pt x="4572" y="180"/>
                    <a:pt x="4566" y="127"/>
                  </a:cubicBezTo>
                  <a:cubicBezTo>
                    <a:pt x="4565" y="117"/>
                    <a:pt x="4557" y="112"/>
                    <a:pt x="4549" y="112"/>
                  </a:cubicBezTo>
                  <a:cubicBezTo>
                    <a:pt x="4544" y="112"/>
                    <a:pt x="4539" y="114"/>
                    <a:pt x="4535" y="118"/>
                  </a:cubicBezTo>
                  <a:cubicBezTo>
                    <a:pt x="4447" y="215"/>
                    <a:pt x="4357" y="313"/>
                    <a:pt x="4269" y="411"/>
                  </a:cubicBezTo>
                  <a:cubicBezTo>
                    <a:pt x="4264" y="416"/>
                    <a:pt x="4260" y="418"/>
                    <a:pt x="4255" y="418"/>
                  </a:cubicBezTo>
                  <a:cubicBezTo>
                    <a:pt x="4248" y="418"/>
                    <a:pt x="4242" y="413"/>
                    <a:pt x="4239" y="406"/>
                  </a:cubicBezTo>
                  <a:cubicBezTo>
                    <a:pt x="4216" y="348"/>
                    <a:pt x="4194" y="288"/>
                    <a:pt x="4168" y="228"/>
                  </a:cubicBezTo>
                  <a:cubicBezTo>
                    <a:pt x="4166" y="221"/>
                    <a:pt x="4159" y="217"/>
                    <a:pt x="4153" y="217"/>
                  </a:cubicBezTo>
                  <a:cubicBezTo>
                    <a:pt x="4148" y="217"/>
                    <a:pt x="4143" y="219"/>
                    <a:pt x="4140" y="223"/>
                  </a:cubicBezTo>
                  <a:cubicBezTo>
                    <a:pt x="4058" y="318"/>
                    <a:pt x="3977" y="415"/>
                    <a:pt x="3898" y="510"/>
                  </a:cubicBezTo>
                  <a:cubicBezTo>
                    <a:pt x="3894" y="515"/>
                    <a:pt x="3889" y="517"/>
                    <a:pt x="3883" y="517"/>
                  </a:cubicBezTo>
                  <a:cubicBezTo>
                    <a:pt x="3878" y="517"/>
                    <a:pt x="3872" y="515"/>
                    <a:pt x="3870" y="509"/>
                  </a:cubicBezTo>
                  <a:lnTo>
                    <a:pt x="3727" y="257"/>
                  </a:lnTo>
                  <a:cubicBezTo>
                    <a:pt x="3723" y="251"/>
                    <a:pt x="3717" y="248"/>
                    <a:pt x="3712" y="248"/>
                  </a:cubicBezTo>
                  <a:cubicBezTo>
                    <a:pt x="3707" y="248"/>
                    <a:pt x="3703" y="250"/>
                    <a:pt x="3700" y="253"/>
                  </a:cubicBezTo>
                  <a:cubicBezTo>
                    <a:pt x="3582" y="379"/>
                    <a:pt x="3462" y="504"/>
                    <a:pt x="3345" y="631"/>
                  </a:cubicBezTo>
                  <a:cubicBezTo>
                    <a:pt x="3341" y="636"/>
                    <a:pt x="3336" y="638"/>
                    <a:pt x="3331" y="638"/>
                  </a:cubicBezTo>
                  <a:cubicBezTo>
                    <a:pt x="3324" y="638"/>
                    <a:pt x="3318" y="633"/>
                    <a:pt x="3316" y="625"/>
                  </a:cubicBezTo>
                  <a:cubicBezTo>
                    <a:pt x="3276" y="497"/>
                    <a:pt x="3236" y="367"/>
                    <a:pt x="3197" y="237"/>
                  </a:cubicBezTo>
                  <a:cubicBezTo>
                    <a:pt x="3194" y="229"/>
                    <a:pt x="3187" y="225"/>
                    <a:pt x="3181" y="225"/>
                  </a:cubicBezTo>
                  <a:cubicBezTo>
                    <a:pt x="3175" y="225"/>
                    <a:pt x="3170" y="227"/>
                    <a:pt x="3166" y="233"/>
                  </a:cubicBezTo>
                  <a:cubicBezTo>
                    <a:pt x="3066" y="400"/>
                    <a:pt x="2968" y="569"/>
                    <a:pt x="2873" y="739"/>
                  </a:cubicBezTo>
                  <a:cubicBezTo>
                    <a:pt x="2869" y="744"/>
                    <a:pt x="2864" y="746"/>
                    <a:pt x="2859" y="746"/>
                  </a:cubicBezTo>
                  <a:cubicBezTo>
                    <a:pt x="2851" y="746"/>
                    <a:pt x="2843" y="740"/>
                    <a:pt x="2842" y="730"/>
                  </a:cubicBezTo>
                  <a:cubicBezTo>
                    <a:pt x="2809" y="656"/>
                    <a:pt x="2777" y="582"/>
                    <a:pt x="2746" y="508"/>
                  </a:cubicBezTo>
                  <a:cubicBezTo>
                    <a:pt x="2744" y="499"/>
                    <a:pt x="2736" y="494"/>
                    <a:pt x="2729" y="494"/>
                  </a:cubicBezTo>
                  <a:cubicBezTo>
                    <a:pt x="2721" y="494"/>
                    <a:pt x="2714" y="499"/>
                    <a:pt x="2711" y="508"/>
                  </a:cubicBezTo>
                  <a:cubicBezTo>
                    <a:pt x="2642" y="724"/>
                    <a:pt x="2573" y="943"/>
                    <a:pt x="2503" y="1161"/>
                  </a:cubicBezTo>
                  <a:cubicBezTo>
                    <a:pt x="2501" y="1169"/>
                    <a:pt x="2493" y="1174"/>
                    <a:pt x="2486" y="1174"/>
                  </a:cubicBezTo>
                  <a:cubicBezTo>
                    <a:pt x="2479" y="1174"/>
                    <a:pt x="2473" y="1170"/>
                    <a:pt x="2470" y="1162"/>
                  </a:cubicBezTo>
                  <a:cubicBezTo>
                    <a:pt x="2414" y="996"/>
                    <a:pt x="2359" y="827"/>
                    <a:pt x="2304" y="659"/>
                  </a:cubicBezTo>
                  <a:cubicBezTo>
                    <a:pt x="2301" y="651"/>
                    <a:pt x="2294" y="647"/>
                    <a:pt x="2287" y="647"/>
                  </a:cubicBezTo>
                  <a:cubicBezTo>
                    <a:pt x="2283" y="647"/>
                    <a:pt x="2279" y="648"/>
                    <a:pt x="2276" y="651"/>
                  </a:cubicBezTo>
                  <a:cubicBezTo>
                    <a:pt x="2238" y="685"/>
                    <a:pt x="2198" y="717"/>
                    <a:pt x="2160" y="751"/>
                  </a:cubicBezTo>
                  <a:cubicBezTo>
                    <a:pt x="2156" y="754"/>
                    <a:pt x="2152" y="755"/>
                    <a:pt x="2148" y="755"/>
                  </a:cubicBezTo>
                  <a:cubicBezTo>
                    <a:pt x="2141" y="755"/>
                    <a:pt x="2135" y="752"/>
                    <a:pt x="2131" y="746"/>
                  </a:cubicBezTo>
                  <a:cubicBezTo>
                    <a:pt x="2084" y="642"/>
                    <a:pt x="2036" y="540"/>
                    <a:pt x="1987" y="436"/>
                  </a:cubicBezTo>
                  <a:cubicBezTo>
                    <a:pt x="1984" y="430"/>
                    <a:pt x="1978" y="426"/>
                    <a:pt x="1972" y="426"/>
                  </a:cubicBezTo>
                  <a:cubicBezTo>
                    <a:pt x="1966" y="426"/>
                    <a:pt x="1960" y="430"/>
                    <a:pt x="1957" y="436"/>
                  </a:cubicBezTo>
                  <a:cubicBezTo>
                    <a:pt x="1931" y="477"/>
                    <a:pt x="1904" y="516"/>
                    <a:pt x="1877" y="558"/>
                  </a:cubicBezTo>
                  <a:cubicBezTo>
                    <a:pt x="1874" y="564"/>
                    <a:pt x="1867" y="567"/>
                    <a:pt x="1861" y="567"/>
                  </a:cubicBezTo>
                  <a:cubicBezTo>
                    <a:pt x="1856" y="567"/>
                    <a:pt x="1851" y="565"/>
                    <a:pt x="1848" y="562"/>
                  </a:cubicBezTo>
                  <a:lnTo>
                    <a:pt x="1517" y="93"/>
                  </a:lnTo>
                  <a:cubicBezTo>
                    <a:pt x="1514" y="89"/>
                    <a:pt x="1510" y="88"/>
                    <a:pt x="1505" y="88"/>
                  </a:cubicBezTo>
                  <a:cubicBezTo>
                    <a:pt x="1496" y="88"/>
                    <a:pt x="1486" y="96"/>
                    <a:pt x="1486" y="109"/>
                  </a:cubicBezTo>
                  <a:cubicBezTo>
                    <a:pt x="1477" y="246"/>
                    <a:pt x="1472" y="384"/>
                    <a:pt x="1464" y="522"/>
                  </a:cubicBezTo>
                  <a:cubicBezTo>
                    <a:pt x="1465" y="535"/>
                    <a:pt x="1456" y="544"/>
                    <a:pt x="1446" y="544"/>
                  </a:cubicBezTo>
                  <a:cubicBezTo>
                    <a:pt x="1443" y="544"/>
                    <a:pt x="1440" y="543"/>
                    <a:pt x="1437" y="541"/>
                  </a:cubicBezTo>
                  <a:cubicBezTo>
                    <a:pt x="1404" y="520"/>
                    <a:pt x="1371" y="500"/>
                    <a:pt x="1339" y="478"/>
                  </a:cubicBezTo>
                  <a:cubicBezTo>
                    <a:pt x="1336" y="477"/>
                    <a:pt x="1333" y="476"/>
                    <a:pt x="1330" y="476"/>
                  </a:cubicBezTo>
                  <a:cubicBezTo>
                    <a:pt x="1319" y="476"/>
                    <a:pt x="1309" y="487"/>
                    <a:pt x="1311" y="500"/>
                  </a:cubicBezTo>
                  <a:cubicBezTo>
                    <a:pt x="1331" y="593"/>
                    <a:pt x="1352" y="686"/>
                    <a:pt x="1372" y="778"/>
                  </a:cubicBezTo>
                  <a:cubicBezTo>
                    <a:pt x="1375" y="790"/>
                    <a:pt x="1365" y="802"/>
                    <a:pt x="1354" y="802"/>
                  </a:cubicBezTo>
                  <a:cubicBezTo>
                    <a:pt x="1353" y="802"/>
                    <a:pt x="1352" y="802"/>
                    <a:pt x="1351" y="801"/>
                  </a:cubicBezTo>
                  <a:cubicBezTo>
                    <a:pt x="1253" y="782"/>
                    <a:pt x="1157" y="760"/>
                    <a:pt x="1059" y="740"/>
                  </a:cubicBezTo>
                  <a:cubicBezTo>
                    <a:pt x="1057" y="740"/>
                    <a:pt x="1056" y="740"/>
                    <a:pt x="1054" y="740"/>
                  </a:cubicBezTo>
                  <a:cubicBezTo>
                    <a:pt x="1043" y="740"/>
                    <a:pt x="1034" y="753"/>
                    <a:pt x="1038" y="765"/>
                  </a:cubicBezTo>
                  <a:cubicBezTo>
                    <a:pt x="1084" y="938"/>
                    <a:pt x="1132" y="1113"/>
                    <a:pt x="1180" y="1286"/>
                  </a:cubicBezTo>
                  <a:cubicBezTo>
                    <a:pt x="1182" y="1299"/>
                    <a:pt x="1173" y="1310"/>
                    <a:pt x="1160" y="1310"/>
                  </a:cubicBezTo>
                  <a:cubicBezTo>
                    <a:pt x="1159" y="1310"/>
                    <a:pt x="1158" y="1310"/>
                    <a:pt x="1158" y="1310"/>
                  </a:cubicBezTo>
                  <a:cubicBezTo>
                    <a:pt x="1046" y="1291"/>
                    <a:pt x="934" y="1271"/>
                    <a:pt x="821" y="1249"/>
                  </a:cubicBezTo>
                  <a:cubicBezTo>
                    <a:pt x="820" y="1249"/>
                    <a:pt x="819" y="1249"/>
                    <a:pt x="818" y="1249"/>
                  </a:cubicBezTo>
                  <a:cubicBezTo>
                    <a:pt x="806" y="1249"/>
                    <a:pt x="797" y="1261"/>
                    <a:pt x="801" y="1272"/>
                  </a:cubicBezTo>
                  <a:cubicBezTo>
                    <a:pt x="819" y="1350"/>
                    <a:pt x="867" y="1560"/>
                    <a:pt x="856" y="1560"/>
                  </a:cubicBezTo>
                  <a:cubicBezTo>
                    <a:pt x="856" y="1560"/>
                    <a:pt x="856" y="1560"/>
                    <a:pt x="856" y="1560"/>
                  </a:cubicBezTo>
                  <a:cubicBezTo>
                    <a:pt x="842" y="1550"/>
                    <a:pt x="705" y="1530"/>
                    <a:pt x="642" y="1522"/>
                  </a:cubicBezTo>
                  <a:cubicBezTo>
                    <a:pt x="641" y="1522"/>
                    <a:pt x="640" y="1522"/>
                    <a:pt x="639" y="1522"/>
                  </a:cubicBezTo>
                  <a:cubicBezTo>
                    <a:pt x="626" y="1522"/>
                    <a:pt x="616" y="1536"/>
                    <a:pt x="622" y="1548"/>
                  </a:cubicBezTo>
                  <a:cubicBezTo>
                    <a:pt x="677" y="1676"/>
                    <a:pt x="730" y="1803"/>
                    <a:pt x="785" y="1932"/>
                  </a:cubicBezTo>
                  <a:cubicBezTo>
                    <a:pt x="790" y="1944"/>
                    <a:pt x="780" y="1958"/>
                    <a:pt x="769" y="1958"/>
                  </a:cubicBezTo>
                  <a:cubicBezTo>
                    <a:pt x="767" y="1958"/>
                    <a:pt x="765" y="1958"/>
                    <a:pt x="764" y="1957"/>
                  </a:cubicBezTo>
                  <a:cubicBezTo>
                    <a:pt x="662" y="1932"/>
                    <a:pt x="561" y="1907"/>
                    <a:pt x="459" y="1880"/>
                  </a:cubicBezTo>
                  <a:cubicBezTo>
                    <a:pt x="458" y="1880"/>
                    <a:pt x="457" y="1880"/>
                    <a:pt x="456" y="1880"/>
                  </a:cubicBezTo>
                  <a:cubicBezTo>
                    <a:pt x="443" y="1880"/>
                    <a:pt x="433" y="1894"/>
                    <a:pt x="438" y="1907"/>
                  </a:cubicBezTo>
                  <a:cubicBezTo>
                    <a:pt x="544" y="2100"/>
                    <a:pt x="650" y="2295"/>
                    <a:pt x="759" y="2489"/>
                  </a:cubicBezTo>
                  <a:cubicBezTo>
                    <a:pt x="765" y="2502"/>
                    <a:pt x="754" y="2516"/>
                    <a:pt x="741" y="2516"/>
                  </a:cubicBezTo>
                  <a:cubicBezTo>
                    <a:pt x="739" y="2516"/>
                    <a:pt x="737" y="2516"/>
                    <a:pt x="735" y="2515"/>
                  </a:cubicBezTo>
                  <a:cubicBezTo>
                    <a:pt x="583" y="2471"/>
                    <a:pt x="432" y="2427"/>
                    <a:pt x="279" y="2382"/>
                  </a:cubicBezTo>
                  <a:cubicBezTo>
                    <a:pt x="277" y="2381"/>
                    <a:pt x="275" y="2380"/>
                    <a:pt x="273" y="2380"/>
                  </a:cubicBezTo>
                  <a:cubicBezTo>
                    <a:pt x="262" y="2380"/>
                    <a:pt x="252" y="2391"/>
                    <a:pt x="253" y="2404"/>
                  </a:cubicBezTo>
                  <a:cubicBezTo>
                    <a:pt x="273" y="2547"/>
                    <a:pt x="293" y="2690"/>
                    <a:pt x="314" y="2832"/>
                  </a:cubicBezTo>
                  <a:cubicBezTo>
                    <a:pt x="316" y="2843"/>
                    <a:pt x="308" y="2853"/>
                    <a:pt x="298" y="2855"/>
                  </a:cubicBezTo>
                  <a:cubicBezTo>
                    <a:pt x="206" y="2863"/>
                    <a:pt x="116" y="2869"/>
                    <a:pt x="24" y="2876"/>
                  </a:cubicBezTo>
                  <a:cubicBezTo>
                    <a:pt x="8" y="2877"/>
                    <a:pt x="1" y="2898"/>
                    <a:pt x="12" y="2908"/>
                  </a:cubicBezTo>
                  <a:lnTo>
                    <a:pt x="324" y="3201"/>
                  </a:lnTo>
                  <a:cubicBezTo>
                    <a:pt x="331" y="3210"/>
                    <a:pt x="331" y="3222"/>
                    <a:pt x="324" y="3230"/>
                  </a:cubicBezTo>
                  <a:lnTo>
                    <a:pt x="112" y="3436"/>
                  </a:lnTo>
                  <a:cubicBezTo>
                    <a:pt x="103" y="3445"/>
                    <a:pt x="105" y="3458"/>
                    <a:pt x="114" y="3464"/>
                  </a:cubicBezTo>
                  <a:cubicBezTo>
                    <a:pt x="243" y="3549"/>
                    <a:pt x="371" y="3633"/>
                    <a:pt x="501" y="3718"/>
                  </a:cubicBezTo>
                  <a:cubicBezTo>
                    <a:pt x="512" y="3725"/>
                    <a:pt x="512" y="3740"/>
                    <a:pt x="500" y="3748"/>
                  </a:cubicBezTo>
                  <a:cubicBezTo>
                    <a:pt x="441" y="3786"/>
                    <a:pt x="383" y="3824"/>
                    <a:pt x="324" y="3864"/>
                  </a:cubicBezTo>
                  <a:cubicBezTo>
                    <a:pt x="311" y="3872"/>
                    <a:pt x="311" y="3889"/>
                    <a:pt x="324" y="3896"/>
                  </a:cubicBezTo>
                  <a:cubicBezTo>
                    <a:pt x="487" y="3990"/>
                    <a:pt x="650" y="4085"/>
                    <a:pt x="815" y="4179"/>
                  </a:cubicBezTo>
                  <a:cubicBezTo>
                    <a:pt x="831" y="4189"/>
                    <a:pt x="824" y="4213"/>
                    <a:pt x="805" y="4213"/>
                  </a:cubicBezTo>
                  <a:lnTo>
                    <a:pt x="330" y="4213"/>
                  </a:lnTo>
                  <a:cubicBezTo>
                    <a:pt x="314" y="4213"/>
                    <a:pt x="305" y="4231"/>
                    <a:pt x="314" y="4244"/>
                  </a:cubicBezTo>
                  <a:cubicBezTo>
                    <a:pt x="391" y="4337"/>
                    <a:pt x="655" y="4608"/>
                    <a:pt x="1081" y="4660"/>
                  </a:cubicBezTo>
                  <a:cubicBezTo>
                    <a:pt x="1097" y="4661"/>
                    <a:pt x="1100" y="4685"/>
                    <a:pt x="1084" y="4693"/>
                  </a:cubicBezTo>
                  <a:cubicBezTo>
                    <a:pt x="1004" y="4734"/>
                    <a:pt x="924" y="4776"/>
                    <a:pt x="843" y="4816"/>
                  </a:cubicBezTo>
                  <a:cubicBezTo>
                    <a:pt x="830" y="4825"/>
                    <a:pt x="830" y="4844"/>
                    <a:pt x="843" y="4850"/>
                  </a:cubicBezTo>
                  <a:cubicBezTo>
                    <a:pt x="905" y="4878"/>
                    <a:pt x="1048" y="4931"/>
                    <a:pt x="1217" y="4931"/>
                  </a:cubicBezTo>
                  <a:cubicBezTo>
                    <a:pt x="1355" y="4931"/>
                    <a:pt x="1509" y="4896"/>
                    <a:pt x="1652" y="4783"/>
                  </a:cubicBezTo>
                  <a:cubicBezTo>
                    <a:pt x="1956" y="4542"/>
                    <a:pt x="2021" y="4038"/>
                    <a:pt x="2347" y="4038"/>
                  </a:cubicBezTo>
                  <a:cubicBezTo>
                    <a:pt x="2425" y="4038"/>
                    <a:pt x="2519" y="4067"/>
                    <a:pt x="2634" y="4136"/>
                  </a:cubicBezTo>
                  <a:cubicBezTo>
                    <a:pt x="2635" y="4136"/>
                    <a:pt x="2635" y="4137"/>
                    <a:pt x="2637" y="4137"/>
                  </a:cubicBezTo>
                  <a:cubicBezTo>
                    <a:pt x="2342" y="4601"/>
                    <a:pt x="2041" y="4673"/>
                    <a:pt x="1828" y="5371"/>
                  </a:cubicBezTo>
                  <a:cubicBezTo>
                    <a:pt x="1646" y="5972"/>
                    <a:pt x="1371" y="6097"/>
                    <a:pt x="1101" y="6509"/>
                  </a:cubicBezTo>
                  <a:cubicBezTo>
                    <a:pt x="1072" y="6553"/>
                    <a:pt x="1087" y="6612"/>
                    <a:pt x="1131" y="6636"/>
                  </a:cubicBezTo>
                  <a:cubicBezTo>
                    <a:pt x="1143" y="6644"/>
                    <a:pt x="1157" y="6647"/>
                    <a:pt x="1171" y="6647"/>
                  </a:cubicBezTo>
                  <a:cubicBezTo>
                    <a:pt x="1201" y="6647"/>
                    <a:pt x="1230" y="6631"/>
                    <a:pt x="1247" y="6605"/>
                  </a:cubicBezTo>
                  <a:cubicBezTo>
                    <a:pt x="1494" y="6205"/>
                    <a:pt x="1788" y="6045"/>
                    <a:pt x="1965" y="5409"/>
                  </a:cubicBezTo>
                  <a:cubicBezTo>
                    <a:pt x="2153" y="4741"/>
                    <a:pt x="2430" y="4688"/>
                    <a:pt x="2727" y="4201"/>
                  </a:cubicBezTo>
                  <a:lnTo>
                    <a:pt x="2727" y="4201"/>
                  </a:lnTo>
                  <a:cubicBezTo>
                    <a:pt x="3157" y="4534"/>
                    <a:pt x="2611" y="4858"/>
                    <a:pt x="2544" y="5303"/>
                  </a:cubicBezTo>
                  <a:cubicBezTo>
                    <a:pt x="2483" y="5701"/>
                    <a:pt x="2793" y="5959"/>
                    <a:pt x="2892" y="6031"/>
                  </a:cubicBezTo>
                  <a:cubicBezTo>
                    <a:pt x="2895" y="6033"/>
                    <a:pt x="2899" y="6034"/>
                    <a:pt x="2902" y="6034"/>
                  </a:cubicBezTo>
                  <a:cubicBezTo>
                    <a:pt x="2912" y="6034"/>
                    <a:pt x="2921" y="6026"/>
                    <a:pt x="2919" y="6014"/>
                  </a:cubicBezTo>
                  <a:cubicBezTo>
                    <a:pt x="2913" y="5926"/>
                    <a:pt x="2909" y="5836"/>
                    <a:pt x="2903" y="5748"/>
                  </a:cubicBezTo>
                  <a:cubicBezTo>
                    <a:pt x="2902" y="5737"/>
                    <a:pt x="2911" y="5729"/>
                    <a:pt x="2921" y="5729"/>
                  </a:cubicBezTo>
                  <a:cubicBezTo>
                    <a:pt x="2926" y="5729"/>
                    <a:pt x="2931" y="5731"/>
                    <a:pt x="2935" y="5736"/>
                  </a:cubicBezTo>
                  <a:cubicBezTo>
                    <a:pt x="3192" y="6076"/>
                    <a:pt x="3559" y="6170"/>
                    <a:pt x="3676" y="6192"/>
                  </a:cubicBezTo>
                  <a:cubicBezTo>
                    <a:pt x="3678" y="6193"/>
                    <a:pt x="3679" y="6193"/>
                    <a:pt x="3681" y="6193"/>
                  </a:cubicBezTo>
                  <a:cubicBezTo>
                    <a:pt x="3694" y="6193"/>
                    <a:pt x="3701" y="6178"/>
                    <a:pt x="3695" y="6165"/>
                  </a:cubicBezTo>
                  <a:cubicBezTo>
                    <a:pt x="3615" y="6031"/>
                    <a:pt x="3535" y="5896"/>
                    <a:pt x="3455" y="5760"/>
                  </a:cubicBezTo>
                  <a:cubicBezTo>
                    <a:pt x="3447" y="5748"/>
                    <a:pt x="3458" y="5733"/>
                    <a:pt x="3470" y="5733"/>
                  </a:cubicBezTo>
                  <a:cubicBezTo>
                    <a:pt x="3473" y="5733"/>
                    <a:pt x="3476" y="5734"/>
                    <a:pt x="3480" y="5736"/>
                  </a:cubicBezTo>
                  <a:cubicBezTo>
                    <a:pt x="3641" y="5831"/>
                    <a:pt x="3805" y="5928"/>
                    <a:pt x="3968" y="6026"/>
                  </a:cubicBezTo>
                  <a:cubicBezTo>
                    <a:pt x="3970" y="6027"/>
                    <a:pt x="3973" y="6028"/>
                    <a:pt x="3976" y="6028"/>
                  </a:cubicBezTo>
                  <a:cubicBezTo>
                    <a:pt x="3984" y="6028"/>
                    <a:pt x="3993" y="6022"/>
                    <a:pt x="3993" y="6012"/>
                  </a:cubicBezTo>
                  <a:cubicBezTo>
                    <a:pt x="3996" y="5945"/>
                    <a:pt x="4001" y="5878"/>
                    <a:pt x="4004" y="5811"/>
                  </a:cubicBezTo>
                  <a:cubicBezTo>
                    <a:pt x="4004" y="5801"/>
                    <a:pt x="4013" y="5793"/>
                    <a:pt x="4023" y="5793"/>
                  </a:cubicBezTo>
                  <a:cubicBezTo>
                    <a:pt x="4025" y="5793"/>
                    <a:pt x="4028" y="5793"/>
                    <a:pt x="4030" y="5795"/>
                  </a:cubicBezTo>
                  <a:cubicBezTo>
                    <a:pt x="4166" y="5867"/>
                    <a:pt x="4300" y="5939"/>
                    <a:pt x="4436" y="6012"/>
                  </a:cubicBezTo>
                  <a:cubicBezTo>
                    <a:pt x="4439" y="6014"/>
                    <a:pt x="4442" y="6014"/>
                    <a:pt x="4445" y="6014"/>
                  </a:cubicBezTo>
                  <a:cubicBezTo>
                    <a:pt x="4453" y="6014"/>
                    <a:pt x="4460" y="6010"/>
                    <a:pt x="4463" y="6001"/>
                  </a:cubicBezTo>
                  <a:cubicBezTo>
                    <a:pt x="4485" y="5911"/>
                    <a:pt x="4509" y="5822"/>
                    <a:pt x="4534" y="5731"/>
                  </a:cubicBezTo>
                  <a:cubicBezTo>
                    <a:pt x="4537" y="5723"/>
                    <a:pt x="4544" y="5718"/>
                    <a:pt x="4551" y="5718"/>
                  </a:cubicBezTo>
                  <a:cubicBezTo>
                    <a:pt x="4553" y="5718"/>
                    <a:pt x="4555" y="5718"/>
                    <a:pt x="4557" y="5719"/>
                  </a:cubicBezTo>
                  <a:cubicBezTo>
                    <a:pt x="4692" y="5764"/>
                    <a:pt x="4826" y="5812"/>
                    <a:pt x="4961" y="5858"/>
                  </a:cubicBezTo>
                  <a:cubicBezTo>
                    <a:pt x="4963" y="5859"/>
                    <a:pt x="4964" y="5859"/>
                    <a:pt x="4966" y="5859"/>
                  </a:cubicBezTo>
                  <a:cubicBezTo>
                    <a:pt x="4979" y="5859"/>
                    <a:pt x="4989" y="5846"/>
                    <a:pt x="4983" y="5834"/>
                  </a:cubicBezTo>
                  <a:cubicBezTo>
                    <a:pt x="4944" y="5752"/>
                    <a:pt x="4905" y="5671"/>
                    <a:pt x="4867" y="5590"/>
                  </a:cubicBezTo>
                  <a:cubicBezTo>
                    <a:pt x="4862" y="5581"/>
                    <a:pt x="4867" y="5568"/>
                    <a:pt x="4876" y="5566"/>
                  </a:cubicBezTo>
                  <a:cubicBezTo>
                    <a:pt x="5009" y="5523"/>
                    <a:pt x="5142" y="5480"/>
                    <a:pt x="5273" y="5438"/>
                  </a:cubicBezTo>
                  <a:cubicBezTo>
                    <a:pt x="5286" y="5433"/>
                    <a:pt x="5290" y="5414"/>
                    <a:pt x="5278" y="5407"/>
                  </a:cubicBezTo>
                  <a:cubicBezTo>
                    <a:pt x="5165" y="5296"/>
                    <a:pt x="5055" y="5183"/>
                    <a:pt x="4944" y="5072"/>
                  </a:cubicBezTo>
                  <a:cubicBezTo>
                    <a:pt x="4930" y="5061"/>
                    <a:pt x="4938" y="5041"/>
                    <a:pt x="4955" y="5040"/>
                  </a:cubicBezTo>
                  <a:cubicBezTo>
                    <a:pt x="5174" y="5051"/>
                    <a:pt x="5390" y="5063"/>
                    <a:pt x="5609" y="5077"/>
                  </a:cubicBezTo>
                  <a:cubicBezTo>
                    <a:pt x="5624" y="5077"/>
                    <a:pt x="5632" y="5058"/>
                    <a:pt x="5621" y="5047"/>
                  </a:cubicBezTo>
                  <a:cubicBezTo>
                    <a:pt x="5550" y="4971"/>
                    <a:pt x="5482" y="4893"/>
                    <a:pt x="5413" y="4816"/>
                  </a:cubicBezTo>
                  <a:cubicBezTo>
                    <a:pt x="5402" y="4806"/>
                    <a:pt x="5410" y="4788"/>
                    <a:pt x="5426" y="4788"/>
                  </a:cubicBezTo>
                  <a:cubicBezTo>
                    <a:pt x="5561" y="4783"/>
                    <a:pt x="5697" y="4779"/>
                    <a:pt x="5834" y="4776"/>
                  </a:cubicBezTo>
                  <a:cubicBezTo>
                    <a:pt x="5848" y="4776"/>
                    <a:pt x="5855" y="4759"/>
                    <a:pt x="5848" y="4748"/>
                  </a:cubicBezTo>
                  <a:cubicBezTo>
                    <a:pt x="5810" y="4696"/>
                    <a:pt x="5728" y="4586"/>
                    <a:pt x="5714" y="4576"/>
                  </a:cubicBezTo>
                  <a:cubicBezTo>
                    <a:pt x="5700" y="4568"/>
                    <a:pt x="5910" y="4526"/>
                    <a:pt x="5988" y="4510"/>
                  </a:cubicBezTo>
                  <a:cubicBezTo>
                    <a:pt x="6001" y="4508"/>
                    <a:pt x="6007" y="4494"/>
                    <a:pt x="5999" y="4483"/>
                  </a:cubicBezTo>
                  <a:cubicBezTo>
                    <a:pt x="5930" y="4394"/>
                    <a:pt x="5861" y="4304"/>
                    <a:pt x="5793" y="4214"/>
                  </a:cubicBezTo>
                  <a:cubicBezTo>
                    <a:pt x="5785" y="4203"/>
                    <a:pt x="5791" y="4189"/>
                    <a:pt x="5804" y="4186"/>
                  </a:cubicBezTo>
                  <a:cubicBezTo>
                    <a:pt x="5974" y="4156"/>
                    <a:pt x="6146" y="4130"/>
                    <a:pt x="6319" y="4105"/>
                  </a:cubicBezTo>
                  <a:cubicBezTo>
                    <a:pt x="6332" y="4104"/>
                    <a:pt x="6338" y="4087"/>
                    <a:pt x="6330" y="4078"/>
                  </a:cubicBezTo>
                  <a:cubicBezTo>
                    <a:pt x="6269" y="4001"/>
                    <a:pt x="6207" y="3923"/>
                    <a:pt x="6146" y="3846"/>
                  </a:cubicBezTo>
                  <a:cubicBezTo>
                    <a:pt x="6139" y="3835"/>
                    <a:pt x="6143" y="3819"/>
                    <a:pt x="6157" y="3818"/>
                  </a:cubicBezTo>
                  <a:lnTo>
                    <a:pt x="6428" y="3768"/>
                  </a:lnTo>
                  <a:cubicBezTo>
                    <a:pt x="6442" y="3764"/>
                    <a:pt x="6447" y="3745"/>
                    <a:pt x="6434" y="3736"/>
                  </a:cubicBezTo>
                  <a:cubicBezTo>
                    <a:pt x="6401" y="3714"/>
                    <a:pt x="6368" y="3694"/>
                    <a:pt x="6336" y="3672"/>
                  </a:cubicBezTo>
                  <a:cubicBezTo>
                    <a:pt x="6324" y="3665"/>
                    <a:pt x="6325" y="3647"/>
                    <a:pt x="6338" y="3642"/>
                  </a:cubicBezTo>
                  <a:cubicBezTo>
                    <a:pt x="6457" y="3586"/>
                    <a:pt x="6574" y="3529"/>
                    <a:pt x="6693" y="3473"/>
                  </a:cubicBezTo>
                  <a:cubicBezTo>
                    <a:pt x="6709" y="3467"/>
                    <a:pt x="6709" y="3445"/>
                    <a:pt x="6693" y="3439"/>
                  </a:cubicBezTo>
                  <a:cubicBezTo>
                    <a:pt x="6508" y="3400"/>
                    <a:pt x="6324" y="3359"/>
                    <a:pt x="6140" y="3320"/>
                  </a:cubicBezTo>
                  <a:cubicBezTo>
                    <a:pt x="6129" y="3316"/>
                    <a:pt x="6124" y="3303"/>
                    <a:pt x="6130" y="3293"/>
                  </a:cubicBezTo>
                  <a:cubicBezTo>
                    <a:pt x="6155" y="3255"/>
                    <a:pt x="6179" y="3217"/>
                    <a:pt x="6205" y="3179"/>
                  </a:cubicBezTo>
                  <a:cubicBezTo>
                    <a:pt x="6213" y="3167"/>
                    <a:pt x="6205" y="3152"/>
                    <a:pt x="6191" y="3151"/>
                  </a:cubicBezTo>
                  <a:cubicBezTo>
                    <a:pt x="6080" y="3146"/>
                    <a:pt x="5968" y="3143"/>
                    <a:pt x="5855" y="3139"/>
                  </a:cubicBezTo>
                  <a:cubicBezTo>
                    <a:pt x="5845" y="3139"/>
                    <a:pt x="5837" y="3128"/>
                    <a:pt x="5838" y="3118"/>
                  </a:cubicBezTo>
                  <a:cubicBezTo>
                    <a:pt x="5850" y="3071"/>
                    <a:pt x="5865" y="3023"/>
                    <a:pt x="5877" y="2978"/>
                  </a:cubicBezTo>
                  <a:cubicBezTo>
                    <a:pt x="5879" y="2966"/>
                    <a:pt x="5872" y="2955"/>
                    <a:pt x="5861" y="2955"/>
                  </a:cubicBezTo>
                  <a:cubicBezTo>
                    <a:pt x="5860" y="2955"/>
                    <a:pt x="5859" y="2955"/>
                    <a:pt x="5859" y="2956"/>
                  </a:cubicBezTo>
                  <a:cubicBezTo>
                    <a:pt x="5685" y="2969"/>
                    <a:pt x="5513" y="2985"/>
                    <a:pt x="5340" y="3000"/>
                  </a:cubicBezTo>
                  <a:cubicBezTo>
                    <a:pt x="5339" y="3000"/>
                    <a:pt x="5338" y="3000"/>
                    <a:pt x="5337" y="3000"/>
                  </a:cubicBezTo>
                  <a:cubicBezTo>
                    <a:pt x="5322" y="3000"/>
                    <a:pt x="5315" y="2979"/>
                    <a:pt x="5328" y="2969"/>
                  </a:cubicBezTo>
                  <a:cubicBezTo>
                    <a:pt x="5493" y="2825"/>
                    <a:pt x="5658" y="2679"/>
                    <a:pt x="5823" y="2535"/>
                  </a:cubicBezTo>
                  <a:cubicBezTo>
                    <a:pt x="5836" y="2523"/>
                    <a:pt x="5827" y="2504"/>
                    <a:pt x="5811" y="2504"/>
                  </a:cubicBezTo>
                  <a:cubicBezTo>
                    <a:pt x="5810" y="2504"/>
                    <a:pt x="5809" y="2504"/>
                    <a:pt x="5807" y="2504"/>
                  </a:cubicBezTo>
                  <a:cubicBezTo>
                    <a:pt x="5728" y="2503"/>
                    <a:pt x="5647" y="2503"/>
                    <a:pt x="5568" y="2503"/>
                  </a:cubicBezTo>
                  <a:cubicBezTo>
                    <a:pt x="5566" y="2503"/>
                    <a:pt x="5565" y="2503"/>
                    <a:pt x="5564" y="2503"/>
                  </a:cubicBezTo>
                  <a:cubicBezTo>
                    <a:pt x="5552" y="2503"/>
                    <a:pt x="5543" y="2489"/>
                    <a:pt x="5548" y="2478"/>
                  </a:cubicBezTo>
                  <a:cubicBezTo>
                    <a:pt x="5658" y="2327"/>
                    <a:pt x="5769" y="2176"/>
                    <a:pt x="5881" y="2026"/>
                  </a:cubicBezTo>
                  <a:cubicBezTo>
                    <a:pt x="5887" y="2014"/>
                    <a:pt x="5879" y="2000"/>
                    <a:pt x="5866" y="2000"/>
                  </a:cubicBezTo>
                  <a:cubicBezTo>
                    <a:pt x="5866" y="2000"/>
                    <a:pt x="5865" y="2000"/>
                    <a:pt x="5865" y="2000"/>
                  </a:cubicBezTo>
                  <a:cubicBezTo>
                    <a:pt x="5732" y="2012"/>
                    <a:pt x="5598" y="2025"/>
                    <a:pt x="5467" y="2037"/>
                  </a:cubicBezTo>
                  <a:cubicBezTo>
                    <a:pt x="5467" y="2037"/>
                    <a:pt x="5466" y="2037"/>
                    <a:pt x="5465" y="2037"/>
                  </a:cubicBezTo>
                  <a:cubicBezTo>
                    <a:pt x="5452" y="2037"/>
                    <a:pt x="5444" y="2024"/>
                    <a:pt x="5450" y="2012"/>
                  </a:cubicBezTo>
                  <a:cubicBezTo>
                    <a:pt x="5516" y="1858"/>
                    <a:pt x="5584" y="1705"/>
                    <a:pt x="5648" y="1550"/>
                  </a:cubicBezTo>
                  <a:cubicBezTo>
                    <a:pt x="5653" y="1540"/>
                    <a:pt x="5647" y="1528"/>
                    <a:pt x="5635" y="1526"/>
                  </a:cubicBezTo>
                  <a:cubicBezTo>
                    <a:pt x="5541" y="1513"/>
                    <a:pt x="5444" y="1501"/>
                    <a:pt x="5349" y="1489"/>
                  </a:cubicBezTo>
                  <a:cubicBezTo>
                    <a:pt x="5336" y="1488"/>
                    <a:pt x="5330" y="1475"/>
                    <a:pt x="5335" y="1463"/>
                  </a:cubicBezTo>
                  <a:cubicBezTo>
                    <a:pt x="5390" y="1353"/>
                    <a:pt x="5448" y="1244"/>
                    <a:pt x="5504" y="1134"/>
                  </a:cubicBezTo>
                  <a:cubicBezTo>
                    <a:pt x="5510" y="1122"/>
                    <a:pt x="5502" y="1108"/>
                    <a:pt x="5488" y="1108"/>
                  </a:cubicBezTo>
                  <a:cubicBezTo>
                    <a:pt x="5424" y="1108"/>
                    <a:pt x="5361" y="1110"/>
                    <a:pt x="5297" y="1112"/>
                  </a:cubicBezTo>
                  <a:cubicBezTo>
                    <a:pt x="5285" y="1112"/>
                    <a:pt x="5276" y="1097"/>
                    <a:pt x="5281" y="1088"/>
                  </a:cubicBezTo>
                  <a:cubicBezTo>
                    <a:pt x="5338" y="969"/>
                    <a:pt x="5394" y="852"/>
                    <a:pt x="5449" y="734"/>
                  </a:cubicBezTo>
                  <a:cubicBezTo>
                    <a:pt x="5454" y="722"/>
                    <a:pt x="5446" y="709"/>
                    <a:pt x="5433" y="709"/>
                  </a:cubicBezTo>
                  <a:cubicBezTo>
                    <a:pt x="5431" y="709"/>
                    <a:pt x="5430" y="709"/>
                    <a:pt x="5428" y="710"/>
                  </a:cubicBezTo>
                  <a:cubicBezTo>
                    <a:pt x="5378" y="722"/>
                    <a:pt x="5327" y="734"/>
                    <a:pt x="5275" y="748"/>
                  </a:cubicBezTo>
                  <a:cubicBezTo>
                    <a:pt x="5274" y="748"/>
                    <a:pt x="5272" y="748"/>
                    <a:pt x="5271" y="748"/>
                  </a:cubicBezTo>
                  <a:cubicBezTo>
                    <a:pt x="5262" y="748"/>
                    <a:pt x="5254" y="740"/>
                    <a:pt x="5254" y="729"/>
                  </a:cubicBezTo>
                  <a:cubicBezTo>
                    <a:pt x="5264" y="492"/>
                    <a:pt x="5275" y="256"/>
                    <a:pt x="5286" y="18"/>
                  </a:cubicBezTo>
                  <a:cubicBezTo>
                    <a:pt x="5286" y="12"/>
                    <a:pt x="5284" y="6"/>
                    <a:pt x="5279" y="3"/>
                  </a:cubicBezTo>
                  <a:cubicBezTo>
                    <a:pt x="5276" y="1"/>
                    <a:pt x="5272" y="0"/>
                    <a:pt x="52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4" name="Google Shape;2684;p25"/>
            <p:cNvSpPr/>
            <p:nvPr/>
          </p:nvSpPr>
          <p:spPr>
            <a:xfrm>
              <a:off x="3533150" y="933075"/>
              <a:ext cx="28950" cy="47900"/>
            </a:xfrm>
            <a:custGeom>
              <a:avLst/>
              <a:gdLst/>
              <a:ahLst/>
              <a:cxnLst/>
              <a:rect l="l" t="t" r="r" b="b"/>
              <a:pathLst>
                <a:path w="1158" h="1916" extrusionOk="0">
                  <a:moveTo>
                    <a:pt x="573" y="1"/>
                  </a:moveTo>
                  <a:cubicBezTo>
                    <a:pt x="600" y="106"/>
                    <a:pt x="620" y="215"/>
                    <a:pt x="632" y="322"/>
                  </a:cubicBezTo>
                  <a:cubicBezTo>
                    <a:pt x="653" y="488"/>
                    <a:pt x="644" y="653"/>
                    <a:pt x="634" y="820"/>
                  </a:cubicBezTo>
                  <a:cubicBezTo>
                    <a:pt x="629" y="875"/>
                    <a:pt x="631" y="932"/>
                    <a:pt x="634" y="987"/>
                  </a:cubicBezTo>
                  <a:cubicBezTo>
                    <a:pt x="598" y="973"/>
                    <a:pt x="561" y="961"/>
                    <a:pt x="525" y="945"/>
                  </a:cubicBezTo>
                  <a:cubicBezTo>
                    <a:pt x="408" y="895"/>
                    <a:pt x="295" y="829"/>
                    <a:pt x="196" y="751"/>
                  </a:cubicBezTo>
                  <a:cubicBezTo>
                    <a:pt x="123" y="693"/>
                    <a:pt x="57" y="625"/>
                    <a:pt x="1" y="546"/>
                  </a:cubicBezTo>
                  <a:lnTo>
                    <a:pt x="1" y="546"/>
                  </a:lnTo>
                  <a:cubicBezTo>
                    <a:pt x="20" y="583"/>
                    <a:pt x="45" y="618"/>
                    <a:pt x="72" y="650"/>
                  </a:cubicBezTo>
                  <a:cubicBezTo>
                    <a:pt x="152" y="749"/>
                    <a:pt x="257" y="828"/>
                    <a:pt x="371" y="885"/>
                  </a:cubicBezTo>
                  <a:cubicBezTo>
                    <a:pt x="453" y="930"/>
                    <a:pt x="543" y="963"/>
                    <a:pt x="632" y="988"/>
                  </a:cubicBezTo>
                  <a:cubicBezTo>
                    <a:pt x="638" y="1099"/>
                    <a:pt x="659" y="1212"/>
                    <a:pt x="708" y="1313"/>
                  </a:cubicBezTo>
                  <a:cubicBezTo>
                    <a:pt x="759" y="1429"/>
                    <a:pt x="825" y="1540"/>
                    <a:pt x="894" y="1646"/>
                  </a:cubicBezTo>
                  <a:cubicBezTo>
                    <a:pt x="965" y="1751"/>
                    <a:pt x="1046" y="1851"/>
                    <a:pt x="1158" y="1915"/>
                  </a:cubicBezTo>
                  <a:cubicBezTo>
                    <a:pt x="1065" y="1856"/>
                    <a:pt x="993" y="1771"/>
                    <a:pt x="932" y="1680"/>
                  </a:cubicBezTo>
                  <a:cubicBezTo>
                    <a:pt x="840" y="1538"/>
                    <a:pt x="752" y="1394"/>
                    <a:pt x="697" y="1236"/>
                  </a:cubicBezTo>
                  <a:cubicBezTo>
                    <a:pt x="638" y="1078"/>
                    <a:pt x="646" y="907"/>
                    <a:pt x="656" y="741"/>
                  </a:cubicBezTo>
                  <a:cubicBezTo>
                    <a:pt x="673" y="491"/>
                    <a:pt x="648" y="238"/>
                    <a:pt x="573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5" name="Google Shape;2685;p25"/>
            <p:cNvSpPr/>
            <p:nvPr/>
          </p:nvSpPr>
          <p:spPr>
            <a:xfrm>
              <a:off x="3575275" y="921650"/>
              <a:ext cx="59850" cy="107850"/>
            </a:xfrm>
            <a:custGeom>
              <a:avLst/>
              <a:gdLst/>
              <a:ahLst/>
              <a:cxnLst/>
              <a:rect l="l" t="t" r="r" b="b"/>
              <a:pathLst>
                <a:path w="2394" h="4314" extrusionOk="0">
                  <a:moveTo>
                    <a:pt x="2077" y="1423"/>
                  </a:moveTo>
                  <a:cubicBezTo>
                    <a:pt x="2001" y="1423"/>
                    <a:pt x="1933" y="1476"/>
                    <a:pt x="1881" y="1529"/>
                  </a:cubicBezTo>
                  <a:cubicBezTo>
                    <a:pt x="1797" y="1619"/>
                    <a:pt x="1716" y="1712"/>
                    <a:pt x="1596" y="1745"/>
                  </a:cubicBezTo>
                  <a:cubicBezTo>
                    <a:pt x="1483" y="1781"/>
                    <a:pt x="1360" y="1793"/>
                    <a:pt x="1240" y="1820"/>
                  </a:cubicBezTo>
                  <a:cubicBezTo>
                    <a:pt x="1073" y="1853"/>
                    <a:pt x="911" y="1885"/>
                    <a:pt x="703" y="1927"/>
                  </a:cubicBezTo>
                  <a:cubicBezTo>
                    <a:pt x="788" y="1913"/>
                    <a:pt x="860" y="1901"/>
                    <a:pt x="933" y="1889"/>
                  </a:cubicBezTo>
                  <a:cubicBezTo>
                    <a:pt x="1058" y="1867"/>
                    <a:pt x="1179" y="1846"/>
                    <a:pt x="1297" y="1824"/>
                  </a:cubicBezTo>
                  <a:cubicBezTo>
                    <a:pt x="1418" y="1800"/>
                    <a:pt x="1544" y="1792"/>
                    <a:pt x="1659" y="1738"/>
                  </a:cubicBezTo>
                  <a:cubicBezTo>
                    <a:pt x="1746" y="1702"/>
                    <a:pt x="1808" y="1628"/>
                    <a:pt x="1868" y="1561"/>
                  </a:cubicBezTo>
                  <a:cubicBezTo>
                    <a:pt x="1927" y="1496"/>
                    <a:pt x="1996" y="1424"/>
                    <a:pt x="2092" y="1424"/>
                  </a:cubicBezTo>
                  <a:cubicBezTo>
                    <a:pt x="2087" y="1424"/>
                    <a:pt x="2082" y="1423"/>
                    <a:pt x="2077" y="1423"/>
                  </a:cubicBezTo>
                  <a:close/>
                  <a:moveTo>
                    <a:pt x="219" y="1609"/>
                  </a:moveTo>
                  <a:cubicBezTo>
                    <a:pt x="202" y="1645"/>
                    <a:pt x="201" y="1690"/>
                    <a:pt x="209" y="1730"/>
                  </a:cubicBezTo>
                  <a:cubicBezTo>
                    <a:pt x="219" y="1792"/>
                    <a:pt x="247" y="1849"/>
                    <a:pt x="267" y="1906"/>
                  </a:cubicBezTo>
                  <a:cubicBezTo>
                    <a:pt x="290" y="1964"/>
                    <a:pt x="311" y="2017"/>
                    <a:pt x="334" y="2077"/>
                  </a:cubicBezTo>
                  <a:cubicBezTo>
                    <a:pt x="367" y="2159"/>
                    <a:pt x="401" y="2243"/>
                    <a:pt x="438" y="2325"/>
                  </a:cubicBezTo>
                  <a:lnTo>
                    <a:pt x="438" y="2325"/>
                  </a:lnTo>
                  <a:cubicBezTo>
                    <a:pt x="424" y="2284"/>
                    <a:pt x="413" y="2251"/>
                    <a:pt x="402" y="2222"/>
                  </a:cubicBezTo>
                  <a:cubicBezTo>
                    <a:pt x="362" y="2104"/>
                    <a:pt x="318" y="1987"/>
                    <a:pt x="273" y="1872"/>
                  </a:cubicBezTo>
                  <a:cubicBezTo>
                    <a:pt x="240" y="1787"/>
                    <a:pt x="195" y="1701"/>
                    <a:pt x="219" y="1609"/>
                  </a:cubicBezTo>
                  <a:close/>
                  <a:moveTo>
                    <a:pt x="438" y="2325"/>
                  </a:moveTo>
                  <a:cubicBezTo>
                    <a:pt x="438" y="2327"/>
                    <a:pt x="438" y="2328"/>
                    <a:pt x="439" y="2330"/>
                  </a:cubicBezTo>
                  <a:lnTo>
                    <a:pt x="439" y="2330"/>
                  </a:lnTo>
                  <a:cubicBezTo>
                    <a:pt x="439" y="2330"/>
                    <a:pt x="439" y="2329"/>
                    <a:pt x="439" y="2329"/>
                  </a:cubicBezTo>
                  <a:cubicBezTo>
                    <a:pt x="439" y="2328"/>
                    <a:pt x="438" y="2327"/>
                    <a:pt x="438" y="2325"/>
                  </a:cubicBezTo>
                  <a:close/>
                  <a:moveTo>
                    <a:pt x="1760" y="0"/>
                  </a:moveTo>
                  <a:cubicBezTo>
                    <a:pt x="1617" y="126"/>
                    <a:pt x="1502" y="283"/>
                    <a:pt x="1409" y="450"/>
                  </a:cubicBezTo>
                  <a:cubicBezTo>
                    <a:pt x="1273" y="695"/>
                    <a:pt x="1178" y="959"/>
                    <a:pt x="1067" y="1215"/>
                  </a:cubicBezTo>
                  <a:cubicBezTo>
                    <a:pt x="1050" y="1176"/>
                    <a:pt x="1035" y="1137"/>
                    <a:pt x="1020" y="1099"/>
                  </a:cubicBezTo>
                  <a:cubicBezTo>
                    <a:pt x="975" y="965"/>
                    <a:pt x="944" y="830"/>
                    <a:pt x="927" y="690"/>
                  </a:cubicBezTo>
                  <a:cubicBezTo>
                    <a:pt x="915" y="587"/>
                    <a:pt x="914" y="483"/>
                    <a:pt x="927" y="381"/>
                  </a:cubicBezTo>
                  <a:lnTo>
                    <a:pt x="927" y="381"/>
                  </a:lnTo>
                  <a:cubicBezTo>
                    <a:pt x="916" y="426"/>
                    <a:pt x="909" y="471"/>
                    <a:pt x="908" y="518"/>
                  </a:cubicBezTo>
                  <a:cubicBezTo>
                    <a:pt x="900" y="656"/>
                    <a:pt x="920" y="797"/>
                    <a:pt x="957" y="930"/>
                  </a:cubicBezTo>
                  <a:cubicBezTo>
                    <a:pt x="984" y="1029"/>
                    <a:pt x="1019" y="1126"/>
                    <a:pt x="1067" y="1216"/>
                  </a:cubicBezTo>
                  <a:cubicBezTo>
                    <a:pt x="1062" y="1225"/>
                    <a:pt x="1059" y="1236"/>
                    <a:pt x="1054" y="1245"/>
                  </a:cubicBezTo>
                  <a:cubicBezTo>
                    <a:pt x="938" y="1511"/>
                    <a:pt x="793" y="1762"/>
                    <a:pt x="640" y="2008"/>
                  </a:cubicBezTo>
                  <a:cubicBezTo>
                    <a:pt x="574" y="2115"/>
                    <a:pt x="506" y="2222"/>
                    <a:pt x="439" y="2330"/>
                  </a:cubicBezTo>
                  <a:cubicBezTo>
                    <a:pt x="439" y="2330"/>
                    <a:pt x="439" y="2330"/>
                    <a:pt x="439" y="2330"/>
                  </a:cubicBezTo>
                  <a:lnTo>
                    <a:pt x="439" y="2330"/>
                  </a:lnTo>
                  <a:cubicBezTo>
                    <a:pt x="274" y="2599"/>
                    <a:pt x="115" y="2870"/>
                    <a:pt x="0" y="3164"/>
                  </a:cubicBezTo>
                  <a:cubicBezTo>
                    <a:pt x="47" y="3056"/>
                    <a:pt x="98" y="2949"/>
                    <a:pt x="152" y="2844"/>
                  </a:cubicBezTo>
                  <a:cubicBezTo>
                    <a:pt x="184" y="2931"/>
                    <a:pt x="243" y="3005"/>
                    <a:pt x="306" y="3071"/>
                  </a:cubicBezTo>
                  <a:cubicBezTo>
                    <a:pt x="404" y="3176"/>
                    <a:pt x="522" y="3264"/>
                    <a:pt x="617" y="3369"/>
                  </a:cubicBezTo>
                  <a:cubicBezTo>
                    <a:pt x="708" y="3480"/>
                    <a:pt x="690" y="3637"/>
                    <a:pt x="690" y="3778"/>
                  </a:cubicBezTo>
                  <a:cubicBezTo>
                    <a:pt x="689" y="3883"/>
                    <a:pt x="706" y="3995"/>
                    <a:pt x="768" y="4086"/>
                  </a:cubicBezTo>
                  <a:cubicBezTo>
                    <a:pt x="828" y="4176"/>
                    <a:pt x="909" y="4246"/>
                    <a:pt x="992" y="4313"/>
                  </a:cubicBezTo>
                  <a:cubicBezTo>
                    <a:pt x="925" y="4250"/>
                    <a:pt x="855" y="4185"/>
                    <a:pt x="802" y="4110"/>
                  </a:cubicBezTo>
                  <a:cubicBezTo>
                    <a:pt x="713" y="3995"/>
                    <a:pt x="706" y="3849"/>
                    <a:pt x="713" y="3708"/>
                  </a:cubicBezTo>
                  <a:cubicBezTo>
                    <a:pt x="714" y="3638"/>
                    <a:pt x="717" y="3565"/>
                    <a:pt x="700" y="3494"/>
                  </a:cubicBezTo>
                  <a:cubicBezTo>
                    <a:pt x="686" y="3422"/>
                    <a:pt x="641" y="3357"/>
                    <a:pt x="588" y="3310"/>
                  </a:cubicBezTo>
                  <a:cubicBezTo>
                    <a:pt x="566" y="3291"/>
                    <a:pt x="546" y="3272"/>
                    <a:pt x="524" y="3254"/>
                  </a:cubicBezTo>
                  <a:cubicBezTo>
                    <a:pt x="601" y="3168"/>
                    <a:pt x="670" y="3089"/>
                    <a:pt x="741" y="3009"/>
                  </a:cubicBezTo>
                  <a:cubicBezTo>
                    <a:pt x="860" y="2881"/>
                    <a:pt x="984" y="2757"/>
                    <a:pt x="1128" y="2657"/>
                  </a:cubicBezTo>
                  <a:cubicBezTo>
                    <a:pt x="1228" y="2582"/>
                    <a:pt x="1348" y="2546"/>
                    <a:pt x="1470" y="2531"/>
                  </a:cubicBezTo>
                  <a:cubicBezTo>
                    <a:pt x="1479" y="2569"/>
                    <a:pt x="1490" y="2607"/>
                    <a:pt x="1503" y="2644"/>
                  </a:cubicBezTo>
                  <a:cubicBezTo>
                    <a:pt x="1550" y="2770"/>
                    <a:pt x="1614" y="2887"/>
                    <a:pt x="1689" y="2996"/>
                  </a:cubicBezTo>
                  <a:cubicBezTo>
                    <a:pt x="1746" y="3075"/>
                    <a:pt x="1808" y="3153"/>
                    <a:pt x="1885" y="3214"/>
                  </a:cubicBezTo>
                  <a:cubicBezTo>
                    <a:pt x="1856" y="3182"/>
                    <a:pt x="1826" y="3150"/>
                    <a:pt x="1801" y="3116"/>
                  </a:cubicBezTo>
                  <a:cubicBezTo>
                    <a:pt x="1721" y="3014"/>
                    <a:pt x="1650" y="2904"/>
                    <a:pt x="1587" y="2790"/>
                  </a:cubicBezTo>
                  <a:cubicBezTo>
                    <a:pt x="1540" y="2706"/>
                    <a:pt x="1501" y="2620"/>
                    <a:pt x="1470" y="2529"/>
                  </a:cubicBezTo>
                  <a:cubicBezTo>
                    <a:pt x="1519" y="2523"/>
                    <a:pt x="1569" y="2520"/>
                    <a:pt x="1618" y="2520"/>
                  </a:cubicBezTo>
                  <a:cubicBezTo>
                    <a:pt x="1621" y="2520"/>
                    <a:pt x="1624" y="2520"/>
                    <a:pt x="1627" y="2520"/>
                  </a:cubicBezTo>
                  <a:cubicBezTo>
                    <a:pt x="1791" y="2520"/>
                    <a:pt x="1958" y="2543"/>
                    <a:pt x="2124" y="2543"/>
                  </a:cubicBezTo>
                  <a:cubicBezTo>
                    <a:pt x="2215" y="2543"/>
                    <a:pt x="2305" y="2536"/>
                    <a:pt x="2394" y="2515"/>
                  </a:cubicBezTo>
                  <a:lnTo>
                    <a:pt x="2394" y="2515"/>
                  </a:lnTo>
                  <a:cubicBezTo>
                    <a:pt x="2320" y="2528"/>
                    <a:pt x="2244" y="2534"/>
                    <a:pt x="2168" y="2534"/>
                  </a:cubicBezTo>
                  <a:cubicBezTo>
                    <a:pt x="2130" y="2534"/>
                    <a:pt x="2092" y="2532"/>
                    <a:pt x="2054" y="2530"/>
                  </a:cubicBezTo>
                  <a:cubicBezTo>
                    <a:pt x="1910" y="2521"/>
                    <a:pt x="1766" y="2500"/>
                    <a:pt x="1622" y="2500"/>
                  </a:cubicBezTo>
                  <a:cubicBezTo>
                    <a:pt x="1593" y="2500"/>
                    <a:pt x="1565" y="2501"/>
                    <a:pt x="1536" y="2503"/>
                  </a:cubicBezTo>
                  <a:cubicBezTo>
                    <a:pt x="1448" y="2508"/>
                    <a:pt x="1362" y="2521"/>
                    <a:pt x="1280" y="2552"/>
                  </a:cubicBezTo>
                  <a:cubicBezTo>
                    <a:pt x="1196" y="2584"/>
                    <a:pt x="1123" y="2633"/>
                    <a:pt x="1056" y="2686"/>
                  </a:cubicBezTo>
                  <a:cubicBezTo>
                    <a:pt x="853" y="2850"/>
                    <a:pt x="688" y="3052"/>
                    <a:pt x="524" y="3252"/>
                  </a:cubicBezTo>
                  <a:cubicBezTo>
                    <a:pt x="464" y="3198"/>
                    <a:pt x="402" y="3148"/>
                    <a:pt x="346" y="3091"/>
                  </a:cubicBezTo>
                  <a:cubicBezTo>
                    <a:pt x="270" y="3019"/>
                    <a:pt x="196" y="2941"/>
                    <a:pt x="153" y="2843"/>
                  </a:cubicBezTo>
                  <a:cubicBezTo>
                    <a:pt x="187" y="2778"/>
                    <a:pt x="223" y="2713"/>
                    <a:pt x="257" y="2650"/>
                  </a:cubicBezTo>
                  <a:cubicBezTo>
                    <a:pt x="398" y="2404"/>
                    <a:pt x="555" y="2169"/>
                    <a:pt x="703" y="1927"/>
                  </a:cubicBezTo>
                  <a:cubicBezTo>
                    <a:pt x="708" y="1918"/>
                    <a:pt x="714" y="1910"/>
                    <a:pt x="721" y="1901"/>
                  </a:cubicBezTo>
                  <a:cubicBezTo>
                    <a:pt x="875" y="1652"/>
                    <a:pt x="1014" y="1390"/>
                    <a:pt x="1124" y="1118"/>
                  </a:cubicBezTo>
                  <a:lnTo>
                    <a:pt x="1239" y="839"/>
                  </a:lnTo>
                  <a:lnTo>
                    <a:pt x="1239" y="839"/>
                  </a:lnTo>
                  <a:cubicBezTo>
                    <a:pt x="1245" y="839"/>
                    <a:pt x="1251" y="840"/>
                    <a:pt x="1257" y="840"/>
                  </a:cubicBezTo>
                  <a:cubicBezTo>
                    <a:pt x="1259" y="840"/>
                    <a:pt x="1261" y="840"/>
                    <a:pt x="1262" y="840"/>
                  </a:cubicBezTo>
                  <a:lnTo>
                    <a:pt x="1262" y="840"/>
                  </a:lnTo>
                  <a:cubicBezTo>
                    <a:pt x="1282" y="841"/>
                    <a:pt x="1302" y="841"/>
                    <a:pt x="1322" y="841"/>
                  </a:cubicBezTo>
                  <a:cubicBezTo>
                    <a:pt x="1350" y="841"/>
                    <a:pt x="1378" y="840"/>
                    <a:pt x="1406" y="837"/>
                  </a:cubicBezTo>
                  <a:cubicBezTo>
                    <a:pt x="1583" y="820"/>
                    <a:pt x="1754" y="760"/>
                    <a:pt x="1914" y="683"/>
                  </a:cubicBezTo>
                  <a:cubicBezTo>
                    <a:pt x="2033" y="624"/>
                    <a:pt x="2146" y="556"/>
                    <a:pt x="2251" y="477"/>
                  </a:cubicBezTo>
                  <a:lnTo>
                    <a:pt x="2251" y="477"/>
                  </a:lnTo>
                  <a:cubicBezTo>
                    <a:pt x="2202" y="508"/>
                    <a:pt x="2153" y="537"/>
                    <a:pt x="2103" y="567"/>
                  </a:cubicBezTo>
                  <a:cubicBezTo>
                    <a:pt x="1949" y="653"/>
                    <a:pt x="1790" y="728"/>
                    <a:pt x="1623" y="781"/>
                  </a:cubicBezTo>
                  <a:cubicBezTo>
                    <a:pt x="1507" y="816"/>
                    <a:pt x="1385" y="839"/>
                    <a:pt x="1262" y="840"/>
                  </a:cubicBezTo>
                  <a:lnTo>
                    <a:pt x="1262" y="840"/>
                  </a:lnTo>
                  <a:cubicBezTo>
                    <a:pt x="1255" y="839"/>
                    <a:pt x="1247" y="839"/>
                    <a:pt x="1239" y="838"/>
                  </a:cubicBezTo>
                  <a:lnTo>
                    <a:pt x="1239" y="839"/>
                  </a:lnTo>
                  <a:lnTo>
                    <a:pt x="1239" y="839"/>
                  </a:lnTo>
                  <a:cubicBezTo>
                    <a:pt x="1238" y="839"/>
                    <a:pt x="1238" y="839"/>
                    <a:pt x="1238" y="839"/>
                  </a:cubicBezTo>
                  <a:cubicBezTo>
                    <a:pt x="1282" y="733"/>
                    <a:pt x="1330" y="625"/>
                    <a:pt x="1381" y="524"/>
                  </a:cubicBezTo>
                  <a:cubicBezTo>
                    <a:pt x="1478" y="329"/>
                    <a:pt x="1600" y="147"/>
                    <a:pt x="176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6" name="Google Shape;2686;p25"/>
            <p:cNvSpPr/>
            <p:nvPr/>
          </p:nvSpPr>
          <p:spPr>
            <a:xfrm>
              <a:off x="3566550" y="925775"/>
              <a:ext cx="23075" cy="50750"/>
            </a:xfrm>
            <a:custGeom>
              <a:avLst/>
              <a:gdLst/>
              <a:ahLst/>
              <a:cxnLst/>
              <a:rect l="l" t="t" r="r" b="b"/>
              <a:pathLst>
                <a:path w="923" h="2030" extrusionOk="0">
                  <a:moveTo>
                    <a:pt x="923" y="0"/>
                  </a:moveTo>
                  <a:cubicBezTo>
                    <a:pt x="892" y="114"/>
                    <a:pt x="859" y="225"/>
                    <a:pt x="819" y="335"/>
                  </a:cubicBezTo>
                  <a:cubicBezTo>
                    <a:pt x="758" y="502"/>
                    <a:pt x="684" y="665"/>
                    <a:pt x="599" y="820"/>
                  </a:cubicBezTo>
                  <a:cubicBezTo>
                    <a:pt x="541" y="928"/>
                    <a:pt x="475" y="1028"/>
                    <a:pt x="407" y="1127"/>
                  </a:cubicBezTo>
                  <a:cubicBezTo>
                    <a:pt x="374" y="1099"/>
                    <a:pt x="343" y="1069"/>
                    <a:pt x="312" y="1039"/>
                  </a:cubicBezTo>
                  <a:cubicBezTo>
                    <a:pt x="263" y="986"/>
                    <a:pt x="218" y="934"/>
                    <a:pt x="178" y="875"/>
                  </a:cubicBezTo>
                  <a:cubicBezTo>
                    <a:pt x="137" y="817"/>
                    <a:pt x="113" y="751"/>
                    <a:pt x="96" y="683"/>
                  </a:cubicBezTo>
                  <a:cubicBezTo>
                    <a:pt x="70" y="581"/>
                    <a:pt x="53" y="475"/>
                    <a:pt x="0" y="381"/>
                  </a:cubicBezTo>
                  <a:lnTo>
                    <a:pt x="0" y="381"/>
                  </a:lnTo>
                  <a:cubicBezTo>
                    <a:pt x="19" y="424"/>
                    <a:pt x="31" y="469"/>
                    <a:pt x="42" y="513"/>
                  </a:cubicBezTo>
                  <a:cubicBezTo>
                    <a:pt x="59" y="581"/>
                    <a:pt x="70" y="650"/>
                    <a:pt x="88" y="720"/>
                  </a:cubicBezTo>
                  <a:cubicBezTo>
                    <a:pt x="108" y="789"/>
                    <a:pt x="144" y="855"/>
                    <a:pt x="186" y="910"/>
                  </a:cubicBezTo>
                  <a:cubicBezTo>
                    <a:pt x="249" y="995"/>
                    <a:pt x="327" y="1065"/>
                    <a:pt x="408" y="1129"/>
                  </a:cubicBezTo>
                  <a:cubicBezTo>
                    <a:pt x="376" y="1176"/>
                    <a:pt x="345" y="1222"/>
                    <a:pt x="311" y="1268"/>
                  </a:cubicBezTo>
                  <a:cubicBezTo>
                    <a:pt x="236" y="1379"/>
                    <a:pt x="164" y="1500"/>
                    <a:pt x="131" y="1633"/>
                  </a:cubicBezTo>
                  <a:cubicBezTo>
                    <a:pt x="97" y="1764"/>
                    <a:pt x="101" y="1912"/>
                    <a:pt x="168" y="2030"/>
                  </a:cubicBezTo>
                  <a:cubicBezTo>
                    <a:pt x="113" y="1926"/>
                    <a:pt x="104" y="1802"/>
                    <a:pt x="128" y="1688"/>
                  </a:cubicBezTo>
                  <a:cubicBezTo>
                    <a:pt x="162" y="1511"/>
                    <a:pt x="267" y="1359"/>
                    <a:pt x="371" y="1213"/>
                  </a:cubicBezTo>
                  <a:cubicBezTo>
                    <a:pt x="477" y="1068"/>
                    <a:pt x="575" y="915"/>
                    <a:pt x="657" y="753"/>
                  </a:cubicBezTo>
                  <a:cubicBezTo>
                    <a:pt x="777" y="514"/>
                    <a:pt x="869" y="261"/>
                    <a:pt x="923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7" name="Google Shape;2687;p25"/>
            <p:cNvSpPr/>
            <p:nvPr/>
          </p:nvSpPr>
          <p:spPr>
            <a:xfrm>
              <a:off x="3532225" y="977150"/>
              <a:ext cx="37800" cy="21850"/>
            </a:xfrm>
            <a:custGeom>
              <a:avLst/>
              <a:gdLst/>
              <a:ahLst/>
              <a:cxnLst/>
              <a:rect l="l" t="t" r="r" b="b"/>
              <a:pathLst>
                <a:path w="1512" h="874" extrusionOk="0">
                  <a:moveTo>
                    <a:pt x="1" y="0"/>
                  </a:moveTo>
                  <a:lnTo>
                    <a:pt x="1" y="0"/>
                  </a:lnTo>
                  <a:cubicBezTo>
                    <a:pt x="35" y="90"/>
                    <a:pt x="112" y="153"/>
                    <a:pt x="198" y="191"/>
                  </a:cubicBezTo>
                  <a:cubicBezTo>
                    <a:pt x="292" y="234"/>
                    <a:pt x="392" y="246"/>
                    <a:pt x="494" y="251"/>
                  </a:cubicBezTo>
                  <a:cubicBezTo>
                    <a:pt x="477" y="289"/>
                    <a:pt x="465" y="317"/>
                    <a:pt x="454" y="343"/>
                  </a:cubicBezTo>
                  <a:cubicBezTo>
                    <a:pt x="397" y="466"/>
                    <a:pt x="362" y="546"/>
                    <a:pt x="317" y="649"/>
                  </a:cubicBezTo>
                  <a:cubicBezTo>
                    <a:pt x="288" y="710"/>
                    <a:pt x="264" y="762"/>
                    <a:pt x="213" y="874"/>
                  </a:cubicBezTo>
                  <a:cubicBezTo>
                    <a:pt x="232" y="843"/>
                    <a:pt x="252" y="813"/>
                    <a:pt x="269" y="781"/>
                  </a:cubicBezTo>
                  <a:cubicBezTo>
                    <a:pt x="324" y="683"/>
                    <a:pt x="372" y="581"/>
                    <a:pt x="412" y="479"/>
                  </a:cubicBezTo>
                  <a:cubicBezTo>
                    <a:pt x="443" y="404"/>
                    <a:pt x="471" y="328"/>
                    <a:pt x="495" y="250"/>
                  </a:cubicBezTo>
                  <a:cubicBezTo>
                    <a:pt x="537" y="251"/>
                    <a:pt x="577" y="252"/>
                    <a:pt x="619" y="252"/>
                  </a:cubicBezTo>
                  <a:cubicBezTo>
                    <a:pt x="759" y="252"/>
                    <a:pt x="900" y="273"/>
                    <a:pt x="1028" y="331"/>
                  </a:cubicBezTo>
                  <a:cubicBezTo>
                    <a:pt x="1224" y="415"/>
                    <a:pt x="1391" y="564"/>
                    <a:pt x="1512" y="742"/>
                  </a:cubicBezTo>
                  <a:cubicBezTo>
                    <a:pt x="1463" y="662"/>
                    <a:pt x="1405" y="589"/>
                    <a:pt x="1338" y="524"/>
                  </a:cubicBezTo>
                  <a:cubicBezTo>
                    <a:pt x="1235" y="422"/>
                    <a:pt x="1113" y="342"/>
                    <a:pt x="977" y="292"/>
                  </a:cubicBezTo>
                  <a:cubicBezTo>
                    <a:pt x="840" y="239"/>
                    <a:pt x="692" y="234"/>
                    <a:pt x="550" y="234"/>
                  </a:cubicBezTo>
                  <a:cubicBezTo>
                    <a:pt x="445" y="233"/>
                    <a:pt x="337" y="230"/>
                    <a:pt x="238" y="195"/>
                  </a:cubicBezTo>
                  <a:cubicBezTo>
                    <a:pt x="140" y="161"/>
                    <a:pt x="45" y="98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8" name="Google Shape;2688;p25"/>
            <p:cNvSpPr/>
            <p:nvPr/>
          </p:nvSpPr>
          <p:spPr>
            <a:xfrm>
              <a:off x="2756450" y="835725"/>
              <a:ext cx="196175" cy="230125"/>
            </a:xfrm>
            <a:custGeom>
              <a:avLst/>
              <a:gdLst/>
              <a:ahLst/>
              <a:cxnLst/>
              <a:rect l="l" t="t" r="r" b="b"/>
              <a:pathLst>
                <a:path w="7847" h="9205" extrusionOk="0">
                  <a:moveTo>
                    <a:pt x="4814" y="1"/>
                  </a:moveTo>
                  <a:cubicBezTo>
                    <a:pt x="4809" y="1"/>
                    <a:pt x="4804" y="2"/>
                    <a:pt x="4799" y="6"/>
                  </a:cubicBezTo>
                  <a:cubicBezTo>
                    <a:pt x="4593" y="204"/>
                    <a:pt x="4388" y="404"/>
                    <a:pt x="4183" y="605"/>
                  </a:cubicBezTo>
                  <a:cubicBezTo>
                    <a:pt x="4179" y="610"/>
                    <a:pt x="4174" y="612"/>
                    <a:pt x="4169" y="612"/>
                  </a:cubicBezTo>
                  <a:cubicBezTo>
                    <a:pt x="4161" y="612"/>
                    <a:pt x="4154" y="608"/>
                    <a:pt x="4150" y="600"/>
                  </a:cubicBezTo>
                  <a:cubicBezTo>
                    <a:pt x="4120" y="544"/>
                    <a:pt x="4090" y="488"/>
                    <a:pt x="4060" y="432"/>
                  </a:cubicBezTo>
                  <a:cubicBezTo>
                    <a:pt x="4057" y="424"/>
                    <a:pt x="4050" y="420"/>
                    <a:pt x="4042" y="420"/>
                  </a:cubicBezTo>
                  <a:cubicBezTo>
                    <a:pt x="4034" y="420"/>
                    <a:pt x="4026" y="425"/>
                    <a:pt x="4022" y="434"/>
                  </a:cubicBezTo>
                  <a:lnTo>
                    <a:pt x="3839" y="874"/>
                  </a:lnTo>
                  <a:cubicBezTo>
                    <a:pt x="3835" y="884"/>
                    <a:pt x="3828" y="888"/>
                    <a:pt x="3820" y="888"/>
                  </a:cubicBezTo>
                  <a:cubicBezTo>
                    <a:pt x="3814" y="888"/>
                    <a:pt x="3808" y="886"/>
                    <a:pt x="3804" y="881"/>
                  </a:cubicBezTo>
                  <a:lnTo>
                    <a:pt x="3653" y="707"/>
                  </a:lnTo>
                  <a:cubicBezTo>
                    <a:pt x="3649" y="702"/>
                    <a:pt x="3643" y="700"/>
                    <a:pt x="3637" y="700"/>
                  </a:cubicBezTo>
                  <a:cubicBezTo>
                    <a:pt x="3629" y="700"/>
                    <a:pt x="3621" y="705"/>
                    <a:pt x="3618" y="714"/>
                  </a:cubicBezTo>
                  <a:cubicBezTo>
                    <a:pt x="3564" y="855"/>
                    <a:pt x="3512" y="997"/>
                    <a:pt x="3460" y="1137"/>
                  </a:cubicBezTo>
                  <a:cubicBezTo>
                    <a:pt x="3457" y="1146"/>
                    <a:pt x="3448" y="1152"/>
                    <a:pt x="3440" y="1152"/>
                  </a:cubicBezTo>
                  <a:cubicBezTo>
                    <a:pt x="3435" y="1152"/>
                    <a:pt x="3430" y="1150"/>
                    <a:pt x="3427" y="1146"/>
                  </a:cubicBezTo>
                  <a:cubicBezTo>
                    <a:pt x="3337" y="1070"/>
                    <a:pt x="3251" y="993"/>
                    <a:pt x="3161" y="917"/>
                  </a:cubicBezTo>
                  <a:cubicBezTo>
                    <a:pt x="3158" y="914"/>
                    <a:pt x="3153" y="913"/>
                    <a:pt x="3148" y="913"/>
                  </a:cubicBezTo>
                  <a:cubicBezTo>
                    <a:pt x="3140" y="913"/>
                    <a:pt x="3132" y="917"/>
                    <a:pt x="3128" y="925"/>
                  </a:cubicBezTo>
                  <a:cubicBezTo>
                    <a:pt x="3044" y="1114"/>
                    <a:pt x="2962" y="1306"/>
                    <a:pt x="2879" y="1497"/>
                  </a:cubicBezTo>
                  <a:cubicBezTo>
                    <a:pt x="2875" y="1506"/>
                    <a:pt x="2867" y="1510"/>
                    <a:pt x="2859" y="1510"/>
                  </a:cubicBezTo>
                  <a:cubicBezTo>
                    <a:pt x="2853" y="1510"/>
                    <a:pt x="2847" y="1508"/>
                    <a:pt x="2842" y="1502"/>
                  </a:cubicBezTo>
                  <a:cubicBezTo>
                    <a:pt x="2744" y="1371"/>
                    <a:pt x="2648" y="1240"/>
                    <a:pt x="2550" y="1111"/>
                  </a:cubicBezTo>
                  <a:cubicBezTo>
                    <a:pt x="2546" y="1105"/>
                    <a:pt x="2540" y="1102"/>
                    <a:pt x="2534" y="1102"/>
                  </a:cubicBezTo>
                  <a:cubicBezTo>
                    <a:pt x="2525" y="1102"/>
                    <a:pt x="2517" y="1107"/>
                    <a:pt x="2513" y="1117"/>
                  </a:cubicBezTo>
                  <a:cubicBezTo>
                    <a:pt x="2469" y="1347"/>
                    <a:pt x="2426" y="1578"/>
                    <a:pt x="2385" y="1809"/>
                  </a:cubicBezTo>
                  <a:cubicBezTo>
                    <a:pt x="2381" y="1819"/>
                    <a:pt x="2373" y="1824"/>
                    <a:pt x="2365" y="1824"/>
                  </a:cubicBezTo>
                  <a:cubicBezTo>
                    <a:pt x="2358" y="1824"/>
                    <a:pt x="2351" y="1821"/>
                    <a:pt x="2347" y="1814"/>
                  </a:cubicBezTo>
                  <a:cubicBezTo>
                    <a:pt x="2279" y="1742"/>
                    <a:pt x="2213" y="1671"/>
                    <a:pt x="2148" y="1600"/>
                  </a:cubicBezTo>
                  <a:cubicBezTo>
                    <a:pt x="2144" y="1592"/>
                    <a:pt x="2138" y="1589"/>
                    <a:pt x="2131" y="1589"/>
                  </a:cubicBezTo>
                  <a:cubicBezTo>
                    <a:pt x="2120" y="1589"/>
                    <a:pt x="2108" y="1599"/>
                    <a:pt x="2108" y="1613"/>
                  </a:cubicBezTo>
                  <a:cubicBezTo>
                    <a:pt x="2118" y="1889"/>
                    <a:pt x="2126" y="2164"/>
                    <a:pt x="2137" y="2438"/>
                  </a:cubicBezTo>
                  <a:cubicBezTo>
                    <a:pt x="2138" y="2452"/>
                    <a:pt x="2127" y="2461"/>
                    <a:pt x="2115" y="2461"/>
                  </a:cubicBezTo>
                  <a:cubicBezTo>
                    <a:pt x="2110" y="2461"/>
                    <a:pt x="2104" y="2459"/>
                    <a:pt x="2100" y="2454"/>
                  </a:cubicBezTo>
                  <a:cubicBezTo>
                    <a:pt x="1967" y="2287"/>
                    <a:pt x="1837" y="2120"/>
                    <a:pt x="1706" y="1951"/>
                  </a:cubicBezTo>
                  <a:cubicBezTo>
                    <a:pt x="1702" y="1945"/>
                    <a:pt x="1696" y="1943"/>
                    <a:pt x="1690" y="1943"/>
                  </a:cubicBezTo>
                  <a:cubicBezTo>
                    <a:pt x="1683" y="1943"/>
                    <a:pt x="1675" y="1947"/>
                    <a:pt x="1671" y="1955"/>
                  </a:cubicBezTo>
                  <a:lnTo>
                    <a:pt x="1580" y="2115"/>
                  </a:lnTo>
                  <a:cubicBezTo>
                    <a:pt x="1575" y="2122"/>
                    <a:pt x="1568" y="2126"/>
                    <a:pt x="1561" y="2126"/>
                  </a:cubicBezTo>
                  <a:cubicBezTo>
                    <a:pt x="1556" y="2126"/>
                    <a:pt x="1551" y="2124"/>
                    <a:pt x="1547" y="2120"/>
                  </a:cubicBezTo>
                  <a:cubicBezTo>
                    <a:pt x="1450" y="2022"/>
                    <a:pt x="1353" y="1924"/>
                    <a:pt x="1257" y="1826"/>
                  </a:cubicBezTo>
                  <a:cubicBezTo>
                    <a:pt x="1253" y="1822"/>
                    <a:pt x="1247" y="1820"/>
                    <a:pt x="1242" y="1820"/>
                  </a:cubicBezTo>
                  <a:cubicBezTo>
                    <a:pt x="1232" y="1820"/>
                    <a:pt x="1223" y="1827"/>
                    <a:pt x="1221" y="1838"/>
                  </a:cubicBezTo>
                  <a:cubicBezTo>
                    <a:pt x="1208" y="1895"/>
                    <a:pt x="1196" y="1952"/>
                    <a:pt x="1181" y="2010"/>
                  </a:cubicBezTo>
                  <a:cubicBezTo>
                    <a:pt x="1179" y="2020"/>
                    <a:pt x="1169" y="2027"/>
                    <a:pt x="1160" y="2027"/>
                  </a:cubicBezTo>
                  <a:cubicBezTo>
                    <a:pt x="1156" y="2027"/>
                    <a:pt x="1153" y="2026"/>
                    <a:pt x="1150" y="2024"/>
                  </a:cubicBezTo>
                  <a:cubicBezTo>
                    <a:pt x="963" y="1893"/>
                    <a:pt x="775" y="1761"/>
                    <a:pt x="586" y="1628"/>
                  </a:cubicBezTo>
                  <a:cubicBezTo>
                    <a:pt x="583" y="1626"/>
                    <a:pt x="580" y="1625"/>
                    <a:pt x="576" y="1625"/>
                  </a:cubicBezTo>
                  <a:cubicBezTo>
                    <a:pt x="562" y="1625"/>
                    <a:pt x="550" y="1643"/>
                    <a:pt x="558" y="1659"/>
                  </a:cubicBezTo>
                  <a:cubicBezTo>
                    <a:pt x="605" y="1818"/>
                    <a:pt x="654" y="1979"/>
                    <a:pt x="701" y="2137"/>
                  </a:cubicBezTo>
                  <a:cubicBezTo>
                    <a:pt x="708" y="2152"/>
                    <a:pt x="697" y="2171"/>
                    <a:pt x="682" y="2171"/>
                  </a:cubicBezTo>
                  <a:cubicBezTo>
                    <a:pt x="680" y="2171"/>
                    <a:pt x="679" y="2170"/>
                    <a:pt x="677" y="2170"/>
                  </a:cubicBezTo>
                  <a:cubicBezTo>
                    <a:pt x="630" y="2159"/>
                    <a:pt x="585" y="2148"/>
                    <a:pt x="541" y="2137"/>
                  </a:cubicBezTo>
                  <a:cubicBezTo>
                    <a:pt x="540" y="2137"/>
                    <a:pt x="538" y="2136"/>
                    <a:pt x="537" y="2136"/>
                  </a:cubicBezTo>
                  <a:cubicBezTo>
                    <a:pt x="521" y="2136"/>
                    <a:pt x="508" y="2156"/>
                    <a:pt x="518" y="2172"/>
                  </a:cubicBezTo>
                  <a:cubicBezTo>
                    <a:pt x="579" y="2270"/>
                    <a:pt x="639" y="2367"/>
                    <a:pt x="700" y="2465"/>
                  </a:cubicBezTo>
                  <a:cubicBezTo>
                    <a:pt x="709" y="2478"/>
                    <a:pt x="700" y="2498"/>
                    <a:pt x="684" y="2500"/>
                  </a:cubicBezTo>
                  <a:cubicBezTo>
                    <a:pt x="566" y="2516"/>
                    <a:pt x="447" y="2532"/>
                    <a:pt x="328" y="2549"/>
                  </a:cubicBezTo>
                  <a:cubicBezTo>
                    <a:pt x="311" y="2550"/>
                    <a:pt x="304" y="2571"/>
                    <a:pt x="312" y="2586"/>
                  </a:cubicBezTo>
                  <a:cubicBezTo>
                    <a:pt x="437" y="2764"/>
                    <a:pt x="561" y="2942"/>
                    <a:pt x="685" y="3119"/>
                  </a:cubicBezTo>
                  <a:cubicBezTo>
                    <a:pt x="695" y="3133"/>
                    <a:pt x="688" y="3153"/>
                    <a:pt x="672" y="3156"/>
                  </a:cubicBezTo>
                  <a:cubicBezTo>
                    <a:pt x="537" y="3179"/>
                    <a:pt x="402" y="3200"/>
                    <a:pt x="267" y="3223"/>
                  </a:cubicBezTo>
                  <a:cubicBezTo>
                    <a:pt x="251" y="3227"/>
                    <a:pt x="243" y="3245"/>
                    <a:pt x="251" y="3259"/>
                  </a:cubicBezTo>
                  <a:cubicBezTo>
                    <a:pt x="304" y="3340"/>
                    <a:pt x="447" y="3561"/>
                    <a:pt x="429" y="3561"/>
                  </a:cubicBezTo>
                  <a:cubicBezTo>
                    <a:pt x="429" y="3561"/>
                    <a:pt x="429" y="3561"/>
                    <a:pt x="429" y="3561"/>
                  </a:cubicBezTo>
                  <a:cubicBezTo>
                    <a:pt x="427" y="3561"/>
                    <a:pt x="426" y="3560"/>
                    <a:pt x="424" y="3560"/>
                  </a:cubicBezTo>
                  <a:cubicBezTo>
                    <a:pt x="392" y="3560"/>
                    <a:pt x="243" y="3590"/>
                    <a:pt x="170" y="3606"/>
                  </a:cubicBezTo>
                  <a:cubicBezTo>
                    <a:pt x="153" y="3608"/>
                    <a:pt x="147" y="3632"/>
                    <a:pt x="158" y="3644"/>
                  </a:cubicBezTo>
                  <a:cubicBezTo>
                    <a:pt x="272" y="3767"/>
                    <a:pt x="386" y="3890"/>
                    <a:pt x="501" y="4012"/>
                  </a:cubicBezTo>
                  <a:cubicBezTo>
                    <a:pt x="513" y="4026"/>
                    <a:pt x="506" y="4049"/>
                    <a:pt x="487" y="4050"/>
                  </a:cubicBezTo>
                  <a:cubicBezTo>
                    <a:pt x="361" y="4062"/>
                    <a:pt x="236" y="4075"/>
                    <a:pt x="111" y="4089"/>
                  </a:cubicBezTo>
                  <a:cubicBezTo>
                    <a:pt x="92" y="4090"/>
                    <a:pt x="85" y="4115"/>
                    <a:pt x="97" y="4127"/>
                  </a:cubicBezTo>
                  <a:cubicBezTo>
                    <a:pt x="296" y="4304"/>
                    <a:pt x="497" y="4482"/>
                    <a:pt x="696" y="4658"/>
                  </a:cubicBezTo>
                  <a:cubicBezTo>
                    <a:pt x="709" y="4672"/>
                    <a:pt x="701" y="4696"/>
                    <a:pt x="682" y="4696"/>
                  </a:cubicBezTo>
                  <a:cubicBezTo>
                    <a:pt x="681" y="4696"/>
                    <a:pt x="680" y="4696"/>
                    <a:pt x="679" y="4696"/>
                  </a:cubicBezTo>
                  <a:cubicBezTo>
                    <a:pt x="490" y="4707"/>
                    <a:pt x="299" y="4717"/>
                    <a:pt x="109" y="4729"/>
                  </a:cubicBezTo>
                  <a:cubicBezTo>
                    <a:pt x="109" y="4729"/>
                    <a:pt x="108" y="4729"/>
                    <a:pt x="108" y="4729"/>
                  </a:cubicBezTo>
                  <a:cubicBezTo>
                    <a:pt x="91" y="4729"/>
                    <a:pt x="80" y="4748"/>
                    <a:pt x="88" y="4763"/>
                  </a:cubicBezTo>
                  <a:cubicBezTo>
                    <a:pt x="169" y="4917"/>
                    <a:pt x="250" y="5071"/>
                    <a:pt x="331" y="5224"/>
                  </a:cubicBezTo>
                  <a:cubicBezTo>
                    <a:pt x="337" y="5237"/>
                    <a:pt x="333" y="5252"/>
                    <a:pt x="321" y="5257"/>
                  </a:cubicBezTo>
                  <a:cubicBezTo>
                    <a:pt x="219" y="5301"/>
                    <a:pt x="119" y="5347"/>
                    <a:pt x="19" y="5393"/>
                  </a:cubicBezTo>
                  <a:cubicBezTo>
                    <a:pt x="3" y="5401"/>
                    <a:pt x="0" y="5426"/>
                    <a:pt x="19" y="5435"/>
                  </a:cubicBezTo>
                  <a:lnTo>
                    <a:pt x="492" y="5640"/>
                  </a:lnTo>
                  <a:cubicBezTo>
                    <a:pt x="502" y="5645"/>
                    <a:pt x="507" y="5659"/>
                    <a:pt x="502" y="5671"/>
                  </a:cubicBezTo>
                  <a:cubicBezTo>
                    <a:pt x="451" y="5778"/>
                    <a:pt x="398" y="5885"/>
                    <a:pt x="347" y="5991"/>
                  </a:cubicBezTo>
                  <a:cubicBezTo>
                    <a:pt x="340" y="6005"/>
                    <a:pt x="347" y="6019"/>
                    <a:pt x="360" y="6023"/>
                  </a:cubicBezTo>
                  <a:cubicBezTo>
                    <a:pt x="541" y="6066"/>
                    <a:pt x="721" y="6109"/>
                    <a:pt x="900" y="6152"/>
                  </a:cubicBezTo>
                  <a:cubicBezTo>
                    <a:pt x="915" y="6154"/>
                    <a:pt x="922" y="6175"/>
                    <a:pt x="911" y="6187"/>
                  </a:cubicBezTo>
                  <a:lnTo>
                    <a:pt x="759" y="6389"/>
                  </a:lnTo>
                  <a:cubicBezTo>
                    <a:pt x="749" y="6402"/>
                    <a:pt x="756" y="6422"/>
                    <a:pt x="771" y="6423"/>
                  </a:cubicBezTo>
                  <a:cubicBezTo>
                    <a:pt x="996" y="6464"/>
                    <a:pt x="1220" y="6505"/>
                    <a:pt x="1444" y="6544"/>
                  </a:cubicBezTo>
                  <a:cubicBezTo>
                    <a:pt x="1466" y="6549"/>
                    <a:pt x="1467" y="6580"/>
                    <a:pt x="1448" y="6587"/>
                  </a:cubicBezTo>
                  <a:cubicBezTo>
                    <a:pt x="1266" y="6652"/>
                    <a:pt x="1088" y="6716"/>
                    <a:pt x="908" y="6780"/>
                  </a:cubicBezTo>
                  <a:cubicBezTo>
                    <a:pt x="891" y="6786"/>
                    <a:pt x="887" y="6811"/>
                    <a:pt x="903" y="6821"/>
                  </a:cubicBezTo>
                  <a:cubicBezTo>
                    <a:pt x="1001" y="6878"/>
                    <a:pt x="1275" y="7017"/>
                    <a:pt x="1633" y="7017"/>
                  </a:cubicBezTo>
                  <a:cubicBezTo>
                    <a:pt x="1731" y="7017"/>
                    <a:pt x="1834" y="7007"/>
                    <a:pt x="1942" y="6982"/>
                  </a:cubicBezTo>
                  <a:cubicBezTo>
                    <a:pt x="1943" y="6982"/>
                    <a:pt x="1945" y="6982"/>
                    <a:pt x="1947" y="6982"/>
                  </a:cubicBezTo>
                  <a:cubicBezTo>
                    <a:pt x="1963" y="6982"/>
                    <a:pt x="1973" y="7004"/>
                    <a:pt x="1960" y="7019"/>
                  </a:cubicBezTo>
                  <a:cubicBezTo>
                    <a:pt x="1884" y="7098"/>
                    <a:pt x="1810" y="7178"/>
                    <a:pt x="1736" y="7257"/>
                  </a:cubicBezTo>
                  <a:cubicBezTo>
                    <a:pt x="1724" y="7271"/>
                    <a:pt x="1731" y="7294"/>
                    <a:pt x="1748" y="7295"/>
                  </a:cubicBezTo>
                  <a:cubicBezTo>
                    <a:pt x="1769" y="7297"/>
                    <a:pt x="1796" y="7298"/>
                    <a:pt x="1829" y="7298"/>
                  </a:cubicBezTo>
                  <a:cubicBezTo>
                    <a:pt x="2028" y="7298"/>
                    <a:pt x="2418" y="7248"/>
                    <a:pt x="2639" y="6890"/>
                  </a:cubicBezTo>
                  <a:cubicBezTo>
                    <a:pt x="2917" y="6442"/>
                    <a:pt x="2715" y="5737"/>
                    <a:pt x="3293" y="5737"/>
                  </a:cubicBezTo>
                  <a:cubicBezTo>
                    <a:pt x="3350" y="5737"/>
                    <a:pt x="3415" y="5744"/>
                    <a:pt x="3489" y="5759"/>
                  </a:cubicBezTo>
                  <a:cubicBezTo>
                    <a:pt x="3490" y="5759"/>
                    <a:pt x="3492" y="5759"/>
                    <a:pt x="3493" y="5760"/>
                  </a:cubicBezTo>
                  <a:cubicBezTo>
                    <a:pt x="3345" y="6405"/>
                    <a:pt x="3034" y="6609"/>
                    <a:pt x="3076" y="7486"/>
                  </a:cubicBezTo>
                  <a:cubicBezTo>
                    <a:pt x="3114" y="8242"/>
                    <a:pt x="2851" y="8494"/>
                    <a:pt x="2714" y="9072"/>
                  </a:cubicBezTo>
                  <a:cubicBezTo>
                    <a:pt x="2698" y="9133"/>
                    <a:pt x="2738" y="9194"/>
                    <a:pt x="2798" y="9204"/>
                  </a:cubicBezTo>
                  <a:cubicBezTo>
                    <a:pt x="2803" y="9204"/>
                    <a:pt x="2808" y="9205"/>
                    <a:pt x="2814" y="9205"/>
                  </a:cubicBezTo>
                  <a:cubicBezTo>
                    <a:pt x="2862" y="9205"/>
                    <a:pt x="2906" y="9169"/>
                    <a:pt x="2917" y="9119"/>
                  </a:cubicBezTo>
                  <a:cubicBezTo>
                    <a:pt x="3037" y="8566"/>
                    <a:pt x="3306" y="8268"/>
                    <a:pt x="3247" y="7474"/>
                  </a:cubicBezTo>
                  <a:cubicBezTo>
                    <a:pt x="3189" y="6641"/>
                    <a:pt x="3481" y="6466"/>
                    <a:pt x="3620" y="5792"/>
                  </a:cubicBezTo>
                  <a:cubicBezTo>
                    <a:pt x="4243" y="5995"/>
                    <a:pt x="3755" y="6585"/>
                    <a:pt x="3859" y="7118"/>
                  </a:cubicBezTo>
                  <a:cubicBezTo>
                    <a:pt x="3950" y="7593"/>
                    <a:pt x="4408" y="7760"/>
                    <a:pt x="4548" y="7801"/>
                  </a:cubicBezTo>
                  <a:cubicBezTo>
                    <a:pt x="4550" y="7801"/>
                    <a:pt x="4552" y="7801"/>
                    <a:pt x="4554" y="7801"/>
                  </a:cubicBezTo>
                  <a:cubicBezTo>
                    <a:pt x="4569" y="7801"/>
                    <a:pt x="4579" y="7785"/>
                    <a:pt x="4573" y="7772"/>
                  </a:cubicBezTo>
                  <a:cubicBezTo>
                    <a:pt x="4530" y="7675"/>
                    <a:pt x="4489" y="7577"/>
                    <a:pt x="4446" y="7476"/>
                  </a:cubicBezTo>
                  <a:cubicBezTo>
                    <a:pt x="4440" y="7461"/>
                    <a:pt x="4452" y="7446"/>
                    <a:pt x="4465" y="7446"/>
                  </a:cubicBezTo>
                  <a:cubicBezTo>
                    <a:pt x="4469" y="7446"/>
                    <a:pt x="4473" y="7447"/>
                    <a:pt x="4476" y="7449"/>
                  </a:cubicBezTo>
                  <a:cubicBezTo>
                    <a:pt x="4771" y="7643"/>
                    <a:pt x="5078" y="7684"/>
                    <a:pt x="5287" y="7684"/>
                  </a:cubicBezTo>
                  <a:cubicBezTo>
                    <a:pt x="5383" y="7684"/>
                    <a:pt x="5459" y="7675"/>
                    <a:pt x="5504" y="7668"/>
                  </a:cubicBezTo>
                  <a:cubicBezTo>
                    <a:pt x="5522" y="7665"/>
                    <a:pt x="5528" y="7642"/>
                    <a:pt x="5514" y="7629"/>
                  </a:cubicBezTo>
                  <a:lnTo>
                    <a:pt x="5077" y="7267"/>
                  </a:lnTo>
                  <a:cubicBezTo>
                    <a:pt x="5062" y="7255"/>
                    <a:pt x="5072" y="7229"/>
                    <a:pt x="5090" y="7229"/>
                  </a:cubicBezTo>
                  <a:cubicBezTo>
                    <a:pt x="5092" y="7229"/>
                    <a:pt x="5093" y="7229"/>
                    <a:pt x="5094" y="7229"/>
                  </a:cubicBezTo>
                  <a:cubicBezTo>
                    <a:pt x="5318" y="7273"/>
                    <a:pt x="5541" y="7316"/>
                    <a:pt x="5766" y="7360"/>
                  </a:cubicBezTo>
                  <a:cubicBezTo>
                    <a:pt x="5767" y="7361"/>
                    <a:pt x="5769" y="7361"/>
                    <a:pt x="5770" y="7361"/>
                  </a:cubicBezTo>
                  <a:cubicBezTo>
                    <a:pt x="5783" y="7361"/>
                    <a:pt x="5794" y="7346"/>
                    <a:pt x="5790" y="7333"/>
                  </a:cubicBezTo>
                  <a:cubicBezTo>
                    <a:pt x="5767" y="7255"/>
                    <a:pt x="5745" y="7177"/>
                    <a:pt x="5719" y="7101"/>
                  </a:cubicBezTo>
                  <a:cubicBezTo>
                    <a:pt x="5716" y="7086"/>
                    <a:pt x="5727" y="7073"/>
                    <a:pt x="5741" y="7073"/>
                  </a:cubicBezTo>
                  <a:cubicBezTo>
                    <a:pt x="5741" y="7073"/>
                    <a:pt x="5742" y="7073"/>
                    <a:pt x="5742" y="7073"/>
                  </a:cubicBezTo>
                  <a:cubicBezTo>
                    <a:pt x="5926" y="7100"/>
                    <a:pt x="6109" y="7127"/>
                    <a:pt x="6292" y="7152"/>
                  </a:cubicBezTo>
                  <a:cubicBezTo>
                    <a:pt x="6293" y="7152"/>
                    <a:pt x="6294" y="7153"/>
                    <a:pt x="6295" y="7153"/>
                  </a:cubicBezTo>
                  <a:cubicBezTo>
                    <a:pt x="6307" y="7153"/>
                    <a:pt x="6317" y="7142"/>
                    <a:pt x="6316" y="7130"/>
                  </a:cubicBezTo>
                  <a:cubicBezTo>
                    <a:pt x="6306" y="7018"/>
                    <a:pt x="6296" y="6906"/>
                    <a:pt x="6287" y="6795"/>
                  </a:cubicBezTo>
                  <a:cubicBezTo>
                    <a:pt x="6285" y="6783"/>
                    <a:pt x="6296" y="6772"/>
                    <a:pt x="6309" y="6772"/>
                  </a:cubicBezTo>
                  <a:cubicBezTo>
                    <a:pt x="6480" y="6771"/>
                    <a:pt x="6651" y="6767"/>
                    <a:pt x="6822" y="6766"/>
                  </a:cubicBezTo>
                  <a:cubicBezTo>
                    <a:pt x="6841" y="6766"/>
                    <a:pt x="6849" y="6742"/>
                    <a:pt x="6837" y="6729"/>
                  </a:cubicBezTo>
                  <a:cubicBezTo>
                    <a:pt x="6761" y="6653"/>
                    <a:pt x="6684" y="6577"/>
                    <a:pt x="6608" y="6501"/>
                  </a:cubicBezTo>
                  <a:cubicBezTo>
                    <a:pt x="6599" y="6492"/>
                    <a:pt x="6601" y="6477"/>
                    <a:pt x="6610" y="6470"/>
                  </a:cubicBezTo>
                  <a:cubicBezTo>
                    <a:pt x="6742" y="6367"/>
                    <a:pt x="6874" y="6264"/>
                    <a:pt x="7007" y="6164"/>
                  </a:cubicBezTo>
                  <a:cubicBezTo>
                    <a:pt x="7021" y="6153"/>
                    <a:pt x="7017" y="6131"/>
                    <a:pt x="7001" y="6127"/>
                  </a:cubicBezTo>
                  <a:cubicBezTo>
                    <a:pt x="6830" y="6045"/>
                    <a:pt x="6659" y="5963"/>
                    <a:pt x="6487" y="5882"/>
                  </a:cubicBezTo>
                  <a:cubicBezTo>
                    <a:pt x="6469" y="5876"/>
                    <a:pt x="6468" y="5849"/>
                    <a:pt x="6486" y="5842"/>
                  </a:cubicBezTo>
                  <a:cubicBezTo>
                    <a:pt x="6738" y="5766"/>
                    <a:pt x="6990" y="5693"/>
                    <a:pt x="7243" y="5617"/>
                  </a:cubicBezTo>
                  <a:cubicBezTo>
                    <a:pt x="7259" y="5611"/>
                    <a:pt x="7260" y="5589"/>
                    <a:pt x="7246" y="5579"/>
                  </a:cubicBezTo>
                  <a:cubicBezTo>
                    <a:pt x="7136" y="5519"/>
                    <a:pt x="7026" y="5462"/>
                    <a:pt x="6915" y="5402"/>
                  </a:cubicBezTo>
                  <a:cubicBezTo>
                    <a:pt x="6900" y="5393"/>
                    <a:pt x="6902" y="5370"/>
                    <a:pt x="6918" y="5364"/>
                  </a:cubicBezTo>
                  <a:lnTo>
                    <a:pt x="7377" y="5185"/>
                  </a:lnTo>
                  <a:cubicBezTo>
                    <a:pt x="7393" y="5179"/>
                    <a:pt x="7395" y="5157"/>
                    <a:pt x="7382" y="5149"/>
                  </a:cubicBezTo>
                  <a:cubicBezTo>
                    <a:pt x="7318" y="5106"/>
                    <a:pt x="7181" y="5012"/>
                    <a:pt x="7161" y="5009"/>
                  </a:cubicBezTo>
                  <a:cubicBezTo>
                    <a:pt x="7141" y="5004"/>
                    <a:pt x="7363" y="4871"/>
                    <a:pt x="7446" y="4824"/>
                  </a:cubicBezTo>
                  <a:cubicBezTo>
                    <a:pt x="7460" y="4816"/>
                    <a:pt x="7460" y="4796"/>
                    <a:pt x="7446" y="4789"/>
                  </a:cubicBezTo>
                  <a:cubicBezTo>
                    <a:pt x="7331" y="4715"/>
                    <a:pt x="7219" y="4642"/>
                    <a:pt x="7104" y="4567"/>
                  </a:cubicBezTo>
                  <a:cubicBezTo>
                    <a:pt x="7090" y="4558"/>
                    <a:pt x="7092" y="4538"/>
                    <a:pt x="7105" y="4531"/>
                  </a:cubicBezTo>
                  <a:cubicBezTo>
                    <a:pt x="7292" y="4440"/>
                    <a:pt x="7477" y="4342"/>
                    <a:pt x="7663" y="4245"/>
                  </a:cubicBezTo>
                  <a:cubicBezTo>
                    <a:pt x="7678" y="4237"/>
                    <a:pt x="7679" y="4218"/>
                    <a:pt x="7665" y="4208"/>
                  </a:cubicBezTo>
                  <a:lnTo>
                    <a:pt x="7362" y="4019"/>
                  </a:lnTo>
                  <a:cubicBezTo>
                    <a:pt x="7348" y="4011"/>
                    <a:pt x="7348" y="3993"/>
                    <a:pt x="7362" y="3983"/>
                  </a:cubicBezTo>
                  <a:cubicBezTo>
                    <a:pt x="7459" y="3926"/>
                    <a:pt x="7553" y="3871"/>
                    <a:pt x="7649" y="3815"/>
                  </a:cubicBezTo>
                  <a:cubicBezTo>
                    <a:pt x="7667" y="3805"/>
                    <a:pt x="7662" y="3780"/>
                    <a:pt x="7643" y="3776"/>
                  </a:cubicBezTo>
                  <a:cubicBezTo>
                    <a:pt x="7598" y="3766"/>
                    <a:pt x="7552" y="3755"/>
                    <a:pt x="7508" y="3744"/>
                  </a:cubicBezTo>
                  <a:cubicBezTo>
                    <a:pt x="7490" y="3741"/>
                    <a:pt x="7484" y="3719"/>
                    <a:pt x="7498" y="3708"/>
                  </a:cubicBezTo>
                  <a:cubicBezTo>
                    <a:pt x="7608" y="3595"/>
                    <a:pt x="7720" y="3482"/>
                    <a:pt x="7832" y="3371"/>
                  </a:cubicBezTo>
                  <a:cubicBezTo>
                    <a:pt x="7846" y="3359"/>
                    <a:pt x="7838" y="3333"/>
                    <a:pt x="7818" y="3333"/>
                  </a:cubicBezTo>
                  <a:cubicBezTo>
                    <a:pt x="7592" y="3363"/>
                    <a:pt x="7367" y="3393"/>
                    <a:pt x="7141" y="3421"/>
                  </a:cubicBezTo>
                  <a:cubicBezTo>
                    <a:pt x="7127" y="3421"/>
                    <a:pt x="7116" y="3409"/>
                    <a:pt x="7119" y="3396"/>
                  </a:cubicBezTo>
                  <a:cubicBezTo>
                    <a:pt x="7131" y="3342"/>
                    <a:pt x="7143" y="3289"/>
                    <a:pt x="7158" y="3235"/>
                  </a:cubicBezTo>
                  <a:cubicBezTo>
                    <a:pt x="7160" y="3222"/>
                    <a:pt x="7151" y="3209"/>
                    <a:pt x="7137" y="3209"/>
                  </a:cubicBezTo>
                  <a:cubicBezTo>
                    <a:pt x="7135" y="3209"/>
                    <a:pt x="7132" y="3210"/>
                    <a:pt x="7130" y="3211"/>
                  </a:cubicBezTo>
                  <a:cubicBezTo>
                    <a:pt x="7001" y="3252"/>
                    <a:pt x="6871" y="3292"/>
                    <a:pt x="6743" y="3333"/>
                  </a:cubicBezTo>
                  <a:cubicBezTo>
                    <a:pt x="6741" y="3334"/>
                    <a:pt x="6739" y="3334"/>
                    <a:pt x="6736" y="3334"/>
                  </a:cubicBezTo>
                  <a:cubicBezTo>
                    <a:pt x="6726" y="3334"/>
                    <a:pt x="6717" y="3326"/>
                    <a:pt x="6715" y="3315"/>
                  </a:cubicBezTo>
                  <a:cubicBezTo>
                    <a:pt x="6711" y="3256"/>
                    <a:pt x="6706" y="3197"/>
                    <a:pt x="6701" y="3139"/>
                  </a:cubicBezTo>
                  <a:cubicBezTo>
                    <a:pt x="6700" y="3127"/>
                    <a:pt x="6690" y="3119"/>
                    <a:pt x="6680" y="3119"/>
                  </a:cubicBezTo>
                  <a:cubicBezTo>
                    <a:pt x="6677" y="3119"/>
                    <a:pt x="6675" y="3119"/>
                    <a:pt x="6672" y="3120"/>
                  </a:cubicBezTo>
                  <a:cubicBezTo>
                    <a:pt x="6482" y="3206"/>
                    <a:pt x="6292" y="3293"/>
                    <a:pt x="6102" y="3381"/>
                  </a:cubicBezTo>
                  <a:cubicBezTo>
                    <a:pt x="6099" y="3382"/>
                    <a:pt x="6096" y="3383"/>
                    <a:pt x="6093" y="3383"/>
                  </a:cubicBezTo>
                  <a:cubicBezTo>
                    <a:pt x="6079" y="3383"/>
                    <a:pt x="6067" y="3366"/>
                    <a:pt x="6075" y="3350"/>
                  </a:cubicBezTo>
                  <a:cubicBezTo>
                    <a:pt x="6201" y="3118"/>
                    <a:pt x="6332" y="2887"/>
                    <a:pt x="6460" y="2657"/>
                  </a:cubicBezTo>
                  <a:cubicBezTo>
                    <a:pt x="6468" y="2641"/>
                    <a:pt x="6456" y="2625"/>
                    <a:pt x="6442" y="2625"/>
                  </a:cubicBezTo>
                  <a:cubicBezTo>
                    <a:pt x="6438" y="2625"/>
                    <a:pt x="6435" y="2626"/>
                    <a:pt x="6431" y="2629"/>
                  </a:cubicBezTo>
                  <a:cubicBezTo>
                    <a:pt x="6339" y="2660"/>
                    <a:pt x="6249" y="2691"/>
                    <a:pt x="6158" y="2723"/>
                  </a:cubicBezTo>
                  <a:cubicBezTo>
                    <a:pt x="6155" y="2725"/>
                    <a:pt x="6151" y="2726"/>
                    <a:pt x="6147" y="2726"/>
                  </a:cubicBezTo>
                  <a:cubicBezTo>
                    <a:pt x="6136" y="2726"/>
                    <a:pt x="6126" y="2716"/>
                    <a:pt x="6126" y="2702"/>
                  </a:cubicBezTo>
                  <a:cubicBezTo>
                    <a:pt x="6191" y="2484"/>
                    <a:pt x="6255" y="2269"/>
                    <a:pt x="6321" y="2051"/>
                  </a:cubicBezTo>
                  <a:cubicBezTo>
                    <a:pt x="6322" y="2038"/>
                    <a:pt x="6312" y="2028"/>
                    <a:pt x="6300" y="2028"/>
                  </a:cubicBezTo>
                  <a:cubicBezTo>
                    <a:pt x="6297" y="2028"/>
                    <a:pt x="6294" y="2028"/>
                    <a:pt x="6292" y="2029"/>
                  </a:cubicBezTo>
                  <a:cubicBezTo>
                    <a:pt x="6146" y="2096"/>
                    <a:pt x="6002" y="2165"/>
                    <a:pt x="5856" y="2232"/>
                  </a:cubicBezTo>
                  <a:cubicBezTo>
                    <a:pt x="5854" y="2233"/>
                    <a:pt x="5851" y="2234"/>
                    <a:pt x="5848" y="2234"/>
                  </a:cubicBezTo>
                  <a:cubicBezTo>
                    <a:pt x="5837" y="2234"/>
                    <a:pt x="5826" y="2224"/>
                    <a:pt x="5827" y="2210"/>
                  </a:cubicBezTo>
                  <a:cubicBezTo>
                    <a:pt x="5839" y="2008"/>
                    <a:pt x="5852" y="1807"/>
                    <a:pt x="5865" y="1607"/>
                  </a:cubicBezTo>
                  <a:cubicBezTo>
                    <a:pt x="5867" y="1594"/>
                    <a:pt x="5856" y="1583"/>
                    <a:pt x="5844" y="1583"/>
                  </a:cubicBezTo>
                  <a:cubicBezTo>
                    <a:pt x="5842" y="1583"/>
                    <a:pt x="5841" y="1584"/>
                    <a:pt x="5839" y="1584"/>
                  </a:cubicBezTo>
                  <a:cubicBezTo>
                    <a:pt x="5726" y="1608"/>
                    <a:pt x="5613" y="1634"/>
                    <a:pt x="5500" y="1659"/>
                  </a:cubicBezTo>
                  <a:cubicBezTo>
                    <a:pt x="5498" y="1659"/>
                    <a:pt x="5497" y="1659"/>
                    <a:pt x="5495" y="1659"/>
                  </a:cubicBezTo>
                  <a:cubicBezTo>
                    <a:pt x="5482" y="1659"/>
                    <a:pt x="5472" y="1648"/>
                    <a:pt x="5476" y="1634"/>
                  </a:cubicBezTo>
                  <a:cubicBezTo>
                    <a:pt x="5494" y="1487"/>
                    <a:pt x="5514" y="1341"/>
                    <a:pt x="5532" y="1194"/>
                  </a:cubicBezTo>
                  <a:cubicBezTo>
                    <a:pt x="5533" y="1181"/>
                    <a:pt x="5524" y="1169"/>
                    <a:pt x="5511" y="1169"/>
                  </a:cubicBezTo>
                  <a:cubicBezTo>
                    <a:pt x="5509" y="1169"/>
                    <a:pt x="5506" y="1170"/>
                    <a:pt x="5504" y="1170"/>
                  </a:cubicBezTo>
                  <a:cubicBezTo>
                    <a:pt x="5433" y="1197"/>
                    <a:pt x="5361" y="1224"/>
                    <a:pt x="5289" y="1252"/>
                  </a:cubicBezTo>
                  <a:cubicBezTo>
                    <a:pt x="5286" y="1254"/>
                    <a:pt x="5283" y="1254"/>
                    <a:pt x="5281" y="1254"/>
                  </a:cubicBezTo>
                  <a:cubicBezTo>
                    <a:pt x="5269" y="1254"/>
                    <a:pt x="5260" y="1243"/>
                    <a:pt x="5262" y="1229"/>
                  </a:cubicBezTo>
                  <a:cubicBezTo>
                    <a:pt x="5276" y="1073"/>
                    <a:pt x="5292" y="916"/>
                    <a:pt x="5307" y="759"/>
                  </a:cubicBezTo>
                  <a:cubicBezTo>
                    <a:pt x="5308" y="746"/>
                    <a:pt x="5298" y="736"/>
                    <a:pt x="5287" y="736"/>
                  </a:cubicBezTo>
                  <a:cubicBezTo>
                    <a:pt x="5283" y="736"/>
                    <a:pt x="5279" y="737"/>
                    <a:pt x="5275" y="740"/>
                  </a:cubicBezTo>
                  <a:cubicBezTo>
                    <a:pt x="5222" y="775"/>
                    <a:pt x="5170" y="810"/>
                    <a:pt x="5117" y="845"/>
                  </a:cubicBezTo>
                  <a:cubicBezTo>
                    <a:pt x="5114" y="847"/>
                    <a:pt x="5110" y="848"/>
                    <a:pt x="5106" y="848"/>
                  </a:cubicBezTo>
                  <a:cubicBezTo>
                    <a:pt x="5097" y="848"/>
                    <a:pt x="5089" y="843"/>
                    <a:pt x="5085" y="834"/>
                  </a:cubicBezTo>
                  <a:cubicBezTo>
                    <a:pt x="5001" y="563"/>
                    <a:pt x="4917" y="289"/>
                    <a:pt x="4835" y="15"/>
                  </a:cubicBezTo>
                  <a:cubicBezTo>
                    <a:pt x="4833" y="7"/>
                    <a:pt x="4827" y="4"/>
                    <a:pt x="4819" y="1"/>
                  </a:cubicBezTo>
                  <a:cubicBezTo>
                    <a:pt x="4817" y="1"/>
                    <a:pt x="4816" y="1"/>
                    <a:pt x="48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9" name="Google Shape;2689;p25"/>
            <p:cNvSpPr/>
            <p:nvPr/>
          </p:nvSpPr>
          <p:spPr>
            <a:xfrm>
              <a:off x="2777225" y="909075"/>
              <a:ext cx="46650" cy="48350"/>
            </a:xfrm>
            <a:custGeom>
              <a:avLst/>
              <a:gdLst/>
              <a:ahLst/>
              <a:cxnLst/>
              <a:rect l="l" t="t" r="r" b="b"/>
              <a:pathLst>
                <a:path w="1866" h="1934" extrusionOk="0">
                  <a:moveTo>
                    <a:pt x="427" y="0"/>
                  </a:moveTo>
                  <a:lnTo>
                    <a:pt x="427" y="0"/>
                  </a:lnTo>
                  <a:cubicBezTo>
                    <a:pt x="500" y="109"/>
                    <a:pt x="568" y="223"/>
                    <a:pt x="626" y="342"/>
                  </a:cubicBezTo>
                  <a:cubicBezTo>
                    <a:pt x="714" y="520"/>
                    <a:pt x="774" y="711"/>
                    <a:pt x="829" y="904"/>
                  </a:cubicBezTo>
                  <a:cubicBezTo>
                    <a:pt x="848" y="968"/>
                    <a:pt x="871" y="1030"/>
                    <a:pt x="897" y="1094"/>
                  </a:cubicBezTo>
                  <a:cubicBezTo>
                    <a:pt x="849" y="1094"/>
                    <a:pt x="802" y="1094"/>
                    <a:pt x="757" y="1090"/>
                  </a:cubicBezTo>
                  <a:cubicBezTo>
                    <a:pt x="603" y="1082"/>
                    <a:pt x="450" y="1052"/>
                    <a:pt x="305" y="1003"/>
                  </a:cubicBezTo>
                  <a:cubicBezTo>
                    <a:pt x="197" y="967"/>
                    <a:pt x="95" y="917"/>
                    <a:pt x="0" y="851"/>
                  </a:cubicBezTo>
                  <a:lnTo>
                    <a:pt x="0" y="851"/>
                  </a:lnTo>
                  <a:cubicBezTo>
                    <a:pt x="38" y="884"/>
                    <a:pt x="80" y="913"/>
                    <a:pt x="122" y="941"/>
                  </a:cubicBezTo>
                  <a:cubicBezTo>
                    <a:pt x="256" y="1021"/>
                    <a:pt x="405" y="1066"/>
                    <a:pt x="558" y="1085"/>
                  </a:cubicBezTo>
                  <a:cubicBezTo>
                    <a:pt x="628" y="1095"/>
                    <a:pt x="700" y="1100"/>
                    <a:pt x="771" y="1100"/>
                  </a:cubicBezTo>
                  <a:cubicBezTo>
                    <a:pt x="813" y="1100"/>
                    <a:pt x="855" y="1098"/>
                    <a:pt x="897" y="1095"/>
                  </a:cubicBezTo>
                  <a:cubicBezTo>
                    <a:pt x="948" y="1219"/>
                    <a:pt x="1017" y="1339"/>
                    <a:pt x="1112" y="1433"/>
                  </a:cubicBezTo>
                  <a:cubicBezTo>
                    <a:pt x="1217" y="1544"/>
                    <a:pt x="1337" y="1641"/>
                    <a:pt x="1458" y="1734"/>
                  </a:cubicBezTo>
                  <a:cubicBezTo>
                    <a:pt x="1580" y="1824"/>
                    <a:pt x="1716" y="1905"/>
                    <a:pt x="1865" y="1933"/>
                  </a:cubicBezTo>
                  <a:cubicBezTo>
                    <a:pt x="1736" y="1904"/>
                    <a:pt x="1620" y="1838"/>
                    <a:pt x="1514" y="1761"/>
                  </a:cubicBezTo>
                  <a:cubicBezTo>
                    <a:pt x="1355" y="1636"/>
                    <a:pt x="1196" y="1506"/>
                    <a:pt x="1069" y="1351"/>
                  </a:cubicBezTo>
                  <a:cubicBezTo>
                    <a:pt x="939" y="1194"/>
                    <a:pt x="880" y="997"/>
                    <a:pt x="823" y="804"/>
                  </a:cubicBezTo>
                  <a:cubicBezTo>
                    <a:pt x="741" y="515"/>
                    <a:pt x="609" y="239"/>
                    <a:pt x="427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0" name="Google Shape;2690;p25"/>
            <p:cNvSpPr/>
            <p:nvPr/>
          </p:nvSpPr>
          <p:spPr>
            <a:xfrm>
              <a:off x="2837300" y="866925"/>
              <a:ext cx="71075" cy="130225"/>
            </a:xfrm>
            <a:custGeom>
              <a:avLst/>
              <a:gdLst/>
              <a:ahLst/>
              <a:cxnLst/>
              <a:rect l="l" t="t" r="r" b="b"/>
              <a:pathLst>
                <a:path w="2843" h="5209" extrusionOk="0">
                  <a:moveTo>
                    <a:pt x="2059" y="1486"/>
                  </a:moveTo>
                  <a:lnTo>
                    <a:pt x="2059" y="1486"/>
                  </a:lnTo>
                  <a:cubicBezTo>
                    <a:pt x="1962" y="1512"/>
                    <a:pt x="1903" y="1603"/>
                    <a:pt x="1864" y="1691"/>
                  </a:cubicBezTo>
                  <a:cubicBezTo>
                    <a:pt x="1804" y="1825"/>
                    <a:pt x="1750" y="1964"/>
                    <a:pt x="1628" y="2050"/>
                  </a:cubicBezTo>
                  <a:cubicBezTo>
                    <a:pt x="1514" y="2138"/>
                    <a:pt x="1379" y="2201"/>
                    <a:pt x="1255" y="2280"/>
                  </a:cubicBezTo>
                  <a:cubicBezTo>
                    <a:pt x="1092" y="2377"/>
                    <a:pt x="938" y="2470"/>
                    <a:pt x="744" y="2586"/>
                  </a:cubicBezTo>
                  <a:lnTo>
                    <a:pt x="744" y="2586"/>
                  </a:lnTo>
                  <a:cubicBezTo>
                    <a:pt x="811" y="2549"/>
                    <a:pt x="871" y="2515"/>
                    <a:pt x="933" y="2482"/>
                  </a:cubicBezTo>
                  <a:cubicBezTo>
                    <a:pt x="1067" y="2404"/>
                    <a:pt x="1193" y="2334"/>
                    <a:pt x="1321" y="2261"/>
                  </a:cubicBezTo>
                  <a:cubicBezTo>
                    <a:pt x="1448" y="2184"/>
                    <a:pt x="1587" y="2123"/>
                    <a:pt x="1695" y="2018"/>
                  </a:cubicBezTo>
                  <a:cubicBezTo>
                    <a:pt x="1779" y="1940"/>
                    <a:pt x="1820" y="1831"/>
                    <a:pt x="1860" y="1732"/>
                  </a:cubicBezTo>
                  <a:cubicBezTo>
                    <a:pt x="1902" y="1634"/>
                    <a:pt x="1951" y="1524"/>
                    <a:pt x="2059" y="1486"/>
                  </a:cubicBezTo>
                  <a:close/>
                  <a:moveTo>
                    <a:pt x="4" y="2451"/>
                  </a:moveTo>
                  <a:cubicBezTo>
                    <a:pt x="1" y="2500"/>
                    <a:pt x="17" y="2550"/>
                    <a:pt x="41" y="2593"/>
                  </a:cubicBezTo>
                  <a:cubicBezTo>
                    <a:pt x="78" y="2659"/>
                    <a:pt x="132" y="2713"/>
                    <a:pt x="178" y="2769"/>
                  </a:cubicBezTo>
                  <a:cubicBezTo>
                    <a:pt x="227" y="2825"/>
                    <a:pt x="273" y="2879"/>
                    <a:pt x="324" y="2937"/>
                  </a:cubicBezTo>
                  <a:cubicBezTo>
                    <a:pt x="397" y="3020"/>
                    <a:pt x="470" y="3101"/>
                    <a:pt x="547" y="3180"/>
                  </a:cubicBezTo>
                  <a:cubicBezTo>
                    <a:pt x="512" y="3136"/>
                    <a:pt x="486" y="3104"/>
                    <a:pt x="462" y="3071"/>
                  </a:cubicBezTo>
                  <a:cubicBezTo>
                    <a:pt x="366" y="2955"/>
                    <a:pt x="270" y="2839"/>
                    <a:pt x="171" y="2727"/>
                  </a:cubicBezTo>
                  <a:cubicBezTo>
                    <a:pt x="97" y="2647"/>
                    <a:pt x="13" y="2566"/>
                    <a:pt x="4" y="2451"/>
                  </a:cubicBezTo>
                  <a:close/>
                  <a:moveTo>
                    <a:pt x="2842" y="2599"/>
                  </a:moveTo>
                  <a:lnTo>
                    <a:pt x="2842" y="2599"/>
                  </a:lnTo>
                  <a:cubicBezTo>
                    <a:pt x="2722" y="2667"/>
                    <a:pt x="2593" y="2715"/>
                    <a:pt x="2463" y="2753"/>
                  </a:cubicBezTo>
                  <a:cubicBezTo>
                    <a:pt x="2264" y="2812"/>
                    <a:pt x="2058" y="2853"/>
                    <a:pt x="1864" y="2934"/>
                  </a:cubicBezTo>
                  <a:cubicBezTo>
                    <a:pt x="1767" y="2976"/>
                    <a:pt x="1674" y="3026"/>
                    <a:pt x="1593" y="3094"/>
                  </a:cubicBezTo>
                  <a:cubicBezTo>
                    <a:pt x="1511" y="3164"/>
                    <a:pt x="1449" y="3249"/>
                    <a:pt x="1394" y="3338"/>
                  </a:cubicBezTo>
                  <a:cubicBezTo>
                    <a:pt x="1239" y="3589"/>
                    <a:pt x="1138" y="3864"/>
                    <a:pt x="1041" y="4139"/>
                  </a:cubicBezTo>
                  <a:lnTo>
                    <a:pt x="1041" y="4139"/>
                  </a:lnTo>
                  <a:cubicBezTo>
                    <a:pt x="1084" y="4031"/>
                    <a:pt x="1125" y="3929"/>
                    <a:pt x="1166" y="3828"/>
                  </a:cubicBezTo>
                  <a:cubicBezTo>
                    <a:pt x="1248" y="3636"/>
                    <a:pt x="1339" y="3443"/>
                    <a:pt x="1461" y="3273"/>
                  </a:cubicBezTo>
                  <a:cubicBezTo>
                    <a:pt x="1546" y="3148"/>
                    <a:pt x="1664" y="3058"/>
                    <a:pt x="1798" y="2990"/>
                  </a:cubicBezTo>
                  <a:cubicBezTo>
                    <a:pt x="1823" y="3031"/>
                    <a:pt x="1851" y="3069"/>
                    <a:pt x="1882" y="3105"/>
                  </a:cubicBezTo>
                  <a:cubicBezTo>
                    <a:pt x="1985" y="3228"/>
                    <a:pt x="2105" y="3337"/>
                    <a:pt x="2236" y="3430"/>
                  </a:cubicBezTo>
                  <a:cubicBezTo>
                    <a:pt x="2331" y="3497"/>
                    <a:pt x="2434" y="3559"/>
                    <a:pt x="2545" y="3600"/>
                  </a:cubicBezTo>
                  <a:cubicBezTo>
                    <a:pt x="2500" y="3575"/>
                    <a:pt x="2453" y="3551"/>
                    <a:pt x="2411" y="3523"/>
                  </a:cubicBezTo>
                  <a:cubicBezTo>
                    <a:pt x="2280" y="3438"/>
                    <a:pt x="2154" y="3343"/>
                    <a:pt x="2036" y="3240"/>
                  </a:cubicBezTo>
                  <a:cubicBezTo>
                    <a:pt x="1951" y="3163"/>
                    <a:pt x="1870" y="3082"/>
                    <a:pt x="1799" y="2990"/>
                  </a:cubicBezTo>
                  <a:cubicBezTo>
                    <a:pt x="1853" y="2964"/>
                    <a:pt x="1908" y="2939"/>
                    <a:pt x="1964" y="2918"/>
                  </a:cubicBezTo>
                  <a:cubicBezTo>
                    <a:pt x="2255" y="2813"/>
                    <a:pt x="2576" y="2770"/>
                    <a:pt x="2842" y="2599"/>
                  </a:cubicBezTo>
                  <a:close/>
                  <a:moveTo>
                    <a:pt x="1100" y="1"/>
                  </a:moveTo>
                  <a:cubicBezTo>
                    <a:pt x="988" y="201"/>
                    <a:pt x="922" y="426"/>
                    <a:pt x="884" y="654"/>
                  </a:cubicBezTo>
                  <a:cubicBezTo>
                    <a:pt x="829" y="988"/>
                    <a:pt x="826" y="1326"/>
                    <a:pt x="806" y="1661"/>
                  </a:cubicBezTo>
                  <a:cubicBezTo>
                    <a:pt x="771" y="1624"/>
                    <a:pt x="738" y="1585"/>
                    <a:pt x="707" y="1546"/>
                  </a:cubicBezTo>
                  <a:cubicBezTo>
                    <a:pt x="600" y="1414"/>
                    <a:pt x="511" y="1271"/>
                    <a:pt x="435" y="1120"/>
                  </a:cubicBezTo>
                  <a:cubicBezTo>
                    <a:pt x="380" y="1009"/>
                    <a:pt x="336" y="893"/>
                    <a:pt x="310" y="770"/>
                  </a:cubicBezTo>
                  <a:lnTo>
                    <a:pt x="310" y="770"/>
                  </a:lnTo>
                  <a:cubicBezTo>
                    <a:pt x="316" y="825"/>
                    <a:pt x="325" y="879"/>
                    <a:pt x="342" y="933"/>
                  </a:cubicBezTo>
                  <a:cubicBezTo>
                    <a:pt x="390" y="1093"/>
                    <a:pt x="470" y="1245"/>
                    <a:pt x="566" y="1382"/>
                  </a:cubicBezTo>
                  <a:cubicBezTo>
                    <a:pt x="636" y="1483"/>
                    <a:pt x="715" y="1578"/>
                    <a:pt x="806" y="1662"/>
                  </a:cubicBezTo>
                  <a:cubicBezTo>
                    <a:pt x="804" y="1674"/>
                    <a:pt x="804" y="1688"/>
                    <a:pt x="804" y="1700"/>
                  </a:cubicBezTo>
                  <a:cubicBezTo>
                    <a:pt x="781" y="2049"/>
                    <a:pt x="716" y="2392"/>
                    <a:pt x="643" y="2734"/>
                  </a:cubicBezTo>
                  <a:cubicBezTo>
                    <a:pt x="611" y="2882"/>
                    <a:pt x="579" y="3032"/>
                    <a:pt x="547" y="3180"/>
                  </a:cubicBezTo>
                  <a:cubicBezTo>
                    <a:pt x="469" y="3552"/>
                    <a:pt x="398" y="3926"/>
                    <a:pt x="388" y="4305"/>
                  </a:cubicBezTo>
                  <a:cubicBezTo>
                    <a:pt x="396" y="4164"/>
                    <a:pt x="410" y="4023"/>
                    <a:pt x="431" y="3882"/>
                  </a:cubicBezTo>
                  <a:cubicBezTo>
                    <a:pt x="502" y="3968"/>
                    <a:pt x="599" y="4025"/>
                    <a:pt x="697" y="4077"/>
                  </a:cubicBezTo>
                  <a:cubicBezTo>
                    <a:pt x="851" y="4157"/>
                    <a:pt x="1020" y="4208"/>
                    <a:pt x="1169" y="4288"/>
                  </a:cubicBezTo>
                  <a:cubicBezTo>
                    <a:pt x="1318" y="4379"/>
                    <a:pt x="1361" y="4562"/>
                    <a:pt x="1418" y="4721"/>
                  </a:cubicBezTo>
                  <a:cubicBezTo>
                    <a:pt x="1460" y="4842"/>
                    <a:pt x="1526" y="4964"/>
                    <a:pt x="1633" y="5039"/>
                  </a:cubicBezTo>
                  <a:cubicBezTo>
                    <a:pt x="1736" y="5118"/>
                    <a:pt x="1858" y="5165"/>
                    <a:pt x="1979" y="5208"/>
                  </a:cubicBezTo>
                  <a:cubicBezTo>
                    <a:pt x="1876" y="5163"/>
                    <a:pt x="1772" y="5118"/>
                    <a:pt x="1680" y="5053"/>
                  </a:cubicBezTo>
                  <a:cubicBezTo>
                    <a:pt x="1533" y="4960"/>
                    <a:pt x="1466" y="4796"/>
                    <a:pt x="1416" y="4634"/>
                  </a:cubicBezTo>
                  <a:cubicBezTo>
                    <a:pt x="1388" y="4554"/>
                    <a:pt x="1361" y="4471"/>
                    <a:pt x="1313" y="4396"/>
                  </a:cubicBezTo>
                  <a:cubicBezTo>
                    <a:pt x="1269" y="4319"/>
                    <a:pt x="1192" y="4263"/>
                    <a:pt x="1113" y="4232"/>
                  </a:cubicBezTo>
                  <a:cubicBezTo>
                    <a:pt x="1081" y="4219"/>
                    <a:pt x="1050" y="4206"/>
                    <a:pt x="1018" y="4194"/>
                  </a:cubicBezTo>
                  <a:cubicBezTo>
                    <a:pt x="1019" y="4194"/>
                    <a:pt x="1019" y="4194"/>
                    <a:pt x="1019" y="4193"/>
                  </a:cubicBezTo>
                  <a:lnTo>
                    <a:pt x="1019" y="4193"/>
                  </a:lnTo>
                  <a:cubicBezTo>
                    <a:pt x="1019" y="4194"/>
                    <a:pt x="1020" y="4194"/>
                    <a:pt x="1021" y="4194"/>
                  </a:cubicBezTo>
                  <a:cubicBezTo>
                    <a:pt x="1027" y="4176"/>
                    <a:pt x="1034" y="4157"/>
                    <a:pt x="1041" y="4139"/>
                  </a:cubicBezTo>
                  <a:lnTo>
                    <a:pt x="1041" y="4139"/>
                  </a:lnTo>
                  <a:cubicBezTo>
                    <a:pt x="1033" y="4157"/>
                    <a:pt x="1026" y="4175"/>
                    <a:pt x="1019" y="4193"/>
                  </a:cubicBezTo>
                  <a:lnTo>
                    <a:pt x="1019" y="4193"/>
                  </a:lnTo>
                  <a:cubicBezTo>
                    <a:pt x="931" y="4158"/>
                    <a:pt x="842" y="4125"/>
                    <a:pt x="755" y="4085"/>
                  </a:cubicBezTo>
                  <a:cubicBezTo>
                    <a:pt x="639" y="4034"/>
                    <a:pt x="523" y="3975"/>
                    <a:pt x="435" y="3881"/>
                  </a:cubicBezTo>
                  <a:cubicBezTo>
                    <a:pt x="447" y="3793"/>
                    <a:pt x="459" y="3706"/>
                    <a:pt x="475" y="3619"/>
                  </a:cubicBezTo>
                  <a:cubicBezTo>
                    <a:pt x="535" y="3283"/>
                    <a:pt x="617" y="2952"/>
                    <a:pt x="688" y="2617"/>
                  </a:cubicBezTo>
                  <a:cubicBezTo>
                    <a:pt x="689" y="2617"/>
                    <a:pt x="689" y="2617"/>
                    <a:pt x="690" y="2616"/>
                  </a:cubicBezTo>
                  <a:lnTo>
                    <a:pt x="690" y="2616"/>
                  </a:lnTo>
                  <a:cubicBezTo>
                    <a:pt x="690" y="2617"/>
                    <a:pt x="690" y="2618"/>
                    <a:pt x="689" y="2619"/>
                  </a:cubicBezTo>
                  <a:cubicBezTo>
                    <a:pt x="708" y="2607"/>
                    <a:pt x="726" y="2597"/>
                    <a:pt x="744" y="2586"/>
                  </a:cubicBezTo>
                  <a:lnTo>
                    <a:pt x="744" y="2586"/>
                  </a:lnTo>
                  <a:cubicBezTo>
                    <a:pt x="727" y="2596"/>
                    <a:pt x="708" y="2606"/>
                    <a:pt x="690" y="2616"/>
                  </a:cubicBezTo>
                  <a:lnTo>
                    <a:pt x="690" y="2616"/>
                  </a:lnTo>
                  <a:cubicBezTo>
                    <a:pt x="692" y="2605"/>
                    <a:pt x="696" y="2593"/>
                    <a:pt x="697" y="2582"/>
                  </a:cubicBezTo>
                  <a:cubicBezTo>
                    <a:pt x="770" y="2237"/>
                    <a:pt x="824" y="1883"/>
                    <a:pt x="836" y="1530"/>
                  </a:cubicBezTo>
                  <a:cubicBezTo>
                    <a:pt x="842" y="1409"/>
                    <a:pt x="847" y="1286"/>
                    <a:pt x="853" y="1167"/>
                  </a:cubicBezTo>
                  <a:cubicBezTo>
                    <a:pt x="917" y="1148"/>
                    <a:pt x="982" y="1126"/>
                    <a:pt x="1040" y="1098"/>
                  </a:cubicBezTo>
                  <a:cubicBezTo>
                    <a:pt x="1235" y="1006"/>
                    <a:pt x="1406" y="869"/>
                    <a:pt x="1557" y="715"/>
                  </a:cubicBezTo>
                  <a:cubicBezTo>
                    <a:pt x="1667" y="601"/>
                    <a:pt x="1767" y="478"/>
                    <a:pt x="1854" y="347"/>
                  </a:cubicBezTo>
                  <a:lnTo>
                    <a:pt x="1854" y="347"/>
                  </a:lnTo>
                  <a:cubicBezTo>
                    <a:pt x="1810" y="401"/>
                    <a:pt x="1767" y="456"/>
                    <a:pt x="1722" y="507"/>
                  </a:cubicBezTo>
                  <a:cubicBezTo>
                    <a:pt x="1576" y="666"/>
                    <a:pt x="1428" y="817"/>
                    <a:pt x="1259" y="941"/>
                  </a:cubicBezTo>
                  <a:cubicBezTo>
                    <a:pt x="1135" y="1034"/>
                    <a:pt x="996" y="1114"/>
                    <a:pt x="848" y="1167"/>
                  </a:cubicBezTo>
                  <a:cubicBezTo>
                    <a:pt x="856" y="1027"/>
                    <a:pt x="866" y="888"/>
                    <a:pt x="881" y="749"/>
                  </a:cubicBezTo>
                  <a:cubicBezTo>
                    <a:pt x="912" y="490"/>
                    <a:pt x="978" y="233"/>
                    <a:pt x="110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1" name="Google Shape;2691;p25"/>
            <p:cNvSpPr/>
            <p:nvPr/>
          </p:nvSpPr>
          <p:spPr>
            <a:xfrm>
              <a:off x="2810650" y="883600"/>
              <a:ext cx="23325" cy="65250"/>
            </a:xfrm>
            <a:custGeom>
              <a:avLst/>
              <a:gdLst/>
              <a:ahLst/>
              <a:cxnLst/>
              <a:rect l="l" t="t" r="r" b="b"/>
              <a:pathLst>
                <a:path w="933" h="2610" extrusionOk="0">
                  <a:moveTo>
                    <a:pt x="888" y="0"/>
                  </a:moveTo>
                  <a:cubicBezTo>
                    <a:pt x="900" y="141"/>
                    <a:pt x="906" y="282"/>
                    <a:pt x="906" y="422"/>
                  </a:cubicBezTo>
                  <a:cubicBezTo>
                    <a:pt x="905" y="637"/>
                    <a:pt x="888" y="851"/>
                    <a:pt x="853" y="1062"/>
                  </a:cubicBezTo>
                  <a:cubicBezTo>
                    <a:pt x="832" y="1205"/>
                    <a:pt x="796" y="1348"/>
                    <a:pt x="760" y="1489"/>
                  </a:cubicBezTo>
                  <a:cubicBezTo>
                    <a:pt x="712" y="1468"/>
                    <a:pt x="665" y="1449"/>
                    <a:pt x="619" y="1426"/>
                  </a:cubicBezTo>
                  <a:cubicBezTo>
                    <a:pt x="543" y="1388"/>
                    <a:pt x="467" y="1345"/>
                    <a:pt x="400" y="1295"/>
                  </a:cubicBezTo>
                  <a:cubicBezTo>
                    <a:pt x="330" y="1245"/>
                    <a:pt x="276" y="1181"/>
                    <a:pt x="229" y="1110"/>
                  </a:cubicBezTo>
                  <a:cubicBezTo>
                    <a:pt x="159" y="1006"/>
                    <a:pt x="97" y="891"/>
                    <a:pt x="0" y="807"/>
                  </a:cubicBezTo>
                  <a:lnTo>
                    <a:pt x="0" y="807"/>
                  </a:lnTo>
                  <a:cubicBezTo>
                    <a:pt x="38" y="848"/>
                    <a:pt x="70" y="892"/>
                    <a:pt x="100" y="940"/>
                  </a:cubicBezTo>
                  <a:cubicBezTo>
                    <a:pt x="147" y="1010"/>
                    <a:pt x="188" y="1085"/>
                    <a:pt x="237" y="1155"/>
                  </a:cubicBezTo>
                  <a:cubicBezTo>
                    <a:pt x="281" y="1227"/>
                    <a:pt x="347" y="1289"/>
                    <a:pt x="418" y="1334"/>
                  </a:cubicBezTo>
                  <a:cubicBezTo>
                    <a:pt x="525" y="1404"/>
                    <a:pt x="641" y="1454"/>
                    <a:pt x="760" y="1492"/>
                  </a:cubicBezTo>
                  <a:cubicBezTo>
                    <a:pt x="743" y="1558"/>
                    <a:pt x="727" y="1624"/>
                    <a:pt x="708" y="1689"/>
                  </a:cubicBezTo>
                  <a:cubicBezTo>
                    <a:pt x="668" y="1846"/>
                    <a:pt x="636" y="2011"/>
                    <a:pt x="651" y="2175"/>
                  </a:cubicBezTo>
                  <a:cubicBezTo>
                    <a:pt x="667" y="2337"/>
                    <a:pt x="729" y="2502"/>
                    <a:pt x="855" y="2610"/>
                  </a:cubicBezTo>
                  <a:cubicBezTo>
                    <a:pt x="749" y="2513"/>
                    <a:pt x="692" y="2377"/>
                    <a:pt x="672" y="2238"/>
                  </a:cubicBezTo>
                  <a:cubicBezTo>
                    <a:pt x="637" y="2022"/>
                    <a:pt x="696" y="1808"/>
                    <a:pt x="754" y="1600"/>
                  </a:cubicBezTo>
                  <a:cubicBezTo>
                    <a:pt x="815" y="1393"/>
                    <a:pt x="864" y="1178"/>
                    <a:pt x="892" y="963"/>
                  </a:cubicBezTo>
                  <a:cubicBezTo>
                    <a:pt x="932" y="643"/>
                    <a:pt x="932" y="319"/>
                    <a:pt x="888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2" name="Google Shape;2692;p25"/>
            <p:cNvSpPr/>
            <p:nvPr/>
          </p:nvSpPr>
          <p:spPr>
            <a:xfrm>
              <a:off x="2788600" y="963575"/>
              <a:ext cx="50350" cy="24250"/>
            </a:xfrm>
            <a:custGeom>
              <a:avLst/>
              <a:gdLst/>
              <a:ahLst/>
              <a:cxnLst/>
              <a:rect l="l" t="t" r="r" b="b"/>
              <a:pathLst>
                <a:path w="2014" h="970" extrusionOk="0">
                  <a:moveTo>
                    <a:pt x="1207" y="0"/>
                  </a:moveTo>
                  <a:cubicBezTo>
                    <a:pt x="1036" y="0"/>
                    <a:pt x="872" y="53"/>
                    <a:pt x="717" y="109"/>
                  </a:cubicBezTo>
                  <a:cubicBezTo>
                    <a:pt x="596" y="151"/>
                    <a:pt x="473" y="189"/>
                    <a:pt x="346" y="190"/>
                  </a:cubicBezTo>
                  <a:cubicBezTo>
                    <a:pt x="344" y="190"/>
                    <a:pt x="342" y="190"/>
                    <a:pt x="339" y="190"/>
                  </a:cubicBezTo>
                  <a:cubicBezTo>
                    <a:pt x="217" y="190"/>
                    <a:pt x="88" y="158"/>
                    <a:pt x="0" y="66"/>
                  </a:cubicBezTo>
                  <a:lnTo>
                    <a:pt x="0" y="66"/>
                  </a:lnTo>
                  <a:cubicBezTo>
                    <a:pt x="75" y="152"/>
                    <a:pt x="190" y="195"/>
                    <a:pt x="301" y="202"/>
                  </a:cubicBezTo>
                  <a:cubicBezTo>
                    <a:pt x="320" y="204"/>
                    <a:pt x="339" y="205"/>
                    <a:pt x="358" y="205"/>
                  </a:cubicBezTo>
                  <a:cubicBezTo>
                    <a:pt x="461" y="205"/>
                    <a:pt x="562" y="181"/>
                    <a:pt x="661" y="150"/>
                  </a:cubicBezTo>
                  <a:lnTo>
                    <a:pt x="661" y="150"/>
                  </a:lnTo>
                  <a:cubicBezTo>
                    <a:pt x="661" y="150"/>
                    <a:pt x="661" y="150"/>
                    <a:pt x="661" y="150"/>
                  </a:cubicBezTo>
                  <a:cubicBezTo>
                    <a:pt x="707" y="134"/>
                    <a:pt x="755" y="119"/>
                    <a:pt x="801" y="103"/>
                  </a:cubicBezTo>
                  <a:cubicBezTo>
                    <a:pt x="939" y="55"/>
                    <a:pt x="1080" y="22"/>
                    <a:pt x="1225" y="22"/>
                  </a:cubicBezTo>
                  <a:cubicBezTo>
                    <a:pt x="1249" y="22"/>
                    <a:pt x="1274" y="23"/>
                    <a:pt x="1298" y="25"/>
                  </a:cubicBezTo>
                  <a:cubicBezTo>
                    <a:pt x="1555" y="42"/>
                    <a:pt x="1804" y="143"/>
                    <a:pt x="2014" y="294"/>
                  </a:cubicBezTo>
                  <a:cubicBezTo>
                    <a:pt x="1927" y="224"/>
                    <a:pt x="1830" y="164"/>
                    <a:pt x="1727" y="116"/>
                  </a:cubicBezTo>
                  <a:cubicBezTo>
                    <a:pt x="1569" y="46"/>
                    <a:pt x="1398" y="0"/>
                    <a:pt x="1223" y="0"/>
                  </a:cubicBezTo>
                  <a:cubicBezTo>
                    <a:pt x="1218" y="0"/>
                    <a:pt x="1212" y="0"/>
                    <a:pt x="1207" y="0"/>
                  </a:cubicBezTo>
                  <a:close/>
                  <a:moveTo>
                    <a:pt x="661" y="150"/>
                  </a:moveTo>
                  <a:cubicBezTo>
                    <a:pt x="657" y="198"/>
                    <a:pt x="654" y="235"/>
                    <a:pt x="652" y="269"/>
                  </a:cubicBezTo>
                  <a:cubicBezTo>
                    <a:pt x="640" y="433"/>
                    <a:pt x="631" y="537"/>
                    <a:pt x="620" y="672"/>
                  </a:cubicBezTo>
                  <a:cubicBezTo>
                    <a:pt x="613" y="751"/>
                    <a:pt x="607" y="822"/>
                    <a:pt x="593" y="969"/>
                  </a:cubicBezTo>
                  <a:cubicBezTo>
                    <a:pt x="603" y="926"/>
                    <a:pt x="613" y="883"/>
                    <a:pt x="619" y="841"/>
                  </a:cubicBezTo>
                  <a:cubicBezTo>
                    <a:pt x="640" y="709"/>
                    <a:pt x="652" y="575"/>
                    <a:pt x="658" y="443"/>
                  </a:cubicBezTo>
                  <a:cubicBezTo>
                    <a:pt x="663" y="344"/>
                    <a:pt x="663" y="247"/>
                    <a:pt x="661" y="15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3" name="Google Shape;2693;p25"/>
            <p:cNvSpPr/>
            <p:nvPr/>
          </p:nvSpPr>
          <p:spPr>
            <a:xfrm>
              <a:off x="3662600" y="1097050"/>
              <a:ext cx="199575" cy="220575"/>
            </a:xfrm>
            <a:custGeom>
              <a:avLst/>
              <a:gdLst/>
              <a:ahLst/>
              <a:cxnLst/>
              <a:rect l="l" t="t" r="r" b="b"/>
              <a:pathLst>
                <a:path w="7983" h="8823" extrusionOk="0">
                  <a:moveTo>
                    <a:pt x="2169" y="1"/>
                  </a:moveTo>
                  <a:cubicBezTo>
                    <a:pt x="2156" y="1"/>
                    <a:pt x="2144" y="3"/>
                    <a:pt x="2132" y="8"/>
                  </a:cubicBezTo>
                  <a:cubicBezTo>
                    <a:pt x="2081" y="30"/>
                    <a:pt x="2057" y="88"/>
                    <a:pt x="2075" y="141"/>
                  </a:cubicBezTo>
                  <a:cubicBezTo>
                    <a:pt x="2264" y="669"/>
                    <a:pt x="2193" y="1064"/>
                    <a:pt x="2658" y="1701"/>
                  </a:cubicBezTo>
                  <a:cubicBezTo>
                    <a:pt x="3142" y="2374"/>
                    <a:pt x="2987" y="2672"/>
                    <a:pt x="3221" y="3313"/>
                  </a:cubicBezTo>
                  <a:cubicBezTo>
                    <a:pt x="3165" y="3327"/>
                    <a:pt x="3114" y="3334"/>
                    <a:pt x="3068" y="3334"/>
                  </a:cubicBezTo>
                  <a:cubicBezTo>
                    <a:pt x="2606" y="3334"/>
                    <a:pt x="2660" y="2680"/>
                    <a:pt x="2328" y="2320"/>
                  </a:cubicBezTo>
                  <a:cubicBezTo>
                    <a:pt x="2138" y="2115"/>
                    <a:pt x="1897" y="2062"/>
                    <a:pt x="1702" y="2062"/>
                  </a:cubicBezTo>
                  <a:cubicBezTo>
                    <a:pt x="1564" y="2062"/>
                    <a:pt x="1449" y="2089"/>
                    <a:pt x="1390" y="2105"/>
                  </a:cubicBezTo>
                  <a:cubicBezTo>
                    <a:pt x="1373" y="2110"/>
                    <a:pt x="1371" y="2133"/>
                    <a:pt x="1384" y="2143"/>
                  </a:cubicBezTo>
                  <a:cubicBezTo>
                    <a:pt x="1471" y="2204"/>
                    <a:pt x="1558" y="2264"/>
                    <a:pt x="1643" y="2325"/>
                  </a:cubicBezTo>
                  <a:cubicBezTo>
                    <a:pt x="1660" y="2337"/>
                    <a:pt x="1654" y="2363"/>
                    <a:pt x="1636" y="2363"/>
                  </a:cubicBezTo>
                  <a:cubicBezTo>
                    <a:pt x="1635" y="2363"/>
                    <a:pt x="1634" y="2363"/>
                    <a:pt x="1634" y="2363"/>
                  </a:cubicBezTo>
                  <a:cubicBezTo>
                    <a:pt x="1623" y="2363"/>
                    <a:pt x="1611" y="2362"/>
                    <a:pt x="1600" y="2362"/>
                  </a:cubicBezTo>
                  <a:cubicBezTo>
                    <a:pt x="1108" y="2362"/>
                    <a:pt x="760" y="2625"/>
                    <a:pt x="655" y="2716"/>
                  </a:cubicBezTo>
                  <a:cubicBezTo>
                    <a:pt x="640" y="2729"/>
                    <a:pt x="649" y="2752"/>
                    <a:pt x="665" y="2753"/>
                  </a:cubicBezTo>
                  <a:cubicBezTo>
                    <a:pt x="851" y="2778"/>
                    <a:pt x="1037" y="2803"/>
                    <a:pt x="1221" y="2830"/>
                  </a:cubicBezTo>
                  <a:cubicBezTo>
                    <a:pt x="1243" y="2833"/>
                    <a:pt x="1248" y="2863"/>
                    <a:pt x="1226" y="2871"/>
                  </a:cubicBezTo>
                  <a:cubicBezTo>
                    <a:pt x="1016" y="2950"/>
                    <a:pt x="804" y="3032"/>
                    <a:pt x="594" y="3112"/>
                  </a:cubicBezTo>
                  <a:cubicBezTo>
                    <a:pt x="578" y="3118"/>
                    <a:pt x="576" y="3136"/>
                    <a:pt x="588" y="3146"/>
                  </a:cubicBezTo>
                  <a:cubicBezTo>
                    <a:pt x="647" y="3200"/>
                    <a:pt x="708" y="3253"/>
                    <a:pt x="768" y="3307"/>
                  </a:cubicBezTo>
                  <a:cubicBezTo>
                    <a:pt x="780" y="3317"/>
                    <a:pt x="777" y="3335"/>
                    <a:pt x="763" y="3342"/>
                  </a:cubicBezTo>
                  <a:lnTo>
                    <a:pt x="259" y="3562"/>
                  </a:lnTo>
                  <a:cubicBezTo>
                    <a:pt x="247" y="3568"/>
                    <a:pt x="242" y="3584"/>
                    <a:pt x="251" y="3595"/>
                  </a:cubicBezTo>
                  <a:cubicBezTo>
                    <a:pt x="319" y="3683"/>
                    <a:pt x="384" y="3773"/>
                    <a:pt x="451" y="3861"/>
                  </a:cubicBezTo>
                  <a:cubicBezTo>
                    <a:pt x="459" y="3871"/>
                    <a:pt x="456" y="3886"/>
                    <a:pt x="445" y="3892"/>
                  </a:cubicBezTo>
                  <a:cubicBezTo>
                    <a:pt x="302" y="3984"/>
                    <a:pt x="160" y="4074"/>
                    <a:pt x="15" y="4166"/>
                  </a:cubicBezTo>
                  <a:cubicBezTo>
                    <a:pt x="1" y="4176"/>
                    <a:pt x="3" y="4200"/>
                    <a:pt x="21" y="4204"/>
                  </a:cubicBezTo>
                  <a:cubicBezTo>
                    <a:pt x="125" y="4228"/>
                    <a:pt x="229" y="4252"/>
                    <a:pt x="335" y="4276"/>
                  </a:cubicBezTo>
                  <a:cubicBezTo>
                    <a:pt x="347" y="4280"/>
                    <a:pt x="355" y="4292"/>
                    <a:pt x="350" y="4304"/>
                  </a:cubicBezTo>
                  <a:cubicBezTo>
                    <a:pt x="292" y="4460"/>
                    <a:pt x="234" y="4614"/>
                    <a:pt x="176" y="4770"/>
                  </a:cubicBezTo>
                  <a:cubicBezTo>
                    <a:pt x="170" y="4783"/>
                    <a:pt x="181" y="4798"/>
                    <a:pt x="194" y="4798"/>
                  </a:cubicBezTo>
                  <a:cubicBezTo>
                    <a:pt x="196" y="4798"/>
                    <a:pt x="198" y="4798"/>
                    <a:pt x="200" y="4797"/>
                  </a:cubicBezTo>
                  <a:cubicBezTo>
                    <a:pt x="387" y="4776"/>
                    <a:pt x="573" y="4757"/>
                    <a:pt x="762" y="4735"/>
                  </a:cubicBezTo>
                  <a:cubicBezTo>
                    <a:pt x="763" y="4734"/>
                    <a:pt x="765" y="4734"/>
                    <a:pt x="767" y="4734"/>
                  </a:cubicBezTo>
                  <a:cubicBezTo>
                    <a:pt x="784" y="4734"/>
                    <a:pt x="795" y="4754"/>
                    <a:pt x="784" y="4769"/>
                  </a:cubicBezTo>
                  <a:cubicBezTo>
                    <a:pt x="610" y="4965"/>
                    <a:pt x="437" y="5158"/>
                    <a:pt x="264" y="5353"/>
                  </a:cubicBezTo>
                  <a:cubicBezTo>
                    <a:pt x="253" y="5366"/>
                    <a:pt x="263" y="5387"/>
                    <a:pt x="281" y="5387"/>
                  </a:cubicBezTo>
                  <a:cubicBezTo>
                    <a:pt x="281" y="5387"/>
                    <a:pt x="282" y="5387"/>
                    <a:pt x="282" y="5387"/>
                  </a:cubicBezTo>
                  <a:lnTo>
                    <a:pt x="653" y="5364"/>
                  </a:lnTo>
                  <a:cubicBezTo>
                    <a:pt x="653" y="5364"/>
                    <a:pt x="654" y="5363"/>
                    <a:pt x="654" y="5363"/>
                  </a:cubicBezTo>
                  <a:cubicBezTo>
                    <a:pt x="672" y="5363"/>
                    <a:pt x="682" y="5383"/>
                    <a:pt x="671" y="5397"/>
                  </a:cubicBezTo>
                  <a:lnTo>
                    <a:pt x="377" y="5787"/>
                  </a:lnTo>
                  <a:cubicBezTo>
                    <a:pt x="368" y="5800"/>
                    <a:pt x="376" y="5819"/>
                    <a:pt x="393" y="5821"/>
                  </a:cubicBezTo>
                  <a:cubicBezTo>
                    <a:pt x="445" y="5823"/>
                    <a:pt x="539" y="5826"/>
                    <a:pt x="598" y="5826"/>
                  </a:cubicBezTo>
                  <a:cubicBezTo>
                    <a:pt x="626" y="5826"/>
                    <a:pt x="646" y="5825"/>
                    <a:pt x="651" y="5823"/>
                  </a:cubicBezTo>
                  <a:cubicBezTo>
                    <a:pt x="652" y="5823"/>
                    <a:pt x="652" y="5823"/>
                    <a:pt x="652" y="5823"/>
                  </a:cubicBezTo>
                  <a:lnTo>
                    <a:pt x="652" y="5823"/>
                  </a:lnTo>
                  <a:cubicBezTo>
                    <a:pt x="667" y="5823"/>
                    <a:pt x="553" y="6046"/>
                    <a:pt x="510" y="6128"/>
                  </a:cubicBezTo>
                  <a:cubicBezTo>
                    <a:pt x="502" y="6142"/>
                    <a:pt x="512" y="6159"/>
                    <a:pt x="528" y="6159"/>
                  </a:cubicBezTo>
                  <a:cubicBezTo>
                    <a:pt x="662" y="6160"/>
                    <a:pt x="797" y="6164"/>
                    <a:pt x="932" y="6166"/>
                  </a:cubicBezTo>
                  <a:cubicBezTo>
                    <a:pt x="946" y="6166"/>
                    <a:pt x="957" y="6184"/>
                    <a:pt x="950" y="6198"/>
                  </a:cubicBezTo>
                  <a:cubicBezTo>
                    <a:pt x="847" y="6379"/>
                    <a:pt x="742" y="6560"/>
                    <a:pt x="637" y="6740"/>
                  </a:cubicBezTo>
                  <a:cubicBezTo>
                    <a:pt x="628" y="6753"/>
                    <a:pt x="638" y="6772"/>
                    <a:pt x="655" y="6772"/>
                  </a:cubicBezTo>
                  <a:lnTo>
                    <a:pt x="1007" y="6772"/>
                  </a:lnTo>
                  <a:cubicBezTo>
                    <a:pt x="1023" y="6772"/>
                    <a:pt x="1034" y="6789"/>
                    <a:pt x="1026" y="6802"/>
                  </a:cubicBezTo>
                  <a:cubicBezTo>
                    <a:pt x="974" y="6900"/>
                    <a:pt x="924" y="6997"/>
                    <a:pt x="872" y="7093"/>
                  </a:cubicBezTo>
                  <a:cubicBezTo>
                    <a:pt x="863" y="7108"/>
                    <a:pt x="875" y="7124"/>
                    <a:pt x="889" y="7124"/>
                  </a:cubicBezTo>
                  <a:cubicBezTo>
                    <a:pt x="891" y="7124"/>
                    <a:pt x="894" y="7123"/>
                    <a:pt x="896" y="7123"/>
                  </a:cubicBezTo>
                  <a:cubicBezTo>
                    <a:pt x="940" y="7107"/>
                    <a:pt x="983" y="7092"/>
                    <a:pt x="1028" y="7077"/>
                  </a:cubicBezTo>
                  <a:cubicBezTo>
                    <a:pt x="1030" y="7076"/>
                    <a:pt x="1033" y="7076"/>
                    <a:pt x="1035" y="7076"/>
                  </a:cubicBezTo>
                  <a:cubicBezTo>
                    <a:pt x="1048" y="7076"/>
                    <a:pt x="1059" y="7091"/>
                    <a:pt x="1054" y="7105"/>
                  </a:cubicBezTo>
                  <a:cubicBezTo>
                    <a:pt x="1018" y="7258"/>
                    <a:pt x="985" y="7411"/>
                    <a:pt x="949" y="7563"/>
                  </a:cubicBezTo>
                  <a:cubicBezTo>
                    <a:pt x="944" y="7577"/>
                    <a:pt x="956" y="7590"/>
                    <a:pt x="969" y="7590"/>
                  </a:cubicBezTo>
                  <a:cubicBezTo>
                    <a:pt x="972" y="7590"/>
                    <a:pt x="976" y="7589"/>
                    <a:pt x="979" y="7587"/>
                  </a:cubicBezTo>
                  <a:cubicBezTo>
                    <a:pt x="1153" y="7444"/>
                    <a:pt x="1329" y="7301"/>
                    <a:pt x="1503" y="7157"/>
                  </a:cubicBezTo>
                  <a:cubicBezTo>
                    <a:pt x="1506" y="7155"/>
                    <a:pt x="1510" y="7153"/>
                    <a:pt x="1514" y="7153"/>
                  </a:cubicBezTo>
                  <a:cubicBezTo>
                    <a:pt x="1523" y="7153"/>
                    <a:pt x="1532" y="7159"/>
                    <a:pt x="1536" y="7168"/>
                  </a:cubicBezTo>
                  <a:cubicBezTo>
                    <a:pt x="1552" y="7220"/>
                    <a:pt x="1570" y="7272"/>
                    <a:pt x="1587" y="7324"/>
                  </a:cubicBezTo>
                  <a:cubicBezTo>
                    <a:pt x="1590" y="7333"/>
                    <a:pt x="1599" y="7339"/>
                    <a:pt x="1607" y="7339"/>
                  </a:cubicBezTo>
                  <a:cubicBezTo>
                    <a:pt x="1613" y="7339"/>
                    <a:pt x="1618" y="7337"/>
                    <a:pt x="1623" y="7332"/>
                  </a:cubicBezTo>
                  <a:cubicBezTo>
                    <a:pt x="1710" y="7229"/>
                    <a:pt x="1799" y="7127"/>
                    <a:pt x="1886" y="7026"/>
                  </a:cubicBezTo>
                  <a:cubicBezTo>
                    <a:pt x="1890" y="7021"/>
                    <a:pt x="1895" y="7018"/>
                    <a:pt x="1901" y="7018"/>
                  </a:cubicBezTo>
                  <a:cubicBezTo>
                    <a:pt x="1907" y="7018"/>
                    <a:pt x="1914" y="7021"/>
                    <a:pt x="1917" y="7027"/>
                  </a:cubicBezTo>
                  <a:cubicBezTo>
                    <a:pt x="1953" y="7075"/>
                    <a:pt x="1986" y="7120"/>
                    <a:pt x="2021" y="7168"/>
                  </a:cubicBezTo>
                  <a:cubicBezTo>
                    <a:pt x="2026" y="7174"/>
                    <a:pt x="2033" y="7177"/>
                    <a:pt x="2039" y="7177"/>
                  </a:cubicBezTo>
                  <a:cubicBezTo>
                    <a:pt x="2045" y="7177"/>
                    <a:pt x="2051" y="7174"/>
                    <a:pt x="2056" y="7168"/>
                  </a:cubicBezTo>
                  <a:cubicBezTo>
                    <a:pt x="2169" y="6997"/>
                    <a:pt x="2284" y="6824"/>
                    <a:pt x="2399" y="6650"/>
                  </a:cubicBezTo>
                  <a:cubicBezTo>
                    <a:pt x="2404" y="6644"/>
                    <a:pt x="2410" y="6642"/>
                    <a:pt x="2416" y="6642"/>
                  </a:cubicBezTo>
                  <a:cubicBezTo>
                    <a:pt x="2426" y="6642"/>
                    <a:pt x="2437" y="6649"/>
                    <a:pt x="2437" y="6661"/>
                  </a:cubicBezTo>
                  <a:cubicBezTo>
                    <a:pt x="2451" y="6923"/>
                    <a:pt x="2463" y="7186"/>
                    <a:pt x="2475" y="7448"/>
                  </a:cubicBezTo>
                  <a:cubicBezTo>
                    <a:pt x="2477" y="7460"/>
                    <a:pt x="2487" y="7468"/>
                    <a:pt x="2498" y="7468"/>
                  </a:cubicBezTo>
                  <a:cubicBezTo>
                    <a:pt x="2505" y="7468"/>
                    <a:pt x="2512" y="7464"/>
                    <a:pt x="2516" y="7457"/>
                  </a:cubicBezTo>
                  <a:cubicBezTo>
                    <a:pt x="2576" y="7383"/>
                    <a:pt x="2637" y="7309"/>
                    <a:pt x="2695" y="7234"/>
                  </a:cubicBezTo>
                  <a:cubicBezTo>
                    <a:pt x="2700" y="7226"/>
                    <a:pt x="2707" y="7222"/>
                    <a:pt x="2715" y="7222"/>
                  </a:cubicBezTo>
                  <a:cubicBezTo>
                    <a:pt x="2723" y="7222"/>
                    <a:pt x="2730" y="7226"/>
                    <a:pt x="2735" y="7234"/>
                  </a:cubicBezTo>
                  <a:cubicBezTo>
                    <a:pt x="2793" y="7449"/>
                    <a:pt x="2852" y="7666"/>
                    <a:pt x="2910" y="7882"/>
                  </a:cubicBezTo>
                  <a:cubicBezTo>
                    <a:pt x="2914" y="7890"/>
                    <a:pt x="2922" y="7894"/>
                    <a:pt x="2929" y="7894"/>
                  </a:cubicBezTo>
                  <a:cubicBezTo>
                    <a:pt x="2936" y="7894"/>
                    <a:pt x="2942" y="7891"/>
                    <a:pt x="2946" y="7885"/>
                  </a:cubicBezTo>
                  <a:lnTo>
                    <a:pt x="3208" y="7486"/>
                  </a:lnTo>
                  <a:cubicBezTo>
                    <a:pt x="3213" y="7479"/>
                    <a:pt x="3219" y="7476"/>
                    <a:pt x="3226" y="7476"/>
                  </a:cubicBezTo>
                  <a:cubicBezTo>
                    <a:pt x="3233" y="7476"/>
                    <a:pt x="3240" y="7480"/>
                    <a:pt x="3243" y="7487"/>
                  </a:cubicBezTo>
                  <a:cubicBezTo>
                    <a:pt x="3338" y="7663"/>
                    <a:pt x="3433" y="7841"/>
                    <a:pt x="3526" y="8017"/>
                  </a:cubicBezTo>
                  <a:cubicBezTo>
                    <a:pt x="3530" y="8024"/>
                    <a:pt x="3537" y="8028"/>
                    <a:pt x="3545" y="8028"/>
                  </a:cubicBezTo>
                  <a:cubicBezTo>
                    <a:pt x="3551" y="8028"/>
                    <a:pt x="3556" y="8026"/>
                    <a:pt x="3560" y="8023"/>
                  </a:cubicBezTo>
                  <a:cubicBezTo>
                    <a:pt x="3642" y="7943"/>
                    <a:pt x="3725" y="7861"/>
                    <a:pt x="3806" y="7781"/>
                  </a:cubicBezTo>
                  <a:cubicBezTo>
                    <a:pt x="3810" y="7776"/>
                    <a:pt x="3815" y="7775"/>
                    <a:pt x="3820" y="7775"/>
                  </a:cubicBezTo>
                  <a:cubicBezTo>
                    <a:pt x="3828" y="7775"/>
                    <a:pt x="3835" y="7779"/>
                    <a:pt x="3839" y="7787"/>
                  </a:cubicBezTo>
                  <a:cubicBezTo>
                    <a:pt x="3900" y="7920"/>
                    <a:pt x="3962" y="8055"/>
                    <a:pt x="4021" y="8188"/>
                  </a:cubicBezTo>
                  <a:cubicBezTo>
                    <a:pt x="4025" y="8196"/>
                    <a:pt x="4032" y="8200"/>
                    <a:pt x="4040" y="8200"/>
                  </a:cubicBezTo>
                  <a:cubicBezTo>
                    <a:pt x="4046" y="8200"/>
                    <a:pt x="4053" y="8197"/>
                    <a:pt x="4057" y="8192"/>
                  </a:cubicBezTo>
                  <a:cubicBezTo>
                    <a:pt x="4105" y="8133"/>
                    <a:pt x="4150" y="8072"/>
                    <a:pt x="4198" y="8012"/>
                  </a:cubicBezTo>
                  <a:cubicBezTo>
                    <a:pt x="4201" y="8006"/>
                    <a:pt x="4207" y="8004"/>
                    <a:pt x="4213" y="8004"/>
                  </a:cubicBezTo>
                  <a:cubicBezTo>
                    <a:pt x="4221" y="8004"/>
                    <a:pt x="4228" y="8008"/>
                    <a:pt x="4233" y="8017"/>
                  </a:cubicBezTo>
                  <a:cubicBezTo>
                    <a:pt x="4302" y="8155"/>
                    <a:pt x="4370" y="8296"/>
                    <a:pt x="4439" y="8435"/>
                  </a:cubicBezTo>
                  <a:cubicBezTo>
                    <a:pt x="4443" y="8444"/>
                    <a:pt x="4451" y="8448"/>
                    <a:pt x="4458" y="8448"/>
                  </a:cubicBezTo>
                  <a:cubicBezTo>
                    <a:pt x="4466" y="8448"/>
                    <a:pt x="4473" y="8444"/>
                    <a:pt x="4478" y="8435"/>
                  </a:cubicBezTo>
                  <a:cubicBezTo>
                    <a:pt x="4503" y="8379"/>
                    <a:pt x="4529" y="8320"/>
                    <a:pt x="4555" y="8264"/>
                  </a:cubicBezTo>
                  <a:cubicBezTo>
                    <a:pt x="4559" y="8256"/>
                    <a:pt x="4566" y="8252"/>
                    <a:pt x="4574" y="8252"/>
                  </a:cubicBezTo>
                  <a:cubicBezTo>
                    <a:pt x="4579" y="8252"/>
                    <a:pt x="4584" y="8254"/>
                    <a:pt x="4588" y="8258"/>
                  </a:cubicBezTo>
                  <a:cubicBezTo>
                    <a:pt x="4802" y="8442"/>
                    <a:pt x="5014" y="8630"/>
                    <a:pt x="5226" y="8818"/>
                  </a:cubicBezTo>
                  <a:cubicBezTo>
                    <a:pt x="5231" y="8821"/>
                    <a:pt x="5236" y="8823"/>
                    <a:pt x="5241" y="8823"/>
                  </a:cubicBezTo>
                  <a:cubicBezTo>
                    <a:pt x="5242" y="8823"/>
                    <a:pt x="5244" y="8822"/>
                    <a:pt x="5246" y="8822"/>
                  </a:cubicBezTo>
                  <a:cubicBezTo>
                    <a:pt x="5252" y="8820"/>
                    <a:pt x="5258" y="8814"/>
                    <a:pt x="5261" y="8807"/>
                  </a:cubicBezTo>
                  <a:cubicBezTo>
                    <a:pt x="5330" y="8532"/>
                    <a:pt x="5399" y="8257"/>
                    <a:pt x="5466" y="7980"/>
                  </a:cubicBezTo>
                  <a:cubicBezTo>
                    <a:pt x="5469" y="7969"/>
                    <a:pt x="5478" y="7963"/>
                    <a:pt x="5487" y="7963"/>
                  </a:cubicBezTo>
                  <a:cubicBezTo>
                    <a:pt x="5490" y="7963"/>
                    <a:pt x="5494" y="7964"/>
                    <a:pt x="5497" y="7965"/>
                  </a:cubicBezTo>
                  <a:cubicBezTo>
                    <a:pt x="5552" y="7998"/>
                    <a:pt x="5606" y="8030"/>
                    <a:pt x="5661" y="8062"/>
                  </a:cubicBezTo>
                  <a:cubicBezTo>
                    <a:pt x="5664" y="8064"/>
                    <a:pt x="5668" y="8065"/>
                    <a:pt x="5671" y="8065"/>
                  </a:cubicBezTo>
                  <a:cubicBezTo>
                    <a:pt x="5684" y="8065"/>
                    <a:pt x="5694" y="8054"/>
                    <a:pt x="5691" y="8041"/>
                  </a:cubicBezTo>
                  <a:cubicBezTo>
                    <a:pt x="5667" y="7885"/>
                    <a:pt x="5641" y="7729"/>
                    <a:pt x="5617" y="7573"/>
                  </a:cubicBezTo>
                  <a:cubicBezTo>
                    <a:pt x="5613" y="7560"/>
                    <a:pt x="5624" y="7547"/>
                    <a:pt x="5636" y="7547"/>
                  </a:cubicBezTo>
                  <a:cubicBezTo>
                    <a:pt x="5638" y="7547"/>
                    <a:pt x="5640" y="7548"/>
                    <a:pt x="5642" y="7548"/>
                  </a:cubicBezTo>
                  <a:cubicBezTo>
                    <a:pt x="5716" y="7572"/>
                    <a:pt x="5789" y="7595"/>
                    <a:pt x="5861" y="7617"/>
                  </a:cubicBezTo>
                  <a:cubicBezTo>
                    <a:pt x="5863" y="7617"/>
                    <a:pt x="5865" y="7618"/>
                    <a:pt x="5867" y="7618"/>
                  </a:cubicBezTo>
                  <a:cubicBezTo>
                    <a:pt x="5880" y="7618"/>
                    <a:pt x="5890" y="7606"/>
                    <a:pt x="5887" y="7592"/>
                  </a:cubicBezTo>
                  <a:cubicBezTo>
                    <a:pt x="5858" y="7447"/>
                    <a:pt x="5829" y="7300"/>
                    <a:pt x="5799" y="7152"/>
                  </a:cubicBezTo>
                  <a:cubicBezTo>
                    <a:pt x="5795" y="7138"/>
                    <a:pt x="5806" y="7126"/>
                    <a:pt x="5819" y="7126"/>
                  </a:cubicBezTo>
                  <a:cubicBezTo>
                    <a:pt x="5820" y="7126"/>
                    <a:pt x="5820" y="7126"/>
                    <a:pt x="5821" y="7126"/>
                  </a:cubicBezTo>
                  <a:cubicBezTo>
                    <a:pt x="5936" y="7145"/>
                    <a:pt x="6050" y="7163"/>
                    <a:pt x="6163" y="7181"/>
                  </a:cubicBezTo>
                  <a:cubicBezTo>
                    <a:pt x="6164" y="7181"/>
                    <a:pt x="6165" y="7181"/>
                    <a:pt x="6166" y="7181"/>
                  </a:cubicBezTo>
                  <a:cubicBezTo>
                    <a:pt x="6179" y="7181"/>
                    <a:pt x="6190" y="7172"/>
                    <a:pt x="6187" y="7157"/>
                  </a:cubicBezTo>
                  <a:cubicBezTo>
                    <a:pt x="6157" y="6954"/>
                    <a:pt x="6129" y="6749"/>
                    <a:pt x="6099" y="6545"/>
                  </a:cubicBezTo>
                  <a:cubicBezTo>
                    <a:pt x="6096" y="6532"/>
                    <a:pt x="6106" y="6520"/>
                    <a:pt x="6118" y="6520"/>
                  </a:cubicBezTo>
                  <a:cubicBezTo>
                    <a:pt x="6120" y="6520"/>
                    <a:pt x="6123" y="6521"/>
                    <a:pt x="6125" y="6522"/>
                  </a:cubicBezTo>
                  <a:cubicBezTo>
                    <a:pt x="6276" y="6581"/>
                    <a:pt x="6425" y="6641"/>
                    <a:pt x="6577" y="6699"/>
                  </a:cubicBezTo>
                  <a:cubicBezTo>
                    <a:pt x="6579" y="6700"/>
                    <a:pt x="6582" y="6701"/>
                    <a:pt x="6584" y="6701"/>
                  </a:cubicBezTo>
                  <a:cubicBezTo>
                    <a:pt x="6596" y="6701"/>
                    <a:pt x="6607" y="6689"/>
                    <a:pt x="6604" y="6675"/>
                  </a:cubicBezTo>
                  <a:cubicBezTo>
                    <a:pt x="6521" y="6458"/>
                    <a:pt x="6436" y="6241"/>
                    <a:pt x="6351" y="6024"/>
                  </a:cubicBezTo>
                  <a:cubicBezTo>
                    <a:pt x="6347" y="6009"/>
                    <a:pt x="6358" y="5998"/>
                    <a:pt x="6371" y="5998"/>
                  </a:cubicBezTo>
                  <a:cubicBezTo>
                    <a:pt x="6374" y="5998"/>
                    <a:pt x="6377" y="5998"/>
                    <a:pt x="6380" y="6000"/>
                  </a:cubicBezTo>
                  <a:cubicBezTo>
                    <a:pt x="6473" y="6025"/>
                    <a:pt x="6566" y="6050"/>
                    <a:pt x="6659" y="6077"/>
                  </a:cubicBezTo>
                  <a:cubicBezTo>
                    <a:pt x="6662" y="6078"/>
                    <a:pt x="6666" y="6079"/>
                    <a:pt x="6669" y="6079"/>
                  </a:cubicBezTo>
                  <a:cubicBezTo>
                    <a:pt x="6685" y="6079"/>
                    <a:pt x="6696" y="6060"/>
                    <a:pt x="6686" y="6044"/>
                  </a:cubicBezTo>
                  <a:cubicBezTo>
                    <a:pt x="6534" y="5816"/>
                    <a:pt x="6382" y="5590"/>
                    <a:pt x="6229" y="5365"/>
                  </a:cubicBezTo>
                  <a:cubicBezTo>
                    <a:pt x="6219" y="5349"/>
                    <a:pt x="6231" y="5331"/>
                    <a:pt x="6246" y="5331"/>
                  </a:cubicBezTo>
                  <a:cubicBezTo>
                    <a:pt x="6248" y="5331"/>
                    <a:pt x="6250" y="5331"/>
                    <a:pt x="6253" y="5332"/>
                  </a:cubicBezTo>
                  <a:cubicBezTo>
                    <a:pt x="6450" y="5404"/>
                    <a:pt x="6649" y="5477"/>
                    <a:pt x="6846" y="5551"/>
                  </a:cubicBezTo>
                  <a:cubicBezTo>
                    <a:pt x="6848" y="5551"/>
                    <a:pt x="6850" y="5551"/>
                    <a:pt x="6852" y="5551"/>
                  </a:cubicBezTo>
                  <a:cubicBezTo>
                    <a:pt x="6863" y="5551"/>
                    <a:pt x="6873" y="5542"/>
                    <a:pt x="6873" y="5529"/>
                  </a:cubicBezTo>
                  <a:cubicBezTo>
                    <a:pt x="6872" y="5468"/>
                    <a:pt x="6869" y="5406"/>
                    <a:pt x="6867" y="5345"/>
                  </a:cubicBezTo>
                  <a:cubicBezTo>
                    <a:pt x="6867" y="5334"/>
                    <a:pt x="6876" y="5324"/>
                    <a:pt x="6886" y="5324"/>
                  </a:cubicBezTo>
                  <a:cubicBezTo>
                    <a:pt x="6888" y="5324"/>
                    <a:pt x="6890" y="5324"/>
                    <a:pt x="6891" y="5324"/>
                  </a:cubicBezTo>
                  <a:cubicBezTo>
                    <a:pt x="7025" y="5356"/>
                    <a:pt x="7158" y="5387"/>
                    <a:pt x="7289" y="5419"/>
                  </a:cubicBezTo>
                  <a:cubicBezTo>
                    <a:pt x="7291" y="5419"/>
                    <a:pt x="7293" y="5419"/>
                    <a:pt x="7294" y="5419"/>
                  </a:cubicBezTo>
                  <a:cubicBezTo>
                    <a:pt x="7308" y="5419"/>
                    <a:pt x="7317" y="5404"/>
                    <a:pt x="7312" y="5389"/>
                  </a:cubicBezTo>
                  <a:cubicBezTo>
                    <a:pt x="7294" y="5334"/>
                    <a:pt x="7275" y="5279"/>
                    <a:pt x="7256" y="5224"/>
                  </a:cubicBezTo>
                  <a:cubicBezTo>
                    <a:pt x="7251" y="5211"/>
                    <a:pt x="7261" y="5195"/>
                    <a:pt x="7274" y="5195"/>
                  </a:cubicBezTo>
                  <a:cubicBezTo>
                    <a:pt x="7502" y="5207"/>
                    <a:pt x="7728" y="5222"/>
                    <a:pt x="7955" y="5235"/>
                  </a:cubicBezTo>
                  <a:cubicBezTo>
                    <a:pt x="7976" y="5234"/>
                    <a:pt x="7982" y="5206"/>
                    <a:pt x="7965" y="5194"/>
                  </a:cubicBezTo>
                  <a:cubicBezTo>
                    <a:pt x="7842" y="5083"/>
                    <a:pt x="7717" y="4975"/>
                    <a:pt x="7593" y="4867"/>
                  </a:cubicBezTo>
                  <a:cubicBezTo>
                    <a:pt x="7579" y="4856"/>
                    <a:pt x="7581" y="4833"/>
                    <a:pt x="7597" y="4827"/>
                  </a:cubicBezTo>
                  <a:cubicBezTo>
                    <a:pt x="7641" y="4812"/>
                    <a:pt x="7684" y="4796"/>
                    <a:pt x="7728" y="4782"/>
                  </a:cubicBezTo>
                  <a:cubicBezTo>
                    <a:pt x="7746" y="4776"/>
                    <a:pt x="7746" y="4751"/>
                    <a:pt x="7729" y="4741"/>
                  </a:cubicBezTo>
                  <a:cubicBezTo>
                    <a:pt x="7628" y="4691"/>
                    <a:pt x="7526" y="4641"/>
                    <a:pt x="7423" y="4592"/>
                  </a:cubicBezTo>
                  <a:cubicBezTo>
                    <a:pt x="7409" y="4583"/>
                    <a:pt x="7407" y="4564"/>
                    <a:pt x="7420" y="4553"/>
                  </a:cubicBezTo>
                  <a:cubicBezTo>
                    <a:pt x="7511" y="4478"/>
                    <a:pt x="7603" y="4402"/>
                    <a:pt x="7692" y="4326"/>
                  </a:cubicBezTo>
                  <a:cubicBezTo>
                    <a:pt x="7705" y="4316"/>
                    <a:pt x="7702" y="4294"/>
                    <a:pt x="7686" y="4288"/>
                  </a:cubicBezTo>
                  <a:cubicBezTo>
                    <a:pt x="7489" y="4203"/>
                    <a:pt x="7291" y="4117"/>
                    <a:pt x="7093" y="4033"/>
                  </a:cubicBezTo>
                  <a:cubicBezTo>
                    <a:pt x="7078" y="4027"/>
                    <a:pt x="7075" y="4006"/>
                    <a:pt x="7087" y="3995"/>
                  </a:cubicBezTo>
                  <a:cubicBezTo>
                    <a:pt x="7190" y="3904"/>
                    <a:pt x="7292" y="3816"/>
                    <a:pt x="7393" y="3726"/>
                  </a:cubicBezTo>
                  <a:cubicBezTo>
                    <a:pt x="7405" y="3715"/>
                    <a:pt x="7403" y="3695"/>
                    <a:pt x="7387" y="3688"/>
                  </a:cubicBezTo>
                  <a:cubicBezTo>
                    <a:pt x="7299" y="3646"/>
                    <a:pt x="7059" y="3531"/>
                    <a:pt x="7078" y="3525"/>
                  </a:cubicBezTo>
                  <a:cubicBezTo>
                    <a:pt x="7097" y="3519"/>
                    <a:pt x="7218" y="3406"/>
                    <a:pt x="7274" y="3353"/>
                  </a:cubicBezTo>
                  <a:cubicBezTo>
                    <a:pt x="7286" y="3340"/>
                    <a:pt x="7280" y="3319"/>
                    <a:pt x="7263" y="3315"/>
                  </a:cubicBezTo>
                  <a:cubicBezTo>
                    <a:pt x="7103" y="3271"/>
                    <a:pt x="6943" y="3225"/>
                    <a:pt x="6781" y="3182"/>
                  </a:cubicBezTo>
                  <a:cubicBezTo>
                    <a:pt x="6763" y="3179"/>
                    <a:pt x="6759" y="3154"/>
                    <a:pt x="6773" y="3143"/>
                  </a:cubicBezTo>
                  <a:cubicBezTo>
                    <a:pt x="6872" y="3066"/>
                    <a:pt x="6970" y="2992"/>
                    <a:pt x="7069" y="2916"/>
                  </a:cubicBezTo>
                  <a:cubicBezTo>
                    <a:pt x="7083" y="2905"/>
                    <a:pt x="7078" y="2880"/>
                    <a:pt x="7060" y="2875"/>
                  </a:cubicBezTo>
                  <a:cubicBezTo>
                    <a:pt x="6798" y="2830"/>
                    <a:pt x="6539" y="2785"/>
                    <a:pt x="6277" y="2741"/>
                  </a:cubicBezTo>
                  <a:cubicBezTo>
                    <a:pt x="6258" y="2736"/>
                    <a:pt x="6254" y="2708"/>
                    <a:pt x="6271" y="2699"/>
                  </a:cubicBezTo>
                  <a:lnTo>
                    <a:pt x="6735" y="2374"/>
                  </a:lnTo>
                  <a:cubicBezTo>
                    <a:pt x="6749" y="2367"/>
                    <a:pt x="6749" y="2343"/>
                    <a:pt x="6735" y="2335"/>
                  </a:cubicBezTo>
                  <a:cubicBezTo>
                    <a:pt x="6585" y="2247"/>
                    <a:pt x="6437" y="2159"/>
                    <a:pt x="6288" y="2073"/>
                  </a:cubicBezTo>
                  <a:cubicBezTo>
                    <a:pt x="6277" y="2067"/>
                    <a:pt x="6272" y="2051"/>
                    <a:pt x="6280" y="2041"/>
                  </a:cubicBezTo>
                  <a:cubicBezTo>
                    <a:pt x="6341" y="1951"/>
                    <a:pt x="6402" y="1859"/>
                    <a:pt x="6463" y="1768"/>
                  </a:cubicBezTo>
                  <a:cubicBezTo>
                    <a:pt x="6474" y="1754"/>
                    <a:pt x="6462" y="1733"/>
                    <a:pt x="6445" y="1733"/>
                  </a:cubicBezTo>
                  <a:cubicBezTo>
                    <a:pt x="6444" y="1733"/>
                    <a:pt x="6443" y="1733"/>
                    <a:pt x="6442" y="1733"/>
                  </a:cubicBezTo>
                  <a:cubicBezTo>
                    <a:pt x="6273" y="1757"/>
                    <a:pt x="6106" y="1782"/>
                    <a:pt x="5936" y="1806"/>
                  </a:cubicBezTo>
                  <a:cubicBezTo>
                    <a:pt x="5935" y="1807"/>
                    <a:pt x="5933" y="1807"/>
                    <a:pt x="5932" y="1807"/>
                  </a:cubicBezTo>
                  <a:cubicBezTo>
                    <a:pt x="5921" y="1807"/>
                    <a:pt x="5913" y="1798"/>
                    <a:pt x="5911" y="1787"/>
                  </a:cubicBezTo>
                  <a:cubicBezTo>
                    <a:pt x="5899" y="1669"/>
                    <a:pt x="5887" y="1553"/>
                    <a:pt x="5875" y="1436"/>
                  </a:cubicBezTo>
                  <a:cubicBezTo>
                    <a:pt x="5874" y="1423"/>
                    <a:pt x="5864" y="1414"/>
                    <a:pt x="5853" y="1414"/>
                  </a:cubicBezTo>
                  <a:cubicBezTo>
                    <a:pt x="5851" y="1414"/>
                    <a:pt x="5850" y="1414"/>
                    <a:pt x="5848" y="1415"/>
                  </a:cubicBezTo>
                  <a:lnTo>
                    <a:pt x="5324" y="1590"/>
                  </a:lnTo>
                  <a:cubicBezTo>
                    <a:pt x="5322" y="1591"/>
                    <a:pt x="5320" y="1591"/>
                    <a:pt x="5318" y="1591"/>
                  </a:cubicBezTo>
                  <a:cubicBezTo>
                    <a:pt x="5306" y="1591"/>
                    <a:pt x="5295" y="1580"/>
                    <a:pt x="5297" y="1565"/>
                  </a:cubicBezTo>
                  <a:cubicBezTo>
                    <a:pt x="5305" y="1482"/>
                    <a:pt x="5312" y="1399"/>
                    <a:pt x="5319" y="1316"/>
                  </a:cubicBezTo>
                  <a:cubicBezTo>
                    <a:pt x="5321" y="1302"/>
                    <a:pt x="5310" y="1291"/>
                    <a:pt x="5299" y="1291"/>
                  </a:cubicBezTo>
                  <a:cubicBezTo>
                    <a:pt x="5296" y="1291"/>
                    <a:pt x="5294" y="1291"/>
                    <a:pt x="5291" y="1293"/>
                  </a:cubicBezTo>
                  <a:cubicBezTo>
                    <a:pt x="5081" y="1376"/>
                    <a:pt x="4870" y="1460"/>
                    <a:pt x="4661" y="1542"/>
                  </a:cubicBezTo>
                  <a:cubicBezTo>
                    <a:pt x="4659" y="1543"/>
                    <a:pt x="4656" y="1543"/>
                    <a:pt x="4654" y="1543"/>
                  </a:cubicBezTo>
                  <a:cubicBezTo>
                    <a:pt x="4637" y="1543"/>
                    <a:pt x="4624" y="1522"/>
                    <a:pt x="4637" y="1507"/>
                  </a:cubicBezTo>
                  <a:cubicBezTo>
                    <a:pt x="4754" y="1359"/>
                    <a:pt x="4872" y="1212"/>
                    <a:pt x="4989" y="1063"/>
                  </a:cubicBezTo>
                  <a:cubicBezTo>
                    <a:pt x="5001" y="1048"/>
                    <a:pt x="4992" y="1026"/>
                    <a:pt x="4973" y="1026"/>
                  </a:cubicBezTo>
                  <a:cubicBezTo>
                    <a:pt x="4829" y="1028"/>
                    <a:pt x="4377" y="1071"/>
                    <a:pt x="4014" y="1432"/>
                  </a:cubicBezTo>
                  <a:cubicBezTo>
                    <a:pt x="4010" y="1437"/>
                    <a:pt x="4004" y="1438"/>
                    <a:pt x="3999" y="1438"/>
                  </a:cubicBezTo>
                  <a:cubicBezTo>
                    <a:pt x="3987" y="1438"/>
                    <a:pt x="3975" y="1426"/>
                    <a:pt x="3979" y="1411"/>
                  </a:cubicBezTo>
                  <a:cubicBezTo>
                    <a:pt x="4001" y="1305"/>
                    <a:pt x="4021" y="1200"/>
                    <a:pt x="4044" y="1093"/>
                  </a:cubicBezTo>
                  <a:cubicBezTo>
                    <a:pt x="4045" y="1079"/>
                    <a:pt x="4034" y="1066"/>
                    <a:pt x="4022" y="1066"/>
                  </a:cubicBezTo>
                  <a:cubicBezTo>
                    <a:pt x="4019" y="1066"/>
                    <a:pt x="4016" y="1067"/>
                    <a:pt x="4013" y="1069"/>
                  </a:cubicBezTo>
                  <a:cubicBezTo>
                    <a:pt x="3882" y="1137"/>
                    <a:pt x="3475" y="1389"/>
                    <a:pt x="3475" y="1874"/>
                  </a:cubicBezTo>
                  <a:cubicBezTo>
                    <a:pt x="3475" y="2449"/>
                    <a:pt x="4124" y="2983"/>
                    <a:pt x="3349" y="3273"/>
                  </a:cubicBezTo>
                  <a:cubicBezTo>
                    <a:pt x="3347" y="3273"/>
                    <a:pt x="3346" y="3274"/>
                    <a:pt x="3344" y="3274"/>
                  </a:cubicBezTo>
                  <a:cubicBezTo>
                    <a:pt x="3132" y="2654"/>
                    <a:pt x="3288" y="2319"/>
                    <a:pt x="2793" y="1602"/>
                  </a:cubicBezTo>
                  <a:cubicBezTo>
                    <a:pt x="2368" y="986"/>
                    <a:pt x="2456" y="636"/>
                    <a:pt x="2271" y="75"/>
                  </a:cubicBezTo>
                  <a:cubicBezTo>
                    <a:pt x="2256" y="30"/>
                    <a:pt x="2213" y="1"/>
                    <a:pt x="21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4" name="Google Shape;2694;p25"/>
            <p:cNvSpPr/>
            <p:nvPr/>
          </p:nvSpPr>
          <p:spPr>
            <a:xfrm>
              <a:off x="3775025" y="1185650"/>
              <a:ext cx="55575" cy="23800"/>
            </a:xfrm>
            <a:custGeom>
              <a:avLst/>
              <a:gdLst/>
              <a:ahLst/>
              <a:cxnLst/>
              <a:rect l="l" t="t" r="r" b="b"/>
              <a:pathLst>
                <a:path w="2223" h="952" extrusionOk="0">
                  <a:moveTo>
                    <a:pt x="1989" y="1"/>
                  </a:moveTo>
                  <a:cubicBezTo>
                    <a:pt x="1836" y="3"/>
                    <a:pt x="1685" y="43"/>
                    <a:pt x="1547" y="106"/>
                  </a:cubicBezTo>
                  <a:cubicBezTo>
                    <a:pt x="1444" y="151"/>
                    <a:pt x="1346" y="209"/>
                    <a:pt x="1255" y="276"/>
                  </a:cubicBezTo>
                  <a:cubicBezTo>
                    <a:pt x="1147" y="198"/>
                    <a:pt x="1028" y="135"/>
                    <a:pt x="896" y="102"/>
                  </a:cubicBezTo>
                  <a:cubicBezTo>
                    <a:pt x="749" y="64"/>
                    <a:pt x="598" y="45"/>
                    <a:pt x="448" y="29"/>
                  </a:cubicBezTo>
                  <a:cubicBezTo>
                    <a:pt x="404" y="25"/>
                    <a:pt x="358" y="23"/>
                    <a:pt x="313" y="23"/>
                  </a:cubicBezTo>
                  <a:cubicBezTo>
                    <a:pt x="206" y="23"/>
                    <a:pt x="99" y="36"/>
                    <a:pt x="0" y="75"/>
                  </a:cubicBezTo>
                  <a:cubicBezTo>
                    <a:pt x="90" y="44"/>
                    <a:pt x="184" y="32"/>
                    <a:pt x="278" y="32"/>
                  </a:cubicBezTo>
                  <a:cubicBezTo>
                    <a:pt x="315" y="32"/>
                    <a:pt x="351" y="34"/>
                    <a:pt x="387" y="37"/>
                  </a:cubicBezTo>
                  <a:cubicBezTo>
                    <a:pt x="586" y="57"/>
                    <a:pt x="786" y="84"/>
                    <a:pt x="975" y="149"/>
                  </a:cubicBezTo>
                  <a:cubicBezTo>
                    <a:pt x="1167" y="211"/>
                    <a:pt x="1320" y="346"/>
                    <a:pt x="1469" y="480"/>
                  </a:cubicBezTo>
                  <a:cubicBezTo>
                    <a:pt x="1690" y="681"/>
                    <a:pt x="1945" y="846"/>
                    <a:pt x="2223" y="951"/>
                  </a:cubicBezTo>
                  <a:cubicBezTo>
                    <a:pt x="2104" y="897"/>
                    <a:pt x="1988" y="836"/>
                    <a:pt x="1878" y="768"/>
                  </a:cubicBezTo>
                  <a:cubicBezTo>
                    <a:pt x="1708" y="664"/>
                    <a:pt x="1560" y="534"/>
                    <a:pt x="1413" y="399"/>
                  </a:cubicBezTo>
                  <a:cubicBezTo>
                    <a:pt x="1364" y="355"/>
                    <a:pt x="1312" y="314"/>
                    <a:pt x="1257" y="276"/>
                  </a:cubicBezTo>
                  <a:cubicBezTo>
                    <a:pt x="1297" y="251"/>
                    <a:pt x="1336" y="227"/>
                    <a:pt x="1376" y="205"/>
                  </a:cubicBezTo>
                  <a:cubicBezTo>
                    <a:pt x="1511" y="131"/>
                    <a:pt x="1654" y="76"/>
                    <a:pt x="1803" y="43"/>
                  </a:cubicBezTo>
                  <a:cubicBezTo>
                    <a:pt x="1894" y="21"/>
                    <a:pt x="1986" y="11"/>
                    <a:pt x="2080" y="11"/>
                  </a:cubicBezTo>
                  <a:cubicBezTo>
                    <a:pt x="2100" y="11"/>
                    <a:pt x="2120" y="12"/>
                    <a:pt x="2140" y="13"/>
                  </a:cubicBezTo>
                  <a:cubicBezTo>
                    <a:pt x="2091" y="3"/>
                    <a:pt x="2039" y="1"/>
                    <a:pt x="1989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5" name="Google Shape;2695;p25"/>
            <p:cNvSpPr/>
            <p:nvPr/>
          </p:nvSpPr>
          <p:spPr>
            <a:xfrm>
              <a:off x="3701225" y="1185075"/>
              <a:ext cx="93175" cy="102500"/>
            </a:xfrm>
            <a:custGeom>
              <a:avLst/>
              <a:gdLst/>
              <a:ahLst/>
              <a:cxnLst/>
              <a:rect l="l" t="t" r="r" b="b"/>
              <a:pathLst>
                <a:path w="3727" h="4100" extrusionOk="0">
                  <a:moveTo>
                    <a:pt x="310" y="28"/>
                  </a:moveTo>
                  <a:cubicBezTo>
                    <a:pt x="205" y="28"/>
                    <a:pt x="102" y="48"/>
                    <a:pt x="1" y="69"/>
                  </a:cubicBezTo>
                  <a:cubicBezTo>
                    <a:pt x="94" y="55"/>
                    <a:pt x="189" y="42"/>
                    <a:pt x="282" y="42"/>
                  </a:cubicBezTo>
                  <a:cubicBezTo>
                    <a:pt x="299" y="42"/>
                    <a:pt x="316" y="42"/>
                    <a:pt x="332" y="43"/>
                  </a:cubicBezTo>
                  <a:cubicBezTo>
                    <a:pt x="506" y="44"/>
                    <a:pt x="648" y="147"/>
                    <a:pt x="775" y="258"/>
                  </a:cubicBezTo>
                  <a:cubicBezTo>
                    <a:pt x="840" y="312"/>
                    <a:pt x="906" y="369"/>
                    <a:pt x="985" y="405"/>
                  </a:cubicBezTo>
                  <a:cubicBezTo>
                    <a:pt x="1039" y="434"/>
                    <a:pt x="1099" y="446"/>
                    <a:pt x="1159" y="446"/>
                  </a:cubicBezTo>
                  <a:cubicBezTo>
                    <a:pt x="1186" y="446"/>
                    <a:pt x="1214" y="443"/>
                    <a:pt x="1241" y="438"/>
                  </a:cubicBezTo>
                  <a:cubicBezTo>
                    <a:pt x="1274" y="435"/>
                    <a:pt x="1308" y="428"/>
                    <a:pt x="1341" y="422"/>
                  </a:cubicBezTo>
                  <a:cubicBezTo>
                    <a:pt x="1365" y="558"/>
                    <a:pt x="1388" y="683"/>
                    <a:pt x="1409" y="808"/>
                  </a:cubicBezTo>
                  <a:cubicBezTo>
                    <a:pt x="1442" y="1013"/>
                    <a:pt x="1464" y="1224"/>
                    <a:pt x="1450" y="1429"/>
                  </a:cubicBezTo>
                  <a:cubicBezTo>
                    <a:pt x="1445" y="1580"/>
                    <a:pt x="1390" y="1719"/>
                    <a:pt x="1314" y="1844"/>
                  </a:cubicBezTo>
                  <a:cubicBezTo>
                    <a:pt x="1272" y="1824"/>
                    <a:pt x="1229" y="1806"/>
                    <a:pt x="1182" y="1790"/>
                  </a:cubicBezTo>
                  <a:cubicBezTo>
                    <a:pt x="1033" y="1740"/>
                    <a:pt x="874" y="1713"/>
                    <a:pt x="716" y="1702"/>
                  </a:cubicBezTo>
                  <a:cubicBezTo>
                    <a:pt x="678" y="1700"/>
                    <a:pt x="640" y="1699"/>
                    <a:pt x="601" y="1699"/>
                  </a:cubicBezTo>
                  <a:cubicBezTo>
                    <a:pt x="523" y="1699"/>
                    <a:pt x="444" y="1704"/>
                    <a:pt x="366" y="1721"/>
                  </a:cubicBezTo>
                  <a:cubicBezTo>
                    <a:pt x="418" y="1719"/>
                    <a:pt x="469" y="1715"/>
                    <a:pt x="519" y="1715"/>
                  </a:cubicBezTo>
                  <a:cubicBezTo>
                    <a:pt x="675" y="1717"/>
                    <a:pt x="830" y="1732"/>
                    <a:pt x="983" y="1758"/>
                  </a:cubicBezTo>
                  <a:cubicBezTo>
                    <a:pt x="1094" y="1778"/>
                    <a:pt x="1206" y="1805"/>
                    <a:pt x="1313" y="1844"/>
                  </a:cubicBezTo>
                  <a:cubicBezTo>
                    <a:pt x="1283" y="1894"/>
                    <a:pt x="1248" y="1943"/>
                    <a:pt x="1210" y="1991"/>
                  </a:cubicBezTo>
                  <a:cubicBezTo>
                    <a:pt x="1021" y="2233"/>
                    <a:pt x="771" y="2435"/>
                    <a:pt x="638" y="2718"/>
                  </a:cubicBezTo>
                  <a:cubicBezTo>
                    <a:pt x="703" y="2600"/>
                    <a:pt x="787" y="2491"/>
                    <a:pt x="879" y="2389"/>
                  </a:cubicBezTo>
                  <a:cubicBezTo>
                    <a:pt x="1016" y="2236"/>
                    <a:pt x="1169" y="2095"/>
                    <a:pt x="1290" y="1923"/>
                  </a:cubicBezTo>
                  <a:cubicBezTo>
                    <a:pt x="1350" y="1838"/>
                    <a:pt x="1401" y="1746"/>
                    <a:pt x="1435" y="1647"/>
                  </a:cubicBezTo>
                  <a:cubicBezTo>
                    <a:pt x="1466" y="1545"/>
                    <a:pt x="1475" y="1440"/>
                    <a:pt x="1476" y="1337"/>
                  </a:cubicBezTo>
                  <a:cubicBezTo>
                    <a:pt x="1475" y="1025"/>
                    <a:pt x="1409" y="722"/>
                    <a:pt x="1344" y="420"/>
                  </a:cubicBezTo>
                  <a:cubicBezTo>
                    <a:pt x="1437" y="404"/>
                    <a:pt x="1530" y="386"/>
                    <a:pt x="1625" y="373"/>
                  </a:cubicBezTo>
                  <a:cubicBezTo>
                    <a:pt x="1690" y="364"/>
                    <a:pt x="1757" y="357"/>
                    <a:pt x="1823" y="357"/>
                  </a:cubicBezTo>
                  <a:cubicBezTo>
                    <a:pt x="1877" y="357"/>
                    <a:pt x="1932" y="362"/>
                    <a:pt x="1985" y="376"/>
                  </a:cubicBezTo>
                  <a:lnTo>
                    <a:pt x="1985" y="376"/>
                  </a:lnTo>
                  <a:cubicBezTo>
                    <a:pt x="1921" y="356"/>
                    <a:pt x="1854" y="349"/>
                    <a:pt x="1787" y="349"/>
                  </a:cubicBezTo>
                  <a:cubicBezTo>
                    <a:pt x="1748" y="349"/>
                    <a:pt x="1710" y="352"/>
                    <a:pt x="1672" y="355"/>
                  </a:cubicBezTo>
                  <a:cubicBezTo>
                    <a:pt x="1500" y="367"/>
                    <a:pt x="1332" y="413"/>
                    <a:pt x="1163" y="422"/>
                  </a:cubicBezTo>
                  <a:cubicBezTo>
                    <a:pt x="1162" y="422"/>
                    <a:pt x="1161" y="422"/>
                    <a:pt x="1160" y="422"/>
                  </a:cubicBezTo>
                  <a:cubicBezTo>
                    <a:pt x="989" y="422"/>
                    <a:pt x="858" y="291"/>
                    <a:pt x="727" y="187"/>
                  </a:cubicBezTo>
                  <a:cubicBezTo>
                    <a:pt x="629" y="107"/>
                    <a:pt x="509" y="39"/>
                    <a:pt x="380" y="31"/>
                  </a:cubicBezTo>
                  <a:cubicBezTo>
                    <a:pt x="356" y="29"/>
                    <a:pt x="333" y="28"/>
                    <a:pt x="310" y="28"/>
                  </a:cubicBezTo>
                  <a:close/>
                  <a:moveTo>
                    <a:pt x="1812" y="0"/>
                  </a:moveTo>
                  <a:lnTo>
                    <a:pt x="1812" y="0"/>
                  </a:lnTo>
                  <a:cubicBezTo>
                    <a:pt x="1882" y="124"/>
                    <a:pt x="1940" y="251"/>
                    <a:pt x="1998" y="379"/>
                  </a:cubicBezTo>
                  <a:lnTo>
                    <a:pt x="1998" y="379"/>
                  </a:lnTo>
                  <a:cubicBezTo>
                    <a:pt x="1994" y="378"/>
                    <a:pt x="1990" y="377"/>
                    <a:pt x="1985" y="376"/>
                  </a:cubicBezTo>
                  <a:lnTo>
                    <a:pt x="1985" y="376"/>
                  </a:lnTo>
                  <a:cubicBezTo>
                    <a:pt x="1990" y="377"/>
                    <a:pt x="1994" y="378"/>
                    <a:pt x="1998" y="380"/>
                  </a:cubicBezTo>
                  <a:cubicBezTo>
                    <a:pt x="1998" y="379"/>
                    <a:pt x="1998" y="379"/>
                    <a:pt x="1998" y="379"/>
                  </a:cubicBezTo>
                  <a:lnTo>
                    <a:pt x="1998" y="379"/>
                  </a:lnTo>
                  <a:cubicBezTo>
                    <a:pt x="1999" y="379"/>
                    <a:pt x="2000" y="379"/>
                    <a:pt x="2001" y="380"/>
                  </a:cubicBezTo>
                  <a:cubicBezTo>
                    <a:pt x="2036" y="459"/>
                    <a:pt x="2072" y="539"/>
                    <a:pt x="2103" y="621"/>
                  </a:cubicBezTo>
                  <a:cubicBezTo>
                    <a:pt x="2227" y="936"/>
                    <a:pt x="2332" y="1257"/>
                    <a:pt x="2447" y="1576"/>
                  </a:cubicBezTo>
                  <a:cubicBezTo>
                    <a:pt x="2398" y="1665"/>
                    <a:pt x="2355" y="1743"/>
                    <a:pt x="2313" y="1819"/>
                  </a:cubicBezTo>
                  <a:cubicBezTo>
                    <a:pt x="2239" y="1954"/>
                    <a:pt x="2171" y="2081"/>
                    <a:pt x="2102" y="2208"/>
                  </a:cubicBezTo>
                  <a:cubicBezTo>
                    <a:pt x="2036" y="2339"/>
                    <a:pt x="1949" y="2462"/>
                    <a:pt x="1913" y="2611"/>
                  </a:cubicBezTo>
                  <a:cubicBezTo>
                    <a:pt x="1883" y="2718"/>
                    <a:pt x="1904" y="2832"/>
                    <a:pt x="1922" y="2937"/>
                  </a:cubicBezTo>
                  <a:cubicBezTo>
                    <a:pt x="1939" y="3041"/>
                    <a:pt x="1955" y="3161"/>
                    <a:pt x="1884" y="3249"/>
                  </a:cubicBezTo>
                  <a:cubicBezTo>
                    <a:pt x="1953" y="3177"/>
                    <a:pt x="1955" y="3067"/>
                    <a:pt x="1943" y="2974"/>
                  </a:cubicBezTo>
                  <a:cubicBezTo>
                    <a:pt x="1922" y="2831"/>
                    <a:pt x="1895" y="2684"/>
                    <a:pt x="1953" y="2547"/>
                  </a:cubicBezTo>
                  <a:cubicBezTo>
                    <a:pt x="2006" y="2413"/>
                    <a:pt x="2085" y="2289"/>
                    <a:pt x="2149" y="2159"/>
                  </a:cubicBezTo>
                  <a:cubicBezTo>
                    <a:pt x="2243" y="1976"/>
                    <a:pt x="2332" y="1802"/>
                    <a:pt x="2448" y="1578"/>
                  </a:cubicBezTo>
                  <a:cubicBezTo>
                    <a:pt x="2453" y="1588"/>
                    <a:pt x="2457" y="1600"/>
                    <a:pt x="2461" y="1611"/>
                  </a:cubicBezTo>
                  <a:cubicBezTo>
                    <a:pt x="2580" y="1942"/>
                    <a:pt x="2720" y="2266"/>
                    <a:pt x="2894" y="2572"/>
                  </a:cubicBezTo>
                  <a:cubicBezTo>
                    <a:pt x="2952" y="2678"/>
                    <a:pt x="3011" y="2781"/>
                    <a:pt x="3070" y="2887"/>
                  </a:cubicBezTo>
                  <a:cubicBezTo>
                    <a:pt x="3069" y="2888"/>
                    <a:pt x="3069" y="2888"/>
                    <a:pt x="3068" y="2889"/>
                  </a:cubicBezTo>
                  <a:lnTo>
                    <a:pt x="3068" y="2889"/>
                  </a:lnTo>
                  <a:cubicBezTo>
                    <a:pt x="3068" y="2888"/>
                    <a:pt x="3068" y="2888"/>
                    <a:pt x="3067" y="2887"/>
                  </a:cubicBezTo>
                  <a:cubicBezTo>
                    <a:pt x="3061" y="2895"/>
                    <a:pt x="3055" y="2902"/>
                    <a:pt x="3050" y="2910"/>
                  </a:cubicBezTo>
                  <a:lnTo>
                    <a:pt x="3050" y="2910"/>
                  </a:lnTo>
                  <a:cubicBezTo>
                    <a:pt x="3056" y="2903"/>
                    <a:pt x="3062" y="2896"/>
                    <a:pt x="3068" y="2889"/>
                  </a:cubicBezTo>
                  <a:lnTo>
                    <a:pt x="3068" y="2889"/>
                  </a:lnTo>
                  <a:cubicBezTo>
                    <a:pt x="3135" y="3009"/>
                    <a:pt x="3198" y="3131"/>
                    <a:pt x="3257" y="3257"/>
                  </a:cubicBezTo>
                  <a:cubicBezTo>
                    <a:pt x="3365" y="3491"/>
                    <a:pt x="3444" y="3742"/>
                    <a:pt x="3462" y="4000"/>
                  </a:cubicBezTo>
                  <a:cubicBezTo>
                    <a:pt x="3453" y="3773"/>
                    <a:pt x="3391" y="3548"/>
                    <a:pt x="3303" y="3336"/>
                  </a:cubicBezTo>
                  <a:cubicBezTo>
                    <a:pt x="3175" y="3028"/>
                    <a:pt x="3000" y="2742"/>
                    <a:pt x="2843" y="2448"/>
                  </a:cubicBezTo>
                  <a:lnTo>
                    <a:pt x="2843" y="2448"/>
                  </a:lnTo>
                  <a:cubicBezTo>
                    <a:pt x="2891" y="2462"/>
                    <a:pt x="2940" y="2476"/>
                    <a:pt x="2987" y="2492"/>
                  </a:cubicBezTo>
                  <a:cubicBezTo>
                    <a:pt x="3144" y="2550"/>
                    <a:pt x="3296" y="2621"/>
                    <a:pt x="3438" y="2710"/>
                  </a:cubicBezTo>
                  <a:cubicBezTo>
                    <a:pt x="3542" y="2776"/>
                    <a:pt x="3642" y="2851"/>
                    <a:pt x="3727" y="2939"/>
                  </a:cubicBezTo>
                  <a:cubicBezTo>
                    <a:pt x="3694" y="2896"/>
                    <a:pt x="3657" y="2855"/>
                    <a:pt x="3615" y="2820"/>
                  </a:cubicBezTo>
                  <a:cubicBezTo>
                    <a:pt x="3492" y="2707"/>
                    <a:pt x="3345" y="2624"/>
                    <a:pt x="3193" y="2558"/>
                  </a:cubicBezTo>
                  <a:cubicBezTo>
                    <a:pt x="3082" y="2509"/>
                    <a:pt x="2965" y="2471"/>
                    <a:pt x="2845" y="2448"/>
                  </a:cubicBezTo>
                  <a:cubicBezTo>
                    <a:pt x="2839" y="2437"/>
                    <a:pt x="2832" y="2427"/>
                    <a:pt x="2826" y="2415"/>
                  </a:cubicBezTo>
                  <a:cubicBezTo>
                    <a:pt x="2665" y="2109"/>
                    <a:pt x="2538" y="1785"/>
                    <a:pt x="2421" y="1458"/>
                  </a:cubicBezTo>
                  <a:cubicBezTo>
                    <a:pt x="2371" y="1317"/>
                    <a:pt x="2320" y="1175"/>
                    <a:pt x="2269" y="1033"/>
                  </a:cubicBezTo>
                  <a:lnTo>
                    <a:pt x="2269" y="1033"/>
                  </a:lnTo>
                  <a:cubicBezTo>
                    <a:pt x="2320" y="1050"/>
                    <a:pt x="2360" y="1065"/>
                    <a:pt x="2397" y="1078"/>
                  </a:cubicBezTo>
                  <a:cubicBezTo>
                    <a:pt x="2538" y="1127"/>
                    <a:pt x="2680" y="1175"/>
                    <a:pt x="2821" y="1217"/>
                  </a:cubicBezTo>
                  <a:cubicBezTo>
                    <a:pt x="2925" y="1248"/>
                    <a:pt x="3039" y="1273"/>
                    <a:pt x="3106" y="1362"/>
                  </a:cubicBezTo>
                  <a:cubicBezTo>
                    <a:pt x="3083" y="1319"/>
                    <a:pt x="3044" y="1286"/>
                    <a:pt x="3001" y="1263"/>
                  </a:cubicBezTo>
                  <a:cubicBezTo>
                    <a:pt x="2935" y="1226"/>
                    <a:pt x="2862" y="1209"/>
                    <a:pt x="2793" y="1187"/>
                  </a:cubicBezTo>
                  <a:cubicBezTo>
                    <a:pt x="2722" y="1165"/>
                    <a:pt x="2655" y="1144"/>
                    <a:pt x="2582" y="1121"/>
                  </a:cubicBezTo>
                  <a:cubicBezTo>
                    <a:pt x="2478" y="1090"/>
                    <a:pt x="2373" y="1060"/>
                    <a:pt x="2267" y="1032"/>
                  </a:cubicBezTo>
                  <a:cubicBezTo>
                    <a:pt x="2139" y="677"/>
                    <a:pt x="2001" y="327"/>
                    <a:pt x="1812" y="0"/>
                  </a:cubicBezTo>
                  <a:close/>
                  <a:moveTo>
                    <a:pt x="3050" y="2910"/>
                  </a:moveTo>
                  <a:lnTo>
                    <a:pt x="3050" y="2910"/>
                  </a:lnTo>
                  <a:cubicBezTo>
                    <a:pt x="3013" y="2952"/>
                    <a:pt x="2977" y="2995"/>
                    <a:pt x="2947" y="3043"/>
                  </a:cubicBezTo>
                  <a:cubicBezTo>
                    <a:pt x="2831" y="3221"/>
                    <a:pt x="2759" y="3427"/>
                    <a:pt x="2714" y="3633"/>
                  </a:cubicBezTo>
                  <a:cubicBezTo>
                    <a:pt x="2680" y="3786"/>
                    <a:pt x="2660" y="3943"/>
                    <a:pt x="2655" y="4099"/>
                  </a:cubicBezTo>
                  <a:cubicBezTo>
                    <a:pt x="2665" y="4031"/>
                    <a:pt x="2672" y="3964"/>
                    <a:pt x="2684" y="3894"/>
                  </a:cubicBezTo>
                  <a:cubicBezTo>
                    <a:pt x="2714" y="3690"/>
                    <a:pt x="2763" y="3487"/>
                    <a:pt x="2837" y="3292"/>
                  </a:cubicBezTo>
                  <a:cubicBezTo>
                    <a:pt x="2890" y="3155"/>
                    <a:pt x="2960" y="3026"/>
                    <a:pt x="3050" y="291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6" name="Google Shape;2696;p25"/>
            <p:cNvSpPr/>
            <p:nvPr/>
          </p:nvSpPr>
          <p:spPr>
            <a:xfrm>
              <a:off x="3772625" y="1198975"/>
              <a:ext cx="41600" cy="55425"/>
            </a:xfrm>
            <a:custGeom>
              <a:avLst/>
              <a:gdLst/>
              <a:ahLst/>
              <a:cxnLst/>
              <a:rect l="l" t="t" r="r" b="b"/>
              <a:pathLst>
                <a:path w="1664" h="2217" extrusionOk="0">
                  <a:moveTo>
                    <a:pt x="1" y="1"/>
                  </a:moveTo>
                  <a:lnTo>
                    <a:pt x="1" y="1"/>
                  </a:lnTo>
                  <a:cubicBezTo>
                    <a:pt x="140" y="27"/>
                    <a:pt x="260" y="112"/>
                    <a:pt x="350" y="217"/>
                  </a:cubicBezTo>
                  <a:cubicBezTo>
                    <a:pt x="490" y="381"/>
                    <a:pt x="555" y="593"/>
                    <a:pt x="613" y="798"/>
                  </a:cubicBezTo>
                  <a:cubicBezTo>
                    <a:pt x="670" y="1006"/>
                    <a:pt x="740" y="1212"/>
                    <a:pt x="830" y="1408"/>
                  </a:cubicBezTo>
                  <a:cubicBezTo>
                    <a:pt x="961" y="1698"/>
                    <a:pt x="1131" y="1972"/>
                    <a:pt x="1334" y="2216"/>
                  </a:cubicBezTo>
                  <a:cubicBezTo>
                    <a:pt x="1251" y="2105"/>
                    <a:pt x="1173" y="1989"/>
                    <a:pt x="1099" y="1869"/>
                  </a:cubicBezTo>
                  <a:cubicBezTo>
                    <a:pt x="989" y="1689"/>
                    <a:pt x="891" y="1499"/>
                    <a:pt x="811" y="1304"/>
                  </a:cubicBezTo>
                  <a:cubicBezTo>
                    <a:pt x="753" y="1170"/>
                    <a:pt x="708" y="1033"/>
                    <a:pt x="665" y="895"/>
                  </a:cubicBezTo>
                  <a:cubicBezTo>
                    <a:pt x="715" y="887"/>
                    <a:pt x="765" y="880"/>
                    <a:pt x="817" y="874"/>
                  </a:cubicBezTo>
                  <a:cubicBezTo>
                    <a:pt x="866" y="869"/>
                    <a:pt x="917" y="866"/>
                    <a:pt x="967" y="866"/>
                  </a:cubicBezTo>
                  <a:cubicBezTo>
                    <a:pt x="1001" y="866"/>
                    <a:pt x="1036" y="868"/>
                    <a:pt x="1070" y="871"/>
                  </a:cubicBezTo>
                  <a:cubicBezTo>
                    <a:pt x="1154" y="877"/>
                    <a:pt x="1234" y="901"/>
                    <a:pt x="1312" y="938"/>
                  </a:cubicBezTo>
                  <a:cubicBezTo>
                    <a:pt x="1425" y="988"/>
                    <a:pt x="1539" y="1053"/>
                    <a:pt x="1663" y="1072"/>
                  </a:cubicBezTo>
                  <a:cubicBezTo>
                    <a:pt x="1609" y="1058"/>
                    <a:pt x="1559" y="1037"/>
                    <a:pt x="1509" y="1013"/>
                  </a:cubicBezTo>
                  <a:cubicBezTo>
                    <a:pt x="1432" y="978"/>
                    <a:pt x="1361" y="937"/>
                    <a:pt x="1283" y="902"/>
                  </a:cubicBezTo>
                  <a:cubicBezTo>
                    <a:pt x="1205" y="865"/>
                    <a:pt x="1119" y="847"/>
                    <a:pt x="1033" y="847"/>
                  </a:cubicBezTo>
                  <a:cubicBezTo>
                    <a:pt x="1026" y="847"/>
                    <a:pt x="1018" y="847"/>
                    <a:pt x="1011" y="847"/>
                  </a:cubicBezTo>
                  <a:cubicBezTo>
                    <a:pt x="894" y="847"/>
                    <a:pt x="777" y="865"/>
                    <a:pt x="665" y="893"/>
                  </a:cubicBezTo>
                  <a:lnTo>
                    <a:pt x="605" y="699"/>
                  </a:lnTo>
                  <a:cubicBezTo>
                    <a:pt x="556" y="545"/>
                    <a:pt x="499" y="391"/>
                    <a:pt x="398" y="260"/>
                  </a:cubicBezTo>
                  <a:cubicBezTo>
                    <a:pt x="301" y="132"/>
                    <a:pt x="162" y="25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7" name="Google Shape;2697;p25"/>
            <p:cNvSpPr/>
            <p:nvPr/>
          </p:nvSpPr>
          <p:spPr>
            <a:xfrm>
              <a:off x="3755300" y="1151225"/>
              <a:ext cx="45425" cy="33000"/>
            </a:xfrm>
            <a:custGeom>
              <a:avLst/>
              <a:gdLst/>
              <a:ahLst/>
              <a:cxnLst/>
              <a:rect l="l" t="t" r="r" b="b"/>
              <a:pathLst>
                <a:path w="1817" h="1320" extrusionOk="0">
                  <a:moveTo>
                    <a:pt x="843" y="0"/>
                  </a:moveTo>
                  <a:cubicBezTo>
                    <a:pt x="857" y="42"/>
                    <a:pt x="871" y="83"/>
                    <a:pt x="887" y="123"/>
                  </a:cubicBezTo>
                  <a:cubicBezTo>
                    <a:pt x="939" y="244"/>
                    <a:pt x="997" y="361"/>
                    <a:pt x="1063" y="476"/>
                  </a:cubicBezTo>
                  <a:cubicBezTo>
                    <a:pt x="1109" y="559"/>
                    <a:pt x="1158" y="642"/>
                    <a:pt x="1213" y="720"/>
                  </a:cubicBezTo>
                  <a:lnTo>
                    <a:pt x="1213" y="720"/>
                  </a:lnTo>
                  <a:cubicBezTo>
                    <a:pt x="1192" y="680"/>
                    <a:pt x="1175" y="647"/>
                    <a:pt x="1159" y="620"/>
                  </a:cubicBezTo>
                  <a:cubicBezTo>
                    <a:pt x="1084" y="475"/>
                    <a:pt x="1036" y="383"/>
                    <a:pt x="975" y="266"/>
                  </a:cubicBezTo>
                  <a:cubicBezTo>
                    <a:pt x="941" y="193"/>
                    <a:pt x="908" y="132"/>
                    <a:pt x="843" y="0"/>
                  </a:cubicBezTo>
                  <a:close/>
                  <a:moveTo>
                    <a:pt x="1213" y="720"/>
                  </a:moveTo>
                  <a:lnTo>
                    <a:pt x="1213" y="720"/>
                  </a:lnTo>
                  <a:cubicBezTo>
                    <a:pt x="1214" y="722"/>
                    <a:pt x="1215" y="723"/>
                    <a:pt x="1216" y="725"/>
                  </a:cubicBezTo>
                  <a:lnTo>
                    <a:pt x="1216" y="725"/>
                  </a:lnTo>
                  <a:cubicBezTo>
                    <a:pt x="1216" y="725"/>
                    <a:pt x="1216" y="724"/>
                    <a:pt x="1216" y="724"/>
                  </a:cubicBezTo>
                  <a:cubicBezTo>
                    <a:pt x="1215" y="723"/>
                    <a:pt x="1214" y="722"/>
                    <a:pt x="1213" y="720"/>
                  </a:cubicBezTo>
                  <a:close/>
                  <a:moveTo>
                    <a:pt x="1712" y="434"/>
                  </a:moveTo>
                  <a:cubicBezTo>
                    <a:pt x="1636" y="434"/>
                    <a:pt x="1559" y="457"/>
                    <a:pt x="1491" y="493"/>
                  </a:cubicBezTo>
                  <a:cubicBezTo>
                    <a:pt x="1381" y="548"/>
                    <a:pt x="1296" y="634"/>
                    <a:pt x="1216" y="726"/>
                  </a:cubicBezTo>
                  <a:cubicBezTo>
                    <a:pt x="1216" y="725"/>
                    <a:pt x="1216" y="725"/>
                    <a:pt x="1216" y="725"/>
                  </a:cubicBezTo>
                  <a:lnTo>
                    <a:pt x="1216" y="725"/>
                  </a:lnTo>
                  <a:cubicBezTo>
                    <a:pt x="1183" y="761"/>
                    <a:pt x="1151" y="799"/>
                    <a:pt x="1121" y="837"/>
                  </a:cubicBezTo>
                  <a:cubicBezTo>
                    <a:pt x="1016" y="969"/>
                    <a:pt x="893" y="1085"/>
                    <a:pt x="743" y="1163"/>
                  </a:cubicBezTo>
                  <a:cubicBezTo>
                    <a:pt x="552" y="1265"/>
                    <a:pt x="334" y="1313"/>
                    <a:pt x="115" y="1313"/>
                  </a:cubicBezTo>
                  <a:cubicBezTo>
                    <a:pt x="77" y="1313"/>
                    <a:pt x="38" y="1312"/>
                    <a:pt x="0" y="1309"/>
                  </a:cubicBezTo>
                  <a:lnTo>
                    <a:pt x="0" y="1309"/>
                  </a:lnTo>
                  <a:cubicBezTo>
                    <a:pt x="55" y="1316"/>
                    <a:pt x="111" y="1319"/>
                    <a:pt x="167" y="1319"/>
                  </a:cubicBezTo>
                  <a:cubicBezTo>
                    <a:pt x="222" y="1319"/>
                    <a:pt x="278" y="1316"/>
                    <a:pt x="333" y="1309"/>
                  </a:cubicBezTo>
                  <a:cubicBezTo>
                    <a:pt x="503" y="1288"/>
                    <a:pt x="672" y="1234"/>
                    <a:pt x="820" y="1144"/>
                  </a:cubicBezTo>
                  <a:cubicBezTo>
                    <a:pt x="969" y="1056"/>
                    <a:pt x="1084" y="921"/>
                    <a:pt x="1189" y="788"/>
                  </a:cubicBezTo>
                  <a:cubicBezTo>
                    <a:pt x="1269" y="690"/>
                    <a:pt x="1352" y="593"/>
                    <a:pt x="1458" y="526"/>
                  </a:cubicBezTo>
                  <a:cubicBezTo>
                    <a:pt x="1538" y="475"/>
                    <a:pt x="1633" y="439"/>
                    <a:pt x="1728" y="439"/>
                  </a:cubicBezTo>
                  <a:cubicBezTo>
                    <a:pt x="1758" y="439"/>
                    <a:pt x="1787" y="443"/>
                    <a:pt x="1817" y="450"/>
                  </a:cubicBezTo>
                  <a:cubicBezTo>
                    <a:pt x="1783" y="439"/>
                    <a:pt x="1747" y="434"/>
                    <a:pt x="1712" y="434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698" name="Google Shape;2698;p25"/>
          <p:cNvGrpSpPr/>
          <p:nvPr/>
        </p:nvGrpSpPr>
        <p:grpSpPr>
          <a:xfrm flipH="1">
            <a:off x="-90200" y="2096792"/>
            <a:ext cx="768918" cy="785886"/>
            <a:chOff x="7393200" y="2244929"/>
            <a:chExt cx="768918" cy="785886"/>
          </a:xfrm>
        </p:grpSpPr>
        <p:sp>
          <p:nvSpPr>
            <p:cNvPr id="2699" name="Google Shape;2699;p25"/>
            <p:cNvSpPr/>
            <p:nvPr/>
          </p:nvSpPr>
          <p:spPr>
            <a:xfrm>
              <a:off x="7393200" y="2244929"/>
              <a:ext cx="768918" cy="785886"/>
            </a:xfrm>
            <a:custGeom>
              <a:avLst/>
              <a:gdLst/>
              <a:ahLst/>
              <a:cxnLst/>
              <a:rect l="l" t="t" r="r" b="b"/>
              <a:pathLst>
                <a:path w="14637" h="14960" extrusionOk="0">
                  <a:moveTo>
                    <a:pt x="6002" y="0"/>
                  </a:moveTo>
                  <a:cubicBezTo>
                    <a:pt x="5981" y="0"/>
                    <a:pt x="5962" y="17"/>
                    <a:pt x="5962" y="42"/>
                  </a:cubicBezTo>
                  <a:cubicBezTo>
                    <a:pt x="5968" y="241"/>
                    <a:pt x="5973" y="442"/>
                    <a:pt x="5978" y="643"/>
                  </a:cubicBezTo>
                  <a:cubicBezTo>
                    <a:pt x="5978" y="666"/>
                    <a:pt x="5960" y="684"/>
                    <a:pt x="5937" y="684"/>
                  </a:cubicBezTo>
                  <a:cubicBezTo>
                    <a:pt x="5936" y="684"/>
                    <a:pt x="5934" y="684"/>
                    <a:pt x="5933" y="684"/>
                  </a:cubicBezTo>
                  <a:cubicBezTo>
                    <a:pt x="5625" y="651"/>
                    <a:pt x="5314" y="618"/>
                    <a:pt x="5006" y="584"/>
                  </a:cubicBezTo>
                  <a:cubicBezTo>
                    <a:pt x="5005" y="583"/>
                    <a:pt x="5003" y="583"/>
                    <a:pt x="5002" y="583"/>
                  </a:cubicBezTo>
                  <a:cubicBezTo>
                    <a:pt x="4971" y="583"/>
                    <a:pt x="4952" y="615"/>
                    <a:pt x="4967" y="642"/>
                  </a:cubicBezTo>
                  <a:cubicBezTo>
                    <a:pt x="5093" y="971"/>
                    <a:pt x="5217" y="1302"/>
                    <a:pt x="5342" y="1632"/>
                  </a:cubicBezTo>
                  <a:cubicBezTo>
                    <a:pt x="5358" y="1659"/>
                    <a:pt x="5335" y="1690"/>
                    <a:pt x="5307" y="1690"/>
                  </a:cubicBezTo>
                  <a:cubicBezTo>
                    <a:pt x="5302" y="1690"/>
                    <a:pt x="5296" y="1689"/>
                    <a:pt x="5291" y="1687"/>
                  </a:cubicBezTo>
                  <a:cubicBezTo>
                    <a:pt x="4855" y="1463"/>
                    <a:pt x="4421" y="1240"/>
                    <a:pt x="3987" y="1015"/>
                  </a:cubicBezTo>
                  <a:cubicBezTo>
                    <a:pt x="3982" y="1013"/>
                    <a:pt x="3977" y="1013"/>
                    <a:pt x="3972" y="1013"/>
                  </a:cubicBezTo>
                  <a:cubicBezTo>
                    <a:pt x="3947" y="1013"/>
                    <a:pt x="3926" y="1038"/>
                    <a:pt x="3935" y="1064"/>
                  </a:cubicBezTo>
                  <a:cubicBezTo>
                    <a:pt x="4006" y="1286"/>
                    <a:pt x="4079" y="1506"/>
                    <a:pt x="4149" y="1727"/>
                  </a:cubicBezTo>
                  <a:cubicBezTo>
                    <a:pt x="4158" y="1755"/>
                    <a:pt x="4137" y="1779"/>
                    <a:pt x="4112" y="1779"/>
                  </a:cubicBezTo>
                  <a:cubicBezTo>
                    <a:pt x="4107" y="1779"/>
                    <a:pt x="4102" y="1778"/>
                    <a:pt x="4097" y="1776"/>
                  </a:cubicBezTo>
                  <a:cubicBezTo>
                    <a:pt x="3814" y="1660"/>
                    <a:pt x="3533" y="1544"/>
                    <a:pt x="3252" y="1426"/>
                  </a:cubicBezTo>
                  <a:cubicBezTo>
                    <a:pt x="3246" y="1424"/>
                    <a:pt x="3241" y="1423"/>
                    <a:pt x="3236" y="1423"/>
                  </a:cubicBezTo>
                  <a:cubicBezTo>
                    <a:pt x="3212" y="1423"/>
                    <a:pt x="3193" y="1444"/>
                    <a:pt x="3198" y="1470"/>
                  </a:cubicBezTo>
                  <a:cubicBezTo>
                    <a:pt x="3228" y="1611"/>
                    <a:pt x="3293" y="1910"/>
                    <a:pt x="3313" y="1941"/>
                  </a:cubicBezTo>
                  <a:cubicBezTo>
                    <a:pt x="3316" y="1946"/>
                    <a:pt x="3310" y="1948"/>
                    <a:pt x="3298" y="1948"/>
                  </a:cubicBezTo>
                  <a:cubicBezTo>
                    <a:pt x="3216" y="1948"/>
                    <a:pt x="2842" y="1861"/>
                    <a:pt x="2694" y="1825"/>
                  </a:cubicBezTo>
                  <a:cubicBezTo>
                    <a:pt x="2691" y="1825"/>
                    <a:pt x="2688" y="1824"/>
                    <a:pt x="2685" y="1824"/>
                  </a:cubicBezTo>
                  <a:cubicBezTo>
                    <a:pt x="2660" y="1824"/>
                    <a:pt x="2641" y="1847"/>
                    <a:pt x="2646" y="1873"/>
                  </a:cubicBezTo>
                  <a:cubicBezTo>
                    <a:pt x="2704" y="2119"/>
                    <a:pt x="2764" y="2363"/>
                    <a:pt x="2822" y="2610"/>
                  </a:cubicBezTo>
                  <a:cubicBezTo>
                    <a:pt x="2829" y="2635"/>
                    <a:pt x="2808" y="2659"/>
                    <a:pt x="2784" y="2659"/>
                  </a:cubicBezTo>
                  <a:cubicBezTo>
                    <a:pt x="2781" y="2659"/>
                    <a:pt x="2777" y="2658"/>
                    <a:pt x="2773" y="2657"/>
                  </a:cubicBezTo>
                  <a:cubicBezTo>
                    <a:pt x="2392" y="2544"/>
                    <a:pt x="2015" y="2437"/>
                    <a:pt x="1638" y="2330"/>
                  </a:cubicBezTo>
                  <a:cubicBezTo>
                    <a:pt x="1635" y="2329"/>
                    <a:pt x="1631" y="2329"/>
                    <a:pt x="1628" y="2329"/>
                  </a:cubicBezTo>
                  <a:cubicBezTo>
                    <a:pt x="1603" y="2329"/>
                    <a:pt x="1583" y="2352"/>
                    <a:pt x="1589" y="2378"/>
                  </a:cubicBezTo>
                  <a:cubicBezTo>
                    <a:pt x="1644" y="2592"/>
                    <a:pt x="1698" y="2806"/>
                    <a:pt x="1753" y="3020"/>
                  </a:cubicBezTo>
                  <a:cubicBezTo>
                    <a:pt x="1760" y="3045"/>
                    <a:pt x="1741" y="3068"/>
                    <a:pt x="1717" y="3068"/>
                  </a:cubicBezTo>
                  <a:cubicBezTo>
                    <a:pt x="1713" y="3068"/>
                    <a:pt x="1709" y="3068"/>
                    <a:pt x="1705" y="3067"/>
                  </a:cubicBezTo>
                  <a:cubicBezTo>
                    <a:pt x="1505" y="3020"/>
                    <a:pt x="1305" y="2971"/>
                    <a:pt x="1105" y="2924"/>
                  </a:cubicBezTo>
                  <a:cubicBezTo>
                    <a:pt x="1102" y="2923"/>
                    <a:pt x="1099" y="2923"/>
                    <a:pt x="1096" y="2923"/>
                  </a:cubicBezTo>
                  <a:cubicBezTo>
                    <a:pt x="1065" y="2923"/>
                    <a:pt x="1045" y="2957"/>
                    <a:pt x="1062" y="2984"/>
                  </a:cubicBezTo>
                  <a:cubicBezTo>
                    <a:pt x="1110" y="3057"/>
                    <a:pt x="1156" y="3128"/>
                    <a:pt x="1205" y="3201"/>
                  </a:cubicBezTo>
                  <a:cubicBezTo>
                    <a:pt x="1223" y="3229"/>
                    <a:pt x="1204" y="3263"/>
                    <a:pt x="1172" y="3263"/>
                  </a:cubicBezTo>
                  <a:cubicBezTo>
                    <a:pt x="1171" y="3263"/>
                    <a:pt x="1170" y="3263"/>
                    <a:pt x="1168" y="3262"/>
                  </a:cubicBezTo>
                  <a:cubicBezTo>
                    <a:pt x="875" y="3272"/>
                    <a:pt x="581" y="3280"/>
                    <a:pt x="290" y="3286"/>
                  </a:cubicBezTo>
                  <a:cubicBezTo>
                    <a:pt x="289" y="3286"/>
                    <a:pt x="288" y="3286"/>
                    <a:pt x="287" y="3286"/>
                  </a:cubicBezTo>
                  <a:cubicBezTo>
                    <a:pt x="250" y="3286"/>
                    <a:pt x="232" y="3329"/>
                    <a:pt x="261" y="3354"/>
                  </a:cubicBezTo>
                  <a:cubicBezTo>
                    <a:pt x="602" y="3605"/>
                    <a:pt x="942" y="3856"/>
                    <a:pt x="1285" y="4105"/>
                  </a:cubicBezTo>
                  <a:cubicBezTo>
                    <a:pt x="1305" y="4122"/>
                    <a:pt x="1302" y="4153"/>
                    <a:pt x="1281" y="4168"/>
                  </a:cubicBezTo>
                  <a:cubicBezTo>
                    <a:pt x="1195" y="4225"/>
                    <a:pt x="1110" y="4280"/>
                    <a:pt x="1024" y="4336"/>
                  </a:cubicBezTo>
                  <a:cubicBezTo>
                    <a:pt x="997" y="4354"/>
                    <a:pt x="1001" y="4392"/>
                    <a:pt x="1027" y="4405"/>
                  </a:cubicBezTo>
                  <a:cubicBezTo>
                    <a:pt x="1253" y="4516"/>
                    <a:pt x="1478" y="4629"/>
                    <a:pt x="1704" y="4739"/>
                  </a:cubicBezTo>
                  <a:cubicBezTo>
                    <a:pt x="1727" y="4749"/>
                    <a:pt x="1732" y="4778"/>
                    <a:pt x="1716" y="4798"/>
                  </a:cubicBezTo>
                  <a:cubicBezTo>
                    <a:pt x="1648" y="4882"/>
                    <a:pt x="1577" y="4968"/>
                    <a:pt x="1508" y="5052"/>
                  </a:cubicBezTo>
                  <a:cubicBezTo>
                    <a:pt x="1491" y="5073"/>
                    <a:pt x="1499" y="5103"/>
                    <a:pt x="1526" y="5113"/>
                  </a:cubicBezTo>
                  <a:cubicBezTo>
                    <a:pt x="1890" y="5242"/>
                    <a:pt x="2257" y="5370"/>
                    <a:pt x="2627" y="5497"/>
                  </a:cubicBezTo>
                  <a:cubicBezTo>
                    <a:pt x="2661" y="5510"/>
                    <a:pt x="2661" y="5560"/>
                    <a:pt x="2624" y="5572"/>
                  </a:cubicBezTo>
                  <a:cubicBezTo>
                    <a:pt x="2156" y="5719"/>
                    <a:pt x="1686" y="5864"/>
                    <a:pt x="1215" y="6006"/>
                  </a:cubicBezTo>
                  <a:cubicBezTo>
                    <a:pt x="1175" y="6018"/>
                    <a:pt x="1177" y="6074"/>
                    <a:pt x="1217" y="6082"/>
                  </a:cubicBezTo>
                  <a:cubicBezTo>
                    <a:pt x="1380" y="6158"/>
                    <a:pt x="1544" y="6233"/>
                    <a:pt x="1707" y="6306"/>
                  </a:cubicBezTo>
                  <a:cubicBezTo>
                    <a:pt x="1740" y="6312"/>
                    <a:pt x="1749" y="6354"/>
                    <a:pt x="1724" y="6374"/>
                  </a:cubicBezTo>
                  <a:cubicBezTo>
                    <a:pt x="1358" y="6582"/>
                    <a:pt x="993" y="6790"/>
                    <a:pt x="628" y="6997"/>
                  </a:cubicBezTo>
                  <a:cubicBezTo>
                    <a:pt x="603" y="7017"/>
                    <a:pt x="609" y="7055"/>
                    <a:pt x="639" y="7064"/>
                  </a:cubicBezTo>
                  <a:cubicBezTo>
                    <a:pt x="921" y="7161"/>
                    <a:pt x="1203" y="7256"/>
                    <a:pt x="1486" y="7352"/>
                  </a:cubicBezTo>
                  <a:cubicBezTo>
                    <a:pt x="1515" y="7360"/>
                    <a:pt x="1522" y="7397"/>
                    <a:pt x="1501" y="7418"/>
                  </a:cubicBezTo>
                  <a:cubicBezTo>
                    <a:pt x="1226" y="7671"/>
                    <a:pt x="948" y="7927"/>
                    <a:pt x="671" y="8179"/>
                  </a:cubicBezTo>
                  <a:cubicBezTo>
                    <a:pt x="650" y="8197"/>
                    <a:pt x="653" y="8228"/>
                    <a:pt x="675" y="8241"/>
                  </a:cubicBezTo>
                  <a:cubicBezTo>
                    <a:pt x="859" y="8354"/>
                    <a:pt x="1044" y="8465"/>
                    <a:pt x="1227" y="8576"/>
                  </a:cubicBezTo>
                  <a:cubicBezTo>
                    <a:pt x="1250" y="8590"/>
                    <a:pt x="1252" y="8624"/>
                    <a:pt x="1230" y="8641"/>
                  </a:cubicBezTo>
                  <a:cubicBezTo>
                    <a:pt x="1016" y="8814"/>
                    <a:pt x="801" y="8986"/>
                    <a:pt x="587" y="9157"/>
                  </a:cubicBezTo>
                  <a:cubicBezTo>
                    <a:pt x="565" y="9176"/>
                    <a:pt x="568" y="9212"/>
                    <a:pt x="596" y="9225"/>
                  </a:cubicBezTo>
                  <a:cubicBezTo>
                    <a:pt x="727" y="9281"/>
                    <a:pt x="856" y="9338"/>
                    <a:pt x="989" y="9395"/>
                  </a:cubicBezTo>
                  <a:cubicBezTo>
                    <a:pt x="1014" y="9406"/>
                    <a:pt x="1020" y="9440"/>
                    <a:pt x="997" y="9461"/>
                  </a:cubicBezTo>
                  <a:cubicBezTo>
                    <a:pt x="776" y="9652"/>
                    <a:pt x="554" y="9841"/>
                    <a:pt x="333" y="10031"/>
                  </a:cubicBezTo>
                  <a:cubicBezTo>
                    <a:pt x="306" y="10052"/>
                    <a:pt x="317" y="10093"/>
                    <a:pt x="349" y="10099"/>
                  </a:cubicBezTo>
                  <a:cubicBezTo>
                    <a:pt x="465" y="10121"/>
                    <a:pt x="580" y="10141"/>
                    <a:pt x="696" y="10162"/>
                  </a:cubicBezTo>
                  <a:cubicBezTo>
                    <a:pt x="722" y="10167"/>
                    <a:pt x="737" y="10195"/>
                    <a:pt x="724" y="10217"/>
                  </a:cubicBezTo>
                  <a:cubicBezTo>
                    <a:pt x="487" y="10691"/>
                    <a:pt x="249" y="11167"/>
                    <a:pt x="6" y="11641"/>
                  </a:cubicBezTo>
                  <a:cubicBezTo>
                    <a:pt x="0" y="11654"/>
                    <a:pt x="0" y="11669"/>
                    <a:pt x="9" y="11678"/>
                  </a:cubicBezTo>
                  <a:cubicBezTo>
                    <a:pt x="15" y="11689"/>
                    <a:pt x="27" y="11697"/>
                    <a:pt x="42" y="11697"/>
                  </a:cubicBezTo>
                  <a:cubicBezTo>
                    <a:pt x="574" y="11696"/>
                    <a:pt x="1107" y="11693"/>
                    <a:pt x="1642" y="11687"/>
                  </a:cubicBezTo>
                  <a:cubicBezTo>
                    <a:pt x="1668" y="11687"/>
                    <a:pt x="1686" y="11712"/>
                    <a:pt x="1680" y="11736"/>
                  </a:cubicBezTo>
                  <a:cubicBezTo>
                    <a:pt x="1648" y="11849"/>
                    <a:pt x="1614" y="11963"/>
                    <a:pt x="1581" y="12076"/>
                  </a:cubicBezTo>
                  <a:cubicBezTo>
                    <a:pt x="1573" y="12103"/>
                    <a:pt x="1593" y="12126"/>
                    <a:pt x="1617" y="12126"/>
                  </a:cubicBezTo>
                  <a:cubicBezTo>
                    <a:pt x="1622" y="12126"/>
                    <a:pt x="1628" y="12125"/>
                    <a:pt x="1633" y="12123"/>
                  </a:cubicBezTo>
                  <a:cubicBezTo>
                    <a:pt x="1906" y="12005"/>
                    <a:pt x="2176" y="11885"/>
                    <a:pt x="2449" y="11767"/>
                  </a:cubicBezTo>
                  <a:cubicBezTo>
                    <a:pt x="2455" y="11764"/>
                    <a:pt x="2460" y="11763"/>
                    <a:pt x="2466" y="11763"/>
                  </a:cubicBezTo>
                  <a:cubicBezTo>
                    <a:pt x="2487" y="11763"/>
                    <a:pt x="2505" y="11780"/>
                    <a:pt x="2504" y="11803"/>
                  </a:cubicBezTo>
                  <a:cubicBezTo>
                    <a:pt x="2496" y="11946"/>
                    <a:pt x="2490" y="12091"/>
                    <a:pt x="2482" y="12233"/>
                  </a:cubicBezTo>
                  <a:cubicBezTo>
                    <a:pt x="2481" y="12255"/>
                    <a:pt x="2500" y="12272"/>
                    <a:pt x="2520" y="12272"/>
                  </a:cubicBezTo>
                  <a:cubicBezTo>
                    <a:pt x="2526" y="12272"/>
                    <a:pt x="2533" y="12271"/>
                    <a:pt x="2538" y="12268"/>
                  </a:cubicBezTo>
                  <a:cubicBezTo>
                    <a:pt x="2792" y="12147"/>
                    <a:pt x="3045" y="12025"/>
                    <a:pt x="3297" y="11902"/>
                  </a:cubicBezTo>
                  <a:cubicBezTo>
                    <a:pt x="3303" y="11899"/>
                    <a:pt x="3310" y="11898"/>
                    <a:pt x="3316" y="11898"/>
                  </a:cubicBezTo>
                  <a:cubicBezTo>
                    <a:pt x="3336" y="11898"/>
                    <a:pt x="3353" y="11912"/>
                    <a:pt x="3354" y="11933"/>
                  </a:cubicBezTo>
                  <a:cubicBezTo>
                    <a:pt x="3374" y="12148"/>
                    <a:pt x="3395" y="12364"/>
                    <a:pt x="3416" y="12580"/>
                  </a:cubicBezTo>
                  <a:cubicBezTo>
                    <a:pt x="3417" y="12600"/>
                    <a:pt x="3434" y="12614"/>
                    <a:pt x="3454" y="12614"/>
                  </a:cubicBezTo>
                  <a:cubicBezTo>
                    <a:pt x="3459" y="12614"/>
                    <a:pt x="3465" y="12613"/>
                    <a:pt x="3471" y="12611"/>
                  </a:cubicBezTo>
                  <a:cubicBezTo>
                    <a:pt x="3827" y="12461"/>
                    <a:pt x="4183" y="12313"/>
                    <a:pt x="4538" y="12164"/>
                  </a:cubicBezTo>
                  <a:cubicBezTo>
                    <a:pt x="4544" y="12162"/>
                    <a:pt x="4550" y="12161"/>
                    <a:pt x="4556" y="12161"/>
                  </a:cubicBezTo>
                  <a:cubicBezTo>
                    <a:pt x="4578" y="12161"/>
                    <a:pt x="4596" y="12179"/>
                    <a:pt x="4594" y="12203"/>
                  </a:cubicBezTo>
                  <a:cubicBezTo>
                    <a:pt x="4557" y="12503"/>
                    <a:pt x="4520" y="12804"/>
                    <a:pt x="4482" y="13104"/>
                  </a:cubicBezTo>
                  <a:cubicBezTo>
                    <a:pt x="4478" y="13128"/>
                    <a:pt x="4499" y="13147"/>
                    <a:pt x="4523" y="13147"/>
                  </a:cubicBezTo>
                  <a:cubicBezTo>
                    <a:pt x="4529" y="13147"/>
                    <a:pt x="4535" y="13145"/>
                    <a:pt x="4541" y="13143"/>
                  </a:cubicBezTo>
                  <a:cubicBezTo>
                    <a:pt x="4897" y="12888"/>
                    <a:pt x="5252" y="12633"/>
                    <a:pt x="5605" y="12378"/>
                  </a:cubicBezTo>
                  <a:cubicBezTo>
                    <a:pt x="5612" y="12375"/>
                    <a:pt x="5618" y="12373"/>
                    <a:pt x="5625" y="12373"/>
                  </a:cubicBezTo>
                  <a:cubicBezTo>
                    <a:pt x="5648" y="12373"/>
                    <a:pt x="5668" y="12394"/>
                    <a:pt x="5661" y="12421"/>
                  </a:cubicBezTo>
                  <a:cubicBezTo>
                    <a:pt x="5658" y="12602"/>
                    <a:pt x="5657" y="12783"/>
                    <a:pt x="5654" y="12965"/>
                  </a:cubicBezTo>
                  <a:cubicBezTo>
                    <a:pt x="5647" y="12993"/>
                    <a:pt x="5668" y="13012"/>
                    <a:pt x="5691" y="13012"/>
                  </a:cubicBezTo>
                  <a:cubicBezTo>
                    <a:pt x="5702" y="13012"/>
                    <a:pt x="5714" y="13007"/>
                    <a:pt x="5724" y="12997"/>
                  </a:cubicBezTo>
                  <a:cubicBezTo>
                    <a:pt x="6066" y="12617"/>
                    <a:pt x="6408" y="12234"/>
                    <a:pt x="6745" y="11852"/>
                  </a:cubicBezTo>
                  <a:cubicBezTo>
                    <a:pt x="6754" y="11842"/>
                    <a:pt x="6766" y="11837"/>
                    <a:pt x="6777" y="11837"/>
                  </a:cubicBezTo>
                  <a:cubicBezTo>
                    <a:pt x="6799" y="11837"/>
                    <a:pt x="6819" y="11854"/>
                    <a:pt x="6816" y="11879"/>
                  </a:cubicBezTo>
                  <a:cubicBezTo>
                    <a:pt x="6777" y="12272"/>
                    <a:pt x="6738" y="12666"/>
                    <a:pt x="6696" y="13060"/>
                  </a:cubicBezTo>
                  <a:cubicBezTo>
                    <a:pt x="6694" y="13084"/>
                    <a:pt x="6713" y="13101"/>
                    <a:pt x="6735" y="13101"/>
                  </a:cubicBezTo>
                  <a:cubicBezTo>
                    <a:pt x="6739" y="13101"/>
                    <a:pt x="6743" y="13101"/>
                    <a:pt x="6746" y="13100"/>
                  </a:cubicBezTo>
                  <a:lnTo>
                    <a:pt x="7077" y="13003"/>
                  </a:lnTo>
                  <a:cubicBezTo>
                    <a:pt x="7081" y="13002"/>
                    <a:pt x="7086" y="13001"/>
                    <a:pt x="7090" y="13001"/>
                  </a:cubicBezTo>
                  <a:cubicBezTo>
                    <a:pt x="7111" y="13001"/>
                    <a:pt x="7128" y="13016"/>
                    <a:pt x="7128" y="13039"/>
                  </a:cubicBezTo>
                  <a:cubicBezTo>
                    <a:pt x="7132" y="13293"/>
                    <a:pt x="7137" y="13549"/>
                    <a:pt x="7142" y="13806"/>
                  </a:cubicBezTo>
                  <a:cubicBezTo>
                    <a:pt x="7142" y="13828"/>
                    <a:pt x="7160" y="13843"/>
                    <a:pt x="7180" y="13843"/>
                  </a:cubicBezTo>
                  <a:cubicBezTo>
                    <a:pt x="7188" y="13843"/>
                    <a:pt x="7196" y="13840"/>
                    <a:pt x="7204" y="13835"/>
                  </a:cubicBezTo>
                  <a:cubicBezTo>
                    <a:pt x="7296" y="13775"/>
                    <a:pt x="7386" y="13715"/>
                    <a:pt x="7478" y="13656"/>
                  </a:cubicBezTo>
                  <a:cubicBezTo>
                    <a:pt x="7486" y="13651"/>
                    <a:pt x="7494" y="13649"/>
                    <a:pt x="7502" y="13649"/>
                  </a:cubicBezTo>
                  <a:cubicBezTo>
                    <a:pt x="7519" y="13649"/>
                    <a:pt x="7534" y="13659"/>
                    <a:pt x="7539" y="13676"/>
                  </a:cubicBezTo>
                  <a:lnTo>
                    <a:pt x="7786" y="14932"/>
                  </a:lnTo>
                  <a:cubicBezTo>
                    <a:pt x="7792" y="14950"/>
                    <a:pt x="7807" y="14959"/>
                    <a:pt x="7824" y="14959"/>
                  </a:cubicBezTo>
                  <a:cubicBezTo>
                    <a:pt x="7840" y="14959"/>
                    <a:pt x="7858" y="14950"/>
                    <a:pt x="7865" y="14931"/>
                  </a:cubicBezTo>
                  <a:cubicBezTo>
                    <a:pt x="8005" y="14656"/>
                    <a:pt x="8146" y="14381"/>
                    <a:pt x="8287" y="14104"/>
                  </a:cubicBezTo>
                  <a:cubicBezTo>
                    <a:pt x="8294" y="14086"/>
                    <a:pt x="8312" y="14075"/>
                    <a:pt x="8329" y="14075"/>
                  </a:cubicBezTo>
                  <a:cubicBezTo>
                    <a:pt x="8341" y="14075"/>
                    <a:pt x="8353" y="14080"/>
                    <a:pt x="8360" y="14092"/>
                  </a:cubicBezTo>
                  <a:cubicBezTo>
                    <a:pt x="8408" y="14165"/>
                    <a:pt x="8455" y="14238"/>
                    <a:pt x="8504" y="14311"/>
                  </a:cubicBezTo>
                  <a:cubicBezTo>
                    <a:pt x="8512" y="14322"/>
                    <a:pt x="8524" y="14327"/>
                    <a:pt x="8537" y="14327"/>
                  </a:cubicBezTo>
                  <a:cubicBezTo>
                    <a:pt x="8556" y="14327"/>
                    <a:pt x="8576" y="14315"/>
                    <a:pt x="8580" y="14293"/>
                  </a:cubicBezTo>
                  <a:cubicBezTo>
                    <a:pt x="8624" y="14082"/>
                    <a:pt x="8667" y="13874"/>
                    <a:pt x="8710" y="13665"/>
                  </a:cubicBezTo>
                  <a:cubicBezTo>
                    <a:pt x="8714" y="13644"/>
                    <a:pt x="8733" y="13631"/>
                    <a:pt x="8753" y="13631"/>
                  </a:cubicBezTo>
                  <a:cubicBezTo>
                    <a:pt x="8761" y="13631"/>
                    <a:pt x="8770" y="13633"/>
                    <a:pt x="8777" y="13638"/>
                  </a:cubicBezTo>
                  <a:cubicBezTo>
                    <a:pt x="8958" y="13769"/>
                    <a:pt x="9137" y="13899"/>
                    <a:pt x="9318" y="14030"/>
                  </a:cubicBezTo>
                  <a:cubicBezTo>
                    <a:pt x="9325" y="14035"/>
                    <a:pt x="9333" y="14037"/>
                    <a:pt x="9341" y="14037"/>
                  </a:cubicBezTo>
                  <a:cubicBezTo>
                    <a:pt x="9361" y="14037"/>
                    <a:pt x="9382" y="14022"/>
                    <a:pt x="9385" y="14000"/>
                  </a:cubicBezTo>
                  <a:cubicBezTo>
                    <a:pt x="9449" y="13601"/>
                    <a:pt x="9510" y="13201"/>
                    <a:pt x="9571" y="12803"/>
                  </a:cubicBezTo>
                  <a:cubicBezTo>
                    <a:pt x="9575" y="12780"/>
                    <a:pt x="9595" y="12765"/>
                    <a:pt x="9615" y="12765"/>
                  </a:cubicBezTo>
                  <a:cubicBezTo>
                    <a:pt x="9623" y="12765"/>
                    <a:pt x="9630" y="12767"/>
                    <a:pt x="9637" y="12772"/>
                  </a:cubicBezTo>
                  <a:cubicBezTo>
                    <a:pt x="9847" y="12916"/>
                    <a:pt x="10058" y="13060"/>
                    <a:pt x="10268" y="13204"/>
                  </a:cubicBezTo>
                  <a:cubicBezTo>
                    <a:pt x="10275" y="13208"/>
                    <a:pt x="10283" y="13210"/>
                    <a:pt x="10290" y="13210"/>
                  </a:cubicBezTo>
                  <a:cubicBezTo>
                    <a:pt x="10310" y="13210"/>
                    <a:pt x="10330" y="13197"/>
                    <a:pt x="10334" y="13176"/>
                  </a:cubicBezTo>
                  <a:cubicBezTo>
                    <a:pt x="10369" y="13003"/>
                    <a:pt x="10457" y="12538"/>
                    <a:pt x="10483" y="12538"/>
                  </a:cubicBezTo>
                  <a:cubicBezTo>
                    <a:pt x="10484" y="12538"/>
                    <a:pt x="10485" y="12539"/>
                    <a:pt x="10486" y="12540"/>
                  </a:cubicBezTo>
                  <a:cubicBezTo>
                    <a:pt x="10507" y="12570"/>
                    <a:pt x="10767" y="12737"/>
                    <a:pt x="10890" y="12815"/>
                  </a:cubicBezTo>
                  <a:cubicBezTo>
                    <a:pt x="10896" y="12819"/>
                    <a:pt x="10903" y="12821"/>
                    <a:pt x="10910" y="12821"/>
                  </a:cubicBezTo>
                  <a:cubicBezTo>
                    <a:pt x="10932" y="12821"/>
                    <a:pt x="10953" y="12802"/>
                    <a:pt x="10953" y="12778"/>
                  </a:cubicBezTo>
                  <a:cubicBezTo>
                    <a:pt x="10959" y="12466"/>
                    <a:pt x="10964" y="12154"/>
                    <a:pt x="10969" y="11842"/>
                  </a:cubicBezTo>
                  <a:cubicBezTo>
                    <a:pt x="10969" y="11819"/>
                    <a:pt x="10990" y="11801"/>
                    <a:pt x="11012" y="11801"/>
                  </a:cubicBezTo>
                  <a:cubicBezTo>
                    <a:pt x="11021" y="11801"/>
                    <a:pt x="11030" y="11803"/>
                    <a:pt x="11038" y="11809"/>
                  </a:cubicBezTo>
                  <a:cubicBezTo>
                    <a:pt x="11221" y="11952"/>
                    <a:pt x="11406" y="12098"/>
                    <a:pt x="11589" y="12241"/>
                  </a:cubicBezTo>
                  <a:cubicBezTo>
                    <a:pt x="11596" y="12247"/>
                    <a:pt x="11605" y="12250"/>
                    <a:pt x="11613" y="12250"/>
                  </a:cubicBezTo>
                  <a:cubicBezTo>
                    <a:pt x="11635" y="12250"/>
                    <a:pt x="11658" y="12232"/>
                    <a:pt x="11658" y="12207"/>
                  </a:cubicBezTo>
                  <a:cubicBezTo>
                    <a:pt x="11619" y="11712"/>
                    <a:pt x="11578" y="11216"/>
                    <a:pt x="11535" y="10722"/>
                  </a:cubicBezTo>
                  <a:cubicBezTo>
                    <a:pt x="11535" y="10696"/>
                    <a:pt x="11558" y="10679"/>
                    <a:pt x="11580" y="10679"/>
                  </a:cubicBezTo>
                  <a:cubicBezTo>
                    <a:pt x="11590" y="10679"/>
                    <a:pt x="11601" y="10683"/>
                    <a:pt x="11609" y="10693"/>
                  </a:cubicBezTo>
                  <a:cubicBezTo>
                    <a:pt x="11878" y="10923"/>
                    <a:pt x="12147" y="11152"/>
                    <a:pt x="12419" y="11382"/>
                  </a:cubicBezTo>
                  <a:cubicBezTo>
                    <a:pt x="12426" y="11392"/>
                    <a:pt x="12437" y="11396"/>
                    <a:pt x="12448" y="11396"/>
                  </a:cubicBezTo>
                  <a:cubicBezTo>
                    <a:pt x="12466" y="11396"/>
                    <a:pt x="12484" y="11384"/>
                    <a:pt x="12490" y="11364"/>
                  </a:cubicBezTo>
                  <a:cubicBezTo>
                    <a:pt x="12580" y="11053"/>
                    <a:pt x="12669" y="10741"/>
                    <a:pt x="12758" y="10431"/>
                  </a:cubicBezTo>
                  <a:cubicBezTo>
                    <a:pt x="12762" y="10412"/>
                    <a:pt x="12780" y="10399"/>
                    <a:pt x="12798" y="10399"/>
                  </a:cubicBezTo>
                  <a:cubicBezTo>
                    <a:pt x="12804" y="10399"/>
                    <a:pt x="12809" y="10400"/>
                    <a:pt x="12814" y="10403"/>
                  </a:cubicBezTo>
                  <a:cubicBezTo>
                    <a:pt x="13007" y="10471"/>
                    <a:pt x="13202" y="10540"/>
                    <a:pt x="13394" y="10608"/>
                  </a:cubicBezTo>
                  <a:cubicBezTo>
                    <a:pt x="13398" y="10610"/>
                    <a:pt x="13403" y="10611"/>
                    <a:pt x="13408" y="10611"/>
                  </a:cubicBezTo>
                  <a:cubicBezTo>
                    <a:pt x="13437" y="10611"/>
                    <a:pt x="13460" y="10581"/>
                    <a:pt x="13449" y="10553"/>
                  </a:cubicBezTo>
                  <a:cubicBezTo>
                    <a:pt x="13326" y="10258"/>
                    <a:pt x="13203" y="9963"/>
                    <a:pt x="13079" y="9670"/>
                  </a:cubicBezTo>
                  <a:cubicBezTo>
                    <a:pt x="13069" y="9648"/>
                    <a:pt x="13082" y="9623"/>
                    <a:pt x="13105" y="9615"/>
                  </a:cubicBezTo>
                  <a:cubicBezTo>
                    <a:pt x="13312" y="9538"/>
                    <a:pt x="13520" y="9462"/>
                    <a:pt x="13725" y="9384"/>
                  </a:cubicBezTo>
                  <a:cubicBezTo>
                    <a:pt x="13752" y="9375"/>
                    <a:pt x="13762" y="9345"/>
                    <a:pt x="13748" y="9324"/>
                  </a:cubicBezTo>
                  <a:cubicBezTo>
                    <a:pt x="13562" y="9035"/>
                    <a:pt x="13375" y="8746"/>
                    <a:pt x="13189" y="8455"/>
                  </a:cubicBezTo>
                  <a:cubicBezTo>
                    <a:pt x="13173" y="8431"/>
                    <a:pt x="13191" y="8398"/>
                    <a:pt x="13220" y="8393"/>
                  </a:cubicBezTo>
                  <a:cubicBezTo>
                    <a:pt x="13374" y="8368"/>
                    <a:pt x="13528" y="8343"/>
                    <a:pt x="13685" y="8317"/>
                  </a:cubicBezTo>
                  <a:cubicBezTo>
                    <a:pt x="13715" y="8312"/>
                    <a:pt x="13731" y="8277"/>
                    <a:pt x="13713" y="8252"/>
                  </a:cubicBezTo>
                  <a:lnTo>
                    <a:pt x="12965" y="7225"/>
                  </a:lnTo>
                  <a:cubicBezTo>
                    <a:pt x="12945" y="7197"/>
                    <a:pt x="12971" y="7160"/>
                    <a:pt x="13001" y="7160"/>
                  </a:cubicBezTo>
                  <a:cubicBezTo>
                    <a:pt x="13007" y="7160"/>
                    <a:pt x="13013" y="7161"/>
                    <a:pt x="13018" y="7163"/>
                  </a:cubicBezTo>
                  <a:cubicBezTo>
                    <a:pt x="13342" y="7309"/>
                    <a:pt x="13664" y="7455"/>
                    <a:pt x="13991" y="7599"/>
                  </a:cubicBezTo>
                  <a:cubicBezTo>
                    <a:pt x="13996" y="7602"/>
                    <a:pt x="14002" y="7603"/>
                    <a:pt x="14008" y="7603"/>
                  </a:cubicBezTo>
                  <a:cubicBezTo>
                    <a:pt x="14034" y="7603"/>
                    <a:pt x="14056" y="7578"/>
                    <a:pt x="14048" y="7550"/>
                  </a:cubicBezTo>
                  <a:cubicBezTo>
                    <a:pt x="13975" y="7291"/>
                    <a:pt x="13687" y="6492"/>
                    <a:pt x="12862" y="6000"/>
                  </a:cubicBezTo>
                  <a:cubicBezTo>
                    <a:pt x="12828" y="5981"/>
                    <a:pt x="12844" y="5928"/>
                    <a:pt x="12885" y="5927"/>
                  </a:cubicBezTo>
                  <a:lnTo>
                    <a:pt x="13490" y="5895"/>
                  </a:lnTo>
                  <a:cubicBezTo>
                    <a:pt x="13526" y="5892"/>
                    <a:pt x="13544" y="5853"/>
                    <a:pt x="13521" y="5828"/>
                  </a:cubicBezTo>
                  <a:cubicBezTo>
                    <a:pt x="13364" y="5653"/>
                    <a:pt x="12870" y="5177"/>
                    <a:pt x="12185" y="5177"/>
                  </a:cubicBezTo>
                  <a:cubicBezTo>
                    <a:pt x="12064" y="5177"/>
                    <a:pt x="11937" y="5192"/>
                    <a:pt x="11805" y="5226"/>
                  </a:cubicBezTo>
                  <a:cubicBezTo>
                    <a:pt x="11074" y="5414"/>
                    <a:pt x="10528" y="6172"/>
                    <a:pt x="9962" y="6172"/>
                  </a:cubicBezTo>
                  <a:cubicBezTo>
                    <a:pt x="9720" y="6172"/>
                    <a:pt x="9474" y="6033"/>
                    <a:pt x="9208" y="5653"/>
                  </a:cubicBezTo>
                  <a:cubicBezTo>
                    <a:pt x="9205" y="5651"/>
                    <a:pt x="9204" y="5648"/>
                    <a:pt x="9203" y="5647"/>
                  </a:cubicBezTo>
                  <a:cubicBezTo>
                    <a:pt x="10230" y="4971"/>
                    <a:pt x="10910" y="5097"/>
                    <a:pt x="11986" y="3866"/>
                  </a:cubicBezTo>
                  <a:cubicBezTo>
                    <a:pt x="12908" y="2803"/>
                    <a:pt x="13584" y="2801"/>
                    <a:pt x="14512" y="2203"/>
                  </a:cubicBezTo>
                  <a:cubicBezTo>
                    <a:pt x="14610" y="2140"/>
                    <a:pt x="14636" y="2007"/>
                    <a:pt x="14569" y="1917"/>
                  </a:cubicBezTo>
                  <a:cubicBezTo>
                    <a:pt x="14533" y="1868"/>
                    <a:pt x="14475" y="1842"/>
                    <a:pt x="14416" y="1842"/>
                  </a:cubicBezTo>
                  <a:cubicBezTo>
                    <a:pt x="14377" y="1842"/>
                    <a:pt x="14336" y="1854"/>
                    <a:pt x="14300" y="1878"/>
                  </a:cubicBezTo>
                  <a:cubicBezTo>
                    <a:pt x="13429" y="2466"/>
                    <a:pt x="12683" y="2521"/>
                    <a:pt x="11740" y="3662"/>
                  </a:cubicBezTo>
                  <a:cubicBezTo>
                    <a:pt x="10744" y="4855"/>
                    <a:pt x="10128" y="4714"/>
                    <a:pt x="9074" y="5439"/>
                  </a:cubicBezTo>
                  <a:cubicBezTo>
                    <a:pt x="8501" y="4366"/>
                    <a:pt x="9912" y="4201"/>
                    <a:pt x="10459" y="3353"/>
                  </a:cubicBezTo>
                  <a:cubicBezTo>
                    <a:pt x="10947" y="2596"/>
                    <a:pt x="10550" y="1786"/>
                    <a:pt x="10413" y="1547"/>
                  </a:cubicBezTo>
                  <a:cubicBezTo>
                    <a:pt x="10405" y="1534"/>
                    <a:pt x="10392" y="1528"/>
                    <a:pt x="10379" y="1528"/>
                  </a:cubicBezTo>
                  <a:cubicBezTo>
                    <a:pt x="10363" y="1528"/>
                    <a:pt x="10347" y="1538"/>
                    <a:pt x="10340" y="1555"/>
                  </a:cubicBezTo>
                  <a:cubicBezTo>
                    <a:pt x="10272" y="1742"/>
                    <a:pt x="10201" y="1927"/>
                    <a:pt x="10131" y="2113"/>
                  </a:cubicBezTo>
                  <a:cubicBezTo>
                    <a:pt x="10124" y="2131"/>
                    <a:pt x="10108" y="2139"/>
                    <a:pt x="10092" y="2139"/>
                  </a:cubicBezTo>
                  <a:cubicBezTo>
                    <a:pt x="10075" y="2139"/>
                    <a:pt x="10059" y="2130"/>
                    <a:pt x="10054" y="2110"/>
                  </a:cubicBezTo>
                  <a:cubicBezTo>
                    <a:pt x="9839" y="1179"/>
                    <a:pt x="9175" y="651"/>
                    <a:pt x="8957" y="497"/>
                  </a:cubicBezTo>
                  <a:cubicBezTo>
                    <a:pt x="8950" y="492"/>
                    <a:pt x="8942" y="490"/>
                    <a:pt x="8935" y="490"/>
                  </a:cubicBezTo>
                  <a:cubicBezTo>
                    <a:pt x="8913" y="490"/>
                    <a:pt x="8892" y="510"/>
                    <a:pt x="8896" y="535"/>
                  </a:cubicBezTo>
                  <a:cubicBezTo>
                    <a:pt x="8936" y="883"/>
                    <a:pt x="8976" y="1232"/>
                    <a:pt x="9016" y="1583"/>
                  </a:cubicBezTo>
                  <a:cubicBezTo>
                    <a:pt x="9019" y="1609"/>
                    <a:pt x="8997" y="1627"/>
                    <a:pt x="8976" y="1627"/>
                  </a:cubicBezTo>
                  <a:cubicBezTo>
                    <a:pt x="8964" y="1627"/>
                    <a:pt x="8952" y="1622"/>
                    <a:pt x="8945" y="1610"/>
                  </a:cubicBezTo>
                  <a:cubicBezTo>
                    <a:pt x="8700" y="1265"/>
                    <a:pt x="8457" y="917"/>
                    <a:pt x="8212" y="571"/>
                  </a:cubicBezTo>
                  <a:cubicBezTo>
                    <a:pt x="8204" y="560"/>
                    <a:pt x="8192" y="555"/>
                    <a:pt x="8181" y="555"/>
                  </a:cubicBezTo>
                  <a:cubicBezTo>
                    <a:pt x="8166" y="555"/>
                    <a:pt x="8152" y="563"/>
                    <a:pt x="8145" y="577"/>
                  </a:cubicBezTo>
                  <a:cubicBezTo>
                    <a:pt x="8076" y="712"/>
                    <a:pt x="8006" y="845"/>
                    <a:pt x="7938" y="980"/>
                  </a:cubicBezTo>
                  <a:cubicBezTo>
                    <a:pt x="7931" y="994"/>
                    <a:pt x="7916" y="1001"/>
                    <a:pt x="7902" y="1001"/>
                  </a:cubicBezTo>
                  <a:cubicBezTo>
                    <a:pt x="7891" y="1001"/>
                    <a:pt x="7880" y="996"/>
                    <a:pt x="7872" y="986"/>
                  </a:cubicBezTo>
                  <a:cubicBezTo>
                    <a:pt x="7661" y="714"/>
                    <a:pt x="7449" y="443"/>
                    <a:pt x="7238" y="171"/>
                  </a:cubicBezTo>
                  <a:cubicBezTo>
                    <a:pt x="7230" y="162"/>
                    <a:pt x="7219" y="157"/>
                    <a:pt x="7207" y="157"/>
                  </a:cubicBezTo>
                  <a:cubicBezTo>
                    <a:pt x="7196" y="157"/>
                    <a:pt x="7184" y="162"/>
                    <a:pt x="7177" y="171"/>
                  </a:cubicBezTo>
                  <a:cubicBezTo>
                    <a:pt x="7046" y="333"/>
                    <a:pt x="6915" y="497"/>
                    <a:pt x="6783" y="659"/>
                  </a:cubicBezTo>
                  <a:cubicBezTo>
                    <a:pt x="6776" y="669"/>
                    <a:pt x="6765" y="674"/>
                    <a:pt x="6754" y="674"/>
                  </a:cubicBezTo>
                  <a:cubicBezTo>
                    <a:pt x="6744" y="674"/>
                    <a:pt x="6734" y="670"/>
                    <a:pt x="6726" y="663"/>
                  </a:cubicBezTo>
                  <a:cubicBezTo>
                    <a:pt x="6493" y="447"/>
                    <a:pt x="6261" y="228"/>
                    <a:pt x="6028" y="11"/>
                  </a:cubicBezTo>
                  <a:cubicBezTo>
                    <a:pt x="6020" y="4"/>
                    <a:pt x="6011" y="0"/>
                    <a:pt x="60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0" name="Google Shape;2700;p25"/>
            <p:cNvSpPr/>
            <p:nvPr/>
          </p:nvSpPr>
          <p:spPr>
            <a:xfrm>
              <a:off x="7459495" y="2535694"/>
              <a:ext cx="392260" cy="290295"/>
            </a:xfrm>
            <a:custGeom>
              <a:avLst/>
              <a:gdLst/>
              <a:ahLst/>
              <a:cxnLst/>
              <a:rect l="l" t="t" r="r" b="b"/>
              <a:pathLst>
                <a:path w="7467" h="5526" extrusionOk="0">
                  <a:moveTo>
                    <a:pt x="7466" y="0"/>
                  </a:moveTo>
                  <a:lnTo>
                    <a:pt x="7466" y="0"/>
                  </a:lnTo>
                  <a:cubicBezTo>
                    <a:pt x="7075" y="299"/>
                    <a:pt x="6688" y="592"/>
                    <a:pt x="6302" y="887"/>
                  </a:cubicBezTo>
                  <a:cubicBezTo>
                    <a:pt x="5124" y="1789"/>
                    <a:pt x="3942" y="2687"/>
                    <a:pt x="2773" y="3598"/>
                  </a:cubicBezTo>
                  <a:cubicBezTo>
                    <a:pt x="2326" y="3942"/>
                    <a:pt x="1882" y="4294"/>
                    <a:pt x="1429" y="4629"/>
                  </a:cubicBezTo>
                  <a:cubicBezTo>
                    <a:pt x="977" y="4963"/>
                    <a:pt x="506" y="5279"/>
                    <a:pt x="1" y="5526"/>
                  </a:cubicBezTo>
                  <a:cubicBezTo>
                    <a:pt x="443" y="5323"/>
                    <a:pt x="863" y="5066"/>
                    <a:pt x="1263" y="4784"/>
                  </a:cubicBezTo>
                  <a:cubicBezTo>
                    <a:pt x="1878" y="4354"/>
                    <a:pt x="2463" y="3883"/>
                    <a:pt x="3061" y="3428"/>
                  </a:cubicBezTo>
                  <a:lnTo>
                    <a:pt x="4842" y="2049"/>
                  </a:lnTo>
                  <a:cubicBezTo>
                    <a:pt x="5714" y="1369"/>
                    <a:pt x="6583" y="691"/>
                    <a:pt x="746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1" name="Google Shape;2701;p25"/>
            <p:cNvSpPr/>
            <p:nvPr/>
          </p:nvSpPr>
          <p:spPr>
            <a:xfrm>
              <a:off x="7587516" y="2417130"/>
              <a:ext cx="218167" cy="104487"/>
            </a:xfrm>
            <a:custGeom>
              <a:avLst/>
              <a:gdLst/>
              <a:ahLst/>
              <a:cxnLst/>
              <a:rect l="l" t="t" r="r" b="b"/>
              <a:pathLst>
                <a:path w="4153" h="1989" extrusionOk="0">
                  <a:moveTo>
                    <a:pt x="365" y="1"/>
                  </a:moveTo>
                  <a:cubicBezTo>
                    <a:pt x="243" y="1"/>
                    <a:pt x="120" y="13"/>
                    <a:pt x="0" y="38"/>
                  </a:cubicBezTo>
                  <a:cubicBezTo>
                    <a:pt x="101" y="20"/>
                    <a:pt x="203" y="12"/>
                    <a:pt x="304" y="12"/>
                  </a:cubicBezTo>
                  <a:cubicBezTo>
                    <a:pt x="453" y="12"/>
                    <a:pt x="603" y="30"/>
                    <a:pt x="750" y="60"/>
                  </a:cubicBezTo>
                  <a:cubicBezTo>
                    <a:pt x="1126" y="141"/>
                    <a:pt x="1480" y="296"/>
                    <a:pt x="1825" y="468"/>
                  </a:cubicBezTo>
                  <a:cubicBezTo>
                    <a:pt x="1999" y="556"/>
                    <a:pt x="2165" y="651"/>
                    <a:pt x="2312" y="772"/>
                  </a:cubicBezTo>
                  <a:cubicBezTo>
                    <a:pt x="2459" y="892"/>
                    <a:pt x="2578" y="1041"/>
                    <a:pt x="2698" y="1194"/>
                  </a:cubicBezTo>
                  <a:cubicBezTo>
                    <a:pt x="2869" y="1421"/>
                    <a:pt x="3065" y="1648"/>
                    <a:pt x="3323" y="1786"/>
                  </a:cubicBezTo>
                  <a:cubicBezTo>
                    <a:pt x="3555" y="1917"/>
                    <a:pt x="3820" y="1989"/>
                    <a:pt x="4084" y="1989"/>
                  </a:cubicBezTo>
                  <a:cubicBezTo>
                    <a:pt x="4107" y="1989"/>
                    <a:pt x="4129" y="1988"/>
                    <a:pt x="4152" y="1987"/>
                  </a:cubicBezTo>
                  <a:cubicBezTo>
                    <a:pt x="3901" y="1977"/>
                    <a:pt x="3653" y="1914"/>
                    <a:pt x="3433" y="1799"/>
                  </a:cubicBezTo>
                  <a:cubicBezTo>
                    <a:pt x="3265" y="1712"/>
                    <a:pt x="3114" y="1597"/>
                    <a:pt x="2986" y="1457"/>
                  </a:cubicBezTo>
                  <a:cubicBezTo>
                    <a:pt x="2858" y="1320"/>
                    <a:pt x="2749" y="1162"/>
                    <a:pt x="2627" y="1014"/>
                  </a:cubicBezTo>
                  <a:cubicBezTo>
                    <a:pt x="2391" y="703"/>
                    <a:pt x="2038" y="504"/>
                    <a:pt x="1691" y="351"/>
                  </a:cubicBezTo>
                  <a:cubicBezTo>
                    <a:pt x="1425" y="233"/>
                    <a:pt x="1153" y="124"/>
                    <a:pt x="868" y="60"/>
                  </a:cubicBezTo>
                  <a:cubicBezTo>
                    <a:pt x="703" y="23"/>
                    <a:pt x="534" y="1"/>
                    <a:pt x="365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2" name="Google Shape;2702;p25"/>
            <p:cNvSpPr/>
            <p:nvPr/>
          </p:nvSpPr>
          <p:spPr>
            <a:xfrm>
              <a:off x="7513919" y="2547356"/>
              <a:ext cx="214385" cy="115309"/>
            </a:xfrm>
            <a:custGeom>
              <a:avLst/>
              <a:gdLst/>
              <a:ahLst/>
              <a:cxnLst/>
              <a:rect l="l" t="t" r="r" b="b"/>
              <a:pathLst>
                <a:path w="4081" h="2195" extrusionOk="0">
                  <a:moveTo>
                    <a:pt x="4080" y="1"/>
                  </a:moveTo>
                  <a:lnTo>
                    <a:pt x="4080" y="1"/>
                  </a:lnTo>
                  <a:cubicBezTo>
                    <a:pt x="3885" y="166"/>
                    <a:pt x="3658" y="291"/>
                    <a:pt x="3423" y="383"/>
                  </a:cubicBezTo>
                  <a:cubicBezTo>
                    <a:pt x="2703" y="665"/>
                    <a:pt x="1903" y="660"/>
                    <a:pt x="1169" y="948"/>
                  </a:cubicBezTo>
                  <a:cubicBezTo>
                    <a:pt x="892" y="1057"/>
                    <a:pt x="629" y="1212"/>
                    <a:pt x="418" y="1424"/>
                  </a:cubicBezTo>
                  <a:cubicBezTo>
                    <a:pt x="207" y="1633"/>
                    <a:pt x="47" y="1902"/>
                    <a:pt x="1" y="2194"/>
                  </a:cubicBezTo>
                  <a:cubicBezTo>
                    <a:pt x="55" y="1943"/>
                    <a:pt x="188" y="1717"/>
                    <a:pt x="362" y="1532"/>
                  </a:cubicBezTo>
                  <a:cubicBezTo>
                    <a:pt x="631" y="1247"/>
                    <a:pt x="984" y="1061"/>
                    <a:pt x="1354" y="945"/>
                  </a:cubicBezTo>
                  <a:cubicBezTo>
                    <a:pt x="1724" y="825"/>
                    <a:pt x="2112" y="764"/>
                    <a:pt x="2497" y="686"/>
                  </a:cubicBezTo>
                  <a:cubicBezTo>
                    <a:pt x="2782" y="630"/>
                    <a:pt x="3069" y="561"/>
                    <a:pt x="3340" y="456"/>
                  </a:cubicBezTo>
                  <a:cubicBezTo>
                    <a:pt x="3611" y="350"/>
                    <a:pt x="3872" y="205"/>
                    <a:pt x="408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3" name="Google Shape;2703;p25"/>
            <p:cNvSpPr/>
            <p:nvPr/>
          </p:nvSpPr>
          <p:spPr>
            <a:xfrm>
              <a:off x="7760294" y="2598155"/>
              <a:ext cx="14236" cy="220059"/>
            </a:xfrm>
            <a:custGeom>
              <a:avLst/>
              <a:gdLst/>
              <a:ahLst/>
              <a:cxnLst/>
              <a:rect l="l" t="t" r="r" b="b"/>
              <a:pathLst>
                <a:path w="271" h="4189" extrusionOk="0">
                  <a:moveTo>
                    <a:pt x="202" y="0"/>
                  </a:moveTo>
                  <a:cubicBezTo>
                    <a:pt x="122" y="208"/>
                    <a:pt x="91" y="435"/>
                    <a:pt x="67" y="658"/>
                  </a:cubicBezTo>
                  <a:cubicBezTo>
                    <a:pt x="31" y="1001"/>
                    <a:pt x="18" y="1346"/>
                    <a:pt x="19" y="1691"/>
                  </a:cubicBezTo>
                  <a:cubicBezTo>
                    <a:pt x="18" y="2035"/>
                    <a:pt x="43" y="2384"/>
                    <a:pt x="113" y="2721"/>
                  </a:cubicBezTo>
                  <a:cubicBezTo>
                    <a:pt x="160" y="2970"/>
                    <a:pt x="205" y="3220"/>
                    <a:pt x="201" y="3472"/>
                  </a:cubicBezTo>
                  <a:cubicBezTo>
                    <a:pt x="196" y="3721"/>
                    <a:pt x="144" y="3978"/>
                    <a:pt x="1" y="4189"/>
                  </a:cubicBezTo>
                  <a:cubicBezTo>
                    <a:pt x="141" y="4015"/>
                    <a:pt x="214" y="3789"/>
                    <a:pt x="234" y="3565"/>
                  </a:cubicBezTo>
                  <a:cubicBezTo>
                    <a:pt x="271" y="3221"/>
                    <a:pt x="196" y="2881"/>
                    <a:pt x="143" y="2548"/>
                  </a:cubicBezTo>
                  <a:cubicBezTo>
                    <a:pt x="83" y="2214"/>
                    <a:pt x="79" y="1877"/>
                    <a:pt x="73" y="1538"/>
                  </a:cubicBezTo>
                  <a:cubicBezTo>
                    <a:pt x="70" y="1279"/>
                    <a:pt x="74" y="1020"/>
                    <a:pt x="89" y="764"/>
                  </a:cubicBezTo>
                  <a:cubicBezTo>
                    <a:pt x="107" y="507"/>
                    <a:pt x="122" y="247"/>
                    <a:pt x="202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4" name="Google Shape;2704;p25"/>
            <p:cNvSpPr/>
            <p:nvPr/>
          </p:nvSpPr>
          <p:spPr>
            <a:xfrm>
              <a:off x="7818079" y="2561698"/>
              <a:ext cx="26214" cy="304216"/>
            </a:xfrm>
            <a:custGeom>
              <a:avLst/>
              <a:gdLst/>
              <a:ahLst/>
              <a:cxnLst/>
              <a:rect l="l" t="t" r="r" b="b"/>
              <a:pathLst>
                <a:path w="499" h="5791" extrusionOk="0">
                  <a:moveTo>
                    <a:pt x="0" y="1"/>
                  </a:moveTo>
                  <a:lnTo>
                    <a:pt x="0" y="1"/>
                  </a:lnTo>
                  <a:cubicBezTo>
                    <a:pt x="63" y="300"/>
                    <a:pt x="106" y="605"/>
                    <a:pt x="158" y="906"/>
                  </a:cubicBezTo>
                  <a:cubicBezTo>
                    <a:pt x="197" y="1137"/>
                    <a:pt x="236" y="1371"/>
                    <a:pt x="285" y="1599"/>
                  </a:cubicBezTo>
                  <a:cubicBezTo>
                    <a:pt x="326" y="1829"/>
                    <a:pt x="328" y="2064"/>
                    <a:pt x="321" y="2299"/>
                  </a:cubicBezTo>
                  <a:cubicBezTo>
                    <a:pt x="296" y="2766"/>
                    <a:pt x="284" y="3240"/>
                    <a:pt x="307" y="3711"/>
                  </a:cubicBezTo>
                  <a:cubicBezTo>
                    <a:pt x="338" y="4407"/>
                    <a:pt x="411" y="5102"/>
                    <a:pt x="498" y="5790"/>
                  </a:cubicBezTo>
                  <a:cubicBezTo>
                    <a:pt x="474" y="5480"/>
                    <a:pt x="451" y="5178"/>
                    <a:pt x="429" y="4875"/>
                  </a:cubicBezTo>
                  <a:cubicBezTo>
                    <a:pt x="394" y="4412"/>
                    <a:pt x="367" y="3948"/>
                    <a:pt x="359" y="3483"/>
                  </a:cubicBezTo>
                  <a:cubicBezTo>
                    <a:pt x="355" y="3251"/>
                    <a:pt x="356" y="3021"/>
                    <a:pt x="364" y="2789"/>
                  </a:cubicBezTo>
                  <a:cubicBezTo>
                    <a:pt x="370" y="2556"/>
                    <a:pt x="386" y="2324"/>
                    <a:pt x="381" y="2089"/>
                  </a:cubicBezTo>
                  <a:cubicBezTo>
                    <a:pt x="377" y="1911"/>
                    <a:pt x="362" y="1733"/>
                    <a:pt x="326" y="1557"/>
                  </a:cubicBezTo>
                  <a:cubicBezTo>
                    <a:pt x="283" y="1384"/>
                    <a:pt x="251" y="1213"/>
                    <a:pt x="216" y="1039"/>
                  </a:cubicBezTo>
                  <a:cubicBezTo>
                    <a:pt x="147" y="693"/>
                    <a:pt x="84" y="343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5" name="Google Shape;2705;p25"/>
            <p:cNvSpPr/>
            <p:nvPr/>
          </p:nvSpPr>
          <p:spPr>
            <a:xfrm>
              <a:off x="7770853" y="2330767"/>
              <a:ext cx="39032" cy="132592"/>
            </a:xfrm>
            <a:custGeom>
              <a:avLst/>
              <a:gdLst/>
              <a:ahLst/>
              <a:cxnLst/>
              <a:rect l="l" t="t" r="r" b="b"/>
              <a:pathLst>
                <a:path w="743" h="2524" extrusionOk="0">
                  <a:moveTo>
                    <a:pt x="0" y="0"/>
                  </a:moveTo>
                  <a:lnTo>
                    <a:pt x="0" y="0"/>
                  </a:lnTo>
                  <a:cubicBezTo>
                    <a:pt x="36" y="146"/>
                    <a:pt x="70" y="273"/>
                    <a:pt x="102" y="402"/>
                  </a:cubicBezTo>
                  <a:cubicBezTo>
                    <a:pt x="209" y="806"/>
                    <a:pt x="326" y="1210"/>
                    <a:pt x="450" y="1610"/>
                  </a:cubicBezTo>
                  <a:cubicBezTo>
                    <a:pt x="546" y="1916"/>
                    <a:pt x="640" y="2222"/>
                    <a:pt x="743" y="2524"/>
                  </a:cubicBezTo>
                  <a:cubicBezTo>
                    <a:pt x="705" y="2378"/>
                    <a:pt x="673" y="2250"/>
                    <a:pt x="638" y="2121"/>
                  </a:cubicBezTo>
                  <a:cubicBezTo>
                    <a:pt x="528" y="1712"/>
                    <a:pt x="413" y="1302"/>
                    <a:pt x="289" y="897"/>
                  </a:cubicBezTo>
                  <a:cubicBezTo>
                    <a:pt x="197" y="597"/>
                    <a:pt x="104" y="298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6" name="Google Shape;2706;p25"/>
            <p:cNvSpPr/>
            <p:nvPr/>
          </p:nvSpPr>
          <p:spPr>
            <a:xfrm>
              <a:off x="7583734" y="2447703"/>
              <a:ext cx="113260" cy="91827"/>
            </a:xfrm>
            <a:custGeom>
              <a:avLst/>
              <a:gdLst/>
              <a:ahLst/>
              <a:cxnLst/>
              <a:rect l="l" t="t" r="r" b="b"/>
              <a:pathLst>
                <a:path w="2156" h="1748" extrusionOk="0">
                  <a:moveTo>
                    <a:pt x="2156" y="1"/>
                  </a:moveTo>
                  <a:cubicBezTo>
                    <a:pt x="2030" y="96"/>
                    <a:pt x="1918" y="179"/>
                    <a:pt x="1806" y="264"/>
                  </a:cubicBezTo>
                  <a:cubicBezTo>
                    <a:pt x="1456" y="533"/>
                    <a:pt x="1111" y="812"/>
                    <a:pt x="771" y="1094"/>
                  </a:cubicBezTo>
                  <a:cubicBezTo>
                    <a:pt x="511" y="1308"/>
                    <a:pt x="255" y="1525"/>
                    <a:pt x="0" y="1747"/>
                  </a:cubicBezTo>
                  <a:cubicBezTo>
                    <a:pt x="126" y="1651"/>
                    <a:pt x="237" y="1566"/>
                    <a:pt x="349" y="1482"/>
                  </a:cubicBezTo>
                  <a:cubicBezTo>
                    <a:pt x="704" y="1209"/>
                    <a:pt x="1055" y="930"/>
                    <a:pt x="1400" y="644"/>
                  </a:cubicBezTo>
                  <a:cubicBezTo>
                    <a:pt x="1653" y="434"/>
                    <a:pt x="1908" y="222"/>
                    <a:pt x="2156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7" name="Google Shape;2707;p25"/>
            <p:cNvSpPr/>
            <p:nvPr/>
          </p:nvSpPr>
          <p:spPr>
            <a:xfrm>
              <a:off x="7633849" y="2750656"/>
              <a:ext cx="135586" cy="65561"/>
            </a:xfrm>
            <a:custGeom>
              <a:avLst/>
              <a:gdLst/>
              <a:ahLst/>
              <a:cxnLst/>
              <a:rect l="l" t="t" r="r" b="b"/>
              <a:pathLst>
                <a:path w="2581" h="1248" extrusionOk="0">
                  <a:moveTo>
                    <a:pt x="2580" y="0"/>
                  </a:moveTo>
                  <a:lnTo>
                    <a:pt x="2580" y="0"/>
                  </a:lnTo>
                  <a:cubicBezTo>
                    <a:pt x="2433" y="38"/>
                    <a:pt x="2288" y="80"/>
                    <a:pt x="2145" y="124"/>
                  </a:cubicBezTo>
                  <a:cubicBezTo>
                    <a:pt x="1699" y="266"/>
                    <a:pt x="1263" y="436"/>
                    <a:pt x="848" y="655"/>
                  </a:cubicBezTo>
                  <a:cubicBezTo>
                    <a:pt x="543" y="817"/>
                    <a:pt x="244" y="999"/>
                    <a:pt x="0" y="1248"/>
                  </a:cubicBezTo>
                  <a:cubicBezTo>
                    <a:pt x="120" y="1155"/>
                    <a:pt x="244" y="1067"/>
                    <a:pt x="372" y="990"/>
                  </a:cubicBezTo>
                  <a:cubicBezTo>
                    <a:pt x="764" y="752"/>
                    <a:pt x="1181" y="562"/>
                    <a:pt x="1602" y="378"/>
                  </a:cubicBezTo>
                  <a:cubicBezTo>
                    <a:pt x="1923" y="241"/>
                    <a:pt x="2250" y="115"/>
                    <a:pt x="258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8" name="Google Shape;2708;p25"/>
            <p:cNvSpPr/>
            <p:nvPr/>
          </p:nvSpPr>
          <p:spPr>
            <a:xfrm>
              <a:off x="7491803" y="2680840"/>
              <a:ext cx="171991" cy="69868"/>
            </a:xfrm>
            <a:custGeom>
              <a:avLst/>
              <a:gdLst/>
              <a:ahLst/>
              <a:cxnLst/>
              <a:rect l="l" t="t" r="r" b="b"/>
              <a:pathLst>
                <a:path w="3274" h="1330" extrusionOk="0">
                  <a:moveTo>
                    <a:pt x="3273" y="1"/>
                  </a:moveTo>
                  <a:cubicBezTo>
                    <a:pt x="3106" y="100"/>
                    <a:pt x="2912" y="139"/>
                    <a:pt x="2721" y="168"/>
                  </a:cubicBezTo>
                  <a:cubicBezTo>
                    <a:pt x="2429" y="210"/>
                    <a:pt x="2134" y="216"/>
                    <a:pt x="1839" y="235"/>
                  </a:cubicBezTo>
                  <a:cubicBezTo>
                    <a:pt x="1546" y="259"/>
                    <a:pt x="1241" y="271"/>
                    <a:pt x="961" y="392"/>
                  </a:cubicBezTo>
                  <a:cubicBezTo>
                    <a:pt x="752" y="486"/>
                    <a:pt x="573" y="633"/>
                    <a:pt x="419" y="798"/>
                  </a:cubicBezTo>
                  <a:cubicBezTo>
                    <a:pt x="264" y="963"/>
                    <a:pt x="132" y="1146"/>
                    <a:pt x="1" y="1329"/>
                  </a:cubicBezTo>
                  <a:cubicBezTo>
                    <a:pt x="122" y="1176"/>
                    <a:pt x="243" y="1023"/>
                    <a:pt x="378" y="881"/>
                  </a:cubicBezTo>
                  <a:cubicBezTo>
                    <a:pt x="581" y="665"/>
                    <a:pt x="820" y="474"/>
                    <a:pt x="1104" y="390"/>
                  </a:cubicBezTo>
                  <a:cubicBezTo>
                    <a:pt x="1387" y="313"/>
                    <a:pt x="1689" y="302"/>
                    <a:pt x="1986" y="278"/>
                  </a:cubicBezTo>
                  <a:cubicBezTo>
                    <a:pt x="2206" y="261"/>
                    <a:pt x="2428" y="248"/>
                    <a:pt x="2648" y="215"/>
                  </a:cubicBezTo>
                  <a:cubicBezTo>
                    <a:pt x="2866" y="179"/>
                    <a:pt x="3092" y="129"/>
                    <a:pt x="3273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9" name="Google Shape;2709;p25"/>
            <p:cNvSpPr/>
            <p:nvPr/>
          </p:nvSpPr>
          <p:spPr>
            <a:xfrm>
              <a:off x="7797592" y="2359292"/>
              <a:ext cx="59257" cy="64773"/>
            </a:xfrm>
            <a:custGeom>
              <a:avLst/>
              <a:gdLst/>
              <a:ahLst/>
              <a:cxnLst/>
              <a:rect l="l" t="t" r="r" b="b"/>
              <a:pathLst>
                <a:path w="1128" h="1233" extrusionOk="0">
                  <a:moveTo>
                    <a:pt x="1128" y="0"/>
                  </a:moveTo>
                  <a:lnTo>
                    <a:pt x="1128" y="0"/>
                  </a:lnTo>
                  <a:cubicBezTo>
                    <a:pt x="1064" y="59"/>
                    <a:pt x="1002" y="120"/>
                    <a:pt x="941" y="184"/>
                  </a:cubicBezTo>
                  <a:cubicBezTo>
                    <a:pt x="754" y="374"/>
                    <a:pt x="571" y="569"/>
                    <a:pt x="395" y="770"/>
                  </a:cubicBezTo>
                  <a:cubicBezTo>
                    <a:pt x="263" y="923"/>
                    <a:pt x="129" y="1076"/>
                    <a:pt x="0" y="1232"/>
                  </a:cubicBezTo>
                  <a:cubicBezTo>
                    <a:pt x="74" y="1161"/>
                    <a:pt x="130" y="1104"/>
                    <a:pt x="185" y="1046"/>
                  </a:cubicBezTo>
                  <a:cubicBezTo>
                    <a:pt x="373" y="854"/>
                    <a:pt x="562" y="659"/>
                    <a:pt x="740" y="457"/>
                  </a:cubicBezTo>
                  <a:cubicBezTo>
                    <a:pt x="874" y="309"/>
                    <a:pt x="1006" y="159"/>
                    <a:pt x="1128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0" name="Google Shape;2710;p25"/>
            <p:cNvSpPr/>
            <p:nvPr/>
          </p:nvSpPr>
          <p:spPr>
            <a:xfrm>
              <a:off x="7692213" y="2372792"/>
              <a:ext cx="97343" cy="24217"/>
            </a:xfrm>
            <a:custGeom>
              <a:avLst/>
              <a:gdLst/>
              <a:ahLst/>
              <a:cxnLst/>
              <a:rect l="l" t="t" r="r" b="b"/>
              <a:pathLst>
                <a:path w="1853" h="461" extrusionOk="0">
                  <a:moveTo>
                    <a:pt x="0" y="0"/>
                  </a:moveTo>
                  <a:lnTo>
                    <a:pt x="0" y="0"/>
                  </a:lnTo>
                  <a:cubicBezTo>
                    <a:pt x="100" y="11"/>
                    <a:pt x="201" y="25"/>
                    <a:pt x="298" y="39"/>
                  </a:cubicBezTo>
                  <a:cubicBezTo>
                    <a:pt x="602" y="95"/>
                    <a:pt x="900" y="174"/>
                    <a:pt x="1198" y="258"/>
                  </a:cubicBezTo>
                  <a:cubicBezTo>
                    <a:pt x="1415" y="321"/>
                    <a:pt x="1634" y="392"/>
                    <a:pt x="1852" y="460"/>
                  </a:cubicBezTo>
                  <a:cubicBezTo>
                    <a:pt x="1761" y="417"/>
                    <a:pt x="1669" y="380"/>
                    <a:pt x="1573" y="344"/>
                  </a:cubicBezTo>
                  <a:cubicBezTo>
                    <a:pt x="1287" y="235"/>
                    <a:pt x="992" y="150"/>
                    <a:pt x="692" y="86"/>
                  </a:cubicBezTo>
                  <a:cubicBezTo>
                    <a:pt x="465" y="38"/>
                    <a:pt x="232" y="2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1" name="Google Shape;2711;p25"/>
            <p:cNvSpPr/>
            <p:nvPr/>
          </p:nvSpPr>
          <p:spPr>
            <a:xfrm>
              <a:off x="7836360" y="2684728"/>
              <a:ext cx="40135" cy="56893"/>
            </a:xfrm>
            <a:custGeom>
              <a:avLst/>
              <a:gdLst/>
              <a:ahLst/>
              <a:cxnLst/>
              <a:rect l="l" t="t" r="r" b="b"/>
              <a:pathLst>
                <a:path w="764" h="1083" extrusionOk="0">
                  <a:moveTo>
                    <a:pt x="1" y="0"/>
                  </a:moveTo>
                  <a:cubicBezTo>
                    <a:pt x="46" y="51"/>
                    <a:pt x="93" y="105"/>
                    <a:pt x="137" y="159"/>
                  </a:cubicBezTo>
                  <a:cubicBezTo>
                    <a:pt x="270" y="327"/>
                    <a:pt x="394" y="502"/>
                    <a:pt x="512" y="679"/>
                  </a:cubicBezTo>
                  <a:cubicBezTo>
                    <a:pt x="602" y="810"/>
                    <a:pt x="684" y="944"/>
                    <a:pt x="763" y="1083"/>
                  </a:cubicBezTo>
                  <a:cubicBezTo>
                    <a:pt x="741" y="1015"/>
                    <a:pt x="713" y="950"/>
                    <a:pt x="681" y="888"/>
                  </a:cubicBezTo>
                  <a:cubicBezTo>
                    <a:pt x="586" y="697"/>
                    <a:pt x="468" y="517"/>
                    <a:pt x="335" y="351"/>
                  </a:cubicBezTo>
                  <a:cubicBezTo>
                    <a:pt x="233" y="226"/>
                    <a:pt x="125" y="104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2" name="Google Shape;2712;p25"/>
            <p:cNvSpPr/>
            <p:nvPr/>
          </p:nvSpPr>
          <p:spPr>
            <a:xfrm>
              <a:off x="7785930" y="2790422"/>
              <a:ext cx="51587" cy="90146"/>
            </a:xfrm>
            <a:custGeom>
              <a:avLst/>
              <a:gdLst/>
              <a:ahLst/>
              <a:cxnLst/>
              <a:rect l="l" t="t" r="r" b="b"/>
              <a:pathLst>
                <a:path w="982" h="1716" extrusionOk="0">
                  <a:moveTo>
                    <a:pt x="982" y="0"/>
                  </a:moveTo>
                  <a:lnTo>
                    <a:pt x="982" y="0"/>
                  </a:lnTo>
                  <a:cubicBezTo>
                    <a:pt x="927" y="90"/>
                    <a:pt x="859" y="172"/>
                    <a:pt x="792" y="251"/>
                  </a:cubicBezTo>
                  <a:cubicBezTo>
                    <a:pt x="583" y="490"/>
                    <a:pt x="363" y="729"/>
                    <a:pt x="207" y="1016"/>
                  </a:cubicBezTo>
                  <a:cubicBezTo>
                    <a:pt x="151" y="1123"/>
                    <a:pt x="96" y="1236"/>
                    <a:pt x="64" y="1354"/>
                  </a:cubicBezTo>
                  <a:cubicBezTo>
                    <a:pt x="26" y="1472"/>
                    <a:pt x="9" y="1594"/>
                    <a:pt x="1" y="1715"/>
                  </a:cubicBezTo>
                  <a:cubicBezTo>
                    <a:pt x="19" y="1611"/>
                    <a:pt x="44" y="1509"/>
                    <a:pt x="78" y="1409"/>
                  </a:cubicBezTo>
                  <a:cubicBezTo>
                    <a:pt x="183" y="1105"/>
                    <a:pt x="371" y="841"/>
                    <a:pt x="571" y="589"/>
                  </a:cubicBezTo>
                  <a:cubicBezTo>
                    <a:pt x="644" y="496"/>
                    <a:pt x="718" y="404"/>
                    <a:pt x="793" y="307"/>
                  </a:cubicBezTo>
                  <a:cubicBezTo>
                    <a:pt x="866" y="211"/>
                    <a:pt x="938" y="112"/>
                    <a:pt x="982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713" name="Google Shape;2713;p25"/>
          <p:cNvGrpSpPr/>
          <p:nvPr/>
        </p:nvGrpSpPr>
        <p:grpSpPr>
          <a:xfrm flipH="1">
            <a:off x="1627332" y="1986338"/>
            <a:ext cx="623631" cy="524270"/>
            <a:chOff x="8162585" y="2069788"/>
            <a:chExt cx="583268" cy="490338"/>
          </a:xfrm>
        </p:grpSpPr>
        <p:sp>
          <p:nvSpPr>
            <p:cNvPr id="2714" name="Google Shape;2714;p25"/>
            <p:cNvSpPr/>
            <p:nvPr/>
          </p:nvSpPr>
          <p:spPr>
            <a:xfrm>
              <a:off x="8162585" y="2069788"/>
              <a:ext cx="583268" cy="490338"/>
            </a:xfrm>
            <a:custGeom>
              <a:avLst/>
              <a:gdLst/>
              <a:ahLst/>
              <a:cxnLst/>
              <a:rect l="l" t="t" r="r" b="b"/>
              <a:pathLst>
                <a:path w="11103" h="9334" extrusionOk="0">
                  <a:moveTo>
                    <a:pt x="4484" y="0"/>
                  </a:moveTo>
                  <a:cubicBezTo>
                    <a:pt x="4474" y="0"/>
                    <a:pt x="4463" y="5"/>
                    <a:pt x="4459" y="15"/>
                  </a:cubicBezTo>
                  <a:cubicBezTo>
                    <a:pt x="4381" y="207"/>
                    <a:pt x="4302" y="397"/>
                    <a:pt x="4224" y="588"/>
                  </a:cubicBezTo>
                  <a:cubicBezTo>
                    <a:pt x="4220" y="598"/>
                    <a:pt x="4210" y="604"/>
                    <a:pt x="4199" y="604"/>
                  </a:cubicBezTo>
                  <a:cubicBezTo>
                    <a:pt x="4195" y="604"/>
                    <a:pt x="4191" y="603"/>
                    <a:pt x="4187" y="601"/>
                  </a:cubicBezTo>
                  <a:cubicBezTo>
                    <a:pt x="4059" y="541"/>
                    <a:pt x="3929" y="483"/>
                    <a:pt x="3800" y="424"/>
                  </a:cubicBezTo>
                  <a:cubicBezTo>
                    <a:pt x="3796" y="422"/>
                    <a:pt x="3792" y="421"/>
                    <a:pt x="3788" y="421"/>
                  </a:cubicBezTo>
                  <a:cubicBezTo>
                    <a:pt x="3776" y="421"/>
                    <a:pt x="3765" y="429"/>
                    <a:pt x="3762" y="441"/>
                  </a:cubicBezTo>
                  <a:cubicBezTo>
                    <a:pt x="3714" y="658"/>
                    <a:pt x="3668" y="875"/>
                    <a:pt x="3621" y="1091"/>
                  </a:cubicBezTo>
                  <a:cubicBezTo>
                    <a:pt x="3618" y="1103"/>
                    <a:pt x="3608" y="1110"/>
                    <a:pt x="3596" y="1110"/>
                  </a:cubicBezTo>
                  <a:cubicBezTo>
                    <a:pt x="3590" y="1110"/>
                    <a:pt x="3584" y="1108"/>
                    <a:pt x="3578" y="1104"/>
                  </a:cubicBezTo>
                  <a:cubicBezTo>
                    <a:pt x="3495" y="1045"/>
                    <a:pt x="3414" y="987"/>
                    <a:pt x="3331" y="927"/>
                  </a:cubicBezTo>
                  <a:cubicBezTo>
                    <a:pt x="3326" y="923"/>
                    <a:pt x="3321" y="921"/>
                    <a:pt x="3315" y="921"/>
                  </a:cubicBezTo>
                  <a:cubicBezTo>
                    <a:pt x="3303" y="921"/>
                    <a:pt x="3291" y="930"/>
                    <a:pt x="3288" y="943"/>
                  </a:cubicBezTo>
                  <a:cubicBezTo>
                    <a:pt x="3246" y="1212"/>
                    <a:pt x="3203" y="1482"/>
                    <a:pt x="3162" y="1751"/>
                  </a:cubicBezTo>
                  <a:cubicBezTo>
                    <a:pt x="3160" y="1765"/>
                    <a:pt x="3147" y="1773"/>
                    <a:pt x="3135" y="1773"/>
                  </a:cubicBezTo>
                  <a:cubicBezTo>
                    <a:pt x="3125" y="1773"/>
                    <a:pt x="3114" y="1767"/>
                    <a:pt x="3110" y="1756"/>
                  </a:cubicBezTo>
                  <a:cubicBezTo>
                    <a:pt x="3029" y="1542"/>
                    <a:pt x="2948" y="1328"/>
                    <a:pt x="2865" y="1115"/>
                  </a:cubicBezTo>
                  <a:cubicBezTo>
                    <a:pt x="2861" y="1104"/>
                    <a:pt x="2850" y="1097"/>
                    <a:pt x="2839" y="1097"/>
                  </a:cubicBezTo>
                  <a:cubicBezTo>
                    <a:pt x="2830" y="1097"/>
                    <a:pt x="2821" y="1101"/>
                    <a:pt x="2816" y="1110"/>
                  </a:cubicBezTo>
                  <a:cubicBezTo>
                    <a:pt x="2731" y="1262"/>
                    <a:pt x="2498" y="1757"/>
                    <a:pt x="2650" y="2358"/>
                  </a:cubicBezTo>
                  <a:cubicBezTo>
                    <a:pt x="2654" y="2375"/>
                    <a:pt x="2640" y="2388"/>
                    <a:pt x="2624" y="2388"/>
                  </a:cubicBezTo>
                  <a:cubicBezTo>
                    <a:pt x="2618" y="2388"/>
                    <a:pt x="2611" y="2386"/>
                    <a:pt x="2606" y="2381"/>
                  </a:cubicBezTo>
                  <a:cubicBezTo>
                    <a:pt x="2509" y="2294"/>
                    <a:pt x="2411" y="2207"/>
                    <a:pt x="2315" y="2119"/>
                  </a:cubicBezTo>
                  <a:cubicBezTo>
                    <a:pt x="2309" y="2115"/>
                    <a:pt x="2303" y="2112"/>
                    <a:pt x="2297" y="2112"/>
                  </a:cubicBezTo>
                  <a:cubicBezTo>
                    <a:pt x="2283" y="2112"/>
                    <a:pt x="2271" y="2122"/>
                    <a:pt x="2271" y="2136"/>
                  </a:cubicBezTo>
                  <a:cubicBezTo>
                    <a:pt x="2262" y="2314"/>
                    <a:pt x="2274" y="2895"/>
                    <a:pt x="2778" y="3193"/>
                  </a:cubicBezTo>
                  <a:cubicBezTo>
                    <a:pt x="3376" y="3547"/>
                    <a:pt x="4332" y="3198"/>
                    <a:pt x="4156" y="4183"/>
                  </a:cubicBezTo>
                  <a:cubicBezTo>
                    <a:pt x="4156" y="4184"/>
                    <a:pt x="4156" y="4185"/>
                    <a:pt x="4154" y="4187"/>
                  </a:cubicBezTo>
                  <a:cubicBezTo>
                    <a:pt x="3447" y="4041"/>
                    <a:pt x="3175" y="3722"/>
                    <a:pt x="2337" y="3722"/>
                  </a:cubicBezTo>
                  <a:cubicBezTo>
                    <a:pt x="2255" y="3722"/>
                    <a:pt x="2168" y="3725"/>
                    <a:pt x="2075" y="3732"/>
                  </a:cubicBezTo>
                  <a:cubicBezTo>
                    <a:pt x="1992" y="3737"/>
                    <a:pt x="1914" y="3740"/>
                    <a:pt x="1841" y="3740"/>
                  </a:cubicBezTo>
                  <a:cubicBezTo>
                    <a:pt x="1111" y="3740"/>
                    <a:pt x="798" y="3473"/>
                    <a:pt x="165" y="3336"/>
                  </a:cubicBezTo>
                  <a:cubicBezTo>
                    <a:pt x="156" y="3335"/>
                    <a:pt x="147" y="3334"/>
                    <a:pt x="139" y="3334"/>
                  </a:cubicBezTo>
                  <a:cubicBezTo>
                    <a:pt x="75" y="3334"/>
                    <a:pt x="18" y="3378"/>
                    <a:pt x="9" y="3440"/>
                  </a:cubicBezTo>
                  <a:cubicBezTo>
                    <a:pt x="0" y="3507"/>
                    <a:pt x="45" y="3568"/>
                    <a:pt x="113" y="3581"/>
                  </a:cubicBezTo>
                  <a:cubicBezTo>
                    <a:pt x="697" y="3694"/>
                    <a:pt x="1050" y="3951"/>
                    <a:pt x="1769" y="3951"/>
                  </a:cubicBezTo>
                  <a:cubicBezTo>
                    <a:pt x="1870" y="3951"/>
                    <a:pt x="1977" y="3946"/>
                    <a:pt x="2093" y="3935"/>
                  </a:cubicBezTo>
                  <a:cubicBezTo>
                    <a:pt x="2206" y="3924"/>
                    <a:pt x="2308" y="3920"/>
                    <a:pt x="2403" y="3920"/>
                  </a:cubicBezTo>
                  <a:cubicBezTo>
                    <a:pt x="3147" y="3920"/>
                    <a:pt x="3399" y="4207"/>
                    <a:pt x="4118" y="4340"/>
                  </a:cubicBezTo>
                  <a:cubicBezTo>
                    <a:pt x="4022" y="4655"/>
                    <a:pt x="3840" y="4738"/>
                    <a:pt x="3614" y="4738"/>
                  </a:cubicBezTo>
                  <a:cubicBezTo>
                    <a:pt x="3364" y="4738"/>
                    <a:pt x="3061" y="4637"/>
                    <a:pt x="2762" y="4637"/>
                  </a:cubicBezTo>
                  <a:cubicBezTo>
                    <a:pt x="2686" y="4637"/>
                    <a:pt x="2610" y="4644"/>
                    <a:pt x="2535" y="4660"/>
                  </a:cubicBezTo>
                  <a:cubicBezTo>
                    <a:pt x="1968" y="4782"/>
                    <a:pt x="1780" y="5333"/>
                    <a:pt x="1734" y="5504"/>
                  </a:cubicBezTo>
                  <a:cubicBezTo>
                    <a:pt x="1729" y="5521"/>
                    <a:pt x="1743" y="5535"/>
                    <a:pt x="1758" y="5535"/>
                  </a:cubicBezTo>
                  <a:cubicBezTo>
                    <a:pt x="1762" y="5535"/>
                    <a:pt x="1766" y="5534"/>
                    <a:pt x="1770" y="5532"/>
                  </a:cubicBezTo>
                  <a:cubicBezTo>
                    <a:pt x="1886" y="5478"/>
                    <a:pt x="2003" y="5427"/>
                    <a:pt x="2121" y="5373"/>
                  </a:cubicBezTo>
                  <a:cubicBezTo>
                    <a:pt x="2125" y="5372"/>
                    <a:pt x="2128" y="5371"/>
                    <a:pt x="2131" y="5371"/>
                  </a:cubicBezTo>
                  <a:cubicBezTo>
                    <a:pt x="2150" y="5371"/>
                    <a:pt x="2165" y="5392"/>
                    <a:pt x="2154" y="5409"/>
                  </a:cubicBezTo>
                  <a:cubicBezTo>
                    <a:pt x="1829" y="5932"/>
                    <a:pt x="1890" y="6474"/>
                    <a:pt x="1920" y="6644"/>
                  </a:cubicBezTo>
                  <a:cubicBezTo>
                    <a:pt x="1921" y="6658"/>
                    <a:pt x="1932" y="6665"/>
                    <a:pt x="1944" y="6665"/>
                  </a:cubicBezTo>
                  <a:cubicBezTo>
                    <a:pt x="1952" y="6665"/>
                    <a:pt x="1959" y="6662"/>
                    <a:pt x="1965" y="6655"/>
                  </a:cubicBezTo>
                  <a:lnTo>
                    <a:pt x="2387" y="6123"/>
                  </a:lnTo>
                  <a:cubicBezTo>
                    <a:pt x="2392" y="6116"/>
                    <a:pt x="2400" y="6113"/>
                    <a:pt x="2407" y="6113"/>
                  </a:cubicBezTo>
                  <a:cubicBezTo>
                    <a:pt x="2422" y="6113"/>
                    <a:pt x="2436" y="6125"/>
                    <a:pt x="2433" y="6143"/>
                  </a:cubicBezTo>
                  <a:cubicBezTo>
                    <a:pt x="2387" y="6412"/>
                    <a:pt x="2339" y="6681"/>
                    <a:pt x="2294" y="6950"/>
                  </a:cubicBezTo>
                  <a:cubicBezTo>
                    <a:pt x="2291" y="6966"/>
                    <a:pt x="2304" y="6980"/>
                    <a:pt x="2320" y="6980"/>
                  </a:cubicBezTo>
                  <a:cubicBezTo>
                    <a:pt x="2322" y="6980"/>
                    <a:pt x="2325" y="6980"/>
                    <a:pt x="2327" y="6979"/>
                  </a:cubicBezTo>
                  <a:cubicBezTo>
                    <a:pt x="2419" y="6949"/>
                    <a:pt x="2513" y="6919"/>
                    <a:pt x="2605" y="6890"/>
                  </a:cubicBezTo>
                  <a:cubicBezTo>
                    <a:pt x="2607" y="6889"/>
                    <a:pt x="2610" y="6889"/>
                    <a:pt x="2613" y="6889"/>
                  </a:cubicBezTo>
                  <a:cubicBezTo>
                    <a:pt x="2627" y="6889"/>
                    <a:pt x="2639" y="6903"/>
                    <a:pt x="2638" y="6918"/>
                  </a:cubicBezTo>
                  <a:lnTo>
                    <a:pt x="2556" y="7579"/>
                  </a:lnTo>
                  <a:cubicBezTo>
                    <a:pt x="2553" y="7594"/>
                    <a:pt x="2565" y="7606"/>
                    <a:pt x="2578" y="7606"/>
                  </a:cubicBezTo>
                  <a:cubicBezTo>
                    <a:pt x="2579" y="7606"/>
                    <a:pt x="2581" y="7606"/>
                    <a:pt x="2583" y="7606"/>
                  </a:cubicBezTo>
                  <a:cubicBezTo>
                    <a:pt x="2716" y="7591"/>
                    <a:pt x="2850" y="7578"/>
                    <a:pt x="2984" y="7563"/>
                  </a:cubicBezTo>
                  <a:cubicBezTo>
                    <a:pt x="2984" y="7563"/>
                    <a:pt x="2985" y="7563"/>
                    <a:pt x="2986" y="7563"/>
                  </a:cubicBezTo>
                  <a:cubicBezTo>
                    <a:pt x="3000" y="7563"/>
                    <a:pt x="3011" y="7573"/>
                    <a:pt x="3011" y="7587"/>
                  </a:cubicBezTo>
                  <a:cubicBezTo>
                    <a:pt x="3018" y="7793"/>
                    <a:pt x="3024" y="7997"/>
                    <a:pt x="3030" y="8204"/>
                  </a:cubicBezTo>
                  <a:cubicBezTo>
                    <a:pt x="3030" y="8219"/>
                    <a:pt x="3043" y="8229"/>
                    <a:pt x="3057" y="8229"/>
                  </a:cubicBezTo>
                  <a:cubicBezTo>
                    <a:pt x="3063" y="8229"/>
                    <a:pt x="3070" y="8227"/>
                    <a:pt x="3075" y="8221"/>
                  </a:cubicBezTo>
                  <a:cubicBezTo>
                    <a:pt x="3164" y="8128"/>
                    <a:pt x="3253" y="8033"/>
                    <a:pt x="3342" y="7940"/>
                  </a:cubicBezTo>
                  <a:cubicBezTo>
                    <a:pt x="3348" y="7934"/>
                    <a:pt x="3355" y="7931"/>
                    <a:pt x="3362" y="7931"/>
                  </a:cubicBezTo>
                  <a:cubicBezTo>
                    <a:pt x="3369" y="7931"/>
                    <a:pt x="3376" y="7935"/>
                    <a:pt x="3381" y="7941"/>
                  </a:cubicBezTo>
                  <a:cubicBezTo>
                    <a:pt x="3507" y="8097"/>
                    <a:pt x="3633" y="8253"/>
                    <a:pt x="3758" y="8409"/>
                  </a:cubicBezTo>
                  <a:cubicBezTo>
                    <a:pt x="3763" y="8415"/>
                    <a:pt x="3770" y="8418"/>
                    <a:pt x="3777" y="8418"/>
                  </a:cubicBezTo>
                  <a:cubicBezTo>
                    <a:pt x="3788" y="8418"/>
                    <a:pt x="3800" y="8411"/>
                    <a:pt x="3803" y="8400"/>
                  </a:cubicBezTo>
                  <a:cubicBezTo>
                    <a:pt x="3896" y="8192"/>
                    <a:pt x="3989" y="7985"/>
                    <a:pt x="4082" y="7779"/>
                  </a:cubicBezTo>
                  <a:cubicBezTo>
                    <a:pt x="4085" y="7767"/>
                    <a:pt x="4096" y="7761"/>
                    <a:pt x="4107" y="7761"/>
                  </a:cubicBezTo>
                  <a:cubicBezTo>
                    <a:pt x="4116" y="7761"/>
                    <a:pt x="4126" y="7766"/>
                    <a:pt x="4130" y="7776"/>
                  </a:cubicBezTo>
                  <a:cubicBezTo>
                    <a:pt x="4228" y="8075"/>
                    <a:pt x="4323" y="8375"/>
                    <a:pt x="4417" y="8676"/>
                  </a:cubicBezTo>
                  <a:cubicBezTo>
                    <a:pt x="4421" y="8687"/>
                    <a:pt x="4431" y="8692"/>
                    <a:pt x="4441" y="8692"/>
                  </a:cubicBezTo>
                  <a:cubicBezTo>
                    <a:pt x="4450" y="8692"/>
                    <a:pt x="4459" y="8688"/>
                    <a:pt x="4464" y="8678"/>
                  </a:cubicBezTo>
                  <a:cubicBezTo>
                    <a:pt x="4532" y="8545"/>
                    <a:pt x="4600" y="8411"/>
                    <a:pt x="4668" y="8277"/>
                  </a:cubicBezTo>
                  <a:cubicBezTo>
                    <a:pt x="4673" y="8268"/>
                    <a:pt x="4682" y="8263"/>
                    <a:pt x="4691" y="8263"/>
                  </a:cubicBezTo>
                  <a:cubicBezTo>
                    <a:pt x="4701" y="8263"/>
                    <a:pt x="4710" y="8268"/>
                    <a:pt x="4715" y="8278"/>
                  </a:cubicBezTo>
                  <a:cubicBezTo>
                    <a:pt x="4790" y="8461"/>
                    <a:pt x="4865" y="8642"/>
                    <a:pt x="4941" y="8823"/>
                  </a:cubicBezTo>
                  <a:cubicBezTo>
                    <a:pt x="4945" y="8833"/>
                    <a:pt x="4955" y="8839"/>
                    <a:pt x="4965" y="8839"/>
                  </a:cubicBezTo>
                  <a:cubicBezTo>
                    <a:pt x="4972" y="8839"/>
                    <a:pt x="4980" y="8835"/>
                    <a:pt x="4985" y="8828"/>
                  </a:cubicBezTo>
                  <a:cubicBezTo>
                    <a:pt x="5035" y="8749"/>
                    <a:pt x="5143" y="8584"/>
                    <a:pt x="5146" y="8562"/>
                  </a:cubicBezTo>
                  <a:cubicBezTo>
                    <a:pt x="5147" y="8561"/>
                    <a:pt x="5147" y="8560"/>
                    <a:pt x="5148" y="8560"/>
                  </a:cubicBezTo>
                  <a:cubicBezTo>
                    <a:pt x="5167" y="8560"/>
                    <a:pt x="5319" y="8805"/>
                    <a:pt x="5376" y="8896"/>
                  </a:cubicBezTo>
                  <a:cubicBezTo>
                    <a:pt x="5381" y="8905"/>
                    <a:pt x="5389" y="8909"/>
                    <a:pt x="5397" y="8909"/>
                  </a:cubicBezTo>
                  <a:cubicBezTo>
                    <a:pt x="5405" y="8909"/>
                    <a:pt x="5414" y="8904"/>
                    <a:pt x="5419" y="8896"/>
                  </a:cubicBezTo>
                  <a:cubicBezTo>
                    <a:pt x="5505" y="8758"/>
                    <a:pt x="5591" y="8620"/>
                    <a:pt x="5676" y="8480"/>
                  </a:cubicBezTo>
                  <a:cubicBezTo>
                    <a:pt x="5681" y="8473"/>
                    <a:pt x="5689" y="8469"/>
                    <a:pt x="5697" y="8469"/>
                  </a:cubicBezTo>
                  <a:cubicBezTo>
                    <a:pt x="5705" y="8469"/>
                    <a:pt x="5714" y="8474"/>
                    <a:pt x="5720" y="8483"/>
                  </a:cubicBezTo>
                  <a:cubicBezTo>
                    <a:pt x="5854" y="8705"/>
                    <a:pt x="5976" y="8926"/>
                    <a:pt x="6098" y="9146"/>
                  </a:cubicBezTo>
                  <a:cubicBezTo>
                    <a:pt x="6102" y="9154"/>
                    <a:pt x="6111" y="9159"/>
                    <a:pt x="6119" y="9159"/>
                  </a:cubicBezTo>
                  <a:cubicBezTo>
                    <a:pt x="6128" y="9159"/>
                    <a:pt x="6137" y="9154"/>
                    <a:pt x="6142" y="9146"/>
                  </a:cubicBezTo>
                  <a:cubicBezTo>
                    <a:pt x="6214" y="9023"/>
                    <a:pt x="6288" y="8901"/>
                    <a:pt x="6361" y="8779"/>
                  </a:cubicBezTo>
                  <a:cubicBezTo>
                    <a:pt x="6365" y="8770"/>
                    <a:pt x="6374" y="8766"/>
                    <a:pt x="6382" y="8766"/>
                  </a:cubicBezTo>
                  <a:cubicBezTo>
                    <a:pt x="6391" y="8766"/>
                    <a:pt x="6399" y="8770"/>
                    <a:pt x="6404" y="8779"/>
                  </a:cubicBezTo>
                  <a:cubicBezTo>
                    <a:pt x="6474" y="8893"/>
                    <a:pt x="6543" y="9005"/>
                    <a:pt x="6612" y="9119"/>
                  </a:cubicBezTo>
                  <a:cubicBezTo>
                    <a:pt x="6617" y="9127"/>
                    <a:pt x="6625" y="9131"/>
                    <a:pt x="6633" y="9131"/>
                  </a:cubicBezTo>
                  <a:cubicBezTo>
                    <a:pt x="6644" y="9131"/>
                    <a:pt x="6655" y="9123"/>
                    <a:pt x="6657" y="9110"/>
                  </a:cubicBezTo>
                  <a:cubicBezTo>
                    <a:pt x="6668" y="9055"/>
                    <a:pt x="6680" y="9000"/>
                    <a:pt x="6691" y="8945"/>
                  </a:cubicBezTo>
                  <a:cubicBezTo>
                    <a:pt x="6694" y="8933"/>
                    <a:pt x="6705" y="8926"/>
                    <a:pt x="6716" y="8926"/>
                  </a:cubicBezTo>
                  <a:cubicBezTo>
                    <a:pt x="6723" y="8926"/>
                    <a:pt x="6730" y="8929"/>
                    <a:pt x="6735" y="8935"/>
                  </a:cubicBezTo>
                  <a:cubicBezTo>
                    <a:pt x="6874" y="9065"/>
                    <a:pt x="7011" y="9195"/>
                    <a:pt x="7146" y="9324"/>
                  </a:cubicBezTo>
                  <a:cubicBezTo>
                    <a:pt x="7152" y="9330"/>
                    <a:pt x="7159" y="9333"/>
                    <a:pt x="7166" y="9333"/>
                  </a:cubicBezTo>
                  <a:cubicBezTo>
                    <a:pt x="7179" y="9333"/>
                    <a:pt x="7193" y="9322"/>
                    <a:pt x="7192" y="9306"/>
                  </a:cubicBezTo>
                  <a:cubicBezTo>
                    <a:pt x="7150" y="9037"/>
                    <a:pt x="7109" y="8767"/>
                    <a:pt x="7067" y="8497"/>
                  </a:cubicBezTo>
                  <a:cubicBezTo>
                    <a:pt x="7066" y="8482"/>
                    <a:pt x="7077" y="8471"/>
                    <a:pt x="7091" y="8471"/>
                  </a:cubicBezTo>
                  <a:cubicBezTo>
                    <a:pt x="7093" y="8471"/>
                    <a:pt x="7095" y="8471"/>
                    <a:pt x="7098" y="8472"/>
                  </a:cubicBezTo>
                  <a:cubicBezTo>
                    <a:pt x="7162" y="8485"/>
                    <a:pt x="7226" y="8499"/>
                    <a:pt x="7292" y="8513"/>
                  </a:cubicBezTo>
                  <a:cubicBezTo>
                    <a:pt x="7294" y="8514"/>
                    <a:pt x="7295" y="8514"/>
                    <a:pt x="7297" y="8514"/>
                  </a:cubicBezTo>
                  <a:cubicBezTo>
                    <a:pt x="7314" y="8514"/>
                    <a:pt x="7327" y="8497"/>
                    <a:pt x="7321" y="8480"/>
                  </a:cubicBezTo>
                  <a:cubicBezTo>
                    <a:pt x="7269" y="8326"/>
                    <a:pt x="7217" y="8173"/>
                    <a:pt x="7165" y="8019"/>
                  </a:cubicBezTo>
                  <a:cubicBezTo>
                    <a:pt x="7160" y="8003"/>
                    <a:pt x="7170" y="7987"/>
                    <a:pt x="7187" y="7985"/>
                  </a:cubicBezTo>
                  <a:cubicBezTo>
                    <a:pt x="7257" y="7978"/>
                    <a:pt x="7328" y="7971"/>
                    <a:pt x="7397" y="7964"/>
                  </a:cubicBezTo>
                  <a:cubicBezTo>
                    <a:pt x="7414" y="7963"/>
                    <a:pt x="7425" y="7944"/>
                    <a:pt x="7417" y="7929"/>
                  </a:cubicBezTo>
                  <a:cubicBezTo>
                    <a:pt x="7309" y="7702"/>
                    <a:pt x="7200" y="7477"/>
                    <a:pt x="7090" y="7253"/>
                  </a:cubicBezTo>
                  <a:cubicBezTo>
                    <a:pt x="7081" y="7235"/>
                    <a:pt x="7096" y="7216"/>
                    <a:pt x="7114" y="7216"/>
                  </a:cubicBezTo>
                  <a:cubicBezTo>
                    <a:pt x="7118" y="7216"/>
                    <a:pt x="7122" y="7217"/>
                    <a:pt x="7126" y="7219"/>
                  </a:cubicBezTo>
                  <a:cubicBezTo>
                    <a:pt x="7407" y="7366"/>
                    <a:pt x="7686" y="7514"/>
                    <a:pt x="7966" y="7663"/>
                  </a:cubicBezTo>
                  <a:cubicBezTo>
                    <a:pt x="7970" y="7665"/>
                    <a:pt x="7974" y="7666"/>
                    <a:pt x="7978" y="7666"/>
                  </a:cubicBezTo>
                  <a:cubicBezTo>
                    <a:pt x="7997" y="7666"/>
                    <a:pt x="8011" y="7645"/>
                    <a:pt x="8000" y="7628"/>
                  </a:cubicBezTo>
                  <a:cubicBezTo>
                    <a:pt x="7960" y="7519"/>
                    <a:pt x="7918" y="7410"/>
                    <a:pt x="7879" y="7304"/>
                  </a:cubicBezTo>
                  <a:cubicBezTo>
                    <a:pt x="7868" y="7286"/>
                    <a:pt x="7880" y="7265"/>
                    <a:pt x="7899" y="7265"/>
                  </a:cubicBezTo>
                  <a:cubicBezTo>
                    <a:pt x="7901" y="7265"/>
                    <a:pt x="7902" y="7265"/>
                    <a:pt x="7904" y="7266"/>
                  </a:cubicBezTo>
                  <a:cubicBezTo>
                    <a:pt x="8165" y="7337"/>
                    <a:pt x="8427" y="7409"/>
                    <a:pt x="8687" y="7482"/>
                  </a:cubicBezTo>
                  <a:cubicBezTo>
                    <a:pt x="8687" y="7482"/>
                    <a:pt x="8688" y="7482"/>
                    <a:pt x="8688" y="7482"/>
                  </a:cubicBezTo>
                  <a:cubicBezTo>
                    <a:pt x="8707" y="7482"/>
                    <a:pt x="8722" y="7463"/>
                    <a:pt x="8712" y="7445"/>
                  </a:cubicBezTo>
                  <a:cubicBezTo>
                    <a:pt x="8629" y="7273"/>
                    <a:pt x="8542" y="7100"/>
                    <a:pt x="8458" y="6927"/>
                  </a:cubicBezTo>
                  <a:cubicBezTo>
                    <a:pt x="8448" y="6911"/>
                    <a:pt x="8461" y="6890"/>
                    <a:pt x="8482" y="6890"/>
                  </a:cubicBezTo>
                  <a:cubicBezTo>
                    <a:pt x="8723" y="6900"/>
                    <a:pt x="8965" y="6911"/>
                    <a:pt x="9206" y="6921"/>
                  </a:cubicBezTo>
                  <a:cubicBezTo>
                    <a:pt x="9208" y="6921"/>
                    <a:pt x="9209" y="6921"/>
                    <a:pt x="9210" y="6921"/>
                  </a:cubicBezTo>
                  <a:cubicBezTo>
                    <a:pt x="9225" y="6921"/>
                    <a:pt x="9237" y="6905"/>
                    <a:pt x="9232" y="6890"/>
                  </a:cubicBezTo>
                  <a:cubicBezTo>
                    <a:pt x="9200" y="6755"/>
                    <a:pt x="9166" y="6621"/>
                    <a:pt x="9133" y="6485"/>
                  </a:cubicBezTo>
                  <a:cubicBezTo>
                    <a:pt x="9128" y="6469"/>
                    <a:pt x="9143" y="6455"/>
                    <a:pt x="9159" y="6455"/>
                  </a:cubicBezTo>
                  <a:cubicBezTo>
                    <a:pt x="9160" y="6455"/>
                    <a:pt x="9161" y="6455"/>
                    <a:pt x="9161" y="6455"/>
                  </a:cubicBezTo>
                  <a:cubicBezTo>
                    <a:pt x="9336" y="6473"/>
                    <a:pt x="9513" y="6492"/>
                    <a:pt x="9690" y="6511"/>
                  </a:cubicBezTo>
                  <a:cubicBezTo>
                    <a:pt x="9691" y="6511"/>
                    <a:pt x="9692" y="6511"/>
                    <a:pt x="9693" y="6511"/>
                  </a:cubicBezTo>
                  <a:cubicBezTo>
                    <a:pt x="9711" y="6511"/>
                    <a:pt x="9724" y="6494"/>
                    <a:pt x="9718" y="6478"/>
                  </a:cubicBezTo>
                  <a:cubicBezTo>
                    <a:pt x="9684" y="6392"/>
                    <a:pt x="9650" y="6307"/>
                    <a:pt x="9615" y="6221"/>
                  </a:cubicBezTo>
                  <a:cubicBezTo>
                    <a:pt x="9609" y="6204"/>
                    <a:pt x="9622" y="6187"/>
                    <a:pt x="9639" y="6187"/>
                  </a:cubicBezTo>
                  <a:cubicBezTo>
                    <a:pt x="9640" y="6187"/>
                    <a:pt x="9640" y="6187"/>
                    <a:pt x="9641" y="6187"/>
                  </a:cubicBezTo>
                  <a:cubicBezTo>
                    <a:pt x="9829" y="6201"/>
                    <a:pt x="10017" y="6216"/>
                    <a:pt x="10203" y="6229"/>
                  </a:cubicBezTo>
                  <a:cubicBezTo>
                    <a:pt x="10204" y="6230"/>
                    <a:pt x="10206" y="6230"/>
                    <a:pt x="10207" y="6230"/>
                  </a:cubicBezTo>
                  <a:cubicBezTo>
                    <a:pt x="10227" y="6230"/>
                    <a:pt x="10238" y="6208"/>
                    <a:pt x="10227" y="6190"/>
                  </a:cubicBezTo>
                  <a:cubicBezTo>
                    <a:pt x="10184" y="6128"/>
                    <a:pt x="10141" y="6067"/>
                    <a:pt x="10097" y="6003"/>
                  </a:cubicBezTo>
                  <a:cubicBezTo>
                    <a:pt x="10087" y="5990"/>
                    <a:pt x="10093" y="5971"/>
                    <a:pt x="10109" y="5965"/>
                  </a:cubicBezTo>
                  <a:cubicBezTo>
                    <a:pt x="10433" y="5856"/>
                    <a:pt x="10759" y="5750"/>
                    <a:pt x="11084" y="5645"/>
                  </a:cubicBezTo>
                  <a:cubicBezTo>
                    <a:pt x="11094" y="5641"/>
                    <a:pt x="11100" y="5634"/>
                    <a:pt x="11101" y="5626"/>
                  </a:cubicBezTo>
                  <a:cubicBezTo>
                    <a:pt x="11102" y="5618"/>
                    <a:pt x="11101" y="5609"/>
                    <a:pt x="11094" y="5603"/>
                  </a:cubicBezTo>
                  <a:cubicBezTo>
                    <a:pt x="10850" y="5361"/>
                    <a:pt x="10606" y="5120"/>
                    <a:pt x="10360" y="4880"/>
                  </a:cubicBezTo>
                  <a:cubicBezTo>
                    <a:pt x="10348" y="4868"/>
                    <a:pt x="10350" y="4847"/>
                    <a:pt x="10364" y="4840"/>
                  </a:cubicBezTo>
                  <a:cubicBezTo>
                    <a:pt x="10431" y="4803"/>
                    <a:pt x="10497" y="4766"/>
                    <a:pt x="10564" y="4730"/>
                  </a:cubicBezTo>
                  <a:cubicBezTo>
                    <a:pt x="10583" y="4719"/>
                    <a:pt x="10581" y="4693"/>
                    <a:pt x="10562" y="4685"/>
                  </a:cubicBezTo>
                  <a:cubicBezTo>
                    <a:pt x="10384" y="4614"/>
                    <a:pt x="10207" y="4545"/>
                    <a:pt x="10027" y="4474"/>
                  </a:cubicBezTo>
                  <a:cubicBezTo>
                    <a:pt x="10009" y="4467"/>
                    <a:pt x="10005" y="4446"/>
                    <a:pt x="10019" y="4434"/>
                  </a:cubicBezTo>
                  <a:cubicBezTo>
                    <a:pt x="10087" y="4370"/>
                    <a:pt x="10156" y="4309"/>
                    <a:pt x="10225" y="4247"/>
                  </a:cubicBezTo>
                  <a:cubicBezTo>
                    <a:pt x="10239" y="4234"/>
                    <a:pt x="10234" y="4211"/>
                    <a:pt x="10216" y="4204"/>
                  </a:cubicBezTo>
                  <a:cubicBezTo>
                    <a:pt x="10044" y="4144"/>
                    <a:pt x="9874" y="4085"/>
                    <a:pt x="9703" y="4025"/>
                  </a:cubicBezTo>
                  <a:cubicBezTo>
                    <a:pt x="9687" y="4019"/>
                    <a:pt x="9681" y="3999"/>
                    <a:pt x="9691" y="3985"/>
                  </a:cubicBezTo>
                  <a:cubicBezTo>
                    <a:pt x="9780" y="3878"/>
                    <a:pt x="9868" y="3770"/>
                    <a:pt x="9959" y="3663"/>
                  </a:cubicBezTo>
                  <a:cubicBezTo>
                    <a:pt x="9970" y="3651"/>
                    <a:pt x="9965" y="3630"/>
                    <a:pt x="9948" y="3623"/>
                  </a:cubicBezTo>
                  <a:cubicBezTo>
                    <a:pt x="9719" y="3529"/>
                    <a:pt x="9488" y="3433"/>
                    <a:pt x="9257" y="3340"/>
                  </a:cubicBezTo>
                  <a:cubicBezTo>
                    <a:pt x="9238" y="3333"/>
                    <a:pt x="9235" y="3310"/>
                    <a:pt x="9249" y="3297"/>
                  </a:cubicBezTo>
                  <a:cubicBezTo>
                    <a:pt x="9402" y="3176"/>
                    <a:pt x="9556" y="3058"/>
                    <a:pt x="9712" y="2938"/>
                  </a:cubicBezTo>
                  <a:cubicBezTo>
                    <a:pt x="9726" y="2925"/>
                    <a:pt x="9721" y="2901"/>
                    <a:pt x="9702" y="2894"/>
                  </a:cubicBezTo>
                  <a:cubicBezTo>
                    <a:pt x="9424" y="2847"/>
                    <a:pt x="9147" y="2802"/>
                    <a:pt x="8869" y="2758"/>
                  </a:cubicBezTo>
                  <a:cubicBezTo>
                    <a:pt x="8847" y="2749"/>
                    <a:pt x="8844" y="2724"/>
                    <a:pt x="8863" y="2711"/>
                  </a:cubicBezTo>
                  <a:cubicBezTo>
                    <a:pt x="8947" y="2631"/>
                    <a:pt x="9030" y="2547"/>
                    <a:pt x="9113" y="2467"/>
                  </a:cubicBezTo>
                  <a:cubicBezTo>
                    <a:pt x="9136" y="2454"/>
                    <a:pt x="9125" y="2419"/>
                    <a:pt x="9098" y="2419"/>
                  </a:cubicBezTo>
                  <a:cubicBezTo>
                    <a:pt x="9097" y="2419"/>
                    <a:pt x="9097" y="2419"/>
                    <a:pt x="9096" y="2419"/>
                  </a:cubicBezTo>
                  <a:cubicBezTo>
                    <a:pt x="8766" y="2436"/>
                    <a:pt x="8437" y="2456"/>
                    <a:pt x="8109" y="2477"/>
                  </a:cubicBezTo>
                  <a:cubicBezTo>
                    <a:pt x="8109" y="2477"/>
                    <a:pt x="8108" y="2477"/>
                    <a:pt x="8108" y="2477"/>
                  </a:cubicBezTo>
                  <a:cubicBezTo>
                    <a:pt x="8082" y="2477"/>
                    <a:pt x="8069" y="2447"/>
                    <a:pt x="8088" y="2431"/>
                  </a:cubicBezTo>
                  <a:cubicBezTo>
                    <a:pt x="8287" y="2270"/>
                    <a:pt x="8483" y="2110"/>
                    <a:pt x="8680" y="1948"/>
                  </a:cubicBezTo>
                  <a:cubicBezTo>
                    <a:pt x="8694" y="1938"/>
                    <a:pt x="8691" y="1916"/>
                    <a:pt x="8676" y="1908"/>
                  </a:cubicBezTo>
                  <a:cubicBezTo>
                    <a:pt x="8612" y="1872"/>
                    <a:pt x="8546" y="1837"/>
                    <a:pt x="8482" y="1801"/>
                  </a:cubicBezTo>
                  <a:cubicBezTo>
                    <a:pt x="8466" y="1794"/>
                    <a:pt x="8464" y="1774"/>
                    <a:pt x="8474" y="1762"/>
                  </a:cubicBezTo>
                  <a:cubicBezTo>
                    <a:pt x="8589" y="1642"/>
                    <a:pt x="8704" y="1525"/>
                    <a:pt x="8819" y="1406"/>
                  </a:cubicBezTo>
                  <a:cubicBezTo>
                    <a:pt x="8832" y="1392"/>
                    <a:pt x="8825" y="1367"/>
                    <a:pt x="8803" y="1365"/>
                  </a:cubicBezTo>
                  <a:cubicBezTo>
                    <a:pt x="8734" y="1349"/>
                    <a:pt x="8666" y="1335"/>
                    <a:pt x="8596" y="1322"/>
                  </a:cubicBezTo>
                  <a:cubicBezTo>
                    <a:pt x="8580" y="1318"/>
                    <a:pt x="8569" y="1300"/>
                    <a:pt x="8578" y="1285"/>
                  </a:cubicBezTo>
                  <a:cubicBezTo>
                    <a:pt x="8731" y="1055"/>
                    <a:pt x="8884" y="828"/>
                    <a:pt x="9039" y="600"/>
                  </a:cubicBezTo>
                  <a:cubicBezTo>
                    <a:pt x="9049" y="582"/>
                    <a:pt x="9032" y="562"/>
                    <a:pt x="9014" y="562"/>
                  </a:cubicBezTo>
                  <a:cubicBezTo>
                    <a:pt x="9010" y="562"/>
                    <a:pt x="9006" y="563"/>
                    <a:pt x="9002" y="565"/>
                  </a:cubicBezTo>
                  <a:cubicBezTo>
                    <a:pt x="8813" y="626"/>
                    <a:pt x="8623" y="687"/>
                    <a:pt x="8433" y="749"/>
                  </a:cubicBezTo>
                  <a:cubicBezTo>
                    <a:pt x="8429" y="751"/>
                    <a:pt x="8425" y="752"/>
                    <a:pt x="8421" y="752"/>
                  </a:cubicBezTo>
                  <a:cubicBezTo>
                    <a:pt x="8405" y="752"/>
                    <a:pt x="8391" y="738"/>
                    <a:pt x="8393" y="721"/>
                  </a:cubicBezTo>
                  <a:cubicBezTo>
                    <a:pt x="8404" y="666"/>
                    <a:pt x="8416" y="611"/>
                    <a:pt x="8427" y="556"/>
                  </a:cubicBezTo>
                  <a:cubicBezTo>
                    <a:pt x="8430" y="538"/>
                    <a:pt x="8415" y="524"/>
                    <a:pt x="8399" y="524"/>
                  </a:cubicBezTo>
                  <a:cubicBezTo>
                    <a:pt x="8394" y="524"/>
                    <a:pt x="8389" y="526"/>
                    <a:pt x="8384" y="529"/>
                  </a:cubicBezTo>
                  <a:cubicBezTo>
                    <a:pt x="8269" y="605"/>
                    <a:pt x="8154" y="680"/>
                    <a:pt x="8039" y="755"/>
                  </a:cubicBezTo>
                  <a:cubicBezTo>
                    <a:pt x="8035" y="759"/>
                    <a:pt x="8029" y="760"/>
                    <a:pt x="8024" y="760"/>
                  </a:cubicBezTo>
                  <a:cubicBezTo>
                    <a:pt x="8011" y="760"/>
                    <a:pt x="7999" y="752"/>
                    <a:pt x="7997" y="737"/>
                  </a:cubicBezTo>
                  <a:cubicBezTo>
                    <a:pt x="7975" y="595"/>
                    <a:pt x="7953" y="454"/>
                    <a:pt x="7929" y="313"/>
                  </a:cubicBezTo>
                  <a:cubicBezTo>
                    <a:pt x="7928" y="299"/>
                    <a:pt x="7915" y="290"/>
                    <a:pt x="7902" y="290"/>
                  </a:cubicBezTo>
                  <a:cubicBezTo>
                    <a:pt x="7896" y="290"/>
                    <a:pt x="7891" y="292"/>
                    <a:pt x="7885" y="295"/>
                  </a:cubicBezTo>
                  <a:cubicBezTo>
                    <a:pt x="7675" y="448"/>
                    <a:pt x="7465" y="603"/>
                    <a:pt x="7254" y="755"/>
                  </a:cubicBezTo>
                  <a:cubicBezTo>
                    <a:pt x="7249" y="759"/>
                    <a:pt x="7243" y="761"/>
                    <a:pt x="7237" y="761"/>
                  </a:cubicBezTo>
                  <a:cubicBezTo>
                    <a:pt x="7225" y="761"/>
                    <a:pt x="7213" y="753"/>
                    <a:pt x="7210" y="740"/>
                  </a:cubicBezTo>
                  <a:cubicBezTo>
                    <a:pt x="7180" y="577"/>
                    <a:pt x="7149" y="417"/>
                    <a:pt x="7118" y="254"/>
                  </a:cubicBezTo>
                  <a:cubicBezTo>
                    <a:pt x="7116" y="241"/>
                    <a:pt x="7104" y="233"/>
                    <a:pt x="7091" y="233"/>
                  </a:cubicBezTo>
                  <a:cubicBezTo>
                    <a:pt x="7086" y="233"/>
                    <a:pt x="7080" y="235"/>
                    <a:pt x="7076" y="238"/>
                  </a:cubicBezTo>
                  <a:cubicBezTo>
                    <a:pt x="6984" y="299"/>
                    <a:pt x="6744" y="462"/>
                    <a:pt x="6718" y="462"/>
                  </a:cubicBezTo>
                  <a:cubicBezTo>
                    <a:pt x="6716" y="462"/>
                    <a:pt x="6716" y="461"/>
                    <a:pt x="6716" y="459"/>
                  </a:cubicBezTo>
                  <a:cubicBezTo>
                    <a:pt x="6721" y="436"/>
                    <a:pt x="6678" y="240"/>
                    <a:pt x="6656" y="150"/>
                  </a:cubicBezTo>
                  <a:cubicBezTo>
                    <a:pt x="6653" y="137"/>
                    <a:pt x="6641" y="130"/>
                    <a:pt x="6629" y="130"/>
                  </a:cubicBezTo>
                  <a:cubicBezTo>
                    <a:pt x="6623" y="130"/>
                    <a:pt x="6616" y="132"/>
                    <a:pt x="6611" y="138"/>
                  </a:cubicBezTo>
                  <a:cubicBezTo>
                    <a:pt x="6465" y="277"/>
                    <a:pt x="6321" y="418"/>
                    <a:pt x="6178" y="557"/>
                  </a:cubicBezTo>
                  <a:cubicBezTo>
                    <a:pt x="6172" y="562"/>
                    <a:pt x="6165" y="565"/>
                    <a:pt x="6159" y="565"/>
                  </a:cubicBezTo>
                  <a:cubicBezTo>
                    <a:pt x="6146" y="565"/>
                    <a:pt x="6133" y="556"/>
                    <a:pt x="6131" y="541"/>
                  </a:cubicBezTo>
                  <a:lnTo>
                    <a:pt x="6076" y="92"/>
                  </a:lnTo>
                  <a:cubicBezTo>
                    <a:pt x="6075" y="78"/>
                    <a:pt x="6062" y="69"/>
                    <a:pt x="6049" y="69"/>
                  </a:cubicBezTo>
                  <a:cubicBezTo>
                    <a:pt x="6042" y="69"/>
                    <a:pt x="6035" y="72"/>
                    <a:pt x="6030" y="77"/>
                  </a:cubicBezTo>
                  <a:cubicBezTo>
                    <a:pt x="5822" y="320"/>
                    <a:pt x="5615" y="565"/>
                    <a:pt x="5408" y="809"/>
                  </a:cubicBezTo>
                  <a:cubicBezTo>
                    <a:pt x="5403" y="815"/>
                    <a:pt x="5396" y="817"/>
                    <a:pt x="5389" y="817"/>
                  </a:cubicBezTo>
                  <a:cubicBezTo>
                    <a:pt x="5374" y="817"/>
                    <a:pt x="5360" y="806"/>
                    <a:pt x="5361" y="790"/>
                  </a:cubicBezTo>
                  <a:cubicBezTo>
                    <a:pt x="5342" y="562"/>
                    <a:pt x="5324" y="336"/>
                    <a:pt x="5305" y="107"/>
                  </a:cubicBezTo>
                  <a:cubicBezTo>
                    <a:pt x="5307" y="92"/>
                    <a:pt x="5292" y="80"/>
                    <a:pt x="5277" y="80"/>
                  </a:cubicBezTo>
                  <a:cubicBezTo>
                    <a:pt x="5273" y="80"/>
                    <a:pt x="5269" y="80"/>
                    <a:pt x="5265" y="83"/>
                  </a:cubicBezTo>
                  <a:cubicBezTo>
                    <a:pt x="5082" y="184"/>
                    <a:pt x="4899" y="284"/>
                    <a:pt x="4717" y="386"/>
                  </a:cubicBezTo>
                  <a:cubicBezTo>
                    <a:pt x="4713" y="388"/>
                    <a:pt x="4709" y="389"/>
                    <a:pt x="4704" y="389"/>
                  </a:cubicBezTo>
                  <a:cubicBezTo>
                    <a:pt x="4694" y="389"/>
                    <a:pt x="4684" y="383"/>
                    <a:pt x="4679" y="374"/>
                  </a:cubicBezTo>
                  <a:lnTo>
                    <a:pt x="4509" y="15"/>
                  </a:lnTo>
                  <a:cubicBezTo>
                    <a:pt x="4504" y="5"/>
                    <a:pt x="4494" y="0"/>
                    <a:pt x="44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5" name="Google Shape;2715;p25"/>
            <p:cNvSpPr/>
            <p:nvPr/>
          </p:nvSpPr>
          <p:spPr>
            <a:xfrm>
              <a:off x="8394986" y="2297514"/>
              <a:ext cx="272013" cy="39084"/>
            </a:xfrm>
            <a:custGeom>
              <a:avLst/>
              <a:gdLst/>
              <a:ahLst/>
              <a:cxnLst/>
              <a:rect l="l" t="t" r="r" b="b"/>
              <a:pathLst>
                <a:path w="5178" h="744" extrusionOk="0">
                  <a:moveTo>
                    <a:pt x="1" y="1"/>
                  </a:moveTo>
                  <a:cubicBezTo>
                    <a:pt x="276" y="8"/>
                    <a:pt x="551" y="39"/>
                    <a:pt x="824" y="82"/>
                  </a:cubicBezTo>
                  <a:cubicBezTo>
                    <a:pt x="1242" y="146"/>
                    <a:pt x="1656" y="242"/>
                    <a:pt x="2073" y="320"/>
                  </a:cubicBezTo>
                  <a:cubicBezTo>
                    <a:pt x="2489" y="400"/>
                    <a:pt x="2912" y="455"/>
                    <a:pt x="3338" y="461"/>
                  </a:cubicBezTo>
                  <a:cubicBezTo>
                    <a:pt x="3651" y="469"/>
                    <a:pt x="3964" y="469"/>
                    <a:pt x="4276" y="501"/>
                  </a:cubicBezTo>
                  <a:cubicBezTo>
                    <a:pt x="4587" y="532"/>
                    <a:pt x="4896" y="603"/>
                    <a:pt x="5178" y="743"/>
                  </a:cubicBezTo>
                  <a:cubicBezTo>
                    <a:pt x="4934" y="614"/>
                    <a:pt x="4664" y="540"/>
                    <a:pt x="4390" y="500"/>
                  </a:cubicBezTo>
                  <a:cubicBezTo>
                    <a:pt x="3974" y="442"/>
                    <a:pt x="3553" y="451"/>
                    <a:pt x="3136" y="431"/>
                  </a:cubicBezTo>
                  <a:cubicBezTo>
                    <a:pt x="2719" y="413"/>
                    <a:pt x="2304" y="345"/>
                    <a:pt x="1893" y="266"/>
                  </a:cubicBezTo>
                  <a:cubicBezTo>
                    <a:pt x="1267" y="148"/>
                    <a:pt x="641" y="7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6" name="Google Shape;2716;p25"/>
            <p:cNvSpPr/>
            <p:nvPr/>
          </p:nvSpPr>
          <p:spPr>
            <a:xfrm>
              <a:off x="8403812" y="2149951"/>
              <a:ext cx="17598" cy="127129"/>
            </a:xfrm>
            <a:custGeom>
              <a:avLst/>
              <a:gdLst/>
              <a:ahLst/>
              <a:cxnLst/>
              <a:rect l="l" t="t" r="r" b="b"/>
              <a:pathLst>
                <a:path w="335" h="2420" extrusionOk="0">
                  <a:moveTo>
                    <a:pt x="222" y="0"/>
                  </a:moveTo>
                  <a:cubicBezTo>
                    <a:pt x="120" y="91"/>
                    <a:pt x="74" y="230"/>
                    <a:pt x="65" y="365"/>
                  </a:cubicBezTo>
                  <a:cubicBezTo>
                    <a:pt x="52" y="574"/>
                    <a:pt x="130" y="773"/>
                    <a:pt x="197" y="963"/>
                  </a:cubicBezTo>
                  <a:cubicBezTo>
                    <a:pt x="269" y="1152"/>
                    <a:pt x="315" y="1352"/>
                    <a:pt x="304" y="1556"/>
                  </a:cubicBezTo>
                  <a:cubicBezTo>
                    <a:pt x="291" y="1864"/>
                    <a:pt x="178" y="2165"/>
                    <a:pt x="0" y="2420"/>
                  </a:cubicBezTo>
                  <a:cubicBezTo>
                    <a:pt x="81" y="2312"/>
                    <a:pt x="151" y="2195"/>
                    <a:pt x="205" y="2071"/>
                  </a:cubicBezTo>
                  <a:cubicBezTo>
                    <a:pt x="287" y="1881"/>
                    <a:pt x="334" y="1673"/>
                    <a:pt x="332" y="1463"/>
                  </a:cubicBezTo>
                  <a:cubicBezTo>
                    <a:pt x="332" y="1253"/>
                    <a:pt x="261" y="1051"/>
                    <a:pt x="187" y="860"/>
                  </a:cubicBezTo>
                  <a:cubicBezTo>
                    <a:pt x="136" y="717"/>
                    <a:pt x="87" y="570"/>
                    <a:pt x="82" y="420"/>
                  </a:cubicBezTo>
                  <a:cubicBezTo>
                    <a:pt x="76" y="270"/>
                    <a:pt x="113" y="110"/>
                    <a:pt x="222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7" name="Google Shape;2717;p25"/>
            <p:cNvSpPr/>
            <p:nvPr/>
          </p:nvSpPr>
          <p:spPr>
            <a:xfrm>
              <a:off x="8437012" y="2145224"/>
              <a:ext cx="119827" cy="93245"/>
            </a:xfrm>
            <a:custGeom>
              <a:avLst/>
              <a:gdLst/>
              <a:ahLst/>
              <a:cxnLst/>
              <a:rect l="l" t="t" r="r" b="b"/>
              <a:pathLst>
                <a:path w="2281" h="1775" extrusionOk="0">
                  <a:moveTo>
                    <a:pt x="2281" y="1"/>
                  </a:moveTo>
                  <a:cubicBezTo>
                    <a:pt x="2152" y="93"/>
                    <a:pt x="2018" y="174"/>
                    <a:pt x="1877" y="247"/>
                  </a:cubicBezTo>
                  <a:cubicBezTo>
                    <a:pt x="1664" y="358"/>
                    <a:pt x="1437" y="433"/>
                    <a:pt x="1207" y="504"/>
                  </a:cubicBezTo>
                  <a:cubicBezTo>
                    <a:pt x="978" y="572"/>
                    <a:pt x="751" y="681"/>
                    <a:pt x="581" y="857"/>
                  </a:cubicBezTo>
                  <a:cubicBezTo>
                    <a:pt x="448" y="987"/>
                    <a:pt x="337" y="1130"/>
                    <a:pt x="228" y="1279"/>
                  </a:cubicBezTo>
                  <a:cubicBezTo>
                    <a:pt x="123" y="1427"/>
                    <a:pt x="30" y="1592"/>
                    <a:pt x="1" y="1774"/>
                  </a:cubicBezTo>
                  <a:cubicBezTo>
                    <a:pt x="33" y="1618"/>
                    <a:pt x="110" y="1477"/>
                    <a:pt x="200" y="1348"/>
                  </a:cubicBezTo>
                  <a:cubicBezTo>
                    <a:pt x="343" y="1153"/>
                    <a:pt x="495" y="961"/>
                    <a:pt x="678" y="804"/>
                  </a:cubicBezTo>
                  <a:cubicBezTo>
                    <a:pt x="862" y="644"/>
                    <a:pt x="1096" y="567"/>
                    <a:pt x="1327" y="494"/>
                  </a:cubicBezTo>
                  <a:cubicBezTo>
                    <a:pt x="1670" y="390"/>
                    <a:pt x="2000" y="225"/>
                    <a:pt x="228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8" name="Google Shape;2718;p25"/>
            <p:cNvSpPr/>
            <p:nvPr/>
          </p:nvSpPr>
          <p:spPr>
            <a:xfrm>
              <a:off x="8458918" y="2244667"/>
              <a:ext cx="164269" cy="15234"/>
            </a:xfrm>
            <a:custGeom>
              <a:avLst/>
              <a:gdLst/>
              <a:ahLst/>
              <a:cxnLst/>
              <a:rect l="l" t="t" r="r" b="b"/>
              <a:pathLst>
                <a:path w="3127" h="290" extrusionOk="0">
                  <a:moveTo>
                    <a:pt x="647" y="0"/>
                  </a:moveTo>
                  <a:cubicBezTo>
                    <a:pt x="603" y="0"/>
                    <a:pt x="560" y="3"/>
                    <a:pt x="517" y="7"/>
                  </a:cubicBezTo>
                  <a:cubicBezTo>
                    <a:pt x="323" y="30"/>
                    <a:pt x="127" y="109"/>
                    <a:pt x="1" y="262"/>
                  </a:cubicBezTo>
                  <a:cubicBezTo>
                    <a:pt x="115" y="133"/>
                    <a:pt x="276" y="61"/>
                    <a:pt x="440" y="32"/>
                  </a:cubicBezTo>
                  <a:cubicBezTo>
                    <a:pt x="500" y="21"/>
                    <a:pt x="561" y="17"/>
                    <a:pt x="622" y="17"/>
                  </a:cubicBezTo>
                  <a:cubicBezTo>
                    <a:pt x="819" y="17"/>
                    <a:pt x="1016" y="66"/>
                    <a:pt x="1206" y="115"/>
                  </a:cubicBezTo>
                  <a:cubicBezTo>
                    <a:pt x="1457" y="184"/>
                    <a:pt x="1713" y="237"/>
                    <a:pt x="1974" y="263"/>
                  </a:cubicBezTo>
                  <a:cubicBezTo>
                    <a:pt x="2134" y="280"/>
                    <a:pt x="2295" y="289"/>
                    <a:pt x="2455" y="289"/>
                  </a:cubicBezTo>
                  <a:cubicBezTo>
                    <a:pt x="2680" y="289"/>
                    <a:pt x="2905" y="272"/>
                    <a:pt x="3126" y="236"/>
                  </a:cubicBezTo>
                  <a:lnTo>
                    <a:pt x="3126" y="236"/>
                  </a:lnTo>
                  <a:cubicBezTo>
                    <a:pt x="2959" y="255"/>
                    <a:pt x="2789" y="264"/>
                    <a:pt x="2621" y="268"/>
                  </a:cubicBezTo>
                  <a:cubicBezTo>
                    <a:pt x="2603" y="268"/>
                    <a:pt x="2585" y="268"/>
                    <a:pt x="2566" y="268"/>
                  </a:cubicBezTo>
                  <a:cubicBezTo>
                    <a:pt x="2327" y="268"/>
                    <a:pt x="2089" y="253"/>
                    <a:pt x="1853" y="220"/>
                  </a:cubicBezTo>
                  <a:cubicBezTo>
                    <a:pt x="1600" y="187"/>
                    <a:pt x="1351" y="126"/>
                    <a:pt x="1101" y="63"/>
                  </a:cubicBezTo>
                  <a:cubicBezTo>
                    <a:pt x="953" y="28"/>
                    <a:pt x="800" y="0"/>
                    <a:pt x="647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9" name="Google Shape;2719;p25"/>
            <p:cNvSpPr/>
            <p:nvPr/>
          </p:nvSpPr>
          <p:spPr>
            <a:xfrm>
              <a:off x="8340301" y="2299248"/>
              <a:ext cx="81846" cy="99602"/>
            </a:xfrm>
            <a:custGeom>
              <a:avLst/>
              <a:gdLst/>
              <a:ahLst/>
              <a:cxnLst/>
              <a:rect l="l" t="t" r="r" b="b"/>
              <a:pathLst>
                <a:path w="1558" h="1896" extrusionOk="0">
                  <a:moveTo>
                    <a:pt x="1558" y="1"/>
                  </a:moveTo>
                  <a:lnTo>
                    <a:pt x="1558" y="1"/>
                  </a:lnTo>
                  <a:cubicBezTo>
                    <a:pt x="1454" y="90"/>
                    <a:pt x="1383" y="210"/>
                    <a:pt x="1326" y="331"/>
                  </a:cubicBezTo>
                  <a:cubicBezTo>
                    <a:pt x="1231" y="517"/>
                    <a:pt x="1175" y="721"/>
                    <a:pt x="1082" y="902"/>
                  </a:cubicBezTo>
                  <a:cubicBezTo>
                    <a:pt x="978" y="1085"/>
                    <a:pt x="759" y="1140"/>
                    <a:pt x="570" y="1213"/>
                  </a:cubicBezTo>
                  <a:cubicBezTo>
                    <a:pt x="426" y="1266"/>
                    <a:pt x="282" y="1348"/>
                    <a:pt x="194" y="1477"/>
                  </a:cubicBezTo>
                  <a:cubicBezTo>
                    <a:pt x="102" y="1603"/>
                    <a:pt x="50" y="1750"/>
                    <a:pt x="1" y="1896"/>
                  </a:cubicBezTo>
                  <a:cubicBezTo>
                    <a:pt x="53" y="1770"/>
                    <a:pt x="104" y="1645"/>
                    <a:pt x="178" y="1534"/>
                  </a:cubicBezTo>
                  <a:cubicBezTo>
                    <a:pt x="287" y="1354"/>
                    <a:pt x="481" y="1268"/>
                    <a:pt x="674" y="1206"/>
                  </a:cubicBezTo>
                  <a:cubicBezTo>
                    <a:pt x="770" y="1170"/>
                    <a:pt x="869" y="1137"/>
                    <a:pt x="956" y="1077"/>
                  </a:cubicBezTo>
                  <a:cubicBezTo>
                    <a:pt x="1047" y="1022"/>
                    <a:pt x="1113" y="929"/>
                    <a:pt x="1148" y="833"/>
                  </a:cubicBezTo>
                  <a:cubicBezTo>
                    <a:pt x="1207" y="687"/>
                    <a:pt x="1253" y="539"/>
                    <a:pt x="1315" y="396"/>
                  </a:cubicBezTo>
                  <a:cubicBezTo>
                    <a:pt x="1376" y="253"/>
                    <a:pt x="1444" y="110"/>
                    <a:pt x="1558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0" name="Google Shape;2720;p25"/>
            <p:cNvSpPr/>
            <p:nvPr/>
          </p:nvSpPr>
          <p:spPr>
            <a:xfrm>
              <a:off x="8401868" y="2336545"/>
              <a:ext cx="103909" cy="113102"/>
            </a:xfrm>
            <a:custGeom>
              <a:avLst/>
              <a:gdLst/>
              <a:ahLst/>
              <a:cxnLst/>
              <a:rect l="l" t="t" r="r" b="b"/>
              <a:pathLst>
                <a:path w="1978" h="2153" extrusionOk="0">
                  <a:moveTo>
                    <a:pt x="1" y="0"/>
                  </a:moveTo>
                  <a:cubicBezTo>
                    <a:pt x="163" y="63"/>
                    <a:pt x="313" y="120"/>
                    <a:pt x="463" y="177"/>
                  </a:cubicBezTo>
                  <a:cubicBezTo>
                    <a:pt x="695" y="270"/>
                    <a:pt x="929" y="374"/>
                    <a:pt x="1136" y="515"/>
                  </a:cubicBezTo>
                  <a:cubicBezTo>
                    <a:pt x="1350" y="652"/>
                    <a:pt x="1484" y="875"/>
                    <a:pt x="1574" y="1109"/>
                  </a:cubicBezTo>
                  <a:cubicBezTo>
                    <a:pt x="1706" y="1455"/>
                    <a:pt x="1765" y="1839"/>
                    <a:pt x="1977" y="2152"/>
                  </a:cubicBezTo>
                  <a:cubicBezTo>
                    <a:pt x="1892" y="2011"/>
                    <a:pt x="1832" y="1857"/>
                    <a:pt x="1783" y="1701"/>
                  </a:cubicBezTo>
                  <a:cubicBezTo>
                    <a:pt x="1708" y="1463"/>
                    <a:pt x="1653" y="1218"/>
                    <a:pt x="1550" y="986"/>
                  </a:cubicBezTo>
                  <a:cubicBezTo>
                    <a:pt x="1499" y="873"/>
                    <a:pt x="1436" y="760"/>
                    <a:pt x="1352" y="666"/>
                  </a:cubicBezTo>
                  <a:cubicBezTo>
                    <a:pt x="1267" y="570"/>
                    <a:pt x="1163" y="497"/>
                    <a:pt x="1055" y="433"/>
                  </a:cubicBezTo>
                  <a:cubicBezTo>
                    <a:pt x="725" y="239"/>
                    <a:pt x="359" y="12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1" name="Google Shape;2721;p25"/>
            <p:cNvSpPr/>
            <p:nvPr/>
          </p:nvSpPr>
          <p:spPr>
            <a:xfrm>
              <a:off x="8501206" y="2313274"/>
              <a:ext cx="73598" cy="85418"/>
            </a:xfrm>
            <a:custGeom>
              <a:avLst/>
              <a:gdLst/>
              <a:ahLst/>
              <a:cxnLst/>
              <a:rect l="l" t="t" r="r" b="b"/>
              <a:pathLst>
                <a:path w="1401" h="1626" extrusionOk="0">
                  <a:moveTo>
                    <a:pt x="1" y="1"/>
                  </a:moveTo>
                  <a:cubicBezTo>
                    <a:pt x="67" y="112"/>
                    <a:pt x="122" y="206"/>
                    <a:pt x="178" y="300"/>
                  </a:cubicBezTo>
                  <a:cubicBezTo>
                    <a:pt x="272" y="458"/>
                    <a:pt x="363" y="609"/>
                    <a:pt x="452" y="759"/>
                  </a:cubicBezTo>
                  <a:cubicBezTo>
                    <a:pt x="546" y="908"/>
                    <a:pt x="623" y="1073"/>
                    <a:pt x="753" y="1202"/>
                  </a:cubicBezTo>
                  <a:cubicBezTo>
                    <a:pt x="847" y="1300"/>
                    <a:pt x="979" y="1345"/>
                    <a:pt x="1100" y="1393"/>
                  </a:cubicBezTo>
                  <a:cubicBezTo>
                    <a:pt x="1219" y="1440"/>
                    <a:pt x="1351" y="1497"/>
                    <a:pt x="1400" y="1625"/>
                  </a:cubicBezTo>
                  <a:cubicBezTo>
                    <a:pt x="1367" y="1509"/>
                    <a:pt x="1255" y="1442"/>
                    <a:pt x="1151" y="1396"/>
                  </a:cubicBezTo>
                  <a:cubicBezTo>
                    <a:pt x="987" y="1329"/>
                    <a:pt x="819" y="1267"/>
                    <a:pt x="713" y="1122"/>
                  </a:cubicBezTo>
                  <a:cubicBezTo>
                    <a:pt x="605" y="987"/>
                    <a:pt x="526" y="828"/>
                    <a:pt x="429" y="681"/>
                  </a:cubicBezTo>
                  <a:cubicBezTo>
                    <a:pt x="294" y="467"/>
                    <a:pt x="167" y="266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2" name="Google Shape;2722;p25"/>
            <p:cNvSpPr/>
            <p:nvPr/>
          </p:nvSpPr>
          <p:spPr>
            <a:xfrm>
              <a:off x="8593137" y="2321784"/>
              <a:ext cx="53110" cy="62409"/>
            </a:xfrm>
            <a:custGeom>
              <a:avLst/>
              <a:gdLst/>
              <a:ahLst/>
              <a:cxnLst/>
              <a:rect l="l" t="t" r="r" b="b"/>
              <a:pathLst>
                <a:path w="1011" h="1188" extrusionOk="0">
                  <a:moveTo>
                    <a:pt x="0" y="0"/>
                  </a:moveTo>
                  <a:cubicBezTo>
                    <a:pt x="24" y="80"/>
                    <a:pt x="51" y="159"/>
                    <a:pt x="91" y="232"/>
                  </a:cubicBezTo>
                  <a:cubicBezTo>
                    <a:pt x="207" y="464"/>
                    <a:pt x="374" y="663"/>
                    <a:pt x="562" y="839"/>
                  </a:cubicBezTo>
                  <a:cubicBezTo>
                    <a:pt x="700" y="969"/>
                    <a:pt x="850" y="1088"/>
                    <a:pt x="1010" y="1188"/>
                  </a:cubicBezTo>
                  <a:cubicBezTo>
                    <a:pt x="944" y="1136"/>
                    <a:pt x="880" y="1086"/>
                    <a:pt x="815" y="1032"/>
                  </a:cubicBezTo>
                  <a:cubicBezTo>
                    <a:pt x="620" y="870"/>
                    <a:pt x="439" y="694"/>
                    <a:pt x="283" y="497"/>
                  </a:cubicBezTo>
                  <a:cubicBezTo>
                    <a:pt x="166" y="347"/>
                    <a:pt x="67" y="181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3" name="Google Shape;2723;p25"/>
            <p:cNvSpPr/>
            <p:nvPr/>
          </p:nvSpPr>
          <p:spPr>
            <a:xfrm>
              <a:off x="8442423" y="2383982"/>
              <a:ext cx="38034" cy="48382"/>
            </a:xfrm>
            <a:custGeom>
              <a:avLst/>
              <a:gdLst/>
              <a:ahLst/>
              <a:cxnLst/>
              <a:rect l="l" t="t" r="r" b="b"/>
              <a:pathLst>
                <a:path w="724" h="921" extrusionOk="0">
                  <a:moveTo>
                    <a:pt x="723" y="0"/>
                  </a:moveTo>
                  <a:lnTo>
                    <a:pt x="723" y="0"/>
                  </a:lnTo>
                  <a:cubicBezTo>
                    <a:pt x="672" y="33"/>
                    <a:pt x="621" y="71"/>
                    <a:pt x="574" y="113"/>
                  </a:cubicBezTo>
                  <a:cubicBezTo>
                    <a:pt x="429" y="239"/>
                    <a:pt x="303" y="387"/>
                    <a:pt x="195" y="545"/>
                  </a:cubicBezTo>
                  <a:cubicBezTo>
                    <a:pt x="117" y="662"/>
                    <a:pt x="45" y="786"/>
                    <a:pt x="1" y="920"/>
                  </a:cubicBezTo>
                  <a:cubicBezTo>
                    <a:pt x="27" y="864"/>
                    <a:pt x="57" y="810"/>
                    <a:pt x="89" y="756"/>
                  </a:cubicBezTo>
                  <a:cubicBezTo>
                    <a:pt x="186" y="596"/>
                    <a:pt x="299" y="444"/>
                    <a:pt x="419" y="301"/>
                  </a:cubicBezTo>
                  <a:cubicBezTo>
                    <a:pt x="513" y="193"/>
                    <a:pt x="612" y="89"/>
                    <a:pt x="723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4" name="Google Shape;2724;p25"/>
            <p:cNvSpPr/>
            <p:nvPr/>
          </p:nvSpPr>
          <p:spPr>
            <a:xfrm>
              <a:off x="8528996" y="2202116"/>
              <a:ext cx="42394" cy="49643"/>
            </a:xfrm>
            <a:custGeom>
              <a:avLst/>
              <a:gdLst/>
              <a:ahLst/>
              <a:cxnLst/>
              <a:rect l="l" t="t" r="r" b="b"/>
              <a:pathLst>
                <a:path w="807" h="945" extrusionOk="0">
                  <a:moveTo>
                    <a:pt x="806" y="0"/>
                  </a:moveTo>
                  <a:lnTo>
                    <a:pt x="806" y="0"/>
                  </a:lnTo>
                  <a:cubicBezTo>
                    <a:pt x="757" y="46"/>
                    <a:pt x="704" y="87"/>
                    <a:pt x="649" y="124"/>
                  </a:cubicBezTo>
                  <a:cubicBezTo>
                    <a:pt x="565" y="180"/>
                    <a:pt x="476" y="230"/>
                    <a:pt x="394" y="291"/>
                  </a:cubicBezTo>
                  <a:cubicBezTo>
                    <a:pt x="310" y="350"/>
                    <a:pt x="239" y="431"/>
                    <a:pt x="186" y="518"/>
                  </a:cubicBezTo>
                  <a:cubicBezTo>
                    <a:pt x="103" y="651"/>
                    <a:pt x="45" y="797"/>
                    <a:pt x="0" y="945"/>
                  </a:cubicBezTo>
                  <a:cubicBezTo>
                    <a:pt x="25" y="882"/>
                    <a:pt x="52" y="820"/>
                    <a:pt x="77" y="758"/>
                  </a:cubicBezTo>
                  <a:cubicBezTo>
                    <a:pt x="121" y="665"/>
                    <a:pt x="170" y="574"/>
                    <a:pt x="230" y="492"/>
                  </a:cubicBezTo>
                  <a:cubicBezTo>
                    <a:pt x="288" y="408"/>
                    <a:pt x="364" y="340"/>
                    <a:pt x="449" y="283"/>
                  </a:cubicBezTo>
                  <a:cubicBezTo>
                    <a:pt x="573" y="196"/>
                    <a:pt x="708" y="118"/>
                    <a:pt x="80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5" name="Google Shape;2725;p25"/>
            <p:cNvSpPr/>
            <p:nvPr/>
          </p:nvSpPr>
          <p:spPr>
            <a:xfrm>
              <a:off x="8487811" y="2119430"/>
              <a:ext cx="15024" cy="57471"/>
            </a:xfrm>
            <a:custGeom>
              <a:avLst/>
              <a:gdLst/>
              <a:ahLst/>
              <a:cxnLst/>
              <a:rect l="l" t="t" r="r" b="b"/>
              <a:pathLst>
                <a:path w="286" h="1094" extrusionOk="0">
                  <a:moveTo>
                    <a:pt x="285" y="0"/>
                  </a:moveTo>
                  <a:cubicBezTo>
                    <a:pt x="245" y="47"/>
                    <a:pt x="212" y="97"/>
                    <a:pt x="181" y="149"/>
                  </a:cubicBezTo>
                  <a:cubicBezTo>
                    <a:pt x="89" y="310"/>
                    <a:pt x="38" y="492"/>
                    <a:pt x="17" y="675"/>
                  </a:cubicBezTo>
                  <a:cubicBezTo>
                    <a:pt x="0" y="813"/>
                    <a:pt x="0" y="954"/>
                    <a:pt x="16" y="1094"/>
                  </a:cubicBezTo>
                  <a:cubicBezTo>
                    <a:pt x="14" y="1034"/>
                    <a:pt x="12" y="973"/>
                    <a:pt x="16" y="914"/>
                  </a:cubicBezTo>
                  <a:cubicBezTo>
                    <a:pt x="22" y="728"/>
                    <a:pt x="54" y="544"/>
                    <a:pt x="109" y="369"/>
                  </a:cubicBezTo>
                  <a:cubicBezTo>
                    <a:pt x="151" y="239"/>
                    <a:pt x="209" y="115"/>
                    <a:pt x="285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6" name="Google Shape;2726;p25"/>
            <p:cNvSpPr/>
            <p:nvPr/>
          </p:nvSpPr>
          <p:spPr>
            <a:xfrm>
              <a:off x="8359527" y="2188405"/>
              <a:ext cx="52375" cy="3677"/>
            </a:xfrm>
            <a:custGeom>
              <a:avLst/>
              <a:gdLst/>
              <a:ahLst/>
              <a:cxnLst/>
              <a:rect l="l" t="t" r="r" b="b"/>
              <a:pathLst>
                <a:path w="997" h="70" extrusionOk="0">
                  <a:moveTo>
                    <a:pt x="1" y="1"/>
                  </a:moveTo>
                  <a:lnTo>
                    <a:pt x="1" y="1"/>
                  </a:lnTo>
                  <a:cubicBezTo>
                    <a:pt x="51" y="13"/>
                    <a:pt x="103" y="22"/>
                    <a:pt x="155" y="30"/>
                  </a:cubicBezTo>
                  <a:cubicBezTo>
                    <a:pt x="312" y="55"/>
                    <a:pt x="473" y="66"/>
                    <a:pt x="632" y="68"/>
                  </a:cubicBezTo>
                  <a:cubicBezTo>
                    <a:pt x="669" y="69"/>
                    <a:pt x="707" y="70"/>
                    <a:pt x="744" y="70"/>
                  </a:cubicBezTo>
                  <a:cubicBezTo>
                    <a:pt x="828" y="70"/>
                    <a:pt x="913" y="67"/>
                    <a:pt x="996" y="62"/>
                  </a:cubicBezTo>
                  <a:cubicBezTo>
                    <a:pt x="929" y="60"/>
                    <a:pt x="882" y="56"/>
                    <a:pt x="838" y="53"/>
                  </a:cubicBezTo>
                  <a:cubicBezTo>
                    <a:pt x="643" y="42"/>
                    <a:pt x="517" y="35"/>
                    <a:pt x="356" y="25"/>
                  </a:cubicBezTo>
                  <a:cubicBezTo>
                    <a:pt x="260" y="19"/>
                    <a:pt x="178" y="13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7" name="Google Shape;2727;p25"/>
            <p:cNvSpPr/>
            <p:nvPr/>
          </p:nvSpPr>
          <p:spPr>
            <a:xfrm>
              <a:off x="8465695" y="2270775"/>
              <a:ext cx="45598" cy="35617"/>
            </a:xfrm>
            <a:custGeom>
              <a:avLst/>
              <a:gdLst/>
              <a:ahLst/>
              <a:cxnLst/>
              <a:rect l="l" t="t" r="r" b="b"/>
              <a:pathLst>
                <a:path w="868" h="678" extrusionOk="0">
                  <a:moveTo>
                    <a:pt x="858" y="1"/>
                  </a:moveTo>
                  <a:cubicBezTo>
                    <a:pt x="803" y="1"/>
                    <a:pt x="747" y="20"/>
                    <a:pt x="700" y="49"/>
                  </a:cubicBezTo>
                  <a:cubicBezTo>
                    <a:pt x="622" y="95"/>
                    <a:pt x="558" y="162"/>
                    <a:pt x="491" y="219"/>
                  </a:cubicBezTo>
                  <a:cubicBezTo>
                    <a:pt x="425" y="279"/>
                    <a:pt x="364" y="335"/>
                    <a:pt x="294" y="397"/>
                  </a:cubicBezTo>
                  <a:cubicBezTo>
                    <a:pt x="195" y="489"/>
                    <a:pt x="96" y="583"/>
                    <a:pt x="0" y="677"/>
                  </a:cubicBezTo>
                  <a:cubicBezTo>
                    <a:pt x="58" y="630"/>
                    <a:pt x="97" y="597"/>
                    <a:pt x="135" y="564"/>
                  </a:cubicBezTo>
                  <a:cubicBezTo>
                    <a:pt x="273" y="448"/>
                    <a:pt x="409" y="330"/>
                    <a:pt x="541" y="208"/>
                  </a:cubicBezTo>
                  <a:cubicBezTo>
                    <a:pt x="635" y="120"/>
                    <a:pt x="732" y="16"/>
                    <a:pt x="868" y="1"/>
                  </a:cubicBezTo>
                  <a:cubicBezTo>
                    <a:pt x="864" y="1"/>
                    <a:pt x="861" y="1"/>
                    <a:pt x="858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8" name="Google Shape;2728;p25"/>
            <p:cNvSpPr/>
            <p:nvPr/>
          </p:nvSpPr>
          <p:spPr>
            <a:xfrm>
              <a:off x="8561566" y="2287901"/>
              <a:ext cx="56000" cy="32938"/>
            </a:xfrm>
            <a:custGeom>
              <a:avLst/>
              <a:gdLst/>
              <a:ahLst/>
              <a:cxnLst/>
              <a:rect l="l" t="t" r="r" b="b"/>
              <a:pathLst>
                <a:path w="1066" h="627" extrusionOk="0">
                  <a:moveTo>
                    <a:pt x="1066" y="0"/>
                  </a:moveTo>
                  <a:lnTo>
                    <a:pt x="1066" y="0"/>
                  </a:lnTo>
                  <a:cubicBezTo>
                    <a:pt x="1000" y="9"/>
                    <a:pt x="934" y="21"/>
                    <a:pt x="871" y="43"/>
                  </a:cubicBezTo>
                  <a:cubicBezTo>
                    <a:pt x="681" y="104"/>
                    <a:pt x="502" y="203"/>
                    <a:pt x="339" y="321"/>
                  </a:cubicBezTo>
                  <a:cubicBezTo>
                    <a:pt x="216" y="411"/>
                    <a:pt x="100" y="512"/>
                    <a:pt x="0" y="627"/>
                  </a:cubicBezTo>
                  <a:cubicBezTo>
                    <a:pt x="47" y="583"/>
                    <a:pt x="95" y="536"/>
                    <a:pt x="147" y="496"/>
                  </a:cubicBezTo>
                  <a:cubicBezTo>
                    <a:pt x="303" y="367"/>
                    <a:pt x="471" y="254"/>
                    <a:pt x="650" y="161"/>
                  </a:cubicBezTo>
                  <a:cubicBezTo>
                    <a:pt x="781" y="92"/>
                    <a:pt x="920" y="35"/>
                    <a:pt x="106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2">
  <p:cSld name="BLANK_1_1_1_1_1_1_1_1_1">
    <p:spTree>
      <p:nvGrpSpPr>
        <p:cNvPr id="1" name="Shape 27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30" name="Google Shape;2730;p26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flipH="1">
            <a:off x="0" y="25"/>
            <a:ext cx="9143949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731" name="Google Shape;2731;p26"/>
          <p:cNvSpPr/>
          <p:nvPr/>
        </p:nvSpPr>
        <p:spPr>
          <a:xfrm>
            <a:off x="260025" y="277225"/>
            <a:ext cx="8624100" cy="4589100"/>
          </a:xfrm>
          <a:prstGeom prst="plus">
            <a:avLst>
              <a:gd name="adj" fmla="val 1975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2732" name="Google Shape;2732;p26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259824" y="277175"/>
            <a:ext cx="8624100" cy="4589100"/>
          </a:xfrm>
          <a:prstGeom prst="plus">
            <a:avLst>
              <a:gd name="adj" fmla="val 1939"/>
            </a:avLst>
          </a:prstGeom>
          <a:noFill/>
          <a:ln>
            <a:noFill/>
          </a:ln>
        </p:spPr>
      </p:pic>
      <p:sp>
        <p:nvSpPr>
          <p:cNvPr id="2733" name="Google Shape;2733;p26"/>
          <p:cNvSpPr/>
          <p:nvPr/>
        </p:nvSpPr>
        <p:spPr>
          <a:xfrm>
            <a:off x="260025" y="277175"/>
            <a:ext cx="8624100" cy="4589100"/>
          </a:xfrm>
          <a:prstGeom prst="plus">
            <a:avLst>
              <a:gd name="adj" fmla="val 1975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34" name="Google Shape;2734;p26"/>
          <p:cNvSpPr/>
          <p:nvPr/>
        </p:nvSpPr>
        <p:spPr>
          <a:xfrm>
            <a:off x="316775" y="335575"/>
            <a:ext cx="8510400" cy="4472400"/>
          </a:xfrm>
          <a:prstGeom prst="plus">
            <a:avLst>
              <a:gd name="adj" fmla="val 1975"/>
            </a:avLst>
          </a:prstGeom>
          <a:noFill/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35" name="Google Shape;2735;p26"/>
          <p:cNvSpPr/>
          <p:nvPr/>
        </p:nvSpPr>
        <p:spPr>
          <a:xfrm>
            <a:off x="6203849" y="3090466"/>
            <a:ext cx="1637207" cy="1148018"/>
          </a:xfrm>
          <a:custGeom>
            <a:avLst/>
            <a:gdLst/>
            <a:ahLst/>
            <a:cxnLst/>
            <a:rect l="l" t="t" r="r" b="b"/>
            <a:pathLst>
              <a:path w="31617" h="22170" extrusionOk="0">
                <a:moveTo>
                  <a:pt x="9315" y="1147"/>
                </a:moveTo>
                <a:cubicBezTo>
                  <a:pt x="9344" y="1147"/>
                  <a:pt x="9376" y="1154"/>
                  <a:pt x="9412" y="1171"/>
                </a:cubicBezTo>
                <a:cubicBezTo>
                  <a:pt x="9581" y="1200"/>
                  <a:pt x="9746" y="1257"/>
                  <a:pt x="9905" y="1338"/>
                </a:cubicBezTo>
                <a:cubicBezTo>
                  <a:pt x="9731" y="1374"/>
                  <a:pt x="9546" y="1414"/>
                  <a:pt x="9358" y="1457"/>
                </a:cubicBezTo>
                <a:cubicBezTo>
                  <a:pt x="9262" y="1379"/>
                  <a:pt x="9165" y="1310"/>
                  <a:pt x="9077" y="1250"/>
                </a:cubicBezTo>
                <a:cubicBezTo>
                  <a:pt x="9154" y="1228"/>
                  <a:pt x="9216" y="1147"/>
                  <a:pt x="9315" y="1147"/>
                </a:cubicBezTo>
                <a:close/>
                <a:moveTo>
                  <a:pt x="14650" y="2114"/>
                </a:moveTo>
                <a:cubicBezTo>
                  <a:pt x="14650" y="2114"/>
                  <a:pt x="14648" y="2114"/>
                  <a:pt x="14643" y="2115"/>
                </a:cubicBezTo>
                <a:lnTo>
                  <a:pt x="14643" y="2115"/>
                </a:lnTo>
                <a:cubicBezTo>
                  <a:pt x="14648" y="2115"/>
                  <a:pt x="14650" y="2114"/>
                  <a:pt x="14650" y="2114"/>
                </a:cubicBezTo>
                <a:close/>
                <a:moveTo>
                  <a:pt x="25488" y="2045"/>
                </a:moveTo>
                <a:cubicBezTo>
                  <a:pt x="25607" y="2095"/>
                  <a:pt x="25743" y="2160"/>
                  <a:pt x="25900" y="2226"/>
                </a:cubicBezTo>
                <a:cubicBezTo>
                  <a:pt x="25964" y="2283"/>
                  <a:pt x="26021" y="2338"/>
                  <a:pt x="26076" y="2398"/>
                </a:cubicBezTo>
                <a:cubicBezTo>
                  <a:pt x="25926" y="2343"/>
                  <a:pt x="25783" y="2293"/>
                  <a:pt x="25635" y="2243"/>
                </a:cubicBezTo>
                <a:cubicBezTo>
                  <a:pt x="25588" y="2176"/>
                  <a:pt x="25540" y="2112"/>
                  <a:pt x="25488" y="2045"/>
                </a:cubicBezTo>
                <a:close/>
                <a:moveTo>
                  <a:pt x="7793" y="1564"/>
                </a:moveTo>
                <a:cubicBezTo>
                  <a:pt x="7929" y="1600"/>
                  <a:pt x="8072" y="1650"/>
                  <a:pt x="8215" y="1721"/>
                </a:cubicBezTo>
                <a:cubicBezTo>
                  <a:pt x="7796" y="1821"/>
                  <a:pt x="7348" y="1936"/>
                  <a:pt x="6879" y="2064"/>
                </a:cubicBezTo>
                <a:cubicBezTo>
                  <a:pt x="6629" y="2129"/>
                  <a:pt x="6377" y="2200"/>
                  <a:pt x="6108" y="2281"/>
                </a:cubicBezTo>
                <a:cubicBezTo>
                  <a:pt x="5881" y="2352"/>
                  <a:pt x="5650" y="2421"/>
                  <a:pt x="5410" y="2524"/>
                </a:cubicBezTo>
                <a:cubicBezTo>
                  <a:pt x="5331" y="2500"/>
                  <a:pt x="5258" y="2486"/>
                  <a:pt x="5184" y="2476"/>
                </a:cubicBezTo>
                <a:cubicBezTo>
                  <a:pt x="5481" y="2355"/>
                  <a:pt x="6262" y="2000"/>
                  <a:pt x="7793" y="1564"/>
                </a:cubicBezTo>
                <a:close/>
                <a:moveTo>
                  <a:pt x="10060" y="1414"/>
                </a:moveTo>
                <a:cubicBezTo>
                  <a:pt x="10481" y="1650"/>
                  <a:pt x="10876" y="2021"/>
                  <a:pt x="11236" y="2481"/>
                </a:cubicBezTo>
                <a:cubicBezTo>
                  <a:pt x="10981" y="2517"/>
                  <a:pt x="10712" y="2555"/>
                  <a:pt x="10434" y="2602"/>
                </a:cubicBezTo>
                <a:cubicBezTo>
                  <a:pt x="10141" y="2210"/>
                  <a:pt x="9819" y="1845"/>
                  <a:pt x="9484" y="1560"/>
                </a:cubicBezTo>
                <a:cubicBezTo>
                  <a:pt x="9686" y="1507"/>
                  <a:pt x="9877" y="1460"/>
                  <a:pt x="10060" y="1414"/>
                </a:cubicBezTo>
                <a:close/>
                <a:moveTo>
                  <a:pt x="11329" y="2602"/>
                </a:moveTo>
                <a:cubicBezTo>
                  <a:pt x="11410" y="2702"/>
                  <a:pt x="11486" y="2817"/>
                  <a:pt x="11560" y="2926"/>
                </a:cubicBezTo>
                <a:cubicBezTo>
                  <a:pt x="11286" y="2969"/>
                  <a:pt x="11019" y="3019"/>
                  <a:pt x="10750" y="3069"/>
                </a:cubicBezTo>
                <a:cubicBezTo>
                  <a:pt x="10684" y="2962"/>
                  <a:pt x="10612" y="2852"/>
                  <a:pt x="10536" y="2750"/>
                </a:cubicBezTo>
                <a:cubicBezTo>
                  <a:pt x="10817" y="2695"/>
                  <a:pt x="11079" y="2648"/>
                  <a:pt x="11329" y="2602"/>
                </a:cubicBezTo>
                <a:close/>
                <a:moveTo>
                  <a:pt x="8438" y="1840"/>
                </a:moveTo>
                <a:cubicBezTo>
                  <a:pt x="8815" y="2060"/>
                  <a:pt x="9193" y="2379"/>
                  <a:pt x="9531" y="2759"/>
                </a:cubicBezTo>
                <a:cubicBezTo>
                  <a:pt x="9188" y="2817"/>
                  <a:pt x="8831" y="2886"/>
                  <a:pt x="8460" y="2962"/>
                </a:cubicBezTo>
                <a:cubicBezTo>
                  <a:pt x="7917" y="3079"/>
                  <a:pt x="7350" y="3200"/>
                  <a:pt x="6755" y="3369"/>
                </a:cubicBezTo>
                <a:cubicBezTo>
                  <a:pt x="6493" y="3126"/>
                  <a:pt x="6141" y="2840"/>
                  <a:pt x="5762" y="2655"/>
                </a:cubicBezTo>
                <a:cubicBezTo>
                  <a:pt x="5898" y="2602"/>
                  <a:pt x="6034" y="2555"/>
                  <a:pt x="6172" y="2509"/>
                </a:cubicBezTo>
                <a:cubicBezTo>
                  <a:pt x="6424" y="2424"/>
                  <a:pt x="6672" y="2345"/>
                  <a:pt x="6915" y="2274"/>
                </a:cubicBezTo>
                <a:cubicBezTo>
                  <a:pt x="7403" y="2129"/>
                  <a:pt x="7865" y="1998"/>
                  <a:pt x="8296" y="1881"/>
                </a:cubicBezTo>
                <a:cubicBezTo>
                  <a:pt x="8343" y="1864"/>
                  <a:pt x="8391" y="1855"/>
                  <a:pt x="8438" y="1840"/>
                </a:cubicBezTo>
                <a:close/>
                <a:moveTo>
                  <a:pt x="27533" y="2986"/>
                </a:moveTo>
                <a:cubicBezTo>
                  <a:pt x="27933" y="3176"/>
                  <a:pt x="28238" y="3321"/>
                  <a:pt x="28295" y="3343"/>
                </a:cubicBezTo>
                <a:cubicBezTo>
                  <a:pt x="28357" y="3388"/>
                  <a:pt x="28423" y="3457"/>
                  <a:pt x="28497" y="3531"/>
                </a:cubicBezTo>
                <a:cubicBezTo>
                  <a:pt x="28278" y="3402"/>
                  <a:pt x="28047" y="3283"/>
                  <a:pt x="27838" y="3167"/>
                </a:cubicBezTo>
                <a:cubicBezTo>
                  <a:pt x="27745" y="3119"/>
                  <a:pt x="27647" y="3071"/>
                  <a:pt x="27554" y="3029"/>
                </a:cubicBezTo>
                <a:cubicBezTo>
                  <a:pt x="27545" y="3012"/>
                  <a:pt x="27535" y="3000"/>
                  <a:pt x="27533" y="2986"/>
                </a:cubicBezTo>
                <a:close/>
                <a:moveTo>
                  <a:pt x="9674" y="2924"/>
                </a:moveTo>
                <a:cubicBezTo>
                  <a:pt x="9757" y="3024"/>
                  <a:pt x="9834" y="3131"/>
                  <a:pt x="9910" y="3238"/>
                </a:cubicBezTo>
                <a:cubicBezTo>
                  <a:pt x="9243" y="3374"/>
                  <a:pt x="8584" y="3524"/>
                  <a:pt x="7922" y="3678"/>
                </a:cubicBezTo>
                <a:cubicBezTo>
                  <a:pt x="7748" y="3719"/>
                  <a:pt x="7577" y="3757"/>
                  <a:pt x="7400" y="3798"/>
                </a:cubicBezTo>
                <a:cubicBezTo>
                  <a:pt x="7334" y="3817"/>
                  <a:pt x="7269" y="3831"/>
                  <a:pt x="7200" y="3843"/>
                </a:cubicBezTo>
                <a:cubicBezTo>
                  <a:pt x="7165" y="3807"/>
                  <a:pt x="7084" y="3702"/>
                  <a:pt x="6965" y="3581"/>
                </a:cubicBezTo>
                <a:cubicBezTo>
                  <a:pt x="7486" y="3424"/>
                  <a:pt x="7998" y="3298"/>
                  <a:pt x="8484" y="3186"/>
                </a:cubicBezTo>
                <a:cubicBezTo>
                  <a:pt x="8898" y="3090"/>
                  <a:pt x="9296" y="3000"/>
                  <a:pt x="9674" y="2924"/>
                </a:cubicBezTo>
                <a:close/>
                <a:moveTo>
                  <a:pt x="25783" y="2457"/>
                </a:moveTo>
                <a:cubicBezTo>
                  <a:pt x="25962" y="2524"/>
                  <a:pt x="26150" y="2595"/>
                  <a:pt x="26340" y="2671"/>
                </a:cubicBezTo>
                <a:cubicBezTo>
                  <a:pt x="26624" y="2998"/>
                  <a:pt x="26888" y="3393"/>
                  <a:pt x="27126" y="3845"/>
                </a:cubicBezTo>
                <a:cubicBezTo>
                  <a:pt x="26890" y="3783"/>
                  <a:pt x="26666" y="3726"/>
                  <a:pt x="26464" y="3676"/>
                </a:cubicBezTo>
                <a:cubicBezTo>
                  <a:pt x="26259" y="3226"/>
                  <a:pt x="26031" y="2817"/>
                  <a:pt x="25783" y="2457"/>
                </a:cubicBezTo>
                <a:close/>
                <a:moveTo>
                  <a:pt x="16217" y="380"/>
                </a:moveTo>
                <a:cubicBezTo>
                  <a:pt x="18547" y="380"/>
                  <a:pt x="20988" y="699"/>
                  <a:pt x="23600" y="1429"/>
                </a:cubicBezTo>
                <a:cubicBezTo>
                  <a:pt x="23614" y="1438"/>
                  <a:pt x="23628" y="1448"/>
                  <a:pt x="23636" y="1452"/>
                </a:cubicBezTo>
                <a:cubicBezTo>
                  <a:pt x="23714" y="1510"/>
                  <a:pt x="23793" y="1552"/>
                  <a:pt x="23845" y="1583"/>
                </a:cubicBezTo>
                <a:cubicBezTo>
                  <a:pt x="23924" y="1631"/>
                  <a:pt x="24007" y="1686"/>
                  <a:pt x="24088" y="1745"/>
                </a:cubicBezTo>
                <a:cubicBezTo>
                  <a:pt x="22817" y="1375"/>
                  <a:pt x="22086" y="1281"/>
                  <a:pt x="22088" y="1271"/>
                </a:cubicBezTo>
                <a:lnTo>
                  <a:pt x="22088" y="1271"/>
                </a:lnTo>
                <a:cubicBezTo>
                  <a:pt x="22086" y="1281"/>
                  <a:pt x="22807" y="1410"/>
                  <a:pt x="24066" y="1831"/>
                </a:cubicBezTo>
                <a:cubicBezTo>
                  <a:pt x="24143" y="1855"/>
                  <a:pt x="24214" y="1879"/>
                  <a:pt x="24297" y="1912"/>
                </a:cubicBezTo>
                <a:cubicBezTo>
                  <a:pt x="24750" y="2293"/>
                  <a:pt x="25162" y="2826"/>
                  <a:pt x="25512" y="3471"/>
                </a:cubicBezTo>
                <a:cubicBezTo>
                  <a:pt x="25445" y="3462"/>
                  <a:pt x="25381" y="3452"/>
                  <a:pt x="25326" y="3445"/>
                </a:cubicBezTo>
                <a:cubicBezTo>
                  <a:pt x="25138" y="3421"/>
                  <a:pt x="25021" y="3417"/>
                  <a:pt x="24986" y="3417"/>
                </a:cubicBezTo>
                <a:cubicBezTo>
                  <a:pt x="25021" y="3421"/>
                  <a:pt x="25131" y="3433"/>
                  <a:pt x="25314" y="3469"/>
                </a:cubicBezTo>
                <a:cubicBezTo>
                  <a:pt x="25381" y="3483"/>
                  <a:pt x="25452" y="3498"/>
                  <a:pt x="25545" y="3521"/>
                </a:cubicBezTo>
                <a:cubicBezTo>
                  <a:pt x="25616" y="3650"/>
                  <a:pt x="25678" y="3786"/>
                  <a:pt x="25747" y="3924"/>
                </a:cubicBezTo>
                <a:cubicBezTo>
                  <a:pt x="22044" y="2874"/>
                  <a:pt x="19042" y="2496"/>
                  <a:pt x="16428" y="2496"/>
                </a:cubicBezTo>
                <a:cubicBezTo>
                  <a:pt x="14985" y="2496"/>
                  <a:pt x="13660" y="2612"/>
                  <a:pt x="12400" y="2793"/>
                </a:cubicBezTo>
                <a:cubicBezTo>
                  <a:pt x="12326" y="2674"/>
                  <a:pt x="12250" y="2559"/>
                  <a:pt x="12184" y="2450"/>
                </a:cubicBezTo>
                <a:cubicBezTo>
                  <a:pt x="12293" y="2433"/>
                  <a:pt x="12403" y="2414"/>
                  <a:pt x="12507" y="2393"/>
                </a:cubicBezTo>
                <a:cubicBezTo>
                  <a:pt x="13801" y="2188"/>
                  <a:pt x="14563" y="2122"/>
                  <a:pt x="14643" y="2115"/>
                </a:cubicBezTo>
                <a:lnTo>
                  <a:pt x="14643" y="2115"/>
                </a:lnTo>
                <a:cubicBezTo>
                  <a:pt x="14564" y="2119"/>
                  <a:pt x="13824" y="2145"/>
                  <a:pt x="12531" y="2305"/>
                </a:cubicBezTo>
                <a:cubicBezTo>
                  <a:pt x="12398" y="2319"/>
                  <a:pt x="12255" y="2333"/>
                  <a:pt x="12117" y="2352"/>
                </a:cubicBezTo>
                <a:cubicBezTo>
                  <a:pt x="11784" y="1879"/>
                  <a:pt x="11422" y="1483"/>
                  <a:pt x="11034" y="1176"/>
                </a:cubicBezTo>
                <a:cubicBezTo>
                  <a:pt x="11962" y="950"/>
                  <a:pt x="12486" y="850"/>
                  <a:pt x="12486" y="850"/>
                </a:cubicBezTo>
                <a:lnTo>
                  <a:pt x="12486" y="850"/>
                </a:lnTo>
                <a:cubicBezTo>
                  <a:pt x="12486" y="850"/>
                  <a:pt x="11948" y="926"/>
                  <a:pt x="10962" y="1119"/>
                </a:cubicBezTo>
                <a:cubicBezTo>
                  <a:pt x="10888" y="1064"/>
                  <a:pt x="10817" y="1010"/>
                  <a:pt x="10738" y="962"/>
                </a:cubicBezTo>
                <a:cubicBezTo>
                  <a:pt x="12512" y="590"/>
                  <a:pt x="14328" y="380"/>
                  <a:pt x="16217" y="380"/>
                </a:cubicBezTo>
                <a:close/>
                <a:moveTo>
                  <a:pt x="26524" y="3805"/>
                </a:moveTo>
                <a:cubicBezTo>
                  <a:pt x="26735" y="3869"/>
                  <a:pt x="26964" y="3945"/>
                  <a:pt x="27221" y="4028"/>
                </a:cubicBezTo>
                <a:cubicBezTo>
                  <a:pt x="27285" y="4159"/>
                  <a:pt x="27352" y="4293"/>
                  <a:pt x="27407" y="4428"/>
                </a:cubicBezTo>
                <a:cubicBezTo>
                  <a:pt x="27166" y="4352"/>
                  <a:pt x="26928" y="4278"/>
                  <a:pt x="26697" y="4209"/>
                </a:cubicBezTo>
                <a:cubicBezTo>
                  <a:pt x="26650" y="4088"/>
                  <a:pt x="26595" y="3964"/>
                  <a:pt x="26545" y="3850"/>
                </a:cubicBezTo>
                <a:cubicBezTo>
                  <a:pt x="26540" y="3833"/>
                  <a:pt x="26533" y="3819"/>
                  <a:pt x="26524" y="3805"/>
                </a:cubicBezTo>
                <a:close/>
                <a:moveTo>
                  <a:pt x="27757" y="3379"/>
                </a:moveTo>
                <a:lnTo>
                  <a:pt x="27757" y="3379"/>
                </a:lnTo>
                <a:cubicBezTo>
                  <a:pt x="28152" y="3600"/>
                  <a:pt x="28557" y="3838"/>
                  <a:pt x="28962" y="4102"/>
                </a:cubicBezTo>
                <a:cubicBezTo>
                  <a:pt x="29069" y="4245"/>
                  <a:pt x="29176" y="4393"/>
                  <a:pt x="29278" y="4540"/>
                </a:cubicBezTo>
                <a:cubicBezTo>
                  <a:pt x="29257" y="4531"/>
                  <a:pt x="29238" y="4521"/>
                  <a:pt x="29221" y="4512"/>
                </a:cubicBezTo>
                <a:cubicBezTo>
                  <a:pt x="29052" y="4448"/>
                  <a:pt x="28885" y="4390"/>
                  <a:pt x="28714" y="4333"/>
                </a:cubicBezTo>
                <a:cubicBezTo>
                  <a:pt x="28519" y="4267"/>
                  <a:pt x="28319" y="4202"/>
                  <a:pt x="28128" y="4140"/>
                </a:cubicBezTo>
                <a:cubicBezTo>
                  <a:pt x="28128" y="4126"/>
                  <a:pt x="28119" y="4112"/>
                  <a:pt x="28114" y="4093"/>
                </a:cubicBezTo>
                <a:cubicBezTo>
                  <a:pt x="28000" y="3843"/>
                  <a:pt x="27881" y="3602"/>
                  <a:pt x="27757" y="3379"/>
                </a:cubicBezTo>
                <a:close/>
                <a:moveTo>
                  <a:pt x="4343" y="5112"/>
                </a:moveTo>
                <a:cubicBezTo>
                  <a:pt x="4343" y="5112"/>
                  <a:pt x="4343" y="5112"/>
                  <a:pt x="4343" y="5112"/>
                </a:cubicBezTo>
                <a:cubicBezTo>
                  <a:pt x="4343" y="5112"/>
                  <a:pt x="4343" y="5112"/>
                  <a:pt x="4343" y="5112"/>
                </a:cubicBezTo>
                <a:lnTo>
                  <a:pt x="4343" y="5112"/>
                </a:lnTo>
                <a:cubicBezTo>
                  <a:pt x="4343" y="5112"/>
                  <a:pt x="4343" y="5112"/>
                  <a:pt x="4343" y="5112"/>
                </a:cubicBezTo>
                <a:close/>
                <a:moveTo>
                  <a:pt x="26821" y="4543"/>
                </a:moveTo>
                <a:lnTo>
                  <a:pt x="26821" y="4543"/>
                </a:lnTo>
                <a:cubicBezTo>
                  <a:pt x="27066" y="4614"/>
                  <a:pt x="27307" y="4688"/>
                  <a:pt x="27545" y="4767"/>
                </a:cubicBezTo>
                <a:cubicBezTo>
                  <a:pt x="27602" y="4902"/>
                  <a:pt x="27654" y="5052"/>
                  <a:pt x="27707" y="5200"/>
                </a:cubicBezTo>
                <a:cubicBezTo>
                  <a:pt x="27445" y="5126"/>
                  <a:pt x="27200" y="5055"/>
                  <a:pt x="26971" y="4988"/>
                </a:cubicBezTo>
                <a:cubicBezTo>
                  <a:pt x="26924" y="4838"/>
                  <a:pt x="26876" y="4690"/>
                  <a:pt x="26821" y="4543"/>
                </a:cubicBezTo>
                <a:close/>
                <a:moveTo>
                  <a:pt x="28233" y="4388"/>
                </a:moveTo>
                <a:lnTo>
                  <a:pt x="28233" y="4388"/>
                </a:lnTo>
                <a:cubicBezTo>
                  <a:pt x="28357" y="4436"/>
                  <a:pt x="28488" y="4483"/>
                  <a:pt x="28626" y="4536"/>
                </a:cubicBezTo>
                <a:cubicBezTo>
                  <a:pt x="28785" y="4598"/>
                  <a:pt x="28947" y="4664"/>
                  <a:pt x="29114" y="4733"/>
                </a:cubicBezTo>
                <a:cubicBezTo>
                  <a:pt x="29200" y="4771"/>
                  <a:pt x="29281" y="4807"/>
                  <a:pt x="29366" y="4845"/>
                </a:cubicBezTo>
                <a:cubicBezTo>
                  <a:pt x="29409" y="4867"/>
                  <a:pt x="29457" y="4890"/>
                  <a:pt x="29493" y="4912"/>
                </a:cubicBezTo>
                <a:cubicBezTo>
                  <a:pt x="29509" y="4921"/>
                  <a:pt x="29519" y="4924"/>
                  <a:pt x="29533" y="4933"/>
                </a:cubicBezTo>
                <a:cubicBezTo>
                  <a:pt x="29595" y="5040"/>
                  <a:pt x="29652" y="5128"/>
                  <a:pt x="29700" y="5219"/>
                </a:cubicBezTo>
                <a:cubicBezTo>
                  <a:pt x="29250" y="5048"/>
                  <a:pt x="28802" y="4893"/>
                  <a:pt x="28369" y="4748"/>
                </a:cubicBezTo>
                <a:cubicBezTo>
                  <a:pt x="28326" y="4626"/>
                  <a:pt x="28283" y="4507"/>
                  <a:pt x="28233" y="4388"/>
                </a:cubicBezTo>
                <a:close/>
                <a:moveTo>
                  <a:pt x="28488" y="5083"/>
                </a:moveTo>
                <a:lnTo>
                  <a:pt x="28488" y="5083"/>
                </a:lnTo>
                <a:cubicBezTo>
                  <a:pt x="28995" y="5269"/>
                  <a:pt x="29485" y="5464"/>
                  <a:pt x="29950" y="5676"/>
                </a:cubicBezTo>
                <a:cubicBezTo>
                  <a:pt x="29992" y="5767"/>
                  <a:pt x="30028" y="5857"/>
                  <a:pt x="30064" y="5952"/>
                </a:cubicBezTo>
                <a:cubicBezTo>
                  <a:pt x="29700" y="5817"/>
                  <a:pt x="29345" y="5707"/>
                  <a:pt x="29000" y="5600"/>
                </a:cubicBezTo>
                <a:cubicBezTo>
                  <a:pt x="28866" y="5552"/>
                  <a:pt x="28735" y="5517"/>
                  <a:pt x="28607" y="5471"/>
                </a:cubicBezTo>
                <a:cubicBezTo>
                  <a:pt x="28569" y="5343"/>
                  <a:pt x="28531" y="5212"/>
                  <a:pt x="28488" y="5083"/>
                </a:cubicBezTo>
                <a:close/>
                <a:moveTo>
                  <a:pt x="11817" y="3340"/>
                </a:moveTo>
                <a:cubicBezTo>
                  <a:pt x="12319" y="4226"/>
                  <a:pt x="12734" y="5338"/>
                  <a:pt x="13022" y="6607"/>
                </a:cubicBezTo>
                <a:cubicBezTo>
                  <a:pt x="12738" y="6619"/>
                  <a:pt x="12457" y="6638"/>
                  <a:pt x="12165" y="6650"/>
                </a:cubicBezTo>
                <a:cubicBezTo>
                  <a:pt x="11888" y="5440"/>
                  <a:pt x="11496" y="4367"/>
                  <a:pt x="10993" y="3476"/>
                </a:cubicBezTo>
                <a:cubicBezTo>
                  <a:pt x="11260" y="3429"/>
                  <a:pt x="11541" y="3381"/>
                  <a:pt x="11817" y="3340"/>
                </a:cubicBezTo>
                <a:close/>
                <a:moveTo>
                  <a:pt x="10179" y="3652"/>
                </a:moveTo>
                <a:cubicBezTo>
                  <a:pt x="10346" y="3940"/>
                  <a:pt x="10510" y="4255"/>
                  <a:pt x="10662" y="4593"/>
                </a:cubicBezTo>
                <a:cubicBezTo>
                  <a:pt x="10946" y="5231"/>
                  <a:pt x="11176" y="5940"/>
                  <a:pt x="11367" y="6702"/>
                </a:cubicBezTo>
                <a:cubicBezTo>
                  <a:pt x="10484" y="6757"/>
                  <a:pt x="9600" y="6828"/>
                  <a:pt x="8715" y="6921"/>
                </a:cubicBezTo>
                <a:cubicBezTo>
                  <a:pt x="8667" y="6755"/>
                  <a:pt x="8584" y="6531"/>
                  <a:pt x="8488" y="6293"/>
                </a:cubicBezTo>
                <a:lnTo>
                  <a:pt x="8508" y="6274"/>
                </a:lnTo>
                <a:cubicBezTo>
                  <a:pt x="8474" y="6174"/>
                  <a:pt x="10186" y="6021"/>
                  <a:pt x="10888" y="5914"/>
                </a:cubicBezTo>
                <a:lnTo>
                  <a:pt x="10888" y="5914"/>
                </a:lnTo>
                <a:lnTo>
                  <a:pt x="8412" y="6100"/>
                </a:lnTo>
                <a:cubicBezTo>
                  <a:pt x="8315" y="5862"/>
                  <a:pt x="8167" y="5571"/>
                  <a:pt x="8024" y="5295"/>
                </a:cubicBezTo>
                <a:cubicBezTo>
                  <a:pt x="8053" y="5278"/>
                  <a:pt x="8081" y="5271"/>
                  <a:pt x="8112" y="5257"/>
                </a:cubicBezTo>
                <a:cubicBezTo>
                  <a:pt x="8181" y="5224"/>
                  <a:pt x="8255" y="5197"/>
                  <a:pt x="8327" y="5171"/>
                </a:cubicBezTo>
                <a:cubicBezTo>
                  <a:pt x="8465" y="5117"/>
                  <a:pt x="8605" y="5076"/>
                  <a:pt x="8736" y="5033"/>
                </a:cubicBezTo>
                <a:cubicBezTo>
                  <a:pt x="8993" y="4959"/>
                  <a:pt x="9219" y="4893"/>
                  <a:pt x="9403" y="4843"/>
                </a:cubicBezTo>
                <a:cubicBezTo>
                  <a:pt x="9774" y="4745"/>
                  <a:pt x="9986" y="4707"/>
                  <a:pt x="9986" y="4707"/>
                </a:cubicBezTo>
                <a:cubicBezTo>
                  <a:pt x="9986" y="4707"/>
                  <a:pt x="9980" y="4707"/>
                  <a:pt x="9967" y="4707"/>
                </a:cubicBezTo>
                <a:cubicBezTo>
                  <a:pt x="9909" y="4707"/>
                  <a:pt x="9713" y="4710"/>
                  <a:pt x="9398" y="4748"/>
                </a:cubicBezTo>
                <a:cubicBezTo>
                  <a:pt x="9203" y="4778"/>
                  <a:pt x="8972" y="4809"/>
                  <a:pt x="8700" y="4862"/>
                </a:cubicBezTo>
                <a:cubicBezTo>
                  <a:pt x="8565" y="4886"/>
                  <a:pt x="8422" y="4921"/>
                  <a:pt x="8267" y="4957"/>
                </a:cubicBezTo>
                <a:cubicBezTo>
                  <a:pt x="8191" y="4981"/>
                  <a:pt x="8112" y="4995"/>
                  <a:pt x="8029" y="5028"/>
                </a:cubicBezTo>
                <a:cubicBezTo>
                  <a:pt x="7993" y="5036"/>
                  <a:pt x="7950" y="5052"/>
                  <a:pt x="7905" y="5071"/>
                </a:cubicBezTo>
                <a:cubicBezTo>
                  <a:pt x="7765" y="4795"/>
                  <a:pt x="7634" y="4557"/>
                  <a:pt x="7572" y="4426"/>
                </a:cubicBezTo>
                <a:cubicBezTo>
                  <a:pt x="8424" y="4076"/>
                  <a:pt x="9212" y="3886"/>
                  <a:pt x="10179" y="3652"/>
                </a:cubicBezTo>
                <a:close/>
                <a:moveTo>
                  <a:pt x="5065" y="3476"/>
                </a:moveTo>
                <a:lnTo>
                  <a:pt x="1553" y="7045"/>
                </a:lnTo>
                <a:cubicBezTo>
                  <a:pt x="1579" y="6976"/>
                  <a:pt x="1601" y="6902"/>
                  <a:pt x="1627" y="6828"/>
                </a:cubicBezTo>
                <a:lnTo>
                  <a:pt x="1641" y="6840"/>
                </a:lnTo>
                <a:cubicBezTo>
                  <a:pt x="1770" y="6652"/>
                  <a:pt x="1915" y="6483"/>
                  <a:pt x="2055" y="6328"/>
                </a:cubicBezTo>
                <a:cubicBezTo>
                  <a:pt x="2196" y="6174"/>
                  <a:pt x="2334" y="6021"/>
                  <a:pt x="2463" y="5888"/>
                </a:cubicBezTo>
                <a:lnTo>
                  <a:pt x="3132" y="5174"/>
                </a:lnTo>
                <a:cubicBezTo>
                  <a:pt x="3498" y="4783"/>
                  <a:pt x="3689" y="4555"/>
                  <a:pt x="3689" y="4555"/>
                </a:cubicBezTo>
                <a:lnTo>
                  <a:pt x="3689" y="4555"/>
                </a:lnTo>
                <a:cubicBezTo>
                  <a:pt x="3688" y="4555"/>
                  <a:pt x="3472" y="4757"/>
                  <a:pt x="3072" y="5112"/>
                </a:cubicBezTo>
                <a:lnTo>
                  <a:pt x="2343" y="5755"/>
                </a:lnTo>
                <a:cubicBezTo>
                  <a:pt x="2203" y="5886"/>
                  <a:pt x="2055" y="6019"/>
                  <a:pt x="1898" y="6176"/>
                </a:cubicBezTo>
                <a:cubicBezTo>
                  <a:pt x="1893" y="6178"/>
                  <a:pt x="1893" y="6178"/>
                  <a:pt x="1891" y="6178"/>
                </a:cubicBezTo>
                <a:cubicBezTo>
                  <a:pt x="2403" y="5107"/>
                  <a:pt x="3148" y="4388"/>
                  <a:pt x="3893" y="3971"/>
                </a:cubicBezTo>
                <a:lnTo>
                  <a:pt x="3893" y="3971"/>
                </a:lnTo>
                <a:cubicBezTo>
                  <a:pt x="3662" y="4176"/>
                  <a:pt x="3465" y="4367"/>
                  <a:pt x="3305" y="4521"/>
                </a:cubicBezTo>
                <a:cubicBezTo>
                  <a:pt x="2951" y="4862"/>
                  <a:pt x="2774" y="5069"/>
                  <a:pt x="2782" y="5069"/>
                </a:cubicBezTo>
                <a:cubicBezTo>
                  <a:pt x="2779" y="5067"/>
                  <a:pt x="2974" y="4890"/>
                  <a:pt x="3358" y="4593"/>
                </a:cubicBezTo>
                <a:lnTo>
                  <a:pt x="4058" y="4052"/>
                </a:lnTo>
                <a:lnTo>
                  <a:pt x="4272" y="3888"/>
                </a:lnTo>
                <a:cubicBezTo>
                  <a:pt x="4284" y="3878"/>
                  <a:pt x="4291" y="3876"/>
                  <a:pt x="4308" y="3862"/>
                </a:cubicBezTo>
                <a:lnTo>
                  <a:pt x="4329" y="3840"/>
                </a:lnTo>
                <a:cubicBezTo>
                  <a:pt x="4346" y="3826"/>
                  <a:pt x="4362" y="3814"/>
                  <a:pt x="4381" y="3802"/>
                </a:cubicBezTo>
                <a:cubicBezTo>
                  <a:pt x="4417" y="3771"/>
                  <a:pt x="4453" y="3745"/>
                  <a:pt x="4496" y="3717"/>
                </a:cubicBezTo>
                <a:cubicBezTo>
                  <a:pt x="4508" y="3709"/>
                  <a:pt x="4517" y="3705"/>
                  <a:pt x="4529" y="3698"/>
                </a:cubicBezTo>
                <a:cubicBezTo>
                  <a:pt x="4712" y="3629"/>
                  <a:pt x="4936" y="3538"/>
                  <a:pt x="5065" y="3476"/>
                </a:cubicBezTo>
                <a:close/>
                <a:moveTo>
                  <a:pt x="16036" y="3064"/>
                </a:moveTo>
                <a:cubicBezTo>
                  <a:pt x="19250" y="3064"/>
                  <a:pt x="22783" y="3484"/>
                  <a:pt x="25900" y="4290"/>
                </a:cubicBezTo>
                <a:cubicBezTo>
                  <a:pt x="25962" y="4436"/>
                  <a:pt x="26021" y="4590"/>
                  <a:pt x="26078" y="4743"/>
                </a:cubicBezTo>
                <a:cubicBezTo>
                  <a:pt x="25940" y="4709"/>
                  <a:pt x="25807" y="4674"/>
                  <a:pt x="25683" y="4640"/>
                </a:cubicBezTo>
                <a:cubicBezTo>
                  <a:pt x="25119" y="4498"/>
                  <a:pt x="24676" y="4405"/>
                  <a:pt x="24369" y="4350"/>
                </a:cubicBezTo>
                <a:cubicBezTo>
                  <a:pt x="24064" y="4293"/>
                  <a:pt x="23905" y="4281"/>
                  <a:pt x="23905" y="4281"/>
                </a:cubicBezTo>
                <a:lnTo>
                  <a:pt x="23905" y="4281"/>
                </a:lnTo>
                <a:cubicBezTo>
                  <a:pt x="23905" y="4281"/>
                  <a:pt x="24060" y="4295"/>
                  <a:pt x="24355" y="4364"/>
                </a:cubicBezTo>
                <a:cubicBezTo>
                  <a:pt x="24647" y="4433"/>
                  <a:pt x="25083" y="4552"/>
                  <a:pt x="25635" y="4719"/>
                </a:cubicBezTo>
                <a:cubicBezTo>
                  <a:pt x="25793" y="4762"/>
                  <a:pt x="25952" y="4817"/>
                  <a:pt x="26126" y="4867"/>
                </a:cubicBezTo>
                <a:cubicBezTo>
                  <a:pt x="26393" y="5619"/>
                  <a:pt x="26607" y="6464"/>
                  <a:pt x="26743" y="7376"/>
                </a:cubicBezTo>
                <a:cubicBezTo>
                  <a:pt x="25545" y="7178"/>
                  <a:pt x="24424" y="7000"/>
                  <a:pt x="23900" y="6950"/>
                </a:cubicBezTo>
                <a:cubicBezTo>
                  <a:pt x="23695" y="6926"/>
                  <a:pt x="23497" y="6905"/>
                  <a:pt x="23290" y="6886"/>
                </a:cubicBezTo>
                <a:cubicBezTo>
                  <a:pt x="20940" y="6656"/>
                  <a:pt x="18578" y="6545"/>
                  <a:pt x="16219" y="6545"/>
                </a:cubicBezTo>
                <a:cubicBezTo>
                  <a:pt x="15419" y="6545"/>
                  <a:pt x="14619" y="6558"/>
                  <a:pt x="13819" y="6583"/>
                </a:cubicBezTo>
                <a:cubicBezTo>
                  <a:pt x="13534" y="5307"/>
                  <a:pt x="13131" y="4174"/>
                  <a:pt x="12638" y="3238"/>
                </a:cubicBezTo>
                <a:cubicBezTo>
                  <a:pt x="13703" y="3122"/>
                  <a:pt x="14847" y="3064"/>
                  <a:pt x="16036" y="3064"/>
                </a:cubicBezTo>
                <a:close/>
                <a:moveTo>
                  <a:pt x="27028" y="5159"/>
                </a:moveTo>
                <a:lnTo>
                  <a:pt x="27028" y="5159"/>
                </a:lnTo>
                <a:cubicBezTo>
                  <a:pt x="27231" y="5224"/>
                  <a:pt x="27433" y="5293"/>
                  <a:pt x="27654" y="5364"/>
                </a:cubicBezTo>
                <a:cubicBezTo>
                  <a:pt x="27690" y="5369"/>
                  <a:pt x="27731" y="5383"/>
                  <a:pt x="27778" y="5400"/>
                </a:cubicBezTo>
                <a:cubicBezTo>
                  <a:pt x="27993" y="6081"/>
                  <a:pt x="28174" y="6828"/>
                  <a:pt x="28293" y="7626"/>
                </a:cubicBezTo>
                <a:cubicBezTo>
                  <a:pt x="28047" y="7590"/>
                  <a:pt x="27802" y="7552"/>
                  <a:pt x="27557" y="7507"/>
                </a:cubicBezTo>
                <a:cubicBezTo>
                  <a:pt x="27428" y="6678"/>
                  <a:pt x="27257" y="5888"/>
                  <a:pt x="27028" y="5159"/>
                </a:cubicBezTo>
                <a:close/>
                <a:moveTo>
                  <a:pt x="28690" y="5717"/>
                </a:moveTo>
                <a:lnTo>
                  <a:pt x="28690" y="5717"/>
                </a:lnTo>
                <a:cubicBezTo>
                  <a:pt x="28769" y="5747"/>
                  <a:pt x="28835" y="5776"/>
                  <a:pt x="28914" y="5797"/>
                </a:cubicBezTo>
                <a:cubicBezTo>
                  <a:pt x="29321" y="5947"/>
                  <a:pt x="29762" y="6102"/>
                  <a:pt x="30190" y="6286"/>
                </a:cubicBezTo>
                <a:cubicBezTo>
                  <a:pt x="30207" y="6331"/>
                  <a:pt x="30219" y="6376"/>
                  <a:pt x="30235" y="6426"/>
                </a:cubicBezTo>
                <a:cubicBezTo>
                  <a:pt x="30154" y="6412"/>
                  <a:pt x="30071" y="6390"/>
                  <a:pt x="29995" y="6369"/>
                </a:cubicBezTo>
                <a:cubicBezTo>
                  <a:pt x="29826" y="6331"/>
                  <a:pt x="29676" y="6293"/>
                  <a:pt x="29552" y="6274"/>
                </a:cubicBezTo>
                <a:cubicBezTo>
                  <a:pt x="29402" y="6239"/>
                  <a:pt x="29292" y="6231"/>
                  <a:pt x="29228" y="6231"/>
                </a:cubicBezTo>
                <a:cubicBezTo>
                  <a:pt x="29183" y="6231"/>
                  <a:pt x="29161" y="6235"/>
                  <a:pt x="29162" y="6236"/>
                </a:cubicBezTo>
                <a:cubicBezTo>
                  <a:pt x="29162" y="6235"/>
                  <a:pt x="29162" y="6235"/>
                  <a:pt x="29162" y="6235"/>
                </a:cubicBezTo>
                <a:cubicBezTo>
                  <a:pt x="29171" y="6235"/>
                  <a:pt x="29299" y="6265"/>
                  <a:pt x="29516" y="6357"/>
                </a:cubicBezTo>
                <a:lnTo>
                  <a:pt x="29935" y="6536"/>
                </a:lnTo>
                <a:cubicBezTo>
                  <a:pt x="30021" y="6576"/>
                  <a:pt x="30104" y="6612"/>
                  <a:pt x="30212" y="6650"/>
                </a:cubicBezTo>
                <a:cubicBezTo>
                  <a:pt x="30247" y="6664"/>
                  <a:pt x="30285" y="6671"/>
                  <a:pt x="30331" y="6686"/>
                </a:cubicBezTo>
                <a:cubicBezTo>
                  <a:pt x="30378" y="6843"/>
                  <a:pt x="30433" y="6988"/>
                  <a:pt x="30476" y="7136"/>
                </a:cubicBezTo>
                <a:cubicBezTo>
                  <a:pt x="30342" y="7126"/>
                  <a:pt x="30214" y="7107"/>
                  <a:pt x="30102" y="7093"/>
                </a:cubicBezTo>
                <a:cubicBezTo>
                  <a:pt x="29926" y="7069"/>
                  <a:pt x="29778" y="7055"/>
                  <a:pt x="29652" y="7047"/>
                </a:cubicBezTo>
                <a:cubicBezTo>
                  <a:pt x="29508" y="7037"/>
                  <a:pt x="29398" y="7034"/>
                  <a:pt x="29330" y="7034"/>
                </a:cubicBezTo>
                <a:cubicBezTo>
                  <a:pt x="29279" y="7034"/>
                  <a:pt x="29252" y="7036"/>
                  <a:pt x="29252" y="7036"/>
                </a:cubicBezTo>
                <a:cubicBezTo>
                  <a:pt x="29252" y="7036"/>
                  <a:pt x="29390" y="7064"/>
                  <a:pt x="29626" y="7131"/>
                </a:cubicBezTo>
                <a:lnTo>
                  <a:pt x="30062" y="7262"/>
                </a:lnTo>
                <a:cubicBezTo>
                  <a:pt x="30202" y="7307"/>
                  <a:pt x="30359" y="7355"/>
                  <a:pt x="30554" y="7381"/>
                </a:cubicBezTo>
                <a:cubicBezTo>
                  <a:pt x="30642" y="7705"/>
                  <a:pt x="30716" y="7959"/>
                  <a:pt x="30738" y="8035"/>
                </a:cubicBezTo>
                <a:cubicBezTo>
                  <a:pt x="30395" y="7978"/>
                  <a:pt x="29807" y="7878"/>
                  <a:pt x="29109" y="7769"/>
                </a:cubicBezTo>
                <a:cubicBezTo>
                  <a:pt x="29012" y="7050"/>
                  <a:pt x="28866" y="6367"/>
                  <a:pt x="28690" y="5717"/>
                </a:cubicBezTo>
                <a:close/>
                <a:moveTo>
                  <a:pt x="11557" y="7590"/>
                </a:moveTo>
                <a:cubicBezTo>
                  <a:pt x="11674" y="8202"/>
                  <a:pt x="11748" y="8850"/>
                  <a:pt x="11796" y="9507"/>
                </a:cubicBezTo>
                <a:lnTo>
                  <a:pt x="9196" y="9424"/>
                </a:lnTo>
                <a:cubicBezTo>
                  <a:pt x="9184" y="9257"/>
                  <a:pt x="9167" y="9081"/>
                  <a:pt x="9150" y="8905"/>
                </a:cubicBezTo>
                <a:cubicBezTo>
                  <a:pt x="9148" y="8869"/>
                  <a:pt x="9141" y="8843"/>
                  <a:pt x="9138" y="8805"/>
                </a:cubicBezTo>
                <a:cubicBezTo>
                  <a:pt x="9493" y="8802"/>
                  <a:pt x="9810" y="8785"/>
                  <a:pt x="10096" y="8771"/>
                </a:cubicBezTo>
                <a:lnTo>
                  <a:pt x="10874" y="8716"/>
                </a:lnTo>
                <a:cubicBezTo>
                  <a:pt x="11303" y="8690"/>
                  <a:pt x="11541" y="8683"/>
                  <a:pt x="11541" y="8683"/>
                </a:cubicBezTo>
                <a:cubicBezTo>
                  <a:pt x="11541" y="8683"/>
                  <a:pt x="11305" y="8647"/>
                  <a:pt x="10879" y="8626"/>
                </a:cubicBezTo>
                <a:lnTo>
                  <a:pt x="10105" y="8590"/>
                </a:lnTo>
                <a:cubicBezTo>
                  <a:pt x="9815" y="8578"/>
                  <a:pt x="9477" y="8566"/>
                  <a:pt x="9112" y="8545"/>
                </a:cubicBezTo>
                <a:cubicBezTo>
                  <a:pt x="9108" y="8528"/>
                  <a:pt x="9108" y="8509"/>
                  <a:pt x="9108" y="8488"/>
                </a:cubicBezTo>
                <a:cubicBezTo>
                  <a:pt x="9079" y="8195"/>
                  <a:pt x="9043" y="7928"/>
                  <a:pt x="9022" y="7769"/>
                </a:cubicBezTo>
                <a:cubicBezTo>
                  <a:pt x="9377" y="7733"/>
                  <a:pt x="9767" y="7695"/>
                  <a:pt x="10179" y="7666"/>
                </a:cubicBezTo>
                <a:cubicBezTo>
                  <a:pt x="10341" y="7655"/>
                  <a:pt x="10507" y="7647"/>
                  <a:pt x="10679" y="7636"/>
                </a:cubicBezTo>
                <a:cubicBezTo>
                  <a:pt x="10960" y="7624"/>
                  <a:pt x="11255" y="7600"/>
                  <a:pt x="11557" y="7590"/>
                </a:cubicBezTo>
                <a:close/>
                <a:moveTo>
                  <a:pt x="13207" y="7531"/>
                </a:moveTo>
                <a:cubicBezTo>
                  <a:pt x="13319" y="8183"/>
                  <a:pt x="13398" y="8864"/>
                  <a:pt x="13445" y="9576"/>
                </a:cubicBezTo>
                <a:lnTo>
                  <a:pt x="12584" y="9545"/>
                </a:lnTo>
                <a:lnTo>
                  <a:pt x="12584" y="9545"/>
                </a:lnTo>
                <a:cubicBezTo>
                  <a:pt x="12584" y="9554"/>
                  <a:pt x="12588" y="9559"/>
                  <a:pt x="12588" y="9569"/>
                </a:cubicBezTo>
                <a:lnTo>
                  <a:pt x="12584" y="9650"/>
                </a:lnTo>
                <a:cubicBezTo>
                  <a:pt x="12541" y="8933"/>
                  <a:pt x="12465" y="8231"/>
                  <a:pt x="12355" y="7559"/>
                </a:cubicBezTo>
                <a:cubicBezTo>
                  <a:pt x="12631" y="7545"/>
                  <a:pt x="12915" y="7543"/>
                  <a:pt x="13207" y="7531"/>
                </a:cubicBezTo>
                <a:close/>
                <a:moveTo>
                  <a:pt x="29185" y="8428"/>
                </a:moveTo>
                <a:lnTo>
                  <a:pt x="29185" y="8428"/>
                </a:lnTo>
                <a:cubicBezTo>
                  <a:pt x="29785" y="8521"/>
                  <a:pt x="30378" y="8624"/>
                  <a:pt x="30957" y="8738"/>
                </a:cubicBezTo>
                <a:cubicBezTo>
                  <a:pt x="30964" y="8807"/>
                  <a:pt x="30973" y="8902"/>
                  <a:pt x="30981" y="9000"/>
                </a:cubicBezTo>
                <a:cubicBezTo>
                  <a:pt x="29981" y="9009"/>
                  <a:pt x="29362" y="9057"/>
                  <a:pt x="29362" y="9057"/>
                </a:cubicBezTo>
                <a:cubicBezTo>
                  <a:pt x="29362" y="9057"/>
                  <a:pt x="29973" y="9159"/>
                  <a:pt x="30988" y="9257"/>
                </a:cubicBezTo>
                <a:cubicBezTo>
                  <a:pt x="30997" y="9412"/>
                  <a:pt x="31007" y="9581"/>
                  <a:pt x="31011" y="9750"/>
                </a:cubicBezTo>
                <a:cubicBezTo>
                  <a:pt x="30795" y="9754"/>
                  <a:pt x="30595" y="9762"/>
                  <a:pt x="30404" y="9769"/>
                </a:cubicBezTo>
                <a:lnTo>
                  <a:pt x="29759" y="9788"/>
                </a:lnTo>
                <a:lnTo>
                  <a:pt x="29278" y="9804"/>
                </a:lnTo>
                <a:cubicBezTo>
                  <a:pt x="29257" y="9338"/>
                  <a:pt x="29231" y="8876"/>
                  <a:pt x="29185" y="8428"/>
                </a:cubicBezTo>
                <a:close/>
                <a:moveTo>
                  <a:pt x="27643" y="8200"/>
                </a:moveTo>
                <a:cubicBezTo>
                  <a:pt x="27885" y="8235"/>
                  <a:pt x="28135" y="8271"/>
                  <a:pt x="28381" y="8302"/>
                </a:cubicBezTo>
                <a:cubicBezTo>
                  <a:pt x="28440" y="8802"/>
                  <a:pt x="28476" y="9309"/>
                  <a:pt x="28493" y="9831"/>
                </a:cubicBezTo>
                <a:lnTo>
                  <a:pt x="27754" y="9862"/>
                </a:lnTo>
                <a:cubicBezTo>
                  <a:pt x="27733" y="9302"/>
                  <a:pt x="27697" y="8743"/>
                  <a:pt x="27643" y="8200"/>
                </a:cubicBezTo>
                <a:close/>
                <a:moveTo>
                  <a:pt x="9219" y="9685"/>
                </a:moveTo>
                <a:cubicBezTo>
                  <a:pt x="10153" y="9707"/>
                  <a:pt x="11017" y="9707"/>
                  <a:pt x="11803" y="9714"/>
                </a:cubicBezTo>
                <a:cubicBezTo>
                  <a:pt x="11807" y="9790"/>
                  <a:pt x="11815" y="9862"/>
                  <a:pt x="11819" y="9938"/>
                </a:cubicBezTo>
                <a:lnTo>
                  <a:pt x="10346" y="9893"/>
                </a:lnTo>
                <a:lnTo>
                  <a:pt x="9231" y="9854"/>
                </a:lnTo>
                <a:cubicBezTo>
                  <a:pt x="9231" y="9807"/>
                  <a:pt x="9224" y="9747"/>
                  <a:pt x="9219" y="9685"/>
                </a:cubicBezTo>
                <a:close/>
                <a:moveTo>
                  <a:pt x="12586" y="9712"/>
                </a:moveTo>
                <a:lnTo>
                  <a:pt x="13448" y="9721"/>
                </a:lnTo>
                <a:cubicBezTo>
                  <a:pt x="13450" y="9804"/>
                  <a:pt x="13460" y="9900"/>
                  <a:pt x="13465" y="9985"/>
                </a:cubicBezTo>
                <a:lnTo>
                  <a:pt x="12605" y="9959"/>
                </a:lnTo>
                <a:cubicBezTo>
                  <a:pt x="12603" y="9881"/>
                  <a:pt x="12593" y="9797"/>
                  <a:pt x="12586" y="9712"/>
                </a:cubicBezTo>
                <a:close/>
                <a:moveTo>
                  <a:pt x="28497" y="10007"/>
                </a:moveTo>
                <a:lnTo>
                  <a:pt x="28507" y="10185"/>
                </a:lnTo>
                <a:lnTo>
                  <a:pt x="27754" y="10195"/>
                </a:lnTo>
                <a:cubicBezTo>
                  <a:pt x="27750" y="10135"/>
                  <a:pt x="27750" y="10071"/>
                  <a:pt x="27745" y="10007"/>
                </a:cubicBezTo>
                <a:close/>
                <a:moveTo>
                  <a:pt x="3427" y="10176"/>
                </a:moveTo>
                <a:lnTo>
                  <a:pt x="3427" y="10176"/>
                </a:lnTo>
                <a:cubicBezTo>
                  <a:pt x="3427" y="10176"/>
                  <a:pt x="3418" y="10187"/>
                  <a:pt x="3400" y="10209"/>
                </a:cubicBezTo>
                <a:lnTo>
                  <a:pt x="3400" y="10209"/>
                </a:lnTo>
                <a:cubicBezTo>
                  <a:pt x="3418" y="10188"/>
                  <a:pt x="3427" y="10176"/>
                  <a:pt x="3427" y="10176"/>
                </a:cubicBezTo>
                <a:close/>
                <a:moveTo>
                  <a:pt x="29738" y="10007"/>
                </a:moveTo>
                <a:lnTo>
                  <a:pt x="30392" y="10012"/>
                </a:lnTo>
                <a:cubicBezTo>
                  <a:pt x="30472" y="10012"/>
                  <a:pt x="30554" y="10011"/>
                  <a:pt x="30637" y="10011"/>
                </a:cubicBezTo>
                <a:cubicBezTo>
                  <a:pt x="30763" y="10011"/>
                  <a:pt x="30890" y="10012"/>
                  <a:pt x="31011" y="10016"/>
                </a:cubicBezTo>
                <a:cubicBezTo>
                  <a:pt x="31016" y="10083"/>
                  <a:pt x="31016" y="10154"/>
                  <a:pt x="31019" y="10219"/>
                </a:cubicBezTo>
                <a:lnTo>
                  <a:pt x="31000" y="10219"/>
                </a:lnTo>
                <a:lnTo>
                  <a:pt x="30997" y="10159"/>
                </a:lnTo>
                <a:lnTo>
                  <a:pt x="30997" y="10154"/>
                </a:lnTo>
                <a:lnTo>
                  <a:pt x="29281" y="10176"/>
                </a:lnTo>
                <a:cubicBezTo>
                  <a:pt x="29281" y="10119"/>
                  <a:pt x="29283" y="10066"/>
                  <a:pt x="29283" y="10009"/>
                </a:cubicBezTo>
                <a:lnTo>
                  <a:pt x="29738" y="10007"/>
                </a:lnTo>
                <a:close/>
                <a:moveTo>
                  <a:pt x="15974" y="7492"/>
                </a:moveTo>
                <a:cubicBezTo>
                  <a:pt x="19328" y="7492"/>
                  <a:pt x="23179" y="7659"/>
                  <a:pt x="26845" y="8100"/>
                </a:cubicBezTo>
                <a:cubicBezTo>
                  <a:pt x="26916" y="8683"/>
                  <a:pt x="26952" y="9281"/>
                  <a:pt x="26971" y="9890"/>
                </a:cubicBezTo>
                <a:lnTo>
                  <a:pt x="26655" y="9904"/>
                </a:lnTo>
                <a:cubicBezTo>
                  <a:pt x="25828" y="9929"/>
                  <a:pt x="25290" y="9937"/>
                  <a:pt x="25100" y="9937"/>
                </a:cubicBezTo>
                <a:cubicBezTo>
                  <a:pt x="25050" y="9937"/>
                  <a:pt x="25024" y="9936"/>
                  <a:pt x="25024" y="9935"/>
                </a:cubicBezTo>
                <a:lnTo>
                  <a:pt x="25024" y="9935"/>
                </a:lnTo>
                <a:cubicBezTo>
                  <a:pt x="25024" y="9940"/>
                  <a:pt x="25591" y="9981"/>
                  <a:pt x="26628" y="9988"/>
                </a:cubicBezTo>
                <a:cubicBezTo>
                  <a:pt x="26745" y="9993"/>
                  <a:pt x="26857" y="9993"/>
                  <a:pt x="26974" y="9993"/>
                </a:cubicBezTo>
                <a:cubicBezTo>
                  <a:pt x="26976" y="10064"/>
                  <a:pt x="26974" y="10135"/>
                  <a:pt x="26971" y="10209"/>
                </a:cubicBezTo>
                <a:lnTo>
                  <a:pt x="22581" y="10262"/>
                </a:lnTo>
                <a:lnTo>
                  <a:pt x="14248" y="10012"/>
                </a:lnTo>
                <a:cubicBezTo>
                  <a:pt x="14210" y="9138"/>
                  <a:pt x="14124" y="8302"/>
                  <a:pt x="13995" y="7512"/>
                </a:cubicBezTo>
                <a:cubicBezTo>
                  <a:pt x="14631" y="7499"/>
                  <a:pt x="15292" y="7492"/>
                  <a:pt x="15974" y="7492"/>
                </a:cubicBezTo>
                <a:close/>
                <a:moveTo>
                  <a:pt x="5472" y="3474"/>
                </a:moveTo>
                <a:cubicBezTo>
                  <a:pt x="5529" y="3495"/>
                  <a:pt x="5584" y="3517"/>
                  <a:pt x="5641" y="3540"/>
                </a:cubicBezTo>
                <a:cubicBezTo>
                  <a:pt x="5486" y="3786"/>
                  <a:pt x="5308" y="3988"/>
                  <a:pt x="5143" y="4174"/>
                </a:cubicBezTo>
                <a:cubicBezTo>
                  <a:pt x="4974" y="4367"/>
                  <a:pt x="4817" y="4528"/>
                  <a:pt x="4698" y="4662"/>
                </a:cubicBezTo>
                <a:cubicBezTo>
                  <a:pt x="4453" y="4935"/>
                  <a:pt x="4345" y="5111"/>
                  <a:pt x="4343" y="5112"/>
                </a:cubicBezTo>
                <a:lnTo>
                  <a:pt x="4343" y="5112"/>
                </a:lnTo>
                <a:cubicBezTo>
                  <a:pt x="4343" y="5112"/>
                  <a:pt x="4343" y="5112"/>
                  <a:pt x="4343" y="5112"/>
                </a:cubicBezTo>
                <a:cubicBezTo>
                  <a:pt x="4348" y="5112"/>
                  <a:pt x="4484" y="4969"/>
                  <a:pt x="4758" y="4736"/>
                </a:cubicBezTo>
                <a:cubicBezTo>
                  <a:pt x="4893" y="4617"/>
                  <a:pt x="5065" y="4483"/>
                  <a:pt x="5262" y="4307"/>
                </a:cubicBezTo>
                <a:cubicBezTo>
                  <a:pt x="5460" y="4138"/>
                  <a:pt x="5679" y="3933"/>
                  <a:pt x="5879" y="3659"/>
                </a:cubicBezTo>
                <a:cubicBezTo>
                  <a:pt x="6060" y="3762"/>
                  <a:pt x="6236" y="3888"/>
                  <a:pt x="6405" y="4033"/>
                </a:cubicBezTo>
                <a:cubicBezTo>
                  <a:pt x="6472" y="4093"/>
                  <a:pt x="6536" y="4155"/>
                  <a:pt x="6603" y="4224"/>
                </a:cubicBezTo>
                <a:cubicBezTo>
                  <a:pt x="6662" y="4298"/>
                  <a:pt x="6722" y="4378"/>
                  <a:pt x="6779" y="4452"/>
                </a:cubicBezTo>
                <a:lnTo>
                  <a:pt x="989" y="10507"/>
                </a:lnTo>
                <a:cubicBezTo>
                  <a:pt x="994" y="10409"/>
                  <a:pt x="998" y="10309"/>
                  <a:pt x="1005" y="10202"/>
                </a:cubicBezTo>
                <a:cubicBezTo>
                  <a:pt x="1191" y="10028"/>
                  <a:pt x="1365" y="9850"/>
                  <a:pt x="1529" y="9674"/>
                </a:cubicBezTo>
                <a:lnTo>
                  <a:pt x="2093" y="9069"/>
                </a:lnTo>
                <a:cubicBezTo>
                  <a:pt x="2446" y="8697"/>
                  <a:pt x="2739" y="8369"/>
                  <a:pt x="2984" y="8102"/>
                </a:cubicBezTo>
                <a:cubicBezTo>
                  <a:pt x="3474" y="7557"/>
                  <a:pt x="3731" y="7255"/>
                  <a:pt x="3732" y="7255"/>
                </a:cubicBezTo>
                <a:lnTo>
                  <a:pt x="3732" y="7255"/>
                </a:lnTo>
                <a:lnTo>
                  <a:pt x="2929" y="8021"/>
                </a:lnTo>
                <a:lnTo>
                  <a:pt x="1982" y="8935"/>
                </a:lnTo>
                <a:lnTo>
                  <a:pt x="1382" y="9500"/>
                </a:lnTo>
                <a:cubicBezTo>
                  <a:pt x="1270" y="9614"/>
                  <a:pt x="1153" y="9724"/>
                  <a:pt x="1034" y="9838"/>
                </a:cubicBezTo>
                <a:cubicBezTo>
                  <a:pt x="1096" y="9055"/>
                  <a:pt x="1220" y="8316"/>
                  <a:pt x="1389" y="7628"/>
                </a:cubicBezTo>
                <a:lnTo>
                  <a:pt x="5472" y="3474"/>
                </a:lnTo>
                <a:close/>
                <a:moveTo>
                  <a:pt x="6067" y="10612"/>
                </a:moveTo>
                <a:lnTo>
                  <a:pt x="6067" y="10612"/>
                </a:lnTo>
                <a:cubicBezTo>
                  <a:pt x="6067" y="10612"/>
                  <a:pt x="6067" y="10612"/>
                  <a:pt x="6067" y="10612"/>
                </a:cubicBezTo>
                <a:lnTo>
                  <a:pt x="6067" y="10612"/>
                </a:lnTo>
                <a:cubicBezTo>
                  <a:pt x="6067" y="10612"/>
                  <a:pt x="6067" y="10612"/>
                  <a:pt x="6067" y="10612"/>
                </a:cubicBezTo>
                <a:close/>
                <a:moveTo>
                  <a:pt x="6067" y="10612"/>
                </a:moveTo>
                <a:cubicBezTo>
                  <a:pt x="6067" y="10612"/>
                  <a:pt x="6067" y="10612"/>
                  <a:pt x="6065" y="10613"/>
                </a:cubicBezTo>
                <a:lnTo>
                  <a:pt x="6065" y="10613"/>
                </a:lnTo>
                <a:cubicBezTo>
                  <a:pt x="6067" y="10612"/>
                  <a:pt x="6067" y="10612"/>
                  <a:pt x="6067" y="10612"/>
                </a:cubicBezTo>
                <a:close/>
                <a:moveTo>
                  <a:pt x="31011" y="11664"/>
                </a:moveTo>
                <a:cubicBezTo>
                  <a:pt x="31011" y="11666"/>
                  <a:pt x="31016" y="11666"/>
                  <a:pt x="31016" y="11669"/>
                </a:cubicBezTo>
                <a:lnTo>
                  <a:pt x="31016" y="11733"/>
                </a:lnTo>
                <a:cubicBezTo>
                  <a:pt x="30773" y="11778"/>
                  <a:pt x="30523" y="11809"/>
                  <a:pt x="30285" y="11843"/>
                </a:cubicBezTo>
                <a:cubicBezTo>
                  <a:pt x="30007" y="11881"/>
                  <a:pt x="29735" y="11923"/>
                  <a:pt x="29464" y="11957"/>
                </a:cubicBezTo>
                <a:cubicBezTo>
                  <a:pt x="29385" y="11969"/>
                  <a:pt x="29316" y="11973"/>
                  <a:pt x="29235" y="11983"/>
                </a:cubicBezTo>
                <a:cubicBezTo>
                  <a:pt x="29233" y="11983"/>
                  <a:pt x="29235" y="11985"/>
                  <a:pt x="29233" y="11985"/>
                </a:cubicBezTo>
                <a:cubicBezTo>
                  <a:pt x="29228" y="12019"/>
                  <a:pt x="29223" y="12045"/>
                  <a:pt x="29219" y="12078"/>
                </a:cubicBezTo>
                <a:cubicBezTo>
                  <a:pt x="29226" y="11988"/>
                  <a:pt x="29235" y="11909"/>
                  <a:pt x="29238" y="11821"/>
                </a:cubicBezTo>
                <a:cubicBezTo>
                  <a:pt x="30223" y="11733"/>
                  <a:pt x="30976" y="11671"/>
                  <a:pt x="31011" y="11664"/>
                </a:cubicBezTo>
                <a:close/>
                <a:moveTo>
                  <a:pt x="28450" y="11881"/>
                </a:moveTo>
                <a:cubicBezTo>
                  <a:pt x="28440" y="11947"/>
                  <a:pt x="28438" y="12009"/>
                  <a:pt x="28433" y="12076"/>
                </a:cubicBezTo>
                <a:cubicBezTo>
                  <a:pt x="28266" y="12100"/>
                  <a:pt x="28104" y="12114"/>
                  <a:pt x="27950" y="12131"/>
                </a:cubicBezTo>
                <a:cubicBezTo>
                  <a:pt x="27857" y="12138"/>
                  <a:pt x="27771" y="12147"/>
                  <a:pt x="27683" y="12159"/>
                </a:cubicBezTo>
                <a:cubicBezTo>
                  <a:pt x="27690" y="12088"/>
                  <a:pt x="27697" y="12016"/>
                  <a:pt x="27702" y="11952"/>
                </a:cubicBezTo>
                <a:cubicBezTo>
                  <a:pt x="27957" y="11926"/>
                  <a:pt x="28202" y="11909"/>
                  <a:pt x="28450" y="11881"/>
                </a:cubicBezTo>
                <a:close/>
                <a:moveTo>
                  <a:pt x="9227" y="11788"/>
                </a:moveTo>
                <a:cubicBezTo>
                  <a:pt x="9227" y="11788"/>
                  <a:pt x="10272" y="11878"/>
                  <a:pt x="11807" y="11985"/>
                </a:cubicBezTo>
                <a:cubicBezTo>
                  <a:pt x="11796" y="12233"/>
                  <a:pt x="11772" y="12476"/>
                  <a:pt x="11748" y="12716"/>
                </a:cubicBezTo>
                <a:cubicBezTo>
                  <a:pt x="11367" y="12666"/>
                  <a:pt x="10969" y="12626"/>
                  <a:pt x="10546" y="12566"/>
                </a:cubicBezTo>
                <a:cubicBezTo>
                  <a:pt x="10117" y="12512"/>
                  <a:pt x="9672" y="12457"/>
                  <a:pt x="9203" y="12378"/>
                </a:cubicBezTo>
                <a:cubicBezTo>
                  <a:pt x="9212" y="12145"/>
                  <a:pt x="9222" y="11904"/>
                  <a:pt x="9227" y="11788"/>
                </a:cubicBezTo>
                <a:close/>
                <a:moveTo>
                  <a:pt x="6941" y="4695"/>
                </a:moveTo>
                <a:cubicBezTo>
                  <a:pt x="6974" y="4750"/>
                  <a:pt x="7010" y="4814"/>
                  <a:pt x="7048" y="4869"/>
                </a:cubicBezTo>
                <a:cubicBezTo>
                  <a:pt x="5150" y="6893"/>
                  <a:pt x="3929" y="8147"/>
                  <a:pt x="3910" y="8147"/>
                </a:cubicBezTo>
                <a:cubicBezTo>
                  <a:pt x="3910" y="8147"/>
                  <a:pt x="3910" y="8147"/>
                  <a:pt x="3910" y="8147"/>
                </a:cubicBezTo>
                <a:lnTo>
                  <a:pt x="3910" y="8147"/>
                </a:lnTo>
                <a:cubicBezTo>
                  <a:pt x="3910" y="8147"/>
                  <a:pt x="3910" y="8147"/>
                  <a:pt x="3910" y="8147"/>
                </a:cubicBezTo>
                <a:cubicBezTo>
                  <a:pt x="3931" y="8147"/>
                  <a:pt x="5197" y="7058"/>
                  <a:pt x="7186" y="5102"/>
                </a:cubicBezTo>
                <a:cubicBezTo>
                  <a:pt x="7208" y="5131"/>
                  <a:pt x="7222" y="5174"/>
                  <a:pt x="7246" y="5209"/>
                </a:cubicBezTo>
                <a:lnTo>
                  <a:pt x="7224" y="5197"/>
                </a:lnTo>
                <a:cubicBezTo>
                  <a:pt x="7222" y="5205"/>
                  <a:pt x="7210" y="5226"/>
                  <a:pt x="7196" y="5233"/>
                </a:cubicBezTo>
                <a:lnTo>
                  <a:pt x="7153" y="5288"/>
                </a:lnTo>
                <a:lnTo>
                  <a:pt x="7069" y="5383"/>
                </a:lnTo>
                <a:lnTo>
                  <a:pt x="6900" y="5569"/>
                </a:lnTo>
                <a:lnTo>
                  <a:pt x="6581" y="5907"/>
                </a:lnTo>
                <a:lnTo>
                  <a:pt x="6067" y="6464"/>
                </a:lnTo>
                <a:lnTo>
                  <a:pt x="5627" y="6928"/>
                </a:lnTo>
                <a:cubicBezTo>
                  <a:pt x="5627" y="6928"/>
                  <a:pt x="5805" y="6797"/>
                  <a:pt x="6120" y="6536"/>
                </a:cubicBezTo>
                <a:cubicBezTo>
                  <a:pt x="6279" y="6405"/>
                  <a:pt x="6472" y="6245"/>
                  <a:pt x="6698" y="6045"/>
                </a:cubicBezTo>
                <a:cubicBezTo>
                  <a:pt x="6808" y="5950"/>
                  <a:pt x="6924" y="5847"/>
                  <a:pt x="7048" y="5736"/>
                </a:cubicBezTo>
                <a:lnTo>
                  <a:pt x="7243" y="5557"/>
                </a:lnTo>
                <a:lnTo>
                  <a:pt x="7341" y="5464"/>
                </a:lnTo>
                <a:lnTo>
                  <a:pt x="7358" y="5438"/>
                </a:lnTo>
                <a:cubicBezTo>
                  <a:pt x="7450" y="5621"/>
                  <a:pt x="7543" y="5812"/>
                  <a:pt x="7624" y="6014"/>
                </a:cubicBezTo>
                <a:lnTo>
                  <a:pt x="7615" y="6002"/>
                </a:lnTo>
                <a:lnTo>
                  <a:pt x="6993" y="6771"/>
                </a:lnTo>
                <a:cubicBezTo>
                  <a:pt x="6843" y="6959"/>
                  <a:pt x="6767" y="7066"/>
                  <a:pt x="6767" y="7066"/>
                </a:cubicBezTo>
                <a:cubicBezTo>
                  <a:pt x="6767" y="7066"/>
                  <a:pt x="6867" y="6986"/>
                  <a:pt x="7053" y="6840"/>
                </a:cubicBezTo>
                <a:cubicBezTo>
                  <a:pt x="7219" y="6702"/>
                  <a:pt x="7450" y="6514"/>
                  <a:pt x="7724" y="6252"/>
                </a:cubicBezTo>
                <a:cubicBezTo>
                  <a:pt x="7750" y="6336"/>
                  <a:pt x="7786" y="6424"/>
                  <a:pt x="7817" y="6500"/>
                </a:cubicBezTo>
                <a:lnTo>
                  <a:pt x="1065" y="12752"/>
                </a:lnTo>
                <a:cubicBezTo>
                  <a:pt x="1055" y="12678"/>
                  <a:pt x="1053" y="12604"/>
                  <a:pt x="1044" y="12535"/>
                </a:cubicBezTo>
                <a:cubicBezTo>
                  <a:pt x="1382" y="12164"/>
                  <a:pt x="1722" y="11852"/>
                  <a:pt x="2017" y="11573"/>
                </a:cubicBezTo>
                <a:cubicBezTo>
                  <a:pt x="2317" y="11293"/>
                  <a:pt x="2582" y="11043"/>
                  <a:pt x="2796" y="10843"/>
                </a:cubicBezTo>
                <a:cubicBezTo>
                  <a:pt x="3010" y="10633"/>
                  <a:pt x="3172" y="10471"/>
                  <a:pt x="3279" y="10352"/>
                </a:cubicBezTo>
                <a:cubicBezTo>
                  <a:pt x="3336" y="10285"/>
                  <a:pt x="3376" y="10237"/>
                  <a:pt x="3400" y="10209"/>
                </a:cubicBezTo>
                <a:lnTo>
                  <a:pt x="3400" y="10209"/>
                </a:lnTo>
                <a:cubicBezTo>
                  <a:pt x="3375" y="10238"/>
                  <a:pt x="3330" y="10284"/>
                  <a:pt x="3262" y="10343"/>
                </a:cubicBezTo>
                <a:cubicBezTo>
                  <a:pt x="3151" y="10445"/>
                  <a:pt x="2982" y="10583"/>
                  <a:pt x="2751" y="10769"/>
                </a:cubicBezTo>
                <a:lnTo>
                  <a:pt x="1913" y="11433"/>
                </a:lnTo>
                <a:cubicBezTo>
                  <a:pt x="1639" y="11654"/>
                  <a:pt x="1332" y="11909"/>
                  <a:pt x="1017" y="12197"/>
                </a:cubicBezTo>
                <a:cubicBezTo>
                  <a:pt x="986" y="11831"/>
                  <a:pt x="972" y="11450"/>
                  <a:pt x="974" y="11066"/>
                </a:cubicBezTo>
                <a:cubicBezTo>
                  <a:pt x="974" y="11019"/>
                  <a:pt x="977" y="10976"/>
                  <a:pt x="977" y="10938"/>
                </a:cubicBezTo>
                <a:lnTo>
                  <a:pt x="6941" y="4695"/>
                </a:lnTo>
                <a:close/>
                <a:moveTo>
                  <a:pt x="30997" y="11990"/>
                </a:moveTo>
                <a:lnTo>
                  <a:pt x="30997" y="11990"/>
                </a:lnTo>
                <a:cubicBezTo>
                  <a:pt x="30995" y="12245"/>
                  <a:pt x="30981" y="12552"/>
                  <a:pt x="30973" y="12626"/>
                </a:cubicBezTo>
                <a:cubicBezTo>
                  <a:pt x="30481" y="12690"/>
                  <a:pt x="29842" y="12762"/>
                  <a:pt x="29143" y="12840"/>
                </a:cubicBezTo>
                <a:cubicBezTo>
                  <a:pt x="29164" y="12621"/>
                  <a:pt x="29183" y="12412"/>
                  <a:pt x="29202" y="12197"/>
                </a:cubicBezTo>
                <a:cubicBezTo>
                  <a:pt x="29290" y="12188"/>
                  <a:pt x="29369" y="12178"/>
                  <a:pt x="29459" y="12169"/>
                </a:cubicBezTo>
                <a:cubicBezTo>
                  <a:pt x="29731" y="12145"/>
                  <a:pt x="30016" y="12114"/>
                  <a:pt x="30302" y="12083"/>
                </a:cubicBezTo>
                <a:cubicBezTo>
                  <a:pt x="30528" y="12059"/>
                  <a:pt x="30757" y="12031"/>
                  <a:pt x="30997" y="11990"/>
                </a:cubicBezTo>
                <a:close/>
                <a:moveTo>
                  <a:pt x="12581" y="12040"/>
                </a:moveTo>
                <a:cubicBezTo>
                  <a:pt x="12867" y="12059"/>
                  <a:pt x="13155" y="12078"/>
                  <a:pt x="13453" y="12095"/>
                </a:cubicBezTo>
                <a:cubicBezTo>
                  <a:pt x="13438" y="12366"/>
                  <a:pt x="13415" y="12628"/>
                  <a:pt x="13388" y="12897"/>
                </a:cubicBezTo>
                <a:cubicBezTo>
                  <a:pt x="13129" y="12864"/>
                  <a:pt x="12834" y="12831"/>
                  <a:pt x="12522" y="12802"/>
                </a:cubicBezTo>
                <a:cubicBezTo>
                  <a:pt x="12548" y="12547"/>
                  <a:pt x="12565" y="12290"/>
                  <a:pt x="12581" y="12040"/>
                </a:cubicBezTo>
                <a:close/>
                <a:moveTo>
                  <a:pt x="28421" y="12271"/>
                </a:moveTo>
                <a:lnTo>
                  <a:pt x="28421" y="12271"/>
                </a:lnTo>
                <a:cubicBezTo>
                  <a:pt x="28402" y="12488"/>
                  <a:pt x="28378" y="12700"/>
                  <a:pt x="28345" y="12921"/>
                </a:cubicBezTo>
                <a:cubicBezTo>
                  <a:pt x="28095" y="12940"/>
                  <a:pt x="27852" y="12962"/>
                  <a:pt x="27595" y="12988"/>
                </a:cubicBezTo>
                <a:cubicBezTo>
                  <a:pt x="27624" y="12773"/>
                  <a:pt x="27640" y="12547"/>
                  <a:pt x="27664" y="12331"/>
                </a:cubicBezTo>
                <a:cubicBezTo>
                  <a:pt x="27754" y="12321"/>
                  <a:pt x="27833" y="12316"/>
                  <a:pt x="27928" y="12314"/>
                </a:cubicBezTo>
                <a:cubicBezTo>
                  <a:pt x="28088" y="12295"/>
                  <a:pt x="28247" y="12281"/>
                  <a:pt x="28421" y="12271"/>
                </a:cubicBezTo>
                <a:close/>
                <a:moveTo>
                  <a:pt x="9196" y="12635"/>
                </a:moveTo>
                <a:cubicBezTo>
                  <a:pt x="9653" y="12697"/>
                  <a:pt x="10088" y="12745"/>
                  <a:pt x="10500" y="12785"/>
                </a:cubicBezTo>
                <a:cubicBezTo>
                  <a:pt x="10934" y="12821"/>
                  <a:pt x="11346" y="12862"/>
                  <a:pt x="11726" y="12890"/>
                </a:cubicBezTo>
                <a:cubicBezTo>
                  <a:pt x="11715" y="12973"/>
                  <a:pt x="11710" y="13066"/>
                  <a:pt x="11698" y="13142"/>
                </a:cubicBezTo>
                <a:cubicBezTo>
                  <a:pt x="10769" y="13057"/>
                  <a:pt x="9917" y="12935"/>
                  <a:pt x="9186" y="12783"/>
                </a:cubicBezTo>
                <a:cubicBezTo>
                  <a:pt x="9188" y="12742"/>
                  <a:pt x="9191" y="12690"/>
                  <a:pt x="9196" y="12635"/>
                </a:cubicBezTo>
                <a:close/>
                <a:moveTo>
                  <a:pt x="12505" y="12942"/>
                </a:moveTo>
                <a:cubicBezTo>
                  <a:pt x="12819" y="12969"/>
                  <a:pt x="13112" y="12985"/>
                  <a:pt x="13376" y="13002"/>
                </a:cubicBezTo>
                <a:cubicBezTo>
                  <a:pt x="13367" y="13090"/>
                  <a:pt x="13357" y="13188"/>
                  <a:pt x="13345" y="13273"/>
                </a:cubicBezTo>
                <a:cubicBezTo>
                  <a:pt x="13055" y="13257"/>
                  <a:pt x="12762" y="13242"/>
                  <a:pt x="12474" y="13221"/>
                </a:cubicBezTo>
                <a:cubicBezTo>
                  <a:pt x="12486" y="13128"/>
                  <a:pt x="12495" y="13040"/>
                  <a:pt x="12505" y="12942"/>
                </a:cubicBezTo>
                <a:close/>
                <a:moveTo>
                  <a:pt x="26904" y="12023"/>
                </a:moveTo>
                <a:lnTo>
                  <a:pt x="26904" y="12023"/>
                </a:lnTo>
                <a:cubicBezTo>
                  <a:pt x="26900" y="12102"/>
                  <a:pt x="26890" y="12173"/>
                  <a:pt x="26881" y="12250"/>
                </a:cubicBezTo>
                <a:cubicBezTo>
                  <a:pt x="26371" y="12309"/>
                  <a:pt x="25912" y="12352"/>
                  <a:pt x="25502" y="12390"/>
                </a:cubicBezTo>
                <a:cubicBezTo>
                  <a:pt x="24152" y="12531"/>
                  <a:pt x="23405" y="12590"/>
                  <a:pt x="23405" y="12590"/>
                </a:cubicBezTo>
                <a:cubicBezTo>
                  <a:pt x="23412" y="12590"/>
                  <a:pt x="24143" y="12564"/>
                  <a:pt x="25481" y="12485"/>
                </a:cubicBezTo>
                <a:cubicBezTo>
                  <a:pt x="25888" y="12462"/>
                  <a:pt x="26355" y="12426"/>
                  <a:pt x="26876" y="12390"/>
                </a:cubicBezTo>
                <a:lnTo>
                  <a:pt x="26876" y="12390"/>
                </a:lnTo>
                <a:cubicBezTo>
                  <a:pt x="26857" y="12616"/>
                  <a:pt x="26831" y="12838"/>
                  <a:pt x="26797" y="13054"/>
                </a:cubicBezTo>
                <a:cubicBezTo>
                  <a:pt x="26143" y="13114"/>
                  <a:pt x="25514" y="13154"/>
                  <a:pt x="24962" y="13197"/>
                </a:cubicBezTo>
                <a:cubicBezTo>
                  <a:pt x="24859" y="13206"/>
                  <a:pt x="21657" y="13397"/>
                  <a:pt x="17964" y="13397"/>
                </a:cubicBezTo>
                <a:cubicBezTo>
                  <a:pt x="16710" y="13397"/>
                  <a:pt x="15399" y="13375"/>
                  <a:pt x="14134" y="13316"/>
                </a:cubicBezTo>
                <a:cubicBezTo>
                  <a:pt x="14145" y="13233"/>
                  <a:pt x="14153" y="13135"/>
                  <a:pt x="14162" y="13047"/>
                </a:cubicBezTo>
                <a:cubicBezTo>
                  <a:pt x="14910" y="13084"/>
                  <a:pt x="15389" y="13091"/>
                  <a:pt x="15542" y="13091"/>
                </a:cubicBezTo>
                <a:cubicBezTo>
                  <a:pt x="15577" y="13091"/>
                  <a:pt x="15595" y="13091"/>
                  <a:pt x="15595" y="13090"/>
                </a:cubicBezTo>
                <a:lnTo>
                  <a:pt x="15595" y="13090"/>
                </a:lnTo>
                <a:cubicBezTo>
                  <a:pt x="15595" y="13090"/>
                  <a:pt x="15595" y="13090"/>
                  <a:pt x="15594" y="13090"/>
                </a:cubicBezTo>
                <a:cubicBezTo>
                  <a:pt x="15562" y="13090"/>
                  <a:pt x="15060" y="13056"/>
                  <a:pt x="14169" y="12971"/>
                </a:cubicBezTo>
                <a:cubicBezTo>
                  <a:pt x="14198" y="12700"/>
                  <a:pt x="14214" y="12421"/>
                  <a:pt x="14229" y="12138"/>
                </a:cubicBezTo>
                <a:cubicBezTo>
                  <a:pt x="16024" y="12244"/>
                  <a:pt x="18026" y="12326"/>
                  <a:pt x="19755" y="12326"/>
                </a:cubicBezTo>
                <a:cubicBezTo>
                  <a:pt x="19804" y="12326"/>
                  <a:pt x="19852" y="12326"/>
                  <a:pt x="19900" y="12326"/>
                </a:cubicBezTo>
                <a:lnTo>
                  <a:pt x="20559" y="12354"/>
                </a:lnTo>
                <a:cubicBezTo>
                  <a:pt x="21490" y="12354"/>
                  <a:pt x="24212" y="12262"/>
                  <a:pt x="24212" y="12262"/>
                </a:cubicBezTo>
                <a:cubicBezTo>
                  <a:pt x="24214" y="12262"/>
                  <a:pt x="25471" y="12152"/>
                  <a:pt x="26904" y="12023"/>
                </a:cubicBezTo>
                <a:close/>
                <a:moveTo>
                  <a:pt x="5310" y="13950"/>
                </a:moveTo>
                <a:cubicBezTo>
                  <a:pt x="5310" y="13950"/>
                  <a:pt x="5310" y="13950"/>
                  <a:pt x="5310" y="13950"/>
                </a:cubicBezTo>
                <a:lnTo>
                  <a:pt x="5310" y="13950"/>
                </a:lnTo>
                <a:cubicBezTo>
                  <a:pt x="5310" y="13950"/>
                  <a:pt x="5310" y="13950"/>
                  <a:pt x="5310" y="13950"/>
                </a:cubicBezTo>
                <a:cubicBezTo>
                  <a:pt x="5310" y="13950"/>
                  <a:pt x="5310" y="13950"/>
                  <a:pt x="5310" y="13950"/>
                </a:cubicBezTo>
                <a:cubicBezTo>
                  <a:pt x="5310" y="13950"/>
                  <a:pt x="5310" y="13950"/>
                  <a:pt x="5310" y="13950"/>
                </a:cubicBezTo>
                <a:close/>
                <a:moveTo>
                  <a:pt x="6393" y="14214"/>
                </a:moveTo>
                <a:cubicBezTo>
                  <a:pt x="6393" y="14214"/>
                  <a:pt x="6393" y="14214"/>
                  <a:pt x="6393" y="14214"/>
                </a:cubicBezTo>
                <a:cubicBezTo>
                  <a:pt x="6393" y="14214"/>
                  <a:pt x="6393" y="14214"/>
                  <a:pt x="6393" y="14214"/>
                </a:cubicBezTo>
                <a:close/>
                <a:moveTo>
                  <a:pt x="30721" y="14019"/>
                </a:moveTo>
                <a:lnTo>
                  <a:pt x="30721" y="14019"/>
                </a:lnTo>
                <a:cubicBezTo>
                  <a:pt x="30712" y="14042"/>
                  <a:pt x="30702" y="14078"/>
                  <a:pt x="30700" y="14102"/>
                </a:cubicBezTo>
                <a:cubicBezTo>
                  <a:pt x="30295" y="14202"/>
                  <a:pt x="29902" y="14285"/>
                  <a:pt x="29523" y="14364"/>
                </a:cubicBezTo>
                <a:cubicBezTo>
                  <a:pt x="29302" y="14409"/>
                  <a:pt x="29088" y="14447"/>
                  <a:pt x="28873" y="14485"/>
                </a:cubicBezTo>
                <a:cubicBezTo>
                  <a:pt x="28888" y="14426"/>
                  <a:pt x="28902" y="14364"/>
                  <a:pt x="28914" y="14302"/>
                </a:cubicBezTo>
                <a:cubicBezTo>
                  <a:pt x="29688" y="14183"/>
                  <a:pt x="30350" y="14071"/>
                  <a:pt x="30721" y="14019"/>
                </a:cubicBezTo>
                <a:close/>
                <a:moveTo>
                  <a:pt x="7917" y="6816"/>
                </a:moveTo>
                <a:cubicBezTo>
                  <a:pt x="7948" y="6905"/>
                  <a:pt x="7974" y="6986"/>
                  <a:pt x="8000" y="7078"/>
                </a:cubicBezTo>
                <a:lnTo>
                  <a:pt x="7965" y="7043"/>
                </a:lnTo>
                <a:cubicBezTo>
                  <a:pt x="6267" y="8659"/>
                  <a:pt x="5220" y="9688"/>
                  <a:pt x="5220" y="9688"/>
                </a:cubicBezTo>
                <a:cubicBezTo>
                  <a:pt x="5220" y="9688"/>
                  <a:pt x="5220" y="9688"/>
                  <a:pt x="5220" y="9688"/>
                </a:cubicBezTo>
                <a:cubicBezTo>
                  <a:pt x="5225" y="9688"/>
                  <a:pt x="6310" y="8824"/>
                  <a:pt x="8065" y="7295"/>
                </a:cubicBezTo>
                <a:cubicBezTo>
                  <a:pt x="8089" y="7378"/>
                  <a:pt x="8112" y="7459"/>
                  <a:pt x="8131" y="7536"/>
                </a:cubicBezTo>
                <a:lnTo>
                  <a:pt x="8112" y="7557"/>
                </a:lnTo>
                <a:cubicBezTo>
                  <a:pt x="7727" y="7938"/>
                  <a:pt x="7398" y="8255"/>
                  <a:pt x="7179" y="8476"/>
                </a:cubicBezTo>
                <a:cubicBezTo>
                  <a:pt x="6962" y="8700"/>
                  <a:pt x="6853" y="8828"/>
                  <a:pt x="6853" y="8828"/>
                </a:cubicBezTo>
                <a:cubicBezTo>
                  <a:pt x="6853" y="8828"/>
                  <a:pt x="6984" y="8724"/>
                  <a:pt x="7234" y="8540"/>
                </a:cubicBezTo>
                <a:cubicBezTo>
                  <a:pt x="7460" y="8369"/>
                  <a:pt x="7796" y="8138"/>
                  <a:pt x="8200" y="7816"/>
                </a:cubicBezTo>
                <a:cubicBezTo>
                  <a:pt x="8303" y="8233"/>
                  <a:pt x="8386" y="8664"/>
                  <a:pt x="8446" y="9112"/>
                </a:cubicBezTo>
                <a:lnTo>
                  <a:pt x="1477" y="14861"/>
                </a:lnTo>
                <a:cubicBezTo>
                  <a:pt x="1465" y="14826"/>
                  <a:pt x="1460" y="14795"/>
                  <a:pt x="1451" y="14757"/>
                </a:cubicBezTo>
                <a:cubicBezTo>
                  <a:pt x="1734" y="14459"/>
                  <a:pt x="2017" y="14178"/>
                  <a:pt x="2293" y="13940"/>
                </a:cubicBezTo>
                <a:cubicBezTo>
                  <a:pt x="2639" y="13659"/>
                  <a:pt x="2953" y="13378"/>
                  <a:pt x="3255" y="13116"/>
                </a:cubicBezTo>
                <a:cubicBezTo>
                  <a:pt x="3853" y="12604"/>
                  <a:pt x="4362" y="12154"/>
                  <a:pt x="4781" y="11778"/>
                </a:cubicBezTo>
                <a:cubicBezTo>
                  <a:pt x="5585" y="11070"/>
                  <a:pt x="6035" y="10645"/>
                  <a:pt x="6065" y="10613"/>
                </a:cubicBezTo>
                <a:lnTo>
                  <a:pt x="6065" y="10613"/>
                </a:lnTo>
                <a:cubicBezTo>
                  <a:pt x="6034" y="10643"/>
                  <a:pt x="5571" y="11023"/>
                  <a:pt x="4739" y="11697"/>
                </a:cubicBezTo>
                <a:lnTo>
                  <a:pt x="3165" y="12971"/>
                </a:lnTo>
                <a:cubicBezTo>
                  <a:pt x="2855" y="13221"/>
                  <a:pt x="2524" y="13485"/>
                  <a:pt x="2165" y="13761"/>
                </a:cubicBezTo>
                <a:cubicBezTo>
                  <a:pt x="1982" y="13904"/>
                  <a:pt x="1815" y="14059"/>
                  <a:pt x="1636" y="14223"/>
                </a:cubicBezTo>
                <a:cubicBezTo>
                  <a:pt x="1546" y="14307"/>
                  <a:pt x="1458" y="14392"/>
                  <a:pt x="1367" y="14476"/>
                </a:cubicBezTo>
                <a:cubicBezTo>
                  <a:pt x="1341" y="14376"/>
                  <a:pt x="1320" y="14269"/>
                  <a:pt x="1294" y="14152"/>
                </a:cubicBezTo>
                <a:cubicBezTo>
                  <a:pt x="1570" y="13916"/>
                  <a:pt x="1803" y="13688"/>
                  <a:pt x="2017" y="13483"/>
                </a:cubicBezTo>
                <a:lnTo>
                  <a:pt x="2615" y="12904"/>
                </a:lnTo>
                <a:cubicBezTo>
                  <a:pt x="2948" y="12581"/>
                  <a:pt x="3129" y="12409"/>
                  <a:pt x="3129" y="12409"/>
                </a:cubicBezTo>
                <a:cubicBezTo>
                  <a:pt x="3129" y="12409"/>
                  <a:pt x="3129" y="12409"/>
                  <a:pt x="3129" y="12409"/>
                </a:cubicBezTo>
                <a:cubicBezTo>
                  <a:pt x="3122" y="12409"/>
                  <a:pt x="2919" y="12550"/>
                  <a:pt x="2565" y="12828"/>
                </a:cubicBezTo>
                <a:cubicBezTo>
                  <a:pt x="2382" y="12964"/>
                  <a:pt x="2163" y="13138"/>
                  <a:pt x="1905" y="13352"/>
                </a:cubicBezTo>
                <a:cubicBezTo>
                  <a:pt x="1703" y="13509"/>
                  <a:pt x="1477" y="13695"/>
                  <a:pt x="1234" y="13885"/>
                </a:cubicBezTo>
                <a:cubicBezTo>
                  <a:pt x="1186" y="13635"/>
                  <a:pt x="1141" y="13385"/>
                  <a:pt x="1105" y="13123"/>
                </a:cubicBezTo>
                <a:lnTo>
                  <a:pt x="7917" y="6816"/>
                </a:lnTo>
                <a:close/>
                <a:moveTo>
                  <a:pt x="28083" y="14438"/>
                </a:moveTo>
                <a:cubicBezTo>
                  <a:pt x="28076" y="14500"/>
                  <a:pt x="28057" y="14569"/>
                  <a:pt x="28043" y="14640"/>
                </a:cubicBezTo>
                <a:cubicBezTo>
                  <a:pt x="27778" y="14688"/>
                  <a:pt x="27535" y="14731"/>
                  <a:pt x="27302" y="14769"/>
                </a:cubicBezTo>
                <a:cubicBezTo>
                  <a:pt x="27297" y="14804"/>
                  <a:pt x="27283" y="14828"/>
                  <a:pt x="27271" y="14861"/>
                </a:cubicBezTo>
                <a:cubicBezTo>
                  <a:pt x="27297" y="14759"/>
                  <a:pt x="27314" y="14652"/>
                  <a:pt x="27338" y="14550"/>
                </a:cubicBezTo>
                <a:cubicBezTo>
                  <a:pt x="27590" y="14511"/>
                  <a:pt x="27843" y="14476"/>
                  <a:pt x="28083" y="14438"/>
                </a:cubicBezTo>
                <a:close/>
                <a:moveTo>
                  <a:pt x="30631" y="14376"/>
                </a:moveTo>
                <a:lnTo>
                  <a:pt x="30631" y="14376"/>
                </a:lnTo>
                <a:cubicBezTo>
                  <a:pt x="30626" y="14445"/>
                  <a:pt x="30607" y="14507"/>
                  <a:pt x="30590" y="14569"/>
                </a:cubicBezTo>
                <a:cubicBezTo>
                  <a:pt x="30188" y="14659"/>
                  <a:pt x="29531" y="14807"/>
                  <a:pt x="28766" y="14980"/>
                </a:cubicBezTo>
                <a:cubicBezTo>
                  <a:pt x="28783" y="14885"/>
                  <a:pt x="28804" y="14790"/>
                  <a:pt x="28831" y="14697"/>
                </a:cubicBezTo>
                <a:cubicBezTo>
                  <a:pt x="29059" y="14661"/>
                  <a:pt x="29297" y="14619"/>
                  <a:pt x="29547" y="14578"/>
                </a:cubicBezTo>
                <a:cubicBezTo>
                  <a:pt x="29892" y="14519"/>
                  <a:pt x="30259" y="14461"/>
                  <a:pt x="30631" y="14376"/>
                </a:cubicBezTo>
                <a:close/>
                <a:moveTo>
                  <a:pt x="28007" y="14814"/>
                </a:moveTo>
                <a:lnTo>
                  <a:pt x="28007" y="14814"/>
                </a:lnTo>
                <a:cubicBezTo>
                  <a:pt x="27976" y="14933"/>
                  <a:pt x="27940" y="15045"/>
                  <a:pt x="27921" y="15161"/>
                </a:cubicBezTo>
                <a:cubicBezTo>
                  <a:pt x="27671" y="15214"/>
                  <a:pt x="27416" y="15271"/>
                  <a:pt x="27159" y="15321"/>
                </a:cubicBezTo>
                <a:cubicBezTo>
                  <a:pt x="27197" y="15185"/>
                  <a:pt x="27228" y="15052"/>
                  <a:pt x="27259" y="14914"/>
                </a:cubicBezTo>
                <a:cubicBezTo>
                  <a:pt x="27488" y="14885"/>
                  <a:pt x="27743" y="14850"/>
                  <a:pt x="28007" y="14814"/>
                </a:cubicBezTo>
                <a:close/>
                <a:moveTo>
                  <a:pt x="8734" y="15161"/>
                </a:moveTo>
                <a:cubicBezTo>
                  <a:pt x="9581" y="15242"/>
                  <a:pt x="10436" y="15309"/>
                  <a:pt x="11286" y="15357"/>
                </a:cubicBezTo>
                <a:cubicBezTo>
                  <a:pt x="11243" y="15516"/>
                  <a:pt x="11203" y="15659"/>
                  <a:pt x="11162" y="15814"/>
                </a:cubicBezTo>
                <a:cubicBezTo>
                  <a:pt x="10819" y="15778"/>
                  <a:pt x="10469" y="15735"/>
                  <a:pt x="10096" y="15695"/>
                </a:cubicBezTo>
                <a:cubicBezTo>
                  <a:pt x="9636" y="15628"/>
                  <a:pt x="9148" y="15557"/>
                  <a:pt x="8650" y="15445"/>
                </a:cubicBezTo>
                <a:cubicBezTo>
                  <a:pt x="8679" y="15352"/>
                  <a:pt x="8708" y="15254"/>
                  <a:pt x="8734" y="15161"/>
                </a:cubicBezTo>
                <a:close/>
                <a:moveTo>
                  <a:pt x="12072" y="15402"/>
                </a:moveTo>
                <a:cubicBezTo>
                  <a:pt x="12376" y="15421"/>
                  <a:pt x="12679" y="15433"/>
                  <a:pt x="12986" y="15440"/>
                </a:cubicBezTo>
                <a:cubicBezTo>
                  <a:pt x="12950" y="15611"/>
                  <a:pt x="12903" y="15773"/>
                  <a:pt x="12862" y="15945"/>
                </a:cubicBezTo>
                <a:cubicBezTo>
                  <a:pt x="12576" y="15928"/>
                  <a:pt x="12274" y="15904"/>
                  <a:pt x="11946" y="15878"/>
                </a:cubicBezTo>
                <a:cubicBezTo>
                  <a:pt x="11988" y="15721"/>
                  <a:pt x="12031" y="15569"/>
                  <a:pt x="12072" y="15402"/>
                </a:cubicBezTo>
                <a:close/>
                <a:moveTo>
                  <a:pt x="8567" y="15697"/>
                </a:moveTo>
                <a:cubicBezTo>
                  <a:pt x="9081" y="15797"/>
                  <a:pt x="9581" y="15861"/>
                  <a:pt x="10053" y="15904"/>
                </a:cubicBezTo>
                <a:cubicBezTo>
                  <a:pt x="10415" y="15945"/>
                  <a:pt x="10762" y="15971"/>
                  <a:pt x="11098" y="15988"/>
                </a:cubicBezTo>
                <a:cubicBezTo>
                  <a:pt x="11088" y="16045"/>
                  <a:pt x="11067" y="16104"/>
                  <a:pt x="11046" y="16161"/>
                </a:cubicBezTo>
                <a:cubicBezTo>
                  <a:pt x="10191" y="16066"/>
                  <a:pt x="9353" y="15938"/>
                  <a:pt x="8541" y="15771"/>
                </a:cubicBezTo>
                <a:cubicBezTo>
                  <a:pt x="8553" y="15750"/>
                  <a:pt x="8558" y="15719"/>
                  <a:pt x="8567" y="15697"/>
                </a:cubicBezTo>
                <a:close/>
                <a:moveTo>
                  <a:pt x="11898" y="16033"/>
                </a:moveTo>
                <a:cubicBezTo>
                  <a:pt x="12222" y="16047"/>
                  <a:pt x="12531" y="16059"/>
                  <a:pt x="12819" y="16066"/>
                </a:cubicBezTo>
                <a:cubicBezTo>
                  <a:pt x="12803" y="16150"/>
                  <a:pt x="12779" y="16235"/>
                  <a:pt x="12750" y="16309"/>
                </a:cubicBezTo>
                <a:cubicBezTo>
                  <a:pt x="12445" y="16290"/>
                  <a:pt x="12143" y="16269"/>
                  <a:pt x="11838" y="16245"/>
                </a:cubicBezTo>
                <a:cubicBezTo>
                  <a:pt x="11857" y="16176"/>
                  <a:pt x="11876" y="16104"/>
                  <a:pt x="11898" y="16033"/>
                </a:cubicBezTo>
                <a:close/>
                <a:moveTo>
                  <a:pt x="26507" y="14676"/>
                </a:moveTo>
                <a:lnTo>
                  <a:pt x="26507" y="14676"/>
                </a:lnTo>
                <a:cubicBezTo>
                  <a:pt x="26485" y="14759"/>
                  <a:pt x="26464" y="14838"/>
                  <a:pt x="26450" y="14914"/>
                </a:cubicBezTo>
                <a:cubicBezTo>
                  <a:pt x="26440" y="14916"/>
                  <a:pt x="26431" y="14916"/>
                  <a:pt x="26424" y="14916"/>
                </a:cubicBezTo>
                <a:cubicBezTo>
                  <a:pt x="25371" y="15090"/>
                  <a:pt x="24783" y="15171"/>
                  <a:pt x="24783" y="15171"/>
                </a:cubicBezTo>
                <a:cubicBezTo>
                  <a:pt x="24783" y="15171"/>
                  <a:pt x="25364" y="15140"/>
                  <a:pt x="26414" y="15016"/>
                </a:cubicBezTo>
                <a:lnTo>
                  <a:pt x="26428" y="15016"/>
                </a:lnTo>
                <a:cubicBezTo>
                  <a:pt x="26393" y="15178"/>
                  <a:pt x="26345" y="15340"/>
                  <a:pt x="26307" y="15497"/>
                </a:cubicBezTo>
                <a:cubicBezTo>
                  <a:pt x="25593" y="15638"/>
                  <a:pt x="24900" y="15773"/>
                  <a:pt x="24328" y="15866"/>
                </a:cubicBezTo>
                <a:lnTo>
                  <a:pt x="24324" y="15866"/>
                </a:lnTo>
                <a:cubicBezTo>
                  <a:pt x="21610" y="16167"/>
                  <a:pt x="18659" y="16405"/>
                  <a:pt x="15746" y="16405"/>
                </a:cubicBezTo>
                <a:cubicBezTo>
                  <a:pt x="15012" y="16405"/>
                  <a:pt x="14280" y="16390"/>
                  <a:pt x="13555" y="16357"/>
                </a:cubicBezTo>
                <a:cubicBezTo>
                  <a:pt x="13572" y="16273"/>
                  <a:pt x="13598" y="16178"/>
                  <a:pt x="13626" y="16090"/>
                </a:cubicBezTo>
                <a:cubicBezTo>
                  <a:pt x="13639" y="16090"/>
                  <a:pt x="13658" y="16091"/>
                  <a:pt x="13676" y="16091"/>
                </a:cubicBezTo>
                <a:cubicBezTo>
                  <a:pt x="13685" y="16091"/>
                  <a:pt x="13693" y="16091"/>
                  <a:pt x="13700" y="16090"/>
                </a:cubicBezTo>
                <a:cubicBezTo>
                  <a:pt x="13886" y="16092"/>
                  <a:pt x="14059" y="16093"/>
                  <a:pt x="14220" y="16093"/>
                </a:cubicBezTo>
                <a:cubicBezTo>
                  <a:pt x="15132" y="16093"/>
                  <a:pt x="15638" y="16068"/>
                  <a:pt x="15633" y="16064"/>
                </a:cubicBezTo>
                <a:lnTo>
                  <a:pt x="15633" y="16064"/>
                </a:lnTo>
                <a:cubicBezTo>
                  <a:pt x="15633" y="16065"/>
                  <a:pt x="15610" y="16065"/>
                  <a:pt x="15565" y="16065"/>
                </a:cubicBezTo>
                <a:cubicBezTo>
                  <a:pt x="15366" y="16065"/>
                  <a:pt x="14735" y="16053"/>
                  <a:pt x="13736" y="15995"/>
                </a:cubicBezTo>
                <a:cubicBezTo>
                  <a:pt x="13703" y="15992"/>
                  <a:pt x="13676" y="15992"/>
                  <a:pt x="13643" y="15988"/>
                </a:cubicBezTo>
                <a:cubicBezTo>
                  <a:pt x="13691" y="15819"/>
                  <a:pt x="13734" y="15642"/>
                  <a:pt x="13776" y="15464"/>
                </a:cubicBezTo>
                <a:cubicBezTo>
                  <a:pt x="14485" y="15484"/>
                  <a:pt x="15193" y="15494"/>
                  <a:pt x="15901" y="15494"/>
                </a:cubicBezTo>
                <a:cubicBezTo>
                  <a:pt x="18365" y="15494"/>
                  <a:pt x="20825" y="15370"/>
                  <a:pt x="23281" y="15111"/>
                </a:cubicBezTo>
                <a:cubicBezTo>
                  <a:pt x="23486" y="15092"/>
                  <a:pt x="23681" y="15071"/>
                  <a:pt x="23888" y="15052"/>
                </a:cubicBezTo>
                <a:cubicBezTo>
                  <a:pt x="24388" y="14995"/>
                  <a:pt x="25400" y="14852"/>
                  <a:pt x="26507" y="14676"/>
                </a:cubicBezTo>
                <a:close/>
                <a:moveTo>
                  <a:pt x="4901" y="17042"/>
                </a:moveTo>
                <a:lnTo>
                  <a:pt x="4901" y="17042"/>
                </a:lnTo>
                <a:cubicBezTo>
                  <a:pt x="4901" y="17042"/>
                  <a:pt x="4901" y="17042"/>
                  <a:pt x="4901" y="17042"/>
                </a:cubicBezTo>
                <a:lnTo>
                  <a:pt x="4901" y="17042"/>
                </a:lnTo>
                <a:cubicBezTo>
                  <a:pt x="4901" y="17042"/>
                  <a:pt x="4901" y="17042"/>
                  <a:pt x="4901" y="17042"/>
                </a:cubicBezTo>
                <a:close/>
                <a:moveTo>
                  <a:pt x="4901" y="17042"/>
                </a:moveTo>
                <a:cubicBezTo>
                  <a:pt x="4901" y="17042"/>
                  <a:pt x="4900" y="17043"/>
                  <a:pt x="4900" y="17043"/>
                </a:cubicBezTo>
                <a:lnTo>
                  <a:pt x="4900" y="17043"/>
                </a:lnTo>
                <a:cubicBezTo>
                  <a:pt x="4900" y="17043"/>
                  <a:pt x="4901" y="17043"/>
                  <a:pt x="4901" y="17042"/>
                </a:cubicBezTo>
                <a:close/>
                <a:moveTo>
                  <a:pt x="8496" y="9450"/>
                </a:moveTo>
                <a:cubicBezTo>
                  <a:pt x="8503" y="9495"/>
                  <a:pt x="8500" y="9543"/>
                  <a:pt x="8508" y="9590"/>
                </a:cubicBezTo>
                <a:cubicBezTo>
                  <a:pt x="8084" y="10004"/>
                  <a:pt x="7681" y="10369"/>
                  <a:pt x="7331" y="10690"/>
                </a:cubicBezTo>
                <a:cubicBezTo>
                  <a:pt x="6979" y="11012"/>
                  <a:pt x="6677" y="11293"/>
                  <a:pt x="6429" y="11528"/>
                </a:cubicBezTo>
                <a:cubicBezTo>
                  <a:pt x="5936" y="11995"/>
                  <a:pt x="5670" y="12266"/>
                  <a:pt x="5670" y="12266"/>
                </a:cubicBezTo>
                <a:cubicBezTo>
                  <a:pt x="5670" y="12266"/>
                  <a:pt x="5950" y="12021"/>
                  <a:pt x="6474" y="11602"/>
                </a:cubicBezTo>
                <a:lnTo>
                  <a:pt x="7436" y="10831"/>
                </a:lnTo>
                <a:cubicBezTo>
                  <a:pt x="7767" y="10559"/>
                  <a:pt x="8141" y="10266"/>
                  <a:pt x="8543" y="9914"/>
                </a:cubicBezTo>
                <a:cubicBezTo>
                  <a:pt x="8579" y="10409"/>
                  <a:pt x="8591" y="10900"/>
                  <a:pt x="8569" y="11402"/>
                </a:cubicBezTo>
                <a:lnTo>
                  <a:pt x="2429" y="17078"/>
                </a:lnTo>
                <a:lnTo>
                  <a:pt x="2332" y="16916"/>
                </a:lnTo>
                <a:cubicBezTo>
                  <a:pt x="2353" y="16899"/>
                  <a:pt x="2379" y="16878"/>
                  <a:pt x="2401" y="16852"/>
                </a:cubicBezTo>
                <a:lnTo>
                  <a:pt x="2574" y="16683"/>
                </a:lnTo>
                <a:lnTo>
                  <a:pt x="2908" y="16357"/>
                </a:lnTo>
                <a:lnTo>
                  <a:pt x="3520" y="15759"/>
                </a:lnTo>
                <a:lnTo>
                  <a:pt x="4484" y="14781"/>
                </a:lnTo>
                <a:cubicBezTo>
                  <a:pt x="4999" y="14259"/>
                  <a:pt x="5297" y="13958"/>
                  <a:pt x="5310" y="13950"/>
                </a:cubicBezTo>
                <a:lnTo>
                  <a:pt x="5310" y="13950"/>
                </a:lnTo>
                <a:cubicBezTo>
                  <a:pt x="5297" y="13956"/>
                  <a:pt x="4981" y="14215"/>
                  <a:pt x="4431" y="14702"/>
                </a:cubicBezTo>
                <a:lnTo>
                  <a:pt x="3408" y="15616"/>
                </a:lnTo>
                <a:lnTo>
                  <a:pt x="2765" y="16195"/>
                </a:lnTo>
                <a:lnTo>
                  <a:pt x="2415" y="16499"/>
                </a:lnTo>
                <a:lnTo>
                  <a:pt x="2229" y="16661"/>
                </a:lnTo>
                <a:lnTo>
                  <a:pt x="2201" y="16690"/>
                </a:lnTo>
                <a:cubicBezTo>
                  <a:pt x="1960" y="16235"/>
                  <a:pt x="1746" y="15726"/>
                  <a:pt x="1567" y="15161"/>
                </a:cubicBezTo>
                <a:lnTo>
                  <a:pt x="8496" y="9450"/>
                </a:lnTo>
                <a:close/>
                <a:moveTo>
                  <a:pt x="29826" y="16366"/>
                </a:moveTo>
                <a:lnTo>
                  <a:pt x="29826" y="16366"/>
                </a:lnTo>
                <a:cubicBezTo>
                  <a:pt x="29393" y="16792"/>
                  <a:pt x="28623" y="17099"/>
                  <a:pt x="27969" y="17416"/>
                </a:cubicBezTo>
                <a:cubicBezTo>
                  <a:pt x="28012" y="17321"/>
                  <a:pt x="28054" y="17214"/>
                  <a:pt x="28090" y="17119"/>
                </a:cubicBezTo>
                <a:cubicBezTo>
                  <a:pt x="28785" y="16871"/>
                  <a:pt x="29409" y="16616"/>
                  <a:pt x="29826" y="16366"/>
                </a:cubicBezTo>
                <a:close/>
                <a:moveTo>
                  <a:pt x="27112" y="17452"/>
                </a:moveTo>
                <a:lnTo>
                  <a:pt x="27112" y="17452"/>
                </a:lnTo>
                <a:cubicBezTo>
                  <a:pt x="27054" y="17571"/>
                  <a:pt x="26993" y="17685"/>
                  <a:pt x="26935" y="17797"/>
                </a:cubicBezTo>
                <a:cubicBezTo>
                  <a:pt x="26690" y="17880"/>
                  <a:pt x="26445" y="17964"/>
                  <a:pt x="26195" y="18052"/>
                </a:cubicBezTo>
                <a:cubicBezTo>
                  <a:pt x="26250" y="17928"/>
                  <a:pt x="26305" y="17807"/>
                  <a:pt x="26357" y="17678"/>
                </a:cubicBezTo>
                <a:cubicBezTo>
                  <a:pt x="26607" y="17611"/>
                  <a:pt x="26862" y="17530"/>
                  <a:pt x="27112" y="17452"/>
                </a:cubicBezTo>
                <a:close/>
                <a:moveTo>
                  <a:pt x="8553" y="11812"/>
                </a:moveTo>
                <a:lnTo>
                  <a:pt x="8553" y="11812"/>
                </a:lnTo>
                <a:cubicBezTo>
                  <a:pt x="8546" y="11890"/>
                  <a:pt x="8536" y="11971"/>
                  <a:pt x="8531" y="12047"/>
                </a:cubicBezTo>
                <a:lnTo>
                  <a:pt x="8512" y="12031"/>
                </a:lnTo>
                <a:cubicBezTo>
                  <a:pt x="7230" y="13367"/>
                  <a:pt x="6404" y="14196"/>
                  <a:pt x="6393" y="14214"/>
                </a:cubicBezTo>
                <a:lnTo>
                  <a:pt x="6393" y="14214"/>
                </a:lnTo>
                <a:cubicBezTo>
                  <a:pt x="6406" y="14198"/>
                  <a:pt x="7226" y="13566"/>
                  <a:pt x="8493" y="12402"/>
                </a:cubicBezTo>
                <a:lnTo>
                  <a:pt x="8493" y="12402"/>
                </a:lnTo>
                <a:cubicBezTo>
                  <a:pt x="8481" y="12516"/>
                  <a:pt x="8465" y="12619"/>
                  <a:pt x="8453" y="12723"/>
                </a:cubicBezTo>
                <a:lnTo>
                  <a:pt x="8417" y="12676"/>
                </a:lnTo>
                <a:cubicBezTo>
                  <a:pt x="8279" y="12797"/>
                  <a:pt x="8177" y="12921"/>
                  <a:pt x="8093" y="13031"/>
                </a:cubicBezTo>
                <a:cubicBezTo>
                  <a:pt x="8010" y="13138"/>
                  <a:pt x="7939" y="13226"/>
                  <a:pt x="7879" y="13302"/>
                </a:cubicBezTo>
                <a:cubicBezTo>
                  <a:pt x="7760" y="13447"/>
                  <a:pt x="7677" y="13519"/>
                  <a:pt x="7677" y="13521"/>
                </a:cubicBezTo>
                <a:lnTo>
                  <a:pt x="7677" y="13521"/>
                </a:lnTo>
                <a:cubicBezTo>
                  <a:pt x="7677" y="13519"/>
                  <a:pt x="7779" y="13485"/>
                  <a:pt x="7939" y="13373"/>
                </a:cubicBezTo>
                <a:cubicBezTo>
                  <a:pt x="8017" y="13316"/>
                  <a:pt x="8112" y="13238"/>
                  <a:pt x="8219" y="13154"/>
                </a:cubicBezTo>
                <a:cubicBezTo>
                  <a:pt x="8281" y="13100"/>
                  <a:pt x="8346" y="13042"/>
                  <a:pt x="8415" y="12988"/>
                </a:cubicBezTo>
                <a:lnTo>
                  <a:pt x="8415" y="12988"/>
                </a:lnTo>
                <a:cubicBezTo>
                  <a:pt x="8293" y="13826"/>
                  <a:pt x="8108" y="14628"/>
                  <a:pt x="7862" y="15373"/>
                </a:cubicBezTo>
                <a:lnTo>
                  <a:pt x="3829" y="18495"/>
                </a:lnTo>
                <a:cubicBezTo>
                  <a:pt x="3820" y="18488"/>
                  <a:pt x="3817" y="18488"/>
                  <a:pt x="3808" y="18485"/>
                </a:cubicBezTo>
                <a:cubicBezTo>
                  <a:pt x="4696" y="17707"/>
                  <a:pt x="5434" y="17088"/>
                  <a:pt x="5950" y="16642"/>
                </a:cubicBezTo>
                <a:cubicBezTo>
                  <a:pt x="6510" y="16173"/>
                  <a:pt x="6829" y="15914"/>
                  <a:pt x="6829" y="15914"/>
                </a:cubicBezTo>
                <a:lnTo>
                  <a:pt x="6829" y="15914"/>
                </a:lnTo>
                <a:cubicBezTo>
                  <a:pt x="6827" y="15914"/>
                  <a:pt x="6493" y="16135"/>
                  <a:pt x="5910" y="16566"/>
                </a:cubicBezTo>
                <a:cubicBezTo>
                  <a:pt x="5351" y="16971"/>
                  <a:pt x="4548" y="17566"/>
                  <a:pt x="3582" y="18340"/>
                </a:cubicBezTo>
                <a:cubicBezTo>
                  <a:pt x="3553" y="18314"/>
                  <a:pt x="3517" y="18292"/>
                  <a:pt x="3486" y="18273"/>
                </a:cubicBezTo>
                <a:lnTo>
                  <a:pt x="3496" y="18266"/>
                </a:lnTo>
                <a:lnTo>
                  <a:pt x="3662" y="18121"/>
                </a:lnTo>
                <a:lnTo>
                  <a:pt x="3982" y="17852"/>
                </a:lnTo>
                <a:cubicBezTo>
                  <a:pt x="4177" y="17685"/>
                  <a:pt x="4346" y="17545"/>
                  <a:pt x="4484" y="17423"/>
                </a:cubicBezTo>
                <a:cubicBezTo>
                  <a:pt x="4746" y="17195"/>
                  <a:pt x="4890" y="17055"/>
                  <a:pt x="4900" y="17043"/>
                </a:cubicBezTo>
                <a:lnTo>
                  <a:pt x="4900" y="17043"/>
                </a:lnTo>
                <a:cubicBezTo>
                  <a:pt x="4890" y="17053"/>
                  <a:pt x="4724" y="17162"/>
                  <a:pt x="4434" y="17345"/>
                </a:cubicBezTo>
                <a:lnTo>
                  <a:pt x="3882" y="17714"/>
                </a:lnTo>
                <a:lnTo>
                  <a:pt x="3536" y="17942"/>
                </a:lnTo>
                <a:lnTo>
                  <a:pt x="3351" y="18073"/>
                </a:lnTo>
                <a:lnTo>
                  <a:pt x="3298" y="18109"/>
                </a:lnTo>
                <a:cubicBezTo>
                  <a:pt x="3048" y="17895"/>
                  <a:pt x="2817" y="17628"/>
                  <a:pt x="2601" y="17316"/>
                </a:cubicBezTo>
                <a:lnTo>
                  <a:pt x="8553" y="11812"/>
                </a:lnTo>
                <a:close/>
                <a:moveTo>
                  <a:pt x="7674" y="15880"/>
                </a:moveTo>
                <a:lnTo>
                  <a:pt x="7674" y="15880"/>
                </a:lnTo>
                <a:cubicBezTo>
                  <a:pt x="7631" y="15992"/>
                  <a:pt x="7589" y="16095"/>
                  <a:pt x="7543" y="16200"/>
                </a:cubicBezTo>
                <a:lnTo>
                  <a:pt x="7505" y="16171"/>
                </a:lnTo>
                <a:cubicBezTo>
                  <a:pt x="7391" y="16292"/>
                  <a:pt x="7262" y="16409"/>
                  <a:pt x="7141" y="16514"/>
                </a:cubicBezTo>
                <a:lnTo>
                  <a:pt x="6786" y="16826"/>
                </a:lnTo>
                <a:cubicBezTo>
                  <a:pt x="6567" y="17019"/>
                  <a:pt x="6377" y="17183"/>
                  <a:pt x="6222" y="17316"/>
                </a:cubicBezTo>
                <a:cubicBezTo>
                  <a:pt x="5912" y="17592"/>
                  <a:pt x="5746" y="17752"/>
                  <a:pt x="5746" y="17752"/>
                </a:cubicBezTo>
                <a:lnTo>
                  <a:pt x="6272" y="17399"/>
                </a:lnTo>
                <a:lnTo>
                  <a:pt x="6891" y="16976"/>
                </a:lnTo>
                <a:cubicBezTo>
                  <a:pt x="7012" y="16890"/>
                  <a:pt x="7141" y="16802"/>
                  <a:pt x="7274" y="16697"/>
                </a:cubicBezTo>
                <a:cubicBezTo>
                  <a:pt x="7298" y="16678"/>
                  <a:pt x="7322" y="16659"/>
                  <a:pt x="7350" y="16642"/>
                </a:cubicBezTo>
                <a:lnTo>
                  <a:pt x="7350" y="16642"/>
                </a:lnTo>
                <a:cubicBezTo>
                  <a:pt x="7315" y="16719"/>
                  <a:pt x="7274" y="16795"/>
                  <a:pt x="7236" y="16869"/>
                </a:cubicBezTo>
                <a:cubicBezTo>
                  <a:pt x="7012" y="17302"/>
                  <a:pt x="6774" y="17673"/>
                  <a:pt x="6520" y="17988"/>
                </a:cubicBezTo>
                <a:cubicBezTo>
                  <a:pt x="6493" y="18016"/>
                  <a:pt x="6472" y="18033"/>
                  <a:pt x="6446" y="18057"/>
                </a:cubicBezTo>
                <a:cubicBezTo>
                  <a:pt x="5960" y="18504"/>
                  <a:pt x="5424" y="18754"/>
                  <a:pt x="4855" y="18766"/>
                </a:cubicBezTo>
                <a:cubicBezTo>
                  <a:pt x="5874" y="17897"/>
                  <a:pt x="6481" y="17333"/>
                  <a:pt x="6481" y="17333"/>
                </a:cubicBezTo>
                <a:lnTo>
                  <a:pt x="6481" y="17333"/>
                </a:lnTo>
                <a:cubicBezTo>
                  <a:pt x="6481" y="17333"/>
                  <a:pt x="5724" y="17840"/>
                  <a:pt x="4496" y="18735"/>
                </a:cubicBezTo>
                <a:cubicBezTo>
                  <a:pt x="4367" y="18709"/>
                  <a:pt x="4246" y="18678"/>
                  <a:pt x="4124" y="18628"/>
                </a:cubicBezTo>
                <a:lnTo>
                  <a:pt x="7674" y="15880"/>
                </a:lnTo>
                <a:close/>
                <a:moveTo>
                  <a:pt x="8541" y="18518"/>
                </a:moveTo>
                <a:lnTo>
                  <a:pt x="8541" y="18518"/>
                </a:lnTo>
                <a:cubicBezTo>
                  <a:pt x="8965" y="18599"/>
                  <a:pt x="9391" y="18671"/>
                  <a:pt x="9817" y="18735"/>
                </a:cubicBezTo>
                <a:cubicBezTo>
                  <a:pt x="9793" y="18766"/>
                  <a:pt x="9769" y="18807"/>
                  <a:pt x="9743" y="18838"/>
                </a:cubicBezTo>
                <a:cubicBezTo>
                  <a:pt x="9334" y="18735"/>
                  <a:pt x="8929" y="18635"/>
                  <a:pt x="8541" y="18518"/>
                </a:cubicBezTo>
                <a:close/>
                <a:moveTo>
                  <a:pt x="10677" y="18852"/>
                </a:moveTo>
                <a:cubicBezTo>
                  <a:pt x="10993" y="18899"/>
                  <a:pt x="11319" y="18935"/>
                  <a:pt x="11636" y="18971"/>
                </a:cubicBezTo>
                <a:cubicBezTo>
                  <a:pt x="11596" y="19047"/>
                  <a:pt x="11553" y="19126"/>
                  <a:pt x="11507" y="19187"/>
                </a:cubicBezTo>
                <a:cubicBezTo>
                  <a:pt x="11198" y="19140"/>
                  <a:pt x="10881" y="19083"/>
                  <a:pt x="10577" y="19021"/>
                </a:cubicBezTo>
                <a:cubicBezTo>
                  <a:pt x="10607" y="18961"/>
                  <a:pt x="10641" y="18909"/>
                  <a:pt x="10677" y="18852"/>
                </a:cubicBezTo>
                <a:close/>
                <a:moveTo>
                  <a:pt x="4636" y="2648"/>
                </a:moveTo>
                <a:cubicBezTo>
                  <a:pt x="4661" y="2648"/>
                  <a:pt x="4685" y="2649"/>
                  <a:pt x="4710" y="2650"/>
                </a:cubicBezTo>
                <a:cubicBezTo>
                  <a:pt x="5893" y="2702"/>
                  <a:pt x="7008" y="3745"/>
                  <a:pt x="7843" y="5581"/>
                </a:cubicBezTo>
                <a:cubicBezTo>
                  <a:pt x="8077" y="6093"/>
                  <a:pt x="8274" y="6643"/>
                  <a:pt x="8438" y="7224"/>
                </a:cubicBezTo>
                <a:lnTo>
                  <a:pt x="8291" y="7371"/>
                </a:lnTo>
                <a:cubicBezTo>
                  <a:pt x="7584" y="4833"/>
                  <a:pt x="6191" y="2907"/>
                  <a:pt x="4701" y="2843"/>
                </a:cubicBezTo>
                <a:cubicBezTo>
                  <a:pt x="4671" y="2842"/>
                  <a:pt x="4641" y="2841"/>
                  <a:pt x="4612" y="2841"/>
                </a:cubicBezTo>
                <a:cubicBezTo>
                  <a:pt x="2286" y="2841"/>
                  <a:pt x="665" y="6901"/>
                  <a:pt x="496" y="10723"/>
                </a:cubicBezTo>
                <a:cubicBezTo>
                  <a:pt x="410" y="12678"/>
                  <a:pt x="803" y="14835"/>
                  <a:pt x="1541" y="16509"/>
                </a:cubicBezTo>
                <a:cubicBezTo>
                  <a:pt x="2310" y="18249"/>
                  <a:pt x="3379" y="19280"/>
                  <a:pt x="4462" y="19330"/>
                </a:cubicBezTo>
                <a:cubicBezTo>
                  <a:pt x="4492" y="19332"/>
                  <a:pt x="4521" y="19332"/>
                  <a:pt x="4550" y="19332"/>
                </a:cubicBezTo>
                <a:cubicBezTo>
                  <a:pt x="5604" y="19332"/>
                  <a:pt x="6618" y="18493"/>
                  <a:pt x="7410" y="16957"/>
                </a:cubicBezTo>
                <a:cubicBezTo>
                  <a:pt x="7508" y="16769"/>
                  <a:pt x="7603" y="16564"/>
                  <a:pt x="7691" y="16357"/>
                </a:cubicBezTo>
                <a:lnTo>
                  <a:pt x="7696" y="16354"/>
                </a:lnTo>
                <a:lnTo>
                  <a:pt x="7691" y="16352"/>
                </a:lnTo>
                <a:cubicBezTo>
                  <a:pt x="8293" y="14950"/>
                  <a:pt x="8674" y="13207"/>
                  <a:pt x="8755" y="11457"/>
                </a:cubicBezTo>
                <a:cubicBezTo>
                  <a:pt x="8815" y="10140"/>
                  <a:pt x="8662" y="8828"/>
                  <a:pt x="8358" y="7638"/>
                </a:cubicBezTo>
                <a:lnTo>
                  <a:pt x="8496" y="7421"/>
                </a:lnTo>
                <a:cubicBezTo>
                  <a:pt x="8843" y="8726"/>
                  <a:pt x="9008" y="10143"/>
                  <a:pt x="8950" y="11464"/>
                </a:cubicBezTo>
                <a:cubicBezTo>
                  <a:pt x="8781" y="15377"/>
                  <a:pt x="7055" y="19530"/>
                  <a:pt x="4557" y="19530"/>
                </a:cubicBezTo>
                <a:cubicBezTo>
                  <a:pt x="4525" y="19530"/>
                  <a:pt x="4493" y="19529"/>
                  <a:pt x="4460" y="19528"/>
                </a:cubicBezTo>
                <a:cubicBezTo>
                  <a:pt x="4415" y="19523"/>
                  <a:pt x="4365" y="19518"/>
                  <a:pt x="4317" y="19516"/>
                </a:cubicBezTo>
                <a:cubicBezTo>
                  <a:pt x="4248" y="19495"/>
                  <a:pt x="4096" y="19485"/>
                  <a:pt x="4096" y="19485"/>
                </a:cubicBezTo>
                <a:cubicBezTo>
                  <a:pt x="4096" y="19485"/>
                  <a:pt x="4093" y="19483"/>
                  <a:pt x="4089" y="19483"/>
                </a:cubicBezTo>
                <a:cubicBezTo>
                  <a:pt x="3901" y="19402"/>
                  <a:pt x="3720" y="19342"/>
                  <a:pt x="3567" y="19302"/>
                </a:cubicBezTo>
                <a:cubicBezTo>
                  <a:pt x="1501" y="18285"/>
                  <a:pt x="148" y="14221"/>
                  <a:pt x="305" y="10726"/>
                </a:cubicBezTo>
                <a:cubicBezTo>
                  <a:pt x="420" y="8126"/>
                  <a:pt x="1158" y="5507"/>
                  <a:pt x="2339" y="3981"/>
                </a:cubicBezTo>
                <a:cubicBezTo>
                  <a:pt x="2339" y="3981"/>
                  <a:pt x="2339" y="3981"/>
                  <a:pt x="2339" y="3981"/>
                </a:cubicBezTo>
                <a:cubicBezTo>
                  <a:pt x="2360" y="3981"/>
                  <a:pt x="2579" y="3778"/>
                  <a:pt x="2600" y="3778"/>
                </a:cubicBezTo>
                <a:cubicBezTo>
                  <a:pt x="2600" y="3778"/>
                  <a:pt x="2600" y="3778"/>
                  <a:pt x="2601" y="3778"/>
                </a:cubicBezTo>
                <a:cubicBezTo>
                  <a:pt x="3155" y="3179"/>
                  <a:pt x="3620" y="2874"/>
                  <a:pt x="4403" y="2667"/>
                </a:cubicBezTo>
                <a:cubicBezTo>
                  <a:pt x="4422" y="2659"/>
                  <a:pt x="4429" y="2659"/>
                  <a:pt x="4439" y="2659"/>
                </a:cubicBezTo>
                <a:cubicBezTo>
                  <a:pt x="4505" y="2653"/>
                  <a:pt x="4570" y="2648"/>
                  <a:pt x="4636" y="2648"/>
                </a:cubicBezTo>
                <a:close/>
                <a:moveTo>
                  <a:pt x="25369" y="17964"/>
                </a:moveTo>
                <a:lnTo>
                  <a:pt x="25366" y="17968"/>
                </a:lnTo>
                <a:lnTo>
                  <a:pt x="25369" y="17968"/>
                </a:lnTo>
                <a:cubicBezTo>
                  <a:pt x="25295" y="18114"/>
                  <a:pt x="25221" y="18249"/>
                  <a:pt x="25143" y="18388"/>
                </a:cubicBezTo>
                <a:cubicBezTo>
                  <a:pt x="24774" y="18518"/>
                  <a:pt x="24214" y="18666"/>
                  <a:pt x="23614" y="18807"/>
                </a:cubicBezTo>
                <a:cubicBezTo>
                  <a:pt x="23471" y="18845"/>
                  <a:pt x="23321" y="18878"/>
                  <a:pt x="23174" y="18911"/>
                </a:cubicBezTo>
                <a:cubicBezTo>
                  <a:pt x="22781" y="18997"/>
                  <a:pt x="22388" y="19078"/>
                  <a:pt x="22036" y="19142"/>
                </a:cubicBezTo>
                <a:cubicBezTo>
                  <a:pt x="21814" y="19185"/>
                  <a:pt x="21605" y="19221"/>
                  <a:pt x="21424" y="19254"/>
                </a:cubicBezTo>
                <a:cubicBezTo>
                  <a:pt x="21345" y="19266"/>
                  <a:pt x="21271" y="19278"/>
                  <a:pt x="21207" y="19290"/>
                </a:cubicBezTo>
                <a:cubicBezTo>
                  <a:pt x="20048" y="19459"/>
                  <a:pt x="18995" y="19557"/>
                  <a:pt x="17862" y="19587"/>
                </a:cubicBezTo>
                <a:lnTo>
                  <a:pt x="17857" y="19611"/>
                </a:lnTo>
                <a:cubicBezTo>
                  <a:pt x="17600" y="19604"/>
                  <a:pt x="17341" y="19602"/>
                  <a:pt x="17076" y="19602"/>
                </a:cubicBezTo>
                <a:lnTo>
                  <a:pt x="17076" y="19599"/>
                </a:lnTo>
                <a:lnTo>
                  <a:pt x="17067" y="19599"/>
                </a:lnTo>
                <a:lnTo>
                  <a:pt x="17067" y="19602"/>
                </a:lnTo>
                <a:cubicBezTo>
                  <a:pt x="17031" y="19602"/>
                  <a:pt x="16995" y="19599"/>
                  <a:pt x="16957" y="19599"/>
                </a:cubicBezTo>
                <a:cubicBezTo>
                  <a:pt x="16537" y="19601"/>
                  <a:pt x="16093" y="19617"/>
                  <a:pt x="15657" y="19617"/>
                </a:cubicBezTo>
                <a:cubicBezTo>
                  <a:pt x="15458" y="19617"/>
                  <a:pt x="15261" y="19614"/>
                  <a:pt x="15069" y="19604"/>
                </a:cubicBezTo>
                <a:cubicBezTo>
                  <a:pt x="14576" y="19583"/>
                  <a:pt x="13793" y="19557"/>
                  <a:pt x="12505" y="19337"/>
                </a:cubicBezTo>
                <a:cubicBezTo>
                  <a:pt x="12507" y="19337"/>
                  <a:pt x="12507" y="19333"/>
                  <a:pt x="12507" y="19333"/>
                </a:cubicBezTo>
                <a:cubicBezTo>
                  <a:pt x="12448" y="19326"/>
                  <a:pt x="12386" y="19318"/>
                  <a:pt x="12326" y="19314"/>
                </a:cubicBezTo>
                <a:cubicBezTo>
                  <a:pt x="12374" y="19223"/>
                  <a:pt x="12434" y="19140"/>
                  <a:pt x="12481" y="19045"/>
                </a:cubicBezTo>
                <a:cubicBezTo>
                  <a:pt x="13520" y="19142"/>
                  <a:pt x="14574" y="19190"/>
                  <a:pt x="15620" y="19190"/>
                </a:cubicBezTo>
                <a:cubicBezTo>
                  <a:pt x="15670" y="19190"/>
                  <a:pt x="15719" y="19190"/>
                  <a:pt x="15769" y="19190"/>
                </a:cubicBezTo>
                <a:lnTo>
                  <a:pt x="15769" y="19190"/>
                </a:lnTo>
                <a:cubicBezTo>
                  <a:pt x="15762" y="19199"/>
                  <a:pt x="15755" y="19209"/>
                  <a:pt x="15748" y="19214"/>
                </a:cubicBezTo>
                <a:cubicBezTo>
                  <a:pt x="15881" y="19211"/>
                  <a:pt x="16017" y="19207"/>
                  <a:pt x="16141" y="19202"/>
                </a:cubicBezTo>
                <a:lnTo>
                  <a:pt x="16167" y="19166"/>
                </a:lnTo>
                <a:lnTo>
                  <a:pt x="16164" y="19199"/>
                </a:lnTo>
                <a:lnTo>
                  <a:pt x="16167" y="19199"/>
                </a:lnTo>
                <a:cubicBezTo>
                  <a:pt x="16269" y="19197"/>
                  <a:pt x="16367" y="19190"/>
                  <a:pt x="16460" y="19185"/>
                </a:cubicBezTo>
                <a:lnTo>
                  <a:pt x="16462" y="19149"/>
                </a:lnTo>
                <a:cubicBezTo>
                  <a:pt x="16938" y="19147"/>
                  <a:pt x="17412" y="19130"/>
                  <a:pt x="17881" y="19090"/>
                </a:cubicBezTo>
                <a:lnTo>
                  <a:pt x="17881" y="19090"/>
                </a:lnTo>
                <a:lnTo>
                  <a:pt x="17879" y="19116"/>
                </a:lnTo>
                <a:lnTo>
                  <a:pt x="17881" y="19116"/>
                </a:lnTo>
                <a:cubicBezTo>
                  <a:pt x="18079" y="19111"/>
                  <a:pt x="18267" y="19107"/>
                  <a:pt x="18450" y="19104"/>
                </a:cubicBezTo>
                <a:cubicBezTo>
                  <a:pt x="18462" y="19104"/>
                  <a:pt x="18476" y="19104"/>
                  <a:pt x="18488" y="19102"/>
                </a:cubicBezTo>
                <a:cubicBezTo>
                  <a:pt x="20159" y="18992"/>
                  <a:pt x="21814" y="18783"/>
                  <a:pt x="23450" y="18468"/>
                </a:cubicBezTo>
                <a:cubicBezTo>
                  <a:pt x="23459" y="18464"/>
                  <a:pt x="23469" y="18464"/>
                  <a:pt x="23481" y="18461"/>
                </a:cubicBezTo>
                <a:cubicBezTo>
                  <a:pt x="23559" y="18445"/>
                  <a:pt x="23643" y="18426"/>
                  <a:pt x="23724" y="18404"/>
                </a:cubicBezTo>
                <a:cubicBezTo>
                  <a:pt x="24059" y="18326"/>
                  <a:pt x="24640" y="18176"/>
                  <a:pt x="25326" y="17980"/>
                </a:cubicBezTo>
                <a:cubicBezTo>
                  <a:pt x="25340" y="17973"/>
                  <a:pt x="25355" y="17971"/>
                  <a:pt x="25369" y="17964"/>
                </a:cubicBezTo>
                <a:close/>
                <a:moveTo>
                  <a:pt x="26221" y="2171"/>
                </a:moveTo>
                <a:cubicBezTo>
                  <a:pt x="26435" y="2248"/>
                  <a:pt x="26643" y="2331"/>
                  <a:pt x="26855" y="2414"/>
                </a:cubicBezTo>
                <a:cubicBezTo>
                  <a:pt x="26916" y="2440"/>
                  <a:pt x="26981" y="2469"/>
                  <a:pt x="27043" y="2488"/>
                </a:cubicBezTo>
                <a:cubicBezTo>
                  <a:pt x="27412" y="2952"/>
                  <a:pt x="27745" y="3512"/>
                  <a:pt x="28031" y="4174"/>
                </a:cubicBezTo>
                <a:cubicBezTo>
                  <a:pt x="28881" y="6114"/>
                  <a:pt x="29290" y="8652"/>
                  <a:pt x="29171" y="11321"/>
                </a:cubicBezTo>
                <a:cubicBezTo>
                  <a:pt x="29052" y="14000"/>
                  <a:pt x="28043" y="17964"/>
                  <a:pt x="26521" y="19878"/>
                </a:cubicBezTo>
                <a:cubicBezTo>
                  <a:pt x="26333" y="20114"/>
                  <a:pt x="26112" y="20114"/>
                  <a:pt x="26112" y="20114"/>
                </a:cubicBezTo>
                <a:lnTo>
                  <a:pt x="26890" y="18516"/>
                </a:lnTo>
                <a:cubicBezTo>
                  <a:pt x="27924" y="16738"/>
                  <a:pt x="28652" y="14142"/>
                  <a:pt x="28781" y="11304"/>
                </a:cubicBezTo>
                <a:cubicBezTo>
                  <a:pt x="28962" y="7231"/>
                  <a:pt x="27893" y="3678"/>
                  <a:pt x="26221" y="2171"/>
                </a:cubicBezTo>
                <a:close/>
                <a:moveTo>
                  <a:pt x="23917" y="1333"/>
                </a:moveTo>
                <a:lnTo>
                  <a:pt x="23917" y="1333"/>
                </a:lnTo>
                <a:cubicBezTo>
                  <a:pt x="24283" y="1455"/>
                  <a:pt x="24659" y="1583"/>
                  <a:pt x="25047" y="1726"/>
                </a:cubicBezTo>
                <a:cubicBezTo>
                  <a:pt x="25588" y="2269"/>
                  <a:pt x="26064" y="3007"/>
                  <a:pt x="26471" y="3919"/>
                </a:cubicBezTo>
                <a:cubicBezTo>
                  <a:pt x="27350" y="5924"/>
                  <a:pt x="27766" y="8543"/>
                  <a:pt x="27643" y="11304"/>
                </a:cubicBezTo>
                <a:cubicBezTo>
                  <a:pt x="27543" y="13557"/>
                  <a:pt x="27143" y="15569"/>
                  <a:pt x="26428" y="17283"/>
                </a:cubicBezTo>
                <a:lnTo>
                  <a:pt x="26433" y="17283"/>
                </a:lnTo>
                <a:cubicBezTo>
                  <a:pt x="26426" y="17297"/>
                  <a:pt x="26416" y="17316"/>
                  <a:pt x="26412" y="17330"/>
                </a:cubicBezTo>
                <a:cubicBezTo>
                  <a:pt x="26385" y="17390"/>
                  <a:pt x="26357" y="17449"/>
                  <a:pt x="26333" y="17509"/>
                </a:cubicBezTo>
                <a:cubicBezTo>
                  <a:pt x="26305" y="17578"/>
                  <a:pt x="26269" y="17649"/>
                  <a:pt x="26235" y="17721"/>
                </a:cubicBezTo>
                <a:cubicBezTo>
                  <a:pt x="26226" y="17738"/>
                  <a:pt x="26219" y="17757"/>
                  <a:pt x="26212" y="17773"/>
                </a:cubicBezTo>
                <a:cubicBezTo>
                  <a:pt x="26159" y="17890"/>
                  <a:pt x="26112" y="18007"/>
                  <a:pt x="26052" y="18116"/>
                </a:cubicBezTo>
                <a:lnTo>
                  <a:pt x="26031" y="18126"/>
                </a:lnTo>
                <a:cubicBezTo>
                  <a:pt x="25785" y="18607"/>
                  <a:pt x="25500" y="19114"/>
                  <a:pt x="25266" y="19485"/>
                </a:cubicBezTo>
                <a:cubicBezTo>
                  <a:pt x="24876" y="20090"/>
                  <a:pt x="24695" y="20556"/>
                  <a:pt x="24005" y="20756"/>
                </a:cubicBezTo>
                <a:cubicBezTo>
                  <a:pt x="24000" y="20759"/>
                  <a:pt x="24000" y="20759"/>
                  <a:pt x="24000" y="20761"/>
                </a:cubicBezTo>
                <a:cubicBezTo>
                  <a:pt x="23994" y="20767"/>
                  <a:pt x="23990" y="20769"/>
                  <a:pt x="23989" y="20769"/>
                </a:cubicBezTo>
                <a:cubicBezTo>
                  <a:pt x="23988" y="20769"/>
                  <a:pt x="23988" y="20769"/>
                  <a:pt x="23988" y="20768"/>
                </a:cubicBezTo>
                <a:cubicBezTo>
                  <a:pt x="23986" y="20768"/>
                  <a:pt x="23993" y="20764"/>
                  <a:pt x="23997" y="20756"/>
                </a:cubicBezTo>
                <a:cubicBezTo>
                  <a:pt x="23997" y="20756"/>
                  <a:pt x="23997" y="20752"/>
                  <a:pt x="24000" y="20752"/>
                </a:cubicBezTo>
                <a:cubicBezTo>
                  <a:pt x="24005" y="20752"/>
                  <a:pt x="24005" y="20749"/>
                  <a:pt x="24007" y="20749"/>
                </a:cubicBezTo>
                <a:cubicBezTo>
                  <a:pt x="24376" y="20273"/>
                  <a:pt x="24690" y="19807"/>
                  <a:pt x="24971" y="19283"/>
                </a:cubicBezTo>
                <a:cubicBezTo>
                  <a:pt x="25012" y="19204"/>
                  <a:pt x="25055" y="19128"/>
                  <a:pt x="25100" y="19042"/>
                </a:cubicBezTo>
                <a:cubicBezTo>
                  <a:pt x="25202" y="18840"/>
                  <a:pt x="25321" y="18592"/>
                  <a:pt x="25497" y="18223"/>
                </a:cubicBezTo>
                <a:cubicBezTo>
                  <a:pt x="25500" y="18221"/>
                  <a:pt x="25500" y="18216"/>
                  <a:pt x="25500" y="18216"/>
                </a:cubicBezTo>
                <a:lnTo>
                  <a:pt x="25500" y="18216"/>
                </a:lnTo>
                <a:lnTo>
                  <a:pt x="25481" y="18221"/>
                </a:lnTo>
                <a:cubicBezTo>
                  <a:pt x="25564" y="18061"/>
                  <a:pt x="25647" y="17902"/>
                  <a:pt x="25724" y="17738"/>
                </a:cubicBezTo>
                <a:cubicBezTo>
                  <a:pt x="25783" y="17614"/>
                  <a:pt x="25845" y="17476"/>
                  <a:pt x="25912" y="17330"/>
                </a:cubicBezTo>
                <a:cubicBezTo>
                  <a:pt x="26662" y="15642"/>
                  <a:pt x="27152" y="13576"/>
                  <a:pt x="27257" y="11290"/>
                </a:cubicBezTo>
                <a:cubicBezTo>
                  <a:pt x="27462" y="6631"/>
                  <a:pt x="26090" y="2633"/>
                  <a:pt x="24052" y="1417"/>
                </a:cubicBezTo>
                <a:cubicBezTo>
                  <a:pt x="24009" y="1398"/>
                  <a:pt x="23964" y="1364"/>
                  <a:pt x="23917" y="1333"/>
                </a:cubicBezTo>
                <a:close/>
                <a:moveTo>
                  <a:pt x="7203" y="20792"/>
                </a:moveTo>
                <a:cubicBezTo>
                  <a:pt x="7203" y="20792"/>
                  <a:pt x="7204" y="20792"/>
                  <a:pt x="7205" y="20792"/>
                </a:cubicBezTo>
                <a:cubicBezTo>
                  <a:pt x="7204" y="20792"/>
                  <a:pt x="7204" y="20792"/>
                  <a:pt x="7203" y="20792"/>
                </a:cubicBezTo>
                <a:close/>
                <a:moveTo>
                  <a:pt x="8660" y="1219"/>
                </a:moveTo>
                <a:cubicBezTo>
                  <a:pt x="10972" y="2221"/>
                  <a:pt x="12629" y="6224"/>
                  <a:pt x="12572" y="11064"/>
                </a:cubicBezTo>
                <a:cubicBezTo>
                  <a:pt x="12545" y="13721"/>
                  <a:pt x="11996" y="16214"/>
                  <a:pt x="11031" y="18092"/>
                </a:cubicBezTo>
                <a:cubicBezTo>
                  <a:pt x="10284" y="19533"/>
                  <a:pt x="9441" y="20499"/>
                  <a:pt x="8460" y="20876"/>
                </a:cubicBezTo>
                <a:cubicBezTo>
                  <a:pt x="8091" y="20792"/>
                  <a:pt x="7758" y="20711"/>
                  <a:pt x="7450" y="20635"/>
                </a:cubicBezTo>
                <a:cubicBezTo>
                  <a:pt x="9912" y="20390"/>
                  <a:pt x="12029" y="16150"/>
                  <a:pt x="12088" y="11059"/>
                </a:cubicBezTo>
                <a:cubicBezTo>
                  <a:pt x="12141" y="6047"/>
                  <a:pt x="10243" y="1914"/>
                  <a:pt x="7948" y="1436"/>
                </a:cubicBezTo>
                <a:cubicBezTo>
                  <a:pt x="7929" y="1433"/>
                  <a:pt x="7948" y="1433"/>
                  <a:pt x="7929" y="1433"/>
                </a:cubicBezTo>
                <a:cubicBezTo>
                  <a:pt x="8177" y="1355"/>
                  <a:pt x="8284" y="1329"/>
                  <a:pt x="8522" y="1255"/>
                </a:cubicBezTo>
                <a:cubicBezTo>
                  <a:pt x="8569" y="1245"/>
                  <a:pt x="8608" y="1231"/>
                  <a:pt x="8660" y="1219"/>
                </a:cubicBezTo>
                <a:close/>
                <a:moveTo>
                  <a:pt x="10138" y="855"/>
                </a:moveTo>
                <a:cubicBezTo>
                  <a:pt x="12448" y="1721"/>
                  <a:pt x="14272" y="6059"/>
                  <a:pt x="14212" y="11197"/>
                </a:cubicBezTo>
                <a:cubicBezTo>
                  <a:pt x="14210" y="11766"/>
                  <a:pt x="14176" y="12331"/>
                  <a:pt x="14131" y="12888"/>
                </a:cubicBezTo>
                <a:cubicBezTo>
                  <a:pt x="14143" y="12900"/>
                  <a:pt x="14150" y="12916"/>
                  <a:pt x="14148" y="12940"/>
                </a:cubicBezTo>
                <a:cubicBezTo>
                  <a:pt x="14138" y="13021"/>
                  <a:pt x="14117" y="13100"/>
                  <a:pt x="14112" y="13178"/>
                </a:cubicBezTo>
                <a:cubicBezTo>
                  <a:pt x="14107" y="13190"/>
                  <a:pt x="14105" y="13202"/>
                  <a:pt x="14100" y="13212"/>
                </a:cubicBezTo>
                <a:cubicBezTo>
                  <a:pt x="13891" y="15223"/>
                  <a:pt x="13400" y="17080"/>
                  <a:pt x="12672" y="18568"/>
                </a:cubicBezTo>
                <a:cubicBezTo>
                  <a:pt x="12024" y="19868"/>
                  <a:pt x="11150" y="20797"/>
                  <a:pt x="10286" y="21283"/>
                </a:cubicBezTo>
                <a:cubicBezTo>
                  <a:pt x="10065" y="21235"/>
                  <a:pt x="9846" y="21190"/>
                  <a:pt x="9636" y="21149"/>
                </a:cubicBezTo>
                <a:cubicBezTo>
                  <a:pt x="10600" y="20904"/>
                  <a:pt x="11462" y="19909"/>
                  <a:pt x="12236" y="18333"/>
                </a:cubicBezTo>
                <a:cubicBezTo>
                  <a:pt x="12953" y="16873"/>
                  <a:pt x="13434" y="15033"/>
                  <a:pt x="13626" y="13021"/>
                </a:cubicBezTo>
                <a:lnTo>
                  <a:pt x="13631" y="13021"/>
                </a:lnTo>
                <a:lnTo>
                  <a:pt x="13636" y="12926"/>
                </a:lnTo>
                <a:cubicBezTo>
                  <a:pt x="13636" y="12921"/>
                  <a:pt x="13636" y="12914"/>
                  <a:pt x="13638" y="12909"/>
                </a:cubicBezTo>
                <a:lnTo>
                  <a:pt x="13641" y="12862"/>
                </a:lnTo>
                <a:cubicBezTo>
                  <a:pt x="13641" y="12857"/>
                  <a:pt x="13643" y="12857"/>
                  <a:pt x="13643" y="12854"/>
                </a:cubicBezTo>
                <a:cubicBezTo>
                  <a:pt x="13688" y="12304"/>
                  <a:pt x="13719" y="11747"/>
                  <a:pt x="13731" y="11185"/>
                </a:cubicBezTo>
                <a:cubicBezTo>
                  <a:pt x="13779" y="6724"/>
                  <a:pt x="12307" y="2795"/>
                  <a:pt x="10386" y="1457"/>
                </a:cubicBezTo>
                <a:cubicBezTo>
                  <a:pt x="10024" y="1238"/>
                  <a:pt x="9850" y="1119"/>
                  <a:pt x="9417" y="1007"/>
                </a:cubicBezTo>
                <a:cubicBezTo>
                  <a:pt x="9462" y="998"/>
                  <a:pt x="9505" y="986"/>
                  <a:pt x="9543" y="981"/>
                </a:cubicBezTo>
                <a:cubicBezTo>
                  <a:pt x="9743" y="936"/>
                  <a:pt x="9941" y="893"/>
                  <a:pt x="10138" y="855"/>
                </a:cubicBezTo>
                <a:close/>
                <a:moveTo>
                  <a:pt x="15450" y="0"/>
                </a:moveTo>
                <a:cubicBezTo>
                  <a:pt x="13888" y="83"/>
                  <a:pt x="13234" y="236"/>
                  <a:pt x="10796" y="529"/>
                </a:cubicBezTo>
                <a:cubicBezTo>
                  <a:pt x="10665" y="571"/>
                  <a:pt x="9686" y="702"/>
                  <a:pt x="9308" y="810"/>
                </a:cubicBezTo>
                <a:lnTo>
                  <a:pt x="9308" y="814"/>
                </a:lnTo>
                <a:cubicBezTo>
                  <a:pt x="9298" y="817"/>
                  <a:pt x="9293" y="817"/>
                  <a:pt x="9286" y="819"/>
                </a:cubicBezTo>
                <a:cubicBezTo>
                  <a:pt x="8367" y="1083"/>
                  <a:pt x="7450" y="1369"/>
                  <a:pt x="6524" y="1648"/>
                </a:cubicBezTo>
                <a:cubicBezTo>
                  <a:pt x="4784" y="2162"/>
                  <a:pt x="3317" y="2626"/>
                  <a:pt x="2055" y="3890"/>
                </a:cubicBezTo>
                <a:cubicBezTo>
                  <a:pt x="2060" y="3893"/>
                  <a:pt x="2065" y="3893"/>
                  <a:pt x="2070" y="3895"/>
                </a:cubicBezTo>
                <a:cubicBezTo>
                  <a:pt x="1853" y="4181"/>
                  <a:pt x="1660" y="4517"/>
                  <a:pt x="1472" y="4869"/>
                </a:cubicBezTo>
                <a:lnTo>
                  <a:pt x="1472" y="4867"/>
                </a:lnTo>
                <a:cubicBezTo>
                  <a:pt x="355" y="7250"/>
                  <a:pt x="1" y="9878"/>
                  <a:pt x="167" y="12607"/>
                </a:cubicBezTo>
                <a:cubicBezTo>
                  <a:pt x="179" y="12769"/>
                  <a:pt x="189" y="12935"/>
                  <a:pt x="203" y="13102"/>
                </a:cubicBezTo>
                <a:lnTo>
                  <a:pt x="222" y="13102"/>
                </a:lnTo>
                <a:cubicBezTo>
                  <a:pt x="239" y="13247"/>
                  <a:pt x="260" y="13392"/>
                  <a:pt x="284" y="13531"/>
                </a:cubicBezTo>
                <a:lnTo>
                  <a:pt x="275" y="13531"/>
                </a:lnTo>
                <a:cubicBezTo>
                  <a:pt x="286" y="13595"/>
                  <a:pt x="296" y="13661"/>
                  <a:pt x="305" y="13723"/>
                </a:cubicBezTo>
                <a:cubicBezTo>
                  <a:pt x="308" y="13721"/>
                  <a:pt x="315" y="13721"/>
                  <a:pt x="317" y="13714"/>
                </a:cubicBezTo>
                <a:cubicBezTo>
                  <a:pt x="329" y="13761"/>
                  <a:pt x="334" y="13816"/>
                  <a:pt x="346" y="13871"/>
                </a:cubicBezTo>
                <a:lnTo>
                  <a:pt x="334" y="13883"/>
                </a:lnTo>
                <a:cubicBezTo>
                  <a:pt x="420" y="14369"/>
                  <a:pt x="534" y="14842"/>
                  <a:pt x="677" y="15304"/>
                </a:cubicBezTo>
                <a:cubicBezTo>
                  <a:pt x="679" y="15295"/>
                  <a:pt x="686" y="15292"/>
                  <a:pt x="689" y="15283"/>
                </a:cubicBezTo>
                <a:cubicBezTo>
                  <a:pt x="748" y="15476"/>
                  <a:pt x="810" y="15669"/>
                  <a:pt x="879" y="15859"/>
                </a:cubicBezTo>
                <a:cubicBezTo>
                  <a:pt x="877" y="15864"/>
                  <a:pt x="877" y="15869"/>
                  <a:pt x="872" y="15873"/>
                </a:cubicBezTo>
                <a:cubicBezTo>
                  <a:pt x="1239" y="16840"/>
                  <a:pt x="1758" y="17738"/>
                  <a:pt x="2491" y="18552"/>
                </a:cubicBezTo>
                <a:cubicBezTo>
                  <a:pt x="2536" y="18597"/>
                  <a:pt x="2560" y="18645"/>
                  <a:pt x="2579" y="18697"/>
                </a:cubicBezTo>
                <a:cubicBezTo>
                  <a:pt x="2777" y="18873"/>
                  <a:pt x="2962" y="19066"/>
                  <a:pt x="3143" y="19261"/>
                </a:cubicBezTo>
                <a:cubicBezTo>
                  <a:pt x="3155" y="19273"/>
                  <a:pt x="3622" y="19507"/>
                  <a:pt x="3639" y="19523"/>
                </a:cubicBezTo>
                <a:cubicBezTo>
                  <a:pt x="3805" y="19595"/>
                  <a:pt x="3955" y="19664"/>
                  <a:pt x="3979" y="19673"/>
                </a:cubicBezTo>
                <a:cubicBezTo>
                  <a:pt x="4121" y="19729"/>
                  <a:pt x="4131" y="19732"/>
                  <a:pt x="4132" y="19732"/>
                </a:cubicBezTo>
                <a:cubicBezTo>
                  <a:pt x="4132" y="19732"/>
                  <a:pt x="4132" y="19732"/>
                  <a:pt x="4132" y="19732"/>
                </a:cubicBezTo>
                <a:cubicBezTo>
                  <a:pt x="4133" y="19732"/>
                  <a:pt x="4144" y="19736"/>
                  <a:pt x="4286" y="19790"/>
                </a:cubicBezTo>
                <a:cubicBezTo>
                  <a:pt x="5733" y="20480"/>
                  <a:pt x="6238" y="20506"/>
                  <a:pt x="7203" y="20792"/>
                </a:cubicBezTo>
                <a:lnTo>
                  <a:pt x="7203" y="20792"/>
                </a:lnTo>
                <a:cubicBezTo>
                  <a:pt x="7203" y="20791"/>
                  <a:pt x="7203" y="20791"/>
                  <a:pt x="7203" y="20790"/>
                </a:cubicBezTo>
                <a:lnTo>
                  <a:pt x="7203" y="20790"/>
                </a:lnTo>
                <a:cubicBezTo>
                  <a:pt x="7205" y="20792"/>
                  <a:pt x="7210" y="20792"/>
                  <a:pt x="7212" y="20792"/>
                </a:cubicBezTo>
                <a:cubicBezTo>
                  <a:pt x="7211" y="20792"/>
                  <a:pt x="7211" y="20792"/>
                  <a:pt x="7210" y="20791"/>
                </a:cubicBezTo>
                <a:lnTo>
                  <a:pt x="7210" y="20791"/>
                </a:lnTo>
                <a:cubicBezTo>
                  <a:pt x="7214" y="20792"/>
                  <a:pt x="7217" y="20793"/>
                  <a:pt x="7222" y="20795"/>
                </a:cubicBezTo>
                <a:cubicBezTo>
                  <a:pt x="7248" y="20797"/>
                  <a:pt x="7274" y="20799"/>
                  <a:pt x="7298" y="20809"/>
                </a:cubicBezTo>
                <a:lnTo>
                  <a:pt x="7758" y="20961"/>
                </a:lnTo>
                <a:cubicBezTo>
                  <a:pt x="7791" y="20961"/>
                  <a:pt x="7822" y="20964"/>
                  <a:pt x="7860" y="20978"/>
                </a:cubicBezTo>
                <a:cubicBezTo>
                  <a:pt x="8091" y="21054"/>
                  <a:pt x="8319" y="21128"/>
                  <a:pt x="8548" y="21204"/>
                </a:cubicBezTo>
                <a:cubicBezTo>
                  <a:pt x="8603" y="21216"/>
                  <a:pt x="8650" y="21233"/>
                  <a:pt x="8703" y="21245"/>
                </a:cubicBezTo>
                <a:lnTo>
                  <a:pt x="8703" y="21235"/>
                </a:lnTo>
                <a:cubicBezTo>
                  <a:pt x="8774" y="21256"/>
                  <a:pt x="8853" y="21273"/>
                  <a:pt x="8929" y="21292"/>
                </a:cubicBezTo>
                <a:lnTo>
                  <a:pt x="8929" y="21295"/>
                </a:lnTo>
                <a:cubicBezTo>
                  <a:pt x="8948" y="21297"/>
                  <a:pt x="8965" y="21304"/>
                  <a:pt x="8984" y="21306"/>
                </a:cubicBezTo>
                <a:lnTo>
                  <a:pt x="8984" y="21304"/>
                </a:lnTo>
                <a:cubicBezTo>
                  <a:pt x="9065" y="21316"/>
                  <a:pt x="9141" y="21333"/>
                  <a:pt x="9219" y="21356"/>
                </a:cubicBezTo>
                <a:lnTo>
                  <a:pt x="9219" y="21364"/>
                </a:lnTo>
                <a:cubicBezTo>
                  <a:pt x="9236" y="21366"/>
                  <a:pt x="9253" y="21373"/>
                  <a:pt x="9274" y="21376"/>
                </a:cubicBezTo>
                <a:lnTo>
                  <a:pt x="9274" y="21373"/>
                </a:lnTo>
                <a:cubicBezTo>
                  <a:pt x="9355" y="21385"/>
                  <a:pt x="9436" y="21402"/>
                  <a:pt x="9517" y="21421"/>
                </a:cubicBezTo>
                <a:lnTo>
                  <a:pt x="9517" y="21428"/>
                </a:lnTo>
                <a:cubicBezTo>
                  <a:pt x="9534" y="21433"/>
                  <a:pt x="9550" y="21437"/>
                  <a:pt x="9572" y="21440"/>
                </a:cubicBezTo>
                <a:lnTo>
                  <a:pt x="9572" y="21433"/>
                </a:lnTo>
                <a:cubicBezTo>
                  <a:pt x="9655" y="21449"/>
                  <a:pt x="9741" y="21461"/>
                  <a:pt x="9824" y="21485"/>
                </a:cubicBezTo>
                <a:lnTo>
                  <a:pt x="9824" y="21495"/>
                </a:lnTo>
                <a:cubicBezTo>
                  <a:pt x="9843" y="21497"/>
                  <a:pt x="9860" y="21504"/>
                  <a:pt x="9881" y="21506"/>
                </a:cubicBezTo>
                <a:lnTo>
                  <a:pt x="9881" y="21497"/>
                </a:lnTo>
                <a:cubicBezTo>
                  <a:pt x="9967" y="21518"/>
                  <a:pt x="10055" y="21528"/>
                  <a:pt x="10143" y="21552"/>
                </a:cubicBezTo>
                <a:lnTo>
                  <a:pt x="10143" y="21556"/>
                </a:lnTo>
                <a:cubicBezTo>
                  <a:pt x="10162" y="21559"/>
                  <a:pt x="10179" y="21566"/>
                  <a:pt x="10200" y="21568"/>
                </a:cubicBezTo>
                <a:lnTo>
                  <a:pt x="10200" y="21566"/>
                </a:lnTo>
                <a:cubicBezTo>
                  <a:pt x="10288" y="21587"/>
                  <a:pt x="10379" y="21604"/>
                  <a:pt x="10472" y="21618"/>
                </a:cubicBezTo>
                <a:lnTo>
                  <a:pt x="10472" y="21623"/>
                </a:lnTo>
                <a:cubicBezTo>
                  <a:pt x="10488" y="21626"/>
                  <a:pt x="10510" y="21628"/>
                  <a:pt x="10527" y="21630"/>
                </a:cubicBezTo>
                <a:lnTo>
                  <a:pt x="10527" y="21628"/>
                </a:lnTo>
                <a:cubicBezTo>
                  <a:pt x="10536" y="21630"/>
                  <a:pt x="10543" y="21630"/>
                  <a:pt x="10548" y="21635"/>
                </a:cubicBezTo>
                <a:cubicBezTo>
                  <a:pt x="11015" y="21718"/>
                  <a:pt x="11484" y="21792"/>
                  <a:pt x="11955" y="21852"/>
                </a:cubicBezTo>
                <a:lnTo>
                  <a:pt x="11955" y="21842"/>
                </a:lnTo>
                <a:lnTo>
                  <a:pt x="11962" y="21842"/>
                </a:lnTo>
                <a:cubicBezTo>
                  <a:pt x="12267" y="21934"/>
                  <a:pt x="14081" y="22116"/>
                  <a:pt x="14728" y="22116"/>
                </a:cubicBezTo>
                <a:cubicBezTo>
                  <a:pt x="14732" y="22116"/>
                  <a:pt x="14737" y="22116"/>
                  <a:pt x="14741" y="22116"/>
                </a:cubicBezTo>
                <a:cubicBezTo>
                  <a:pt x="14853" y="22116"/>
                  <a:pt x="14955" y="22114"/>
                  <a:pt x="15067" y="22111"/>
                </a:cubicBezTo>
                <a:cubicBezTo>
                  <a:pt x="15682" y="22138"/>
                  <a:pt x="16078" y="22169"/>
                  <a:pt x="16520" y="22169"/>
                </a:cubicBezTo>
                <a:cubicBezTo>
                  <a:pt x="16796" y="22169"/>
                  <a:pt x="17090" y="22157"/>
                  <a:pt x="17467" y="22123"/>
                </a:cubicBezTo>
                <a:cubicBezTo>
                  <a:pt x="17538" y="22114"/>
                  <a:pt x="18200" y="22066"/>
                  <a:pt x="18271" y="22056"/>
                </a:cubicBezTo>
                <a:cubicBezTo>
                  <a:pt x="18412" y="22056"/>
                  <a:pt x="18536" y="22052"/>
                  <a:pt x="18621" y="22040"/>
                </a:cubicBezTo>
                <a:lnTo>
                  <a:pt x="18760" y="21999"/>
                </a:lnTo>
                <a:cubicBezTo>
                  <a:pt x="19807" y="21868"/>
                  <a:pt x="20824" y="21673"/>
                  <a:pt x="21857" y="21464"/>
                </a:cubicBezTo>
                <a:cubicBezTo>
                  <a:pt x="23097" y="21214"/>
                  <a:pt x="24359" y="20876"/>
                  <a:pt x="25578" y="20497"/>
                </a:cubicBezTo>
                <a:cubicBezTo>
                  <a:pt x="26685" y="20154"/>
                  <a:pt x="27947" y="19864"/>
                  <a:pt x="28728" y="19007"/>
                </a:cubicBezTo>
                <a:cubicBezTo>
                  <a:pt x="30407" y="17795"/>
                  <a:pt x="31616" y="14678"/>
                  <a:pt x="31614" y="11021"/>
                </a:cubicBezTo>
                <a:cubicBezTo>
                  <a:pt x="31614" y="6909"/>
                  <a:pt x="29940" y="3226"/>
                  <a:pt x="27547" y="2543"/>
                </a:cubicBezTo>
                <a:cubicBezTo>
                  <a:pt x="27442" y="2494"/>
                  <a:pt x="27384" y="2481"/>
                  <a:pt x="27352" y="2481"/>
                </a:cubicBezTo>
                <a:cubicBezTo>
                  <a:pt x="27336" y="2481"/>
                  <a:pt x="27327" y="2484"/>
                  <a:pt x="27321" y="2488"/>
                </a:cubicBezTo>
                <a:cubicBezTo>
                  <a:pt x="27316" y="2476"/>
                  <a:pt x="27314" y="2452"/>
                  <a:pt x="27293" y="2414"/>
                </a:cubicBezTo>
                <a:cubicBezTo>
                  <a:pt x="27000" y="2179"/>
                  <a:pt x="26564" y="1981"/>
                  <a:pt x="26212" y="1845"/>
                </a:cubicBezTo>
                <a:cubicBezTo>
                  <a:pt x="24124" y="1321"/>
                  <a:pt x="22071" y="629"/>
                  <a:pt x="19912" y="326"/>
                </a:cubicBezTo>
                <a:cubicBezTo>
                  <a:pt x="19024" y="200"/>
                  <a:pt x="18129" y="117"/>
                  <a:pt x="17229" y="64"/>
                </a:cubicBezTo>
                <a:cubicBezTo>
                  <a:pt x="17197" y="74"/>
                  <a:pt x="17162" y="79"/>
                  <a:pt x="17125" y="79"/>
                </a:cubicBezTo>
                <a:cubicBezTo>
                  <a:pt x="17098" y="79"/>
                  <a:pt x="17071" y="76"/>
                  <a:pt x="17043" y="71"/>
                </a:cubicBezTo>
                <a:cubicBezTo>
                  <a:pt x="16967" y="60"/>
                  <a:pt x="16898" y="55"/>
                  <a:pt x="16822" y="45"/>
                </a:cubicBezTo>
                <a:cubicBezTo>
                  <a:pt x="16364" y="24"/>
                  <a:pt x="15910" y="7"/>
                  <a:pt x="15450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736" name="Google Shape;2736;p26"/>
          <p:cNvGrpSpPr/>
          <p:nvPr/>
        </p:nvGrpSpPr>
        <p:grpSpPr>
          <a:xfrm>
            <a:off x="6965249" y="1031421"/>
            <a:ext cx="1204202" cy="1696084"/>
            <a:chOff x="5005800" y="2622575"/>
            <a:chExt cx="581375" cy="818850"/>
          </a:xfrm>
        </p:grpSpPr>
        <p:sp>
          <p:nvSpPr>
            <p:cNvPr id="2737" name="Google Shape;2737;p26"/>
            <p:cNvSpPr/>
            <p:nvPr/>
          </p:nvSpPr>
          <p:spPr>
            <a:xfrm>
              <a:off x="5550825" y="2808025"/>
              <a:ext cx="375" cy="1000"/>
            </a:xfrm>
            <a:custGeom>
              <a:avLst/>
              <a:gdLst/>
              <a:ahLst/>
              <a:cxnLst/>
              <a:rect l="l" t="t" r="r" b="b"/>
              <a:pathLst>
                <a:path w="15" h="40" extrusionOk="0">
                  <a:moveTo>
                    <a:pt x="1" y="0"/>
                  </a:moveTo>
                  <a:lnTo>
                    <a:pt x="1" y="0"/>
                  </a:lnTo>
                  <a:cubicBezTo>
                    <a:pt x="3" y="7"/>
                    <a:pt x="6" y="14"/>
                    <a:pt x="8" y="20"/>
                  </a:cubicBezTo>
                  <a:lnTo>
                    <a:pt x="8" y="20"/>
                  </a:lnTo>
                  <a:cubicBezTo>
                    <a:pt x="7" y="18"/>
                    <a:pt x="7" y="15"/>
                    <a:pt x="6" y="12"/>
                  </a:cubicBezTo>
                  <a:cubicBezTo>
                    <a:pt x="6" y="10"/>
                    <a:pt x="6" y="5"/>
                    <a:pt x="1" y="0"/>
                  </a:cubicBezTo>
                  <a:close/>
                  <a:moveTo>
                    <a:pt x="8" y="20"/>
                  </a:moveTo>
                  <a:cubicBezTo>
                    <a:pt x="12" y="34"/>
                    <a:pt x="14" y="39"/>
                    <a:pt x="14" y="39"/>
                  </a:cubicBezTo>
                  <a:cubicBezTo>
                    <a:pt x="14" y="39"/>
                    <a:pt x="12" y="31"/>
                    <a:pt x="8" y="2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8" name="Google Shape;2738;p26"/>
            <p:cNvSpPr/>
            <p:nvPr/>
          </p:nvSpPr>
          <p:spPr>
            <a:xfrm>
              <a:off x="5550725" y="2807600"/>
              <a:ext cx="125" cy="450"/>
            </a:xfrm>
            <a:custGeom>
              <a:avLst/>
              <a:gdLst/>
              <a:ahLst/>
              <a:cxnLst/>
              <a:rect l="l" t="t" r="r" b="b"/>
              <a:pathLst>
                <a:path w="5" h="18" extrusionOk="0">
                  <a:moveTo>
                    <a:pt x="0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3" y="6"/>
                    <a:pt x="3" y="13"/>
                    <a:pt x="5" y="17"/>
                  </a:cubicBezTo>
                  <a:cubicBezTo>
                    <a:pt x="3" y="7"/>
                    <a:pt x="1" y="0"/>
                    <a:pt x="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9" name="Google Shape;2739;p26"/>
            <p:cNvSpPr/>
            <p:nvPr/>
          </p:nvSpPr>
          <p:spPr>
            <a:xfrm>
              <a:off x="5139425" y="2691000"/>
              <a:ext cx="150" cy="200"/>
            </a:xfrm>
            <a:custGeom>
              <a:avLst/>
              <a:gdLst/>
              <a:ahLst/>
              <a:cxnLst/>
              <a:rect l="l" t="t" r="r" b="b"/>
              <a:pathLst>
                <a:path w="6" h="8" extrusionOk="0">
                  <a:moveTo>
                    <a:pt x="5" y="1"/>
                  </a:moveTo>
                  <a:lnTo>
                    <a:pt x="3" y="4"/>
                  </a:lnTo>
                  <a:lnTo>
                    <a:pt x="3" y="4"/>
                  </a:lnTo>
                  <a:cubicBezTo>
                    <a:pt x="4" y="3"/>
                    <a:pt x="5" y="2"/>
                    <a:pt x="5" y="1"/>
                  </a:cubicBezTo>
                  <a:close/>
                  <a:moveTo>
                    <a:pt x="3" y="4"/>
                  </a:moveTo>
                  <a:cubicBezTo>
                    <a:pt x="2" y="5"/>
                    <a:pt x="1" y="6"/>
                    <a:pt x="0" y="8"/>
                  </a:cubicBezTo>
                  <a:lnTo>
                    <a:pt x="3" y="4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0" name="Google Shape;2740;p26"/>
            <p:cNvSpPr/>
            <p:nvPr/>
          </p:nvSpPr>
          <p:spPr>
            <a:xfrm>
              <a:off x="5005800" y="2622575"/>
              <a:ext cx="581375" cy="818850"/>
            </a:xfrm>
            <a:custGeom>
              <a:avLst/>
              <a:gdLst/>
              <a:ahLst/>
              <a:cxnLst/>
              <a:rect l="l" t="t" r="r" b="b"/>
              <a:pathLst>
                <a:path w="23255" h="32754" extrusionOk="0">
                  <a:moveTo>
                    <a:pt x="13027" y="3141"/>
                  </a:moveTo>
                  <a:cubicBezTo>
                    <a:pt x="13026" y="3142"/>
                    <a:pt x="13026" y="3142"/>
                    <a:pt x="13026" y="3142"/>
                  </a:cubicBezTo>
                  <a:cubicBezTo>
                    <a:pt x="13026" y="3142"/>
                    <a:pt x="13026" y="3142"/>
                    <a:pt x="13027" y="3141"/>
                  </a:cubicBezTo>
                  <a:close/>
                  <a:moveTo>
                    <a:pt x="20250" y="3209"/>
                  </a:moveTo>
                  <a:cubicBezTo>
                    <a:pt x="20250" y="3209"/>
                    <a:pt x="20250" y="3209"/>
                    <a:pt x="20250" y="3209"/>
                  </a:cubicBezTo>
                  <a:lnTo>
                    <a:pt x="20250" y="3209"/>
                  </a:lnTo>
                  <a:cubicBezTo>
                    <a:pt x="20250" y="3209"/>
                    <a:pt x="20250" y="3209"/>
                    <a:pt x="20250" y="3209"/>
                  </a:cubicBezTo>
                  <a:close/>
                  <a:moveTo>
                    <a:pt x="8567" y="3931"/>
                  </a:moveTo>
                  <a:lnTo>
                    <a:pt x="8567" y="3931"/>
                  </a:lnTo>
                  <a:cubicBezTo>
                    <a:pt x="8567" y="3931"/>
                    <a:pt x="8567" y="3931"/>
                    <a:pt x="8567" y="3932"/>
                  </a:cubicBezTo>
                  <a:lnTo>
                    <a:pt x="8567" y="3932"/>
                  </a:lnTo>
                  <a:cubicBezTo>
                    <a:pt x="8567" y="3931"/>
                    <a:pt x="8567" y="3931"/>
                    <a:pt x="8567" y="3931"/>
                  </a:cubicBezTo>
                  <a:close/>
                  <a:moveTo>
                    <a:pt x="7429" y="1464"/>
                  </a:moveTo>
                  <a:lnTo>
                    <a:pt x="3679" y="5109"/>
                  </a:lnTo>
                  <a:cubicBezTo>
                    <a:pt x="3743" y="4978"/>
                    <a:pt x="3838" y="4747"/>
                    <a:pt x="3910" y="4554"/>
                  </a:cubicBezTo>
                  <a:cubicBezTo>
                    <a:pt x="3919" y="4542"/>
                    <a:pt x="3922" y="4533"/>
                    <a:pt x="3931" y="4519"/>
                  </a:cubicBezTo>
                  <a:cubicBezTo>
                    <a:pt x="3962" y="4476"/>
                    <a:pt x="3988" y="4438"/>
                    <a:pt x="4022" y="4400"/>
                  </a:cubicBezTo>
                  <a:cubicBezTo>
                    <a:pt x="4036" y="4378"/>
                    <a:pt x="4048" y="4364"/>
                    <a:pt x="4060" y="4342"/>
                  </a:cubicBezTo>
                  <a:lnTo>
                    <a:pt x="4083" y="4319"/>
                  </a:lnTo>
                  <a:cubicBezTo>
                    <a:pt x="4095" y="4300"/>
                    <a:pt x="4100" y="4292"/>
                    <a:pt x="4110" y="4283"/>
                  </a:cubicBezTo>
                  <a:lnTo>
                    <a:pt x="4283" y="4059"/>
                  </a:lnTo>
                  <a:lnTo>
                    <a:pt x="4850" y="3331"/>
                  </a:lnTo>
                  <a:cubicBezTo>
                    <a:pt x="5133" y="2966"/>
                    <a:pt x="5314" y="2769"/>
                    <a:pt x="5345" y="2738"/>
                  </a:cubicBezTo>
                  <a:lnTo>
                    <a:pt x="5345" y="2738"/>
                  </a:lnTo>
                  <a:cubicBezTo>
                    <a:pt x="5312" y="2771"/>
                    <a:pt x="5105" y="2952"/>
                    <a:pt x="4776" y="3288"/>
                  </a:cubicBezTo>
                  <a:cubicBezTo>
                    <a:pt x="4610" y="3459"/>
                    <a:pt x="4414" y="3661"/>
                    <a:pt x="4195" y="3902"/>
                  </a:cubicBezTo>
                  <a:cubicBezTo>
                    <a:pt x="4631" y="3128"/>
                    <a:pt x="5391" y="2357"/>
                    <a:pt x="6514" y="1823"/>
                  </a:cubicBezTo>
                  <a:lnTo>
                    <a:pt x="6514" y="1823"/>
                  </a:lnTo>
                  <a:cubicBezTo>
                    <a:pt x="6514" y="1828"/>
                    <a:pt x="6512" y="1828"/>
                    <a:pt x="6512" y="1831"/>
                  </a:cubicBezTo>
                  <a:cubicBezTo>
                    <a:pt x="6345" y="1995"/>
                    <a:pt x="6205" y="2147"/>
                    <a:pt x="6069" y="2295"/>
                  </a:cubicBezTo>
                  <a:lnTo>
                    <a:pt x="5395" y="3050"/>
                  </a:lnTo>
                  <a:cubicBezTo>
                    <a:pt x="5024" y="3461"/>
                    <a:pt x="4812" y="3685"/>
                    <a:pt x="4812" y="3685"/>
                  </a:cubicBezTo>
                  <a:cubicBezTo>
                    <a:pt x="4812" y="3685"/>
                    <a:pt x="5053" y="3488"/>
                    <a:pt x="5464" y="3107"/>
                  </a:cubicBezTo>
                  <a:lnTo>
                    <a:pt x="6214" y="2412"/>
                  </a:lnTo>
                  <a:cubicBezTo>
                    <a:pt x="6352" y="2278"/>
                    <a:pt x="6512" y="2133"/>
                    <a:pt x="6674" y="1988"/>
                  </a:cubicBezTo>
                  <a:cubicBezTo>
                    <a:pt x="6838" y="1842"/>
                    <a:pt x="7017" y="1690"/>
                    <a:pt x="7214" y="1557"/>
                  </a:cubicBezTo>
                  <a:lnTo>
                    <a:pt x="7202" y="1543"/>
                  </a:lnTo>
                  <a:cubicBezTo>
                    <a:pt x="7279" y="1514"/>
                    <a:pt x="7360" y="1495"/>
                    <a:pt x="7429" y="1464"/>
                  </a:cubicBezTo>
                  <a:close/>
                  <a:moveTo>
                    <a:pt x="10169" y="5300"/>
                  </a:moveTo>
                  <a:lnTo>
                    <a:pt x="10169" y="5300"/>
                  </a:lnTo>
                  <a:cubicBezTo>
                    <a:pt x="10169" y="5300"/>
                    <a:pt x="10169" y="5300"/>
                    <a:pt x="10169" y="5300"/>
                  </a:cubicBezTo>
                  <a:lnTo>
                    <a:pt x="10169" y="5300"/>
                  </a:lnTo>
                  <a:cubicBezTo>
                    <a:pt x="10169" y="5300"/>
                    <a:pt x="10169" y="5300"/>
                    <a:pt x="10169" y="5300"/>
                  </a:cubicBezTo>
                  <a:close/>
                  <a:moveTo>
                    <a:pt x="10169" y="5300"/>
                  </a:moveTo>
                  <a:cubicBezTo>
                    <a:pt x="10169" y="5300"/>
                    <a:pt x="10167" y="5302"/>
                    <a:pt x="10163" y="5308"/>
                  </a:cubicBezTo>
                  <a:lnTo>
                    <a:pt x="10163" y="5308"/>
                  </a:lnTo>
                  <a:cubicBezTo>
                    <a:pt x="10167" y="5303"/>
                    <a:pt x="10169" y="5300"/>
                    <a:pt x="10169" y="5300"/>
                  </a:cubicBezTo>
                  <a:close/>
                  <a:moveTo>
                    <a:pt x="14921" y="6530"/>
                  </a:moveTo>
                  <a:cubicBezTo>
                    <a:pt x="14921" y="6530"/>
                    <a:pt x="14921" y="6530"/>
                    <a:pt x="14921" y="6530"/>
                  </a:cubicBezTo>
                  <a:lnTo>
                    <a:pt x="14921" y="6530"/>
                  </a:lnTo>
                  <a:cubicBezTo>
                    <a:pt x="14921" y="6530"/>
                    <a:pt x="14921" y="6530"/>
                    <a:pt x="14921" y="6530"/>
                  </a:cubicBezTo>
                  <a:cubicBezTo>
                    <a:pt x="14921" y="6530"/>
                    <a:pt x="14921" y="6530"/>
                    <a:pt x="14921" y="6530"/>
                  </a:cubicBezTo>
                  <a:cubicBezTo>
                    <a:pt x="14921" y="6530"/>
                    <a:pt x="14921" y="6530"/>
                    <a:pt x="14921" y="6530"/>
                  </a:cubicBezTo>
                  <a:close/>
                  <a:moveTo>
                    <a:pt x="11057" y="902"/>
                  </a:moveTo>
                  <a:lnTo>
                    <a:pt x="4695" y="6904"/>
                  </a:lnTo>
                  <a:cubicBezTo>
                    <a:pt x="4619" y="6845"/>
                    <a:pt x="4536" y="6783"/>
                    <a:pt x="4457" y="6721"/>
                  </a:cubicBezTo>
                  <a:cubicBezTo>
                    <a:pt x="4386" y="6652"/>
                    <a:pt x="4322" y="6583"/>
                    <a:pt x="4262" y="6514"/>
                  </a:cubicBezTo>
                  <a:cubicBezTo>
                    <a:pt x="4110" y="6340"/>
                    <a:pt x="3979" y="6154"/>
                    <a:pt x="3872" y="5964"/>
                  </a:cubicBezTo>
                  <a:cubicBezTo>
                    <a:pt x="4160" y="5759"/>
                    <a:pt x="4374" y="5526"/>
                    <a:pt x="4553" y="5323"/>
                  </a:cubicBezTo>
                  <a:cubicBezTo>
                    <a:pt x="4738" y="5119"/>
                    <a:pt x="4876" y="4938"/>
                    <a:pt x="5003" y="4797"/>
                  </a:cubicBezTo>
                  <a:cubicBezTo>
                    <a:pt x="5250" y="4511"/>
                    <a:pt x="5400" y="4369"/>
                    <a:pt x="5395" y="4369"/>
                  </a:cubicBezTo>
                  <a:lnTo>
                    <a:pt x="5395" y="4369"/>
                  </a:lnTo>
                  <a:cubicBezTo>
                    <a:pt x="5391" y="4371"/>
                    <a:pt x="5205" y="4483"/>
                    <a:pt x="4919" y="4738"/>
                  </a:cubicBezTo>
                  <a:cubicBezTo>
                    <a:pt x="4779" y="4866"/>
                    <a:pt x="4610" y="5023"/>
                    <a:pt x="4407" y="5202"/>
                  </a:cubicBezTo>
                  <a:cubicBezTo>
                    <a:pt x="4217" y="5371"/>
                    <a:pt x="4003" y="5557"/>
                    <a:pt x="3743" y="5714"/>
                  </a:cubicBezTo>
                  <a:cubicBezTo>
                    <a:pt x="3719" y="5654"/>
                    <a:pt x="3700" y="5595"/>
                    <a:pt x="3676" y="5538"/>
                  </a:cubicBezTo>
                  <a:lnTo>
                    <a:pt x="8040" y="1300"/>
                  </a:lnTo>
                  <a:cubicBezTo>
                    <a:pt x="8764" y="1123"/>
                    <a:pt x="9538" y="1002"/>
                    <a:pt x="10357" y="938"/>
                  </a:cubicBezTo>
                  <a:lnTo>
                    <a:pt x="10357" y="938"/>
                  </a:lnTo>
                  <a:cubicBezTo>
                    <a:pt x="10238" y="1062"/>
                    <a:pt x="10121" y="1181"/>
                    <a:pt x="10005" y="1300"/>
                  </a:cubicBezTo>
                  <a:lnTo>
                    <a:pt x="9409" y="1926"/>
                  </a:lnTo>
                  <a:lnTo>
                    <a:pt x="8450" y="2909"/>
                  </a:lnTo>
                  <a:lnTo>
                    <a:pt x="7641" y="3740"/>
                  </a:lnTo>
                  <a:cubicBezTo>
                    <a:pt x="7641" y="3740"/>
                    <a:pt x="7957" y="3469"/>
                    <a:pt x="8533" y="2966"/>
                  </a:cubicBezTo>
                  <a:cubicBezTo>
                    <a:pt x="8814" y="2716"/>
                    <a:pt x="9157" y="2407"/>
                    <a:pt x="9548" y="2045"/>
                  </a:cubicBezTo>
                  <a:lnTo>
                    <a:pt x="10181" y="1459"/>
                  </a:lnTo>
                  <a:cubicBezTo>
                    <a:pt x="10362" y="1288"/>
                    <a:pt x="10552" y="1114"/>
                    <a:pt x="10738" y="916"/>
                  </a:cubicBezTo>
                  <a:cubicBezTo>
                    <a:pt x="10850" y="907"/>
                    <a:pt x="10952" y="904"/>
                    <a:pt x="11057" y="902"/>
                  </a:cubicBezTo>
                  <a:close/>
                  <a:moveTo>
                    <a:pt x="21797" y="7392"/>
                  </a:moveTo>
                  <a:cubicBezTo>
                    <a:pt x="21797" y="7393"/>
                    <a:pt x="21798" y="7394"/>
                    <a:pt x="21798" y="7395"/>
                  </a:cubicBezTo>
                  <a:lnTo>
                    <a:pt x="21798" y="7395"/>
                  </a:lnTo>
                  <a:cubicBezTo>
                    <a:pt x="21797" y="7393"/>
                    <a:pt x="21797" y="7392"/>
                    <a:pt x="21797" y="7392"/>
                  </a:cubicBezTo>
                  <a:close/>
                  <a:moveTo>
                    <a:pt x="19552" y="4197"/>
                  </a:moveTo>
                  <a:cubicBezTo>
                    <a:pt x="19607" y="4323"/>
                    <a:pt x="19635" y="4450"/>
                    <a:pt x="19664" y="4583"/>
                  </a:cubicBezTo>
                  <a:cubicBezTo>
                    <a:pt x="18719" y="5857"/>
                    <a:pt x="18188" y="6642"/>
                    <a:pt x="18188" y="6642"/>
                  </a:cubicBezTo>
                  <a:cubicBezTo>
                    <a:pt x="18188" y="6642"/>
                    <a:pt x="18778" y="6014"/>
                    <a:pt x="19695" y="4959"/>
                  </a:cubicBezTo>
                  <a:lnTo>
                    <a:pt x="19695" y="4959"/>
                  </a:lnTo>
                  <a:cubicBezTo>
                    <a:pt x="19683" y="5550"/>
                    <a:pt x="19419" y="6109"/>
                    <a:pt x="18950" y="6609"/>
                  </a:cubicBezTo>
                  <a:cubicBezTo>
                    <a:pt x="18921" y="6633"/>
                    <a:pt x="18904" y="6657"/>
                    <a:pt x="18873" y="6685"/>
                  </a:cubicBezTo>
                  <a:cubicBezTo>
                    <a:pt x="18545" y="6949"/>
                    <a:pt x="18152" y="7197"/>
                    <a:pt x="17702" y="7428"/>
                  </a:cubicBezTo>
                  <a:cubicBezTo>
                    <a:pt x="17621" y="7466"/>
                    <a:pt x="17538" y="7509"/>
                    <a:pt x="17464" y="7547"/>
                  </a:cubicBezTo>
                  <a:cubicBezTo>
                    <a:pt x="17478" y="7521"/>
                    <a:pt x="17502" y="7490"/>
                    <a:pt x="17521" y="7471"/>
                  </a:cubicBezTo>
                  <a:cubicBezTo>
                    <a:pt x="17631" y="7330"/>
                    <a:pt x="17719" y="7197"/>
                    <a:pt x="17812" y="7071"/>
                  </a:cubicBezTo>
                  <a:lnTo>
                    <a:pt x="18254" y="6426"/>
                  </a:lnTo>
                  <a:lnTo>
                    <a:pt x="18631" y="5883"/>
                  </a:lnTo>
                  <a:lnTo>
                    <a:pt x="18631" y="5883"/>
                  </a:lnTo>
                  <a:cubicBezTo>
                    <a:pt x="18630" y="5883"/>
                    <a:pt x="18461" y="6054"/>
                    <a:pt x="18171" y="6378"/>
                  </a:cubicBezTo>
                  <a:cubicBezTo>
                    <a:pt x="18033" y="6538"/>
                    <a:pt x="17857" y="6735"/>
                    <a:pt x="17657" y="6966"/>
                  </a:cubicBezTo>
                  <a:lnTo>
                    <a:pt x="17333" y="7333"/>
                  </a:lnTo>
                  <a:cubicBezTo>
                    <a:pt x="17219" y="7459"/>
                    <a:pt x="17097" y="7595"/>
                    <a:pt x="16969" y="7709"/>
                  </a:cubicBezTo>
                  <a:lnTo>
                    <a:pt x="17002" y="7749"/>
                  </a:lnTo>
                  <a:cubicBezTo>
                    <a:pt x="16893" y="7792"/>
                    <a:pt x="16783" y="7835"/>
                    <a:pt x="16666" y="7883"/>
                  </a:cubicBezTo>
                  <a:lnTo>
                    <a:pt x="19552" y="4197"/>
                  </a:lnTo>
                  <a:close/>
                  <a:moveTo>
                    <a:pt x="11638" y="888"/>
                  </a:moveTo>
                  <a:cubicBezTo>
                    <a:pt x="12038" y="888"/>
                    <a:pt x="12440" y="904"/>
                    <a:pt x="12824" y="935"/>
                  </a:cubicBezTo>
                  <a:cubicBezTo>
                    <a:pt x="12517" y="1264"/>
                    <a:pt x="12250" y="1581"/>
                    <a:pt x="12017" y="1862"/>
                  </a:cubicBezTo>
                  <a:lnTo>
                    <a:pt x="11317" y="2731"/>
                  </a:lnTo>
                  <a:cubicBezTo>
                    <a:pt x="11124" y="2969"/>
                    <a:pt x="10976" y="3147"/>
                    <a:pt x="10871" y="3264"/>
                  </a:cubicBezTo>
                  <a:cubicBezTo>
                    <a:pt x="10762" y="3385"/>
                    <a:pt x="10702" y="3440"/>
                    <a:pt x="10702" y="3440"/>
                  </a:cubicBezTo>
                  <a:cubicBezTo>
                    <a:pt x="10702" y="3440"/>
                    <a:pt x="10767" y="3385"/>
                    <a:pt x="10886" y="3283"/>
                  </a:cubicBezTo>
                  <a:cubicBezTo>
                    <a:pt x="11007" y="3171"/>
                    <a:pt x="11178" y="3002"/>
                    <a:pt x="11398" y="2783"/>
                  </a:cubicBezTo>
                  <a:cubicBezTo>
                    <a:pt x="11609" y="2562"/>
                    <a:pt x="11871" y="2288"/>
                    <a:pt x="12169" y="1973"/>
                  </a:cubicBezTo>
                  <a:cubicBezTo>
                    <a:pt x="12459" y="1664"/>
                    <a:pt x="12788" y="1312"/>
                    <a:pt x="13178" y="962"/>
                  </a:cubicBezTo>
                  <a:cubicBezTo>
                    <a:pt x="13245" y="969"/>
                    <a:pt x="13326" y="973"/>
                    <a:pt x="13405" y="985"/>
                  </a:cubicBezTo>
                  <a:lnTo>
                    <a:pt x="6836" y="7997"/>
                  </a:lnTo>
                  <a:cubicBezTo>
                    <a:pt x="6752" y="7964"/>
                    <a:pt x="6664" y="7930"/>
                    <a:pt x="6576" y="7902"/>
                  </a:cubicBezTo>
                  <a:cubicBezTo>
                    <a:pt x="6855" y="7616"/>
                    <a:pt x="7050" y="7371"/>
                    <a:pt x="7191" y="7202"/>
                  </a:cubicBezTo>
                  <a:cubicBezTo>
                    <a:pt x="7343" y="7011"/>
                    <a:pt x="7426" y="6904"/>
                    <a:pt x="7426" y="6904"/>
                  </a:cubicBezTo>
                  <a:lnTo>
                    <a:pt x="7426" y="6904"/>
                  </a:lnTo>
                  <a:cubicBezTo>
                    <a:pt x="7426" y="6904"/>
                    <a:pt x="7319" y="6985"/>
                    <a:pt x="7121" y="7142"/>
                  </a:cubicBezTo>
                  <a:lnTo>
                    <a:pt x="6314" y="7785"/>
                  </a:lnTo>
                  <a:lnTo>
                    <a:pt x="6326" y="7795"/>
                  </a:lnTo>
                  <a:cubicBezTo>
                    <a:pt x="6114" y="7709"/>
                    <a:pt x="5917" y="7616"/>
                    <a:pt x="5724" y="7518"/>
                  </a:cubicBezTo>
                  <a:lnTo>
                    <a:pt x="5750" y="7497"/>
                  </a:lnTo>
                  <a:lnTo>
                    <a:pt x="5848" y="7395"/>
                  </a:lnTo>
                  <a:lnTo>
                    <a:pt x="6036" y="7197"/>
                  </a:lnTo>
                  <a:cubicBezTo>
                    <a:pt x="6155" y="7066"/>
                    <a:pt x="6262" y="6947"/>
                    <a:pt x="6362" y="6830"/>
                  </a:cubicBezTo>
                  <a:cubicBezTo>
                    <a:pt x="6567" y="6597"/>
                    <a:pt x="6741" y="6395"/>
                    <a:pt x="6879" y="6233"/>
                  </a:cubicBezTo>
                  <a:cubicBezTo>
                    <a:pt x="7155" y="5902"/>
                    <a:pt x="7290" y="5716"/>
                    <a:pt x="7291" y="5716"/>
                  </a:cubicBezTo>
                  <a:lnTo>
                    <a:pt x="7291" y="5716"/>
                  </a:lnTo>
                  <a:lnTo>
                    <a:pt x="6800" y="6173"/>
                  </a:lnTo>
                  <a:lnTo>
                    <a:pt x="6217" y="6709"/>
                  </a:lnTo>
                  <a:lnTo>
                    <a:pt x="5862" y="7042"/>
                  </a:lnTo>
                  <a:lnTo>
                    <a:pt x="5669" y="7216"/>
                  </a:lnTo>
                  <a:lnTo>
                    <a:pt x="5569" y="7304"/>
                  </a:lnTo>
                  <a:lnTo>
                    <a:pt x="5510" y="7345"/>
                  </a:lnTo>
                  <a:cubicBezTo>
                    <a:pt x="5500" y="7359"/>
                    <a:pt x="5479" y="7371"/>
                    <a:pt x="5469" y="7376"/>
                  </a:cubicBezTo>
                  <a:lnTo>
                    <a:pt x="5481" y="7395"/>
                  </a:lnTo>
                  <a:cubicBezTo>
                    <a:pt x="5445" y="7371"/>
                    <a:pt x="5405" y="7354"/>
                    <a:pt x="5369" y="7333"/>
                  </a:cubicBezTo>
                  <a:cubicBezTo>
                    <a:pt x="7409" y="5284"/>
                    <a:pt x="8549" y="3974"/>
                    <a:pt x="8567" y="3932"/>
                  </a:cubicBezTo>
                  <a:lnTo>
                    <a:pt x="8567" y="3932"/>
                  </a:lnTo>
                  <a:cubicBezTo>
                    <a:pt x="8546" y="3973"/>
                    <a:pt x="7236" y="5233"/>
                    <a:pt x="5126" y="7190"/>
                  </a:cubicBezTo>
                  <a:cubicBezTo>
                    <a:pt x="5067" y="7152"/>
                    <a:pt x="5003" y="7116"/>
                    <a:pt x="4943" y="7078"/>
                  </a:cubicBezTo>
                  <a:lnTo>
                    <a:pt x="11502" y="890"/>
                  </a:lnTo>
                  <a:cubicBezTo>
                    <a:pt x="11543" y="890"/>
                    <a:pt x="11586" y="890"/>
                    <a:pt x="11638" y="888"/>
                  </a:cubicBezTo>
                  <a:close/>
                  <a:moveTo>
                    <a:pt x="2622" y="5238"/>
                  </a:moveTo>
                  <a:cubicBezTo>
                    <a:pt x="2634" y="5316"/>
                    <a:pt x="2648" y="5395"/>
                    <a:pt x="2676" y="5476"/>
                  </a:cubicBezTo>
                  <a:cubicBezTo>
                    <a:pt x="2564" y="5726"/>
                    <a:pt x="2491" y="5966"/>
                    <a:pt x="2417" y="6202"/>
                  </a:cubicBezTo>
                  <a:cubicBezTo>
                    <a:pt x="2334" y="6478"/>
                    <a:pt x="2255" y="6745"/>
                    <a:pt x="2188" y="7002"/>
                  </a:cubicBezTo>
                  <a:cubicBezTo>
                    <a:pt x="2050" y="7495"/>
                    <a:pt x="1934" y="7954"/>
                    <a:pt x="1824" y="8392"/>
                  </a:cubicBezTo>
                  <a:cubicBezTo>
                    <a:pt x="1753" y="8245"/>
                    <a:pt x="1695" y="8097"/>
                    <a:pt x="1660" y="7954"/>
                  </a:cubicBezTo>
                  <a:cubicBezTo>
                    <a:pt x="2124" y="6359"/>
                    <a:pt x="2500" y="5550"/>
                    <a:pt x="2622" y="5238"/>
                  </a:cubicBezTo>
                  <a:close/>
                  <a:moveTo>
                    <a:pt x="13778" y="1038"/>
                  </a:moveTo>
                  <a:cubicBezTo>
                    <a:pt x="14052" y="1073"/>
                    <a:pt x="14314" y="1121"/>
                    <a:pt x="14574" y="1173"/>
                  </a:cubicBezTo>
                  <a:cubicBezTo>
                    <a:pt x="14374" y="1426"/>
                    <a:pt x="14181" y="1664"/>
                    <a:pt x="14014" y="1871"/>
                  </a:cubicBezTo>
                  <a:cubicBezTo>
                    <a:pt x="13790" y="2140"/>
                    <a:pt x="13612" y="2366"/>
                    <a:pt x="13466" y="2554"/>
                  </a:cubicBezTo>
                  <a:cubicBezTo>
                    <a:pt x="13181" y="2913"/>
                    <a:pt x="13038" y="3124"/>
                    <a:pt x="13027" y="3141"/>
                  </a:cubicBezTo>
                  <a:lnTo>
                    <a:pt x="13027" y="3141"/>
                  </a:lnTo>
                  <a:cubicBezTo>
                    <a:pt x="13040" y="3125"/>
                    <a:pt x="13220" y="2934"/>
                    <a:pt x="13547" y="2604"/>
                  </a:cubicBezTo>
                  <a:lnTo>
                    <a:pt x="14155" y="1983"/>
                  </a:lnTo>
                  <a:cubicBezTo>
                    <a:pt x="14371" y="1759"/>
                    <a:pt x="14612" y="1519"/>
                    <a:pt x="14859" y="1228"/>
                  </a:cubicBezTo>
                  <a:cubicBezTo>
                    <a:pt x="14981" y="1252"/>
                    <a:pt x="15093" y="1276"/>
                    <a:pt x="15197" y="1307"/>
                  </a:cubicBezTo>
                  <a:cubicBezTo>
                    <a:pt x="15112" y="1395"/>
                    <a:pt x="15024" y="1488"/>
                    <a:pt x="14931" y="1583"/>
                  </a:cubicBezTo>
                  <a:cubicBezTo>
                    <a:pt x="14757" y="1769"/>
                    <a:pt x="14595" y="1942"/>
                    <a:pt x="14445" y="2131"/>
                  </a:cubicBezTo>
                  <a:cubicBezTo>
                    <a:pt x="14157" y="2502"/>
                    <a:pt x="13876" y="2845"/>
                    <a:pt x="13612" y="3166"/>
                  </a:cubicBezTo>
                  <a:lnTo>
                    <a:pt x="12276" y="4804"/>
                  </a:lnTo>
                  <a:cubicBezTo>
                    <a:pt x="11538" y="5700"/>
                    <a:pt x="11133" y="6180"/>
                    <a:pt x="11133" y="6180"/>
                  </a:cubicBezTo>
                  <a:cubicBezTo>
                    <a:pt x="11133" y="6180"/>
                    <a:pt x="11133" y="6180"/>
                    <a:pt x="11133" y="6180"/>
                  </a:cubicBezTo>
                  <a:cubicBezTo>
                    <a:pt x="11140" y="6180"/>
                    <a:pt x="11592" y="5709"/>
                    <a:pt x="12362" y="4845"/>
                  </a:cubicBezTo>
                  <a:cubicBezTo>
                    <a:pt x="12759" y="4411"/>
                    <a:pt x="13231" y="3878"/>
                    <a:pt x="13771" y="3259"/>
                  </a:cubicBezTo>
                  <a:cubicBezTo>
                    <a:pt x="14047" y="2950"/>
                    <a:pt x="14338" y="2616"/>
                    <a:pt x="14640" y="2259"/>
                  </a:cubicBezTo>
                  <a:cubicBezTo>
                    <a:pt x="14890" y="1971"/>
                    <a:pt x="15188" y="1678"/>
                    <a:pt x="15497" y="1383"/>
                  </a:cubicBezTo>
                  <a:cubicBezTo>
                    <a:pt x="15535" y="1395"/>
                    <a:pt x="15569" y="1402"/>
                    <a:pt x="15607" y="1412"/>
                  </a:cubicBezTo>
                  <a:lnTo>
                    <a:pt x="9557" y="8654"/>
                  </a:lnTo>
                  <a:cubicBezTo>
                    <a:pt x="9086" y="8590"/>
                    <a:pt x="8633" y="8502"/>
                    <a:pt x="8198" y="8395"/>
                  </a:cubicBezTo>
                  <a:cubicBezTo>
                    <a:pt x="8536" y="7976"/>
                    <a:pt x="8783" y="7630"/>
                    <a:pt x="8962" y="7392"/>
                  </a:cubicBezTo>
                  <a:cubicBezTo>
                    <a:pt x="9155" y="7133"/>
                    <a:pt x="9264" y="6997"/>
                    <a:pt x="9264" y="6997"/>
                  </a:cubicBezTo>
                  <a:lnTo>
                    <a:pt x="9264" y="6997"/>
                  </a:lnTo>
                  <a:cubicBezTo>
                    <a:pt x="9264" y="6997"/>
                    <a:pt x="9126" y="7114"/>
                    <a:pt x="8893" y="7335"/>
                  </a:cubicBezTo>
                  <a:cubicBezTo>
                    <a:pt x="8657" y="7561"/>
                    <a:pt x="8326" y="7902"/>
                    <a:pt x="7929" y="8304"/>
                  </a:cubicBezTo>
                  <a:lnTo>
                    <a:pt x="7907" y="8323"/>
                  </a:lnTo>
                  <a:cubicBezTo>
                    <a:pt x="7824" y="8304"/>
                    <a:pt x="7741" y="8280"/>
                    <a:pt x="7655" y="8252"/>
                  </a:cubicBezTo>
                  <a:cubicBezTo>
                    <a:pt x="9181" y="6518"/>
                    <a:pt x="10080" y="5412"/>
                    <a:pt x="10163" y="5308"/>
                  </a:cubicBezTo>
                  <a:lnTo>
                    <a:pt x="10163" y="5308"/>
                  </a:lnTo>
                  <a:cubicBezTo>
                    <a:pt x="10073" y="5411"/>
                    <a:pt x="9011" y="6479"/>
                    <a:pt x="7386" y="8157"/>
                  </a:cubicBezTo>
                  <a:lnTo>
                    <a:pt x="7426" y="8197"/>
                  </a:lnTo>
                  <a:cubicBezTo>
                    <a:pt x="7331" y="8168"/>
                    <a:pt x="7248" y="8140"/>
                    <a:pt x="7152" y="8109"/>
                  </a:cubicBezTo>
                  <a:lnTo>
                    <a:pt x="13778" y="1038"/>
                  </a:lnTo>
                  <a:close/>
                  <a:moveTo>
                    <a:pt x="18188" y="2592"/>
                  </a:moveTo>
                  <a:cubicBezTo>
                    <a:pt x="18514" y="2819"/>
                    <a:pt x="18795" y="3062"/>
                    <a:pt x="19014" y="3321"/>
                  </a:cubicBezTo>
                  <a:lnTo>
                    <a:pt x="18976" y="3376"/>
                  </a:lnTo>
                  <a:lnTo>
                    <a:pt x="18835" y="3571"/>
                  </a:lnTo>
                  <a:lnTo>
                    <a:pt x="18595" y="3931"/>
                  </a:lnTo>
                  <a:lnTo>
                    <a:pt x="18204" y="4507"/>
                  </a:lnTo>
                  <a:cubicBezTo>
                    <a:pt x="18005" y="4819"/>
                    <a:pt x="17889" y="4990"/>
                    <a:pt x="17883" y="4990"/>
                  </a:cubicBezTo>
                  <a:cubicBezTo>
                    <a:pt x="17883" y="4990"/>
                    <a:pt x="17883" y="4990"/>
                    <a:pt x="17883" y="4990"/>
                  </a:cubicBezTo>
                  <a:lnTo>
                    <a:pt x="17883" y="4990"/>
                  </a:lnTo>
                  <a:cubicBezTo>
                    <a:pt x="17883" y="4990"/>
                    <a:pt x="17883" y="4990"/>
                    <a:pt x="17883" y="4990"/>
                  </a:cubicBezTo>
                  <a:cubicBezTo>
                    <a:pt x="17892" y="4990"/>
                    <a:pt x="18041" y="4841"/>
                    <a:pt x="18290" y="4559"/>
                  </a:cubicBezTo>
                  <a:cubicBezTo>
                    <a:pt x="18419" y="4414"/>
                    <a:pt x="18569" y="4240"/>
                    <a:pt x="18742" y="4035"/>
                  </a:cubicBezTo>
                  <a:lnTo>
                    <a:pt x="19028" y="3709"/>
                  </a:lnTo>
                  <a:lnTo>
                    <a:pt x="19178" y="3533"/>
                  </a:lnTo>
                  <a:lnTo>
                    <a:pt x="19188" y="3523"/>
                  </a:lnTo>
                  <a:cubicBezTo>
                    <a:pt x="19207" y="3557"/>
                    <a:pt x="19231" y="3588"/>
                    <a:pt x="19254" y="3621"/>
                  </a:cubicBezTo>
                  <a:cubicBezTo>
                    <a:pt x="18442" y="4628"/>
                    <a:pt x="17814" y="5459"/>
                    <a:pt x="17390" y="6038"/>
                  </a:cubicBezTo>
                  <a:cubicBezTo>
                    <a:pt x="16933" y="6645"/>
                    <a:pt x="16702" y="6995"/>
                    <a:pt x="16702" y="6997"/>
                  </a:cubicBezTo>
                  <a:cubicBezTo>
                    <a:pt x="16702" y="6995"/>
                    <a:pt x="16974" y="6664"/>
                    <a:pt x="17466" y="6083"/>
                  </a:cubicBezTo>
                  <a:cubicBezTo>
                    <a:pt x="17931" y="5545"/>
                    <a:pt x="18585" y="4776"/>
                    <a:pt x="19404" y="3859"/>
                  </a:cubicBezTo>
                  <a:cubicBezTo>
                    <a:pt x="19404" y="3869"/>
                    <a:pt x="19407" y="3876"/>
                    <a:pt x="19414" y="3881"/>
                  </a:cubicBezTo>
                  <a:lnTo>
                    <a:pt x="16131" y="8068"/>
                  </a:lnTo>
                  <a:cubicBezTo>
                    <a:pt x="15347" y="8321"/>
                    <a:pt x="14505" y="8511"/>
                    <a:pt x="13631" y="8635"/>
                  </a:cubicBezTo>
                  <a:cubicBezTo>
                    <a:pt x="13688" y="8568"/>
                    <a:pt x="13743" y="8497"/>
                    <a:pt x="13802" y="8433"/>
                  </a:cubicBezTo>
                  <a:cubicBezTo>
                    <a:pt x="13890" y="8323"/>
                    <a:pt x="13974" y="8226"/>
                    <a:pt x="14028" y="8145"/>
                  </a:cubicBezTo>
                  <a:cubicBezTo>
                    <a:pt x="14147" y="7978"/>
                    <a:pt x="14188" y="7873"/>
                    <a:pt x="14188" y="7873"/>
                  </a:cubicBezTo>
                  <a:cubicBezTo>
                    <a:pt x="14188" y="7873"/>
                    <a:pt x="14188" y="7873"/>
                    <a:pt x="14188" y="7873"/>
                  </a:cubicBezTo>
                  <a:cubicBezTo>
                    <a:pt x="14181" y="7873"/>
                    <a:pt x="14105" y="7963"/>
                    <a:pt x="13955" y="8083"/>
                  </a:cubicBezTo>
                  <a:cubicBezTo>
                    <a:pt x="13874" y="8145"/>
                    <a:pt x="13778" y="8218"/>
                    <a:pt x="13669" y="8304"/>
                  </a:cubicBezTo>
                  <a:cubicBezTo>
                    <a:pt x="13557" y="8390"/>
                    <a:pt x="13428" y="8497"/>
                    <a:pt x="13297" y="8640"/>
                  </a:cubicBezTo>
                  <a:lnTo>
                    <a:pt x="13350" y="8676"/>
                  </a:lnTo>
                  <a:cubicBezTo>
                    <a:pt x="13240" y="8690"/>
                    <a:pt x="13133" y="8702"/>
                    <a:pt x="13014" y="8714"/>
                  </a:cubicBezTo>
                  <a:cubicBezTo>
                    <a:pt x="14241" y="7393"/>
                    <a:pt x="14909" y="6539"/>
                    <a:pt x="14921" y="6530"/>
                  </a:cubicBezTo>
                  <a:lnTo>
                    <a:pt x="14921" y="6530"/>
                  </a:lnTo>
                  <a:cubicBezTo>
                    <a:pt x="14907" y="6538"/>
                    <a:pt x="14035" y="7397"/>
                    <a:pt x="12628" y="8728"/>
                  </a:cubicBezTo>
                  <a:lnTo>
                    <a:pt x="12645" y="8747"/>
                  </a:lnTo>
                  <a:cubicBezTo>
                    <a:pt x="12569" y="8757"/>
                    <a:pt x="12478" y="8761"/>
                    <a:pt x="12402" y="8766"/>
                  </a:cubicBezTo>
                  <a:lnTo>
                    <a:pt x="18188" y="2592"/>
                  </a:lnTo>
                  <a:close/>
                  <a:moveTo>
                    <a:pt x="15928" y="1519"/>
                  </a:moveTo>
                  <a:cubicBezTo>
                    <a:pt x="16521" y="1704"/>
                    <a:pt x="17052" y="1928"/>
                    <a:pt x="17528" y="2181"/>
                  </a:cubicBezTo>
                  <a:cubicBezTo>
                    <a:pt x="17516" y="2190"/>
                    <a:pt x="17509" y="2202"/>
                    <a:pt x="17500" y="2212"/>
                  </a:cubicBezTo>
                  <a:lnTo>
                    <a:pt x="17333" y="2402"/>
                  </a:lnTo>
                  <a:lnTo>
                    <a:pt x="17009" y="2764"/>
                  </a:lnTo>
                  <a:lnTo>
                    <a:pt x="16404" y="3431"/>
                  </a:lnTo>
                  <a:lnTo>
                    <a:pt x="15438" y="4500"/>
                  </a:lnTo>
                  <a:cubicBezTo>
                    <a:pt x="14950" y="5047"/>
                    <a:pt x="14678" y="5369"/>
                    <a:pt x="14647" y="5411"/>
                  </a:cubicBezTo>
                  <a:cubicBezTo>
                    <a:pt x="14681" y="5369"/>
                    <a:pt x="14993" y="5061"/>
                    <a:pt x="15516" y="4550"/>
                  </a:cubicBezTo>
                  <a:lnTo>
                    <a:pt x="16545" y="3550"/>
                  </a:lnTo>
                  <a:lnTo>
                    <a:pt x="17171" y="2916"/>
                  </a:lnTo>
                  <a:lnTo>
                    <a:pt x="17514" y="2571"/>
                  </a:lnTo>
                  <a:lnTo>
                    <a:pt x="17690" y="2390"/>
                  </a:lnTo>
                  <a:cubicBezTo>
                    <a:pt x="17716" y="2366"/>
                    <a:pt x="17738" y="2335"/>
                    <a:pt x="17759" y="2316"/>
                  </a:cubicBezTo>
                  <a:cubicBezTo>
                    <a:pt x="17814" y="2352"/>
                    <a:pt x="17871" y="2383"/>
                    <a:pt x="17928" y="2416"/>
                  </a:cubicBezTo>
                  <a:lnTo>
                    <a:pt x="11964" y="8788"/>
                  </a:lnTo>
                  <a:cubicBezTo>
                    <a:pt x="11791" y="8795"/>
                    <a:pt x="11619" y="8798"/>
                    <a:pt x="11447" y="8798"/>
                  </a:cubicBezTo>
                  <a:cubicBezTo>
                    <a:pt x="11097" y="8798"/>
                    <a:pt x="10750" y="8784"/>
                    <a:pt x="10405" y="8757"/>
                  </a:cubicBezTo>
                  <a:cubicBezTo>
                    <a:pt x="10774" y="8340"/>
                    <a:pt x="11083" y="7952"/>
                    <a:pt x="11369" y="7609"/>
                  </a:cubicBezTo>
                  <a:lnTo>
                    <a:pt x="12181" y="6614"/>
                  </a:lnTo>
                  <a:cubicBezTo>
                    <a:pt x="12621" y="6069"/>
                    <a:pt x="12871" y="5776"/>
                    <a:pt x="12871" y="5776"/>
                  </a:cubicBezTo>
                  <a:lnTo>
                    <a:pt x="12871" y="5776"/>
                  </a:lnTo>
                  <a:cubicBezTo>
                    <a:pt x="12871" y="5776"/>
                    <a:pt x="12588" y="6054"/>
                    <a:pt x="12097" y="6566"/>
                  </a:cubicBezTo>
                  <a:cubicBezTo>
                    <a:pt x="11855" y="6821"/>
                    <a:pt x="11557" y="7138"/>
                    <a:pt x="11219" y="7502"/>
                  </a:cubicBezTo>
                  <a:cubicBezTo>
                    <a:pt x="10883" y="7868"/>
                    <a:pt x="10500" y="8288"/>
                    <a:pt x="10064" y="8723"/>
                  </a:cubicBezTo>
                  <a:cubicBezTo>
                    <a:pt x="10017" y="8716"/>
                    <a:pt x="9969" y="8716"/>
                    <a:pt x="9919" y="8711"/>
                  </a:cubicBezTo>
                  <a:lnTo>
                    <a:pt x="15928" y="1519"/>
                  </a:lnTo>
                  <a:close/>
                  <a:moveTo>
                    <a:pt x="11806" y="180"/>
                  </a:moveTo>
                  <a:cubicBezTo>
                    <a:pt x="15338" y="180"/>
                    <a:pt x="19243" y="1566"/>
                    <a:pt x="20250" y="3614"/>
                  </a:cubicBezTo>
                  <a:cubicBezTo>
                    <a:pt x="20290" y="3771"/>
                    <a:pt x="20354" y="3959"/>
                    <a:pt x="20438" y="4154"/>
                  </a:cubicBezTo>
                  <a:cubicBezTo>
                    <a:pt x="20438" y="4157"/>
                    <a:pt x="20440" y="4164"/>
                    <a:pt x="20440" y="4164"/>
                  </a:cubicBezTo>
                  <a:cubicBezTo>
                    <a:pt x="20440" y="4164"/>
                    <a:pt x="20450" y="4321"/>
                    <a:pt x="20469" y="4392"/>
                  </a:cubicBezTo>
                  <a:cubicBezTo>
                    <a:pt x="20476" y="4440"/>
                    <a:pt x="20481" y="4495"/>
                    <a:pt x="20481" y="4542"/>
                  </a:cubicBezTo>
                  <a:cubicBezTo>
                    <a:pt x="20592" y="7199"/>
                    <a:pt x="16178" y="9023"/>
                    <a:pt x="12028" y="9192"/>
                  </a:cubicBezTo>
                  <a:cubicBezTo>
                    <a:pt x="11857" y="9199"/>
                    <a:pt x="11683" y="9203"/>
                    <a:pt x="11509" y="9203"/>
                  </a:cubicBezTo>
                  <a:cubicBezTo>
                    <a:pt x="10276" y="9203"/>
                    <a:pt x="8988" y="9028"/>
                    <a:pt x="7790" y="8709"/>
                  </a:cubicBezTo>
                  <a:lnTo>
                    <a:pt x="8021" y="8568"/>
                  </a:lnTo>
                  <a:cubicBezTo>
                    <a:pt x="9104" y="8846"/>
                    <a:pt x="10290" y="9005"/>
                    <a:pt x="11486" y="9005"/>
                  </a:cubicBezTo>
                  <a:cubicBezTo>
                    <a:pt x="11663" y="9005"/>
                    <a:pt x="11840" y="9002"/>
                    <a:pt x="12017" y="8995"/>
                  </a:cubicBezTo>
                  <a:cubicBezTo>
                    <a:pt x="13850" y="8918"/>
                    <a:pt x="15678" y="8526"/>
                    <a:pt x="17152" y="7907"/>
                  </a:cubicBezTo>
                  <a:lnTo>
                    <a:pt x="17154" y="7911"/>
                  </a:lnTo>
                  <a:cubicBezTo>
                    <a:pt x="17157" y="7907"/>
                    <a:pt x="17157" y="7907"/>
                    <a:pt x="17159" y="7907"/>
                  </a:cubicBezTo>
                  <a:cubicBezTo>
                    <a:pt x="17373" y="7816"/>
                    <a:pt x="17593" y="7721"/>
                    <a:pt x="17788" y="7616"/>
                  </a:cubicBezTo>
                  <a:cubicBezTo>
                    <a:pt x="19445" y="6773"/>
                    <a:pt x="20335" y="5688"/>
                    <a:pt x="20288" y="4557"/>
                  </a:cubicBezTo>
                  <a:cubicBezTo>
                    <a:pt x="20242" y="3428"/>
                    <a:pt x="19164" y="2316"/>
                    <a:pt x="17345" y="1507"/>
                  </a:cubicBezTo>
                  <a:cubicBezTo>
                    <a:pt x="15745" y="798"/>
                    <a:pt x="13713" y="389"/>
                    <a:pt x="11810" y="389"/>
                  </a:cubicBezTo>
                  <a:cubicBezTo>
                    <a:pt x="11635" y="389"/>
                    <a:pt x="11461" y="393"/>
                    <a:pt x="11288" y="400"/>
                  </a:cubicBezTo>
                  <a:cubicBezTo>
                    <a:pt x="7231" y="566"/>
                    <a:pt x="2917" y="2276"/>
                    <a:pt x="3022" y="4750"/>
                  </a:cubicBezTo>
                  <a:cubicBezTo>
                    <a:pt x="3086" y="6304"/>
                    <a:pt x="5098" y="7759"/>
                    <a:pt x="7755" y="8502"/>
                  </a:cubicBezTo>
                  <a:lnTo>
                    <a:pt x="7598" y="8661"/>
                  </a:lnTo>
                  <a:cubicBezTo>
                    <a:pt x="6991" y="8485"/>
                    <a:pt x="6414" y="8280"/>
                    <a:pt x="5874" y="8035"/>
                  </a:cubicBezTo>
                  <a:cubicBezTo>
                    <a:pt x="3955" y="7157"/>
                    <a:pt x="2867" y="5995"/>
                    <a:pt x="2814" y="4761"/>
                  </a:cubicBezTo>
                  <a:cubicBezTo>
                    <a:pt x="2810" y="4654"/>
                    <a:pt x="2812" y="4559"/>
                    <a:pt x="2822" y="4466"/>
                  </a:cubicBezTo>
                  <a:lnTo>
                    <a:pt x="2822" y="4435"/>
                  </a:lnTo>
                  <a:cubicBezTo>
                    <a:pt x="3038" y="3621"/>
                    <a:pt x="3360" y="3133"/>
                    <a:pt x="3991" y="2559"/>
                  </a:cubicBezTo>
                  <a:cubicBezTo>
                    <a:pt x="3986" y="2542"/>
                    <a:pt x="4207" y="2307"/>
                    <a:pt x="4205" y="2285"/>
                  </a:cubicBezTo>
                  <a:cubicBezTo>
                    <a:pt x="5807" y="1062"/>
                    <a:pt x="8557" y="300"/>
                    <a:pt x="11278" y="190"/>
                  </a:cubicBezTo>
                  <a:cubicBezTo>
                    <a:pt x="11453" y="183"/>
                    <a:pt x="11629" y="180"/>
                    <a:pt x="11806" y="180"/>
                  </a:cubicBezTo>
                  <a:close/>
                  <a:moveTo>
                    <a:pt x="2819" y="5847"/>
                  </a:moveTo>
                  <a:cubicBezTo>
                    <a:pt x="3010" y="6247"/>
                    <a:pt x="3307" y="6609"/>
                    <a:pt x="3562" y="6883"/>
                  </a:cubicBezTo>
                  <a:cubicBezTo>
                    <a:pt x="3381" y="7499"/>
                    <a:pt x="3253" y="8095"/>
                    <a:pt x="3129" y="8657"/>
                  </a:cubicBezTo>
                  <a:cubicBezTo>
                    <a:pt x="3041" y="9037"/>
                    <a:pt x="2969" y="9411"/>
                    <a:pt x="2907" y="9771"/>
                  </a:cubicBezTo>
                  <a:cubicBezTo>
                    <a:pt x="2512" y="9418"/>
                    <a:pt x="2179" y="9023"/>
                    <a:pt x="1950" y="8630"/>
                  </a:cubicBezTo>
                  <a:cubicBezTo>
                    <a:pt x="1967" y="8583"/>
                    <a:pt x="1976" y="8528"/>
                    <a:pt x="1993" y="8483"/>
                  </a:cubicBezTo>
                  <a:cubicBezTo>
                    <a:pt x="2119" y="8030"/>
                    <a:pt x="2260" y="7549"/>
                    <a:pt x="2415" y="7045"/>
                  </a:cubicBezTo>
                  <a:cubicBezTo>
                    <a:pt x="2491" y="6790"/>
                    <a:pt x="2574" y="6533"/>
                    <a:pt x="2664" y="6271"/>
                  </a:cubicBezTo>
                  <a:cubicBezTo>
                    <a:pt x="2712" y="6130"/>
                    <a:pt x="2764" y="5988"/>
                    <a:pt x="2819" y="5847"/>
                  </a:cubicBezTo>
                  <a:close/>
                  <a:moveTo>
                    <a:pt x="19416" y="8792"/>
                  </a:moveTo>
                  <a:cubicBezTo>
                    <a:pt x="19538" y="9192"/>
                    <a:pt x="19642" y="9616"/>
                    <a:pt x="19747" y="10042"/>
                  </a:cubicBezTo>
                  <a:cubicBezTo>
                    <a:pt x="19716" y="10068"/>
                    <a:pt x="19671" y="10095"/>
                    <a:pt x="19640" y="10118"/>
                  </a:cubicBezTo>
                  <a:cubicBezTo>
                    <a:pt x="19573" y="9678"/>
                    <a:pt x="19500" y="9230"/>
                    <a:pt x="19416" y="8792"/>
                  </a:cubicBezTo>
                  <a:close/>
                  <a:moveTo>
                    <a:pt x="1331" y="9285"/>
                  </a:moveTo>
                  <a:cubicBezTo>
                    <a:pt x="1395" y="9380"/>
                    <a:pt x="1467" y="9483"/>
                    <a:pt x="1548" y="9583"/>
                  </a:cubicBezTo>
                  <a:cubicBezTo>
                    <a:pt x="1503" y="9780"/>
                    <a:pt x="1457" y="9973"/>
                    <a:pt x="1419" y="10152"/>
                  </a:cubicBezTo>
                  <a:cubicBezTo>
                    <a:pt x="1336" y="9983"/>
                    <a:pt x="1279" y="9811"/>
                    <a:pt x="1243" y="9637"/>
                  </a:cubicBezTo>
                  <a:cubicBezTo>
                    <a:pt x="1169" y="9471"/>
                    <a:pt x="1300" y="9395"/>
                    <a:pt x="1331" y="9285"/>
                  </a:cubicBezTo>
                  <a:close/>
                  <a:moveTo>
                    <a:pt x="3776" y="7097"/>
                  </a:moveTo>
                  <a:cubicBezTo>
                    <a:pt x="3905" y="7226"/>
                    <a:pt x="4012" y="7309"/>
                    <a:pt x="4050" y="7345"/>
                  </a:cubicBezTo>
                  <a:cubicBezTo>
                    <a:pt x="4036" y="7416"/>
                    <a:pt x="4022" y="7485"/>
                    <a:pt x="4003" y="7549"/>
                  </a:cubicBezTo>
                  <a:cubicBezTo>
                    <a:pt x="3964" y="7735"/>
                    <a:pt x="3922" y="7911"/>
                    <a:pt x="3879" y="8092"/>
                  </a:cubicBezTo>
                  <a:cubicBezTo>
                    <a:pt x="3714" y="8780"/>
                    <a:pt x="3553" y="9466"/>
                    <a:pt x="3407" y="10161"/>
                  </a:cubicBezTo>
                  <a:cubicBezTo>
                    <a:pt x="3295" y="10083"/>
                    <a:pt x="3184" y="9999"/>
                    <a:pt x="3076" y="9914"/>
                  </a:cubicBezTo>
                  <a:cubicBezTo>
                    <a:pt x="3160" y="9523"/>
                    <a:pt x="3255" y="9107"/>
                    <a:pt x="3357" y="8678"/>
                  </a:cubicBezTo>
                  <a:cubicBezTo>
                    <a:pt x="3476" y="8173"/>
                    <a:pt x="3610" y="7642"/>
                    <a:pt x="3776" y="7097"/>
                  </a:cubicBezTo>
                  <a:close/>
                  <a:moveTo>
                    <a:pt x="16540" y="8780"/>
                  </a:moveTo>
                  <a:cubicBezTo>
                    <a:pt x="16714" y="9626"/>
                    <a:pt x="16843" y="10502"/>
                    <a:pt x="16940" y="11390"/>
                  </a:cubicBezTo>
                  <a:cubicBezTo>
                    <a:pt x="16881" y="11409"/>
                    <a:pt x="16819" y="11430"/>
                    <a:pt x="16759" y="11445"/>
                  </a:cubicBezTo>
                  <a:cubicBezTo>
                    <a:pt x="16743" y="11097"/>
                    <a:pt x="16716" y="10735"/>
                    <a:pt x="16676" y="10354"/>
                  </a:cubicBezTo>
                  <a:cubicBezTo>
                    <a:pt x="16633" y="9864"/>
                    <a:pt x="16569" y="9345"/>
                    <a:pt x="16464" y="8807"/>
                  </a:cubicBezTo>
                  <a:cubicBezTo>
                    <a:pt x="16488" y="8795"/>
                    <a:pt x="16521" y="8788"/>
                    <a:pt x="16540" y="8780"/>
                  </a:cubicBezTo>
                  <a:close/>
                  <a:moveTo>
                    <a:pt x="1655" y="9714"/>
                  </a:moveTo>
                  <a:cubicBezTo>
                    <a:pt x="1953" y="10066"/>
                    <a:pt x="2326" y="10399"/>
                    <a:pt x="2741" y="10704"/>
                  </a:cubicBezTo>
                  <a:cubicBezTo>
                    <a:pt x="2691" y="10997"/>
                    <a:pt x="2648" y="11276"/>
                    <a:pt x="2607" y="11542"/>
                  </a:cubicBezTo>
                  <a:cubicBezTo>
                    <a:pt x="2131" y="11164"/>
                    <a:pt x="1741" y="10749"/>
                    <a:pt x="1498" y="10311"/>
                  </a:cubicBezTo>
                  <a:cubicBezTo>
                    <a:pt x="1545" y="10121"/>
                    <a:pt x="1598" y="9923"/>
                    <a:pt x="1655" y="9714"/>
                  </a:cubicBezTo>
                  <a:close/>
                  <a:moveTo>
                    <a:pt x="16200" y="8890"/>
                  </a:moveTo>
                  <a:cubicBezTo>
                    <a:pt x="16314" y="9407"/>
                    <a:pt x="16388" y="9916"/>
                    <a:pt x="16452" y="10399"/>
                  </a:cubicBezTo>
                  <a:cubicBezTo>
                    <a:pt x="16500" y="10785"/>
                    <a:pt x="16538" y="11152"/>
                    <a:pt x="16574" y="11506"/>
                  </a:cubicBezTo>
                  <a:cubicBezTo>
                    <a:pt x="16414" y="11547"/>
                    <a:pt x="16264" y="11585"/>
                    <a:pt x="16097" y="11633"/>
                  </a:cubicBezTo>
                  <a:cubicBezTo>
                    <a:pt x="16052" y="10747"/>
                    <a:pt x="15978" y="9859"/>
                    <a:pt x="15902" y="8976"/>
                  </a:cubicBezTo>
                  <a:cubicBezTo>
                    <a:pt x="15995" y="8949"/>
                    <a:pt x="16097" y="8918"/>
                    <a:pt x="16200" y="8890"/>
                  </a:cubicBezTo>
                  <a:close/>
                  <a:moveTo>
                    <a:pt x="4664" y="7733"/>
                  </a:moveTo>
                  <a:cubicBezTo>
                    <a:pt x="4800" y="7797"/>
                    <a:pt x="5048" y="7935"/>
                    <a:pt x="5336" y="8080"/>
                  </a:cubicBezTo>
                  <a:cubicBezTo>
                    <a:pt x="5314" y="8126"/>
                    <a:pt x="5298" y="8166"/>
                    <a:pt x="5291" y="8209"/>
                  </a:cubicBezTo>
                  <a:cubicBezTo>
                    <a:pt x="5260" y="8295"/>
                    <a:pt x="5241" y="8378"/>
                    <a:pt x="5214" y="8454"/>
                  </a:cubicBezTo>
                  <a:cubicBezTo>
                    <a:pt x="5176" y="8616"/>
                    <a:pt x="5141" y="8764"/>
                    <a:pt x="5112" y="8907"/>
                  </a:cubicBezTo>
                  <a:cubicBezTo>
                    <a:pt x="5057" y="9190"/>
                    <a:pt x="5024" y="9430"/>
                    <a:pt x="4991" y="9630"/>
                  </a:cubicBezTo>
                  <a:cubicBezTo>
                    <a:pt x="4945" y="10026"/>
                    <a:pt x="4945" y="10245"/>
                    <a:pt x="4945" y="10245"/>
                  </a:cubicBezTo>
                  <a:cubicBezTo>
                    <a:pt x="4945" y="10245"/>
                    <a:pt x="4988" y="10023"/>
                    <a:pt x="5093" y="9637"/>
                  </a:cubicBezTo>
                  <a:cubicBezTo>
                    <a:pt x="5145" y="9442"/>
                    <a:pt x="5214" y="9211"/>
                    <a:pt x="5295" y="8942"/>
                  </a:cubicBezTo>
                  <a:cubicBezTo>
                    <a:pt x="5333" y="8809"/>
                    <a:pt x="5381" y="8664"/>
                    <a:pt x="5438" y="8514"/>
                  </a:cubicBezTo>
                  <a:cubicBezTo>
                    <a:pt x="5464" y="8440"/>
                    <a:pt x="5493" y="8368"/>
                    <a:pt x="5526" y="8290"/>
                  </a:cubicBezTo>
                  <a:cubicBezTo>
                    <a:pt x="5545" y="8261"/>
                    <a:pt x="5550" y="8230"/>
                    <a:pt x="5569" y="8202"/>
                  </a:cubicBezTo>
                  <a:cubicBezTo>
                    <a:pt x="5860" y="8349"/>
                    <a:pt x="6160" y="8502"/>
                    <a:pt x="6410" y="8607"/>
                  </a:cubicBezTo>
                  <a:lnTo>
                    <a:pt x="6214" y="11183"/>
                  </a:lnTo>
                  <a:cubicBezTo>
                    <a:pt x="6325" y="10456"/>
                    <a:pt x="6488" y="8704"/>
                    <a:pt x="6595" y="8704"/>
                  </a:cubicBezTo>
                  <a:cubicBezTo>
                    <a:pt x="6596" y="8704"/>
                    <a:pt x="6597" y="8704"/>
                    <a:pt x="6598" y="8704"/>
                  </a:cubicBezTo>
                  <a:lnTo>
                    <a:pt x="6617" y="8688"/>
                  </a:lnTo>
                  <a:cubicBezTo>
                    <a:pt x="6864" y="8788"/>
                    <a:pt x="7100" y="8873"/>
                    <a:pt x="7274" y="8926"/>
                  </a:cubicBezTo>
                  <a:cubicBezTo>
                    <a:pt x="7176" y="9845"/>
                    <a:pt x="7095" y="10766"/>
                    <a:pt x="7036" y="11683"/>
                  </a:cubicBezTo>
                  <a:cubicBezTo>
                    <a:pt x="6238" y="11487"/>
                    <a:pt x="5493" y="11240"/>
                    <a:pt x="4826" y="10945"/>
                  </a:cubicBezTo>
                  <a:cubicBezTo>
                    <a:pt x="4474" y="10787"/>
                    <a:pt x="4145" y="10616"/>
                    <a:pt x="3845" y="10440"/>
                  </a:cubicBezTo>
                  <a:cubicBezTo>
                    <a:pt x="4088" y="9442"/>
                    <a:pt x="4291" y="8626"/>
                    <a:pt x="4664" y="7733"/>
                  </a:cubicBezTo>
                  <a:close/>
                  <a:moveTo>
                    <a:pt x="2895" y="10816"/>
                  </a:moveTo>
                  <a:cubicBezTo>
                    <a:pt x="3005" y="10890"/>
                    <a:pt x="3119" y="10968"/>
                    <a:pt x="3229" y="11037"/>
                  </a:cubicBezTo>
                  <a:cubicBezTo>
                    <a:pt x="3172" y="11316"/>
                    <a:pt x="3119" y="11595"/>
                    <a:pt x="3072" y="11880"/>
                  </a:cubicBezTo>
                  <a:cubicBezTo>
                    <a:pt x="2955" y="11804"/>
                    <a:pt x="2838" y="11721"/>
                    <a:pt x="2736" y="11637"/>
                  </a:cubicBezTo>
                  <a:cubicBezTo>
                    <a:pt x="2786" y="11378"/>
                    <a:pt x="2838" y="11104"/>
                    <a:pt x="2895" y="10816"/>
                  </a:cubicBezTo>
                  <a:close/>
                  <a:moveTo>
                    <a:pt x="19940" y="10906"/>
                  </a:moveTo>
                  <a:cubicBezTo>
                    <a:pt x="20002" y="11228"/>
                    <a:pt x="20059" y="11554"/>
                    <a:pt x="20109" y="11878"/>
                  </a:cubicBezTo>
                  <a:cubicBezTo>
                    <a:pt x="20040" y="11923"/>
                    <a:pt x="19964" y="11971"/>
                    <a:pt x="19881" y="12009"/>
                  </a:cubicBezTo>
                  <a:cubicBezTo>
                    <a:pt x="19847" y="11678"/>
                    <a:pt x="19809" y="11340"/>
                    <a:pt x="19761" y="11009"/>
                  </a:cubicBezTo>
                  <a:cubicBezTo>
                    <a:pt x="19821" y="10973"/>
                    <a:pt x="19881" y="10940"/>
                    <a:pt x="19940" y="10906"/>
                  </a:cubicBezTo>
                  <a:close/>
                  <a:moveTo>
                    <a:pt x="13414" y="9442"/>
                  </a:moveTo>
                  <a:cubicBezTo>
                    <a:pt x="13571" y="10204"/>
                    <a:pt x="13695" y="11095"/>
                    <a:pt x="13786" y="12061"/>
                  </a:cubicBezTo>
                  <a:cubicBezTo>
                    <a:pt x="13702" y="12073"/>
                    <a:pt x="13605" y="12080"/>
                    <a:pt x="13516" y="12092"/>
                  </a:cubicBezTo>
                  <a:cubicBezTo>
                    <a:pt x="13486" y="11692"/>
                    <a:pt x="13450" y="11264"/>
                    <a:pt x="13409" y="10816"/>
                  </a:cubicBezTo>
                  <a:cubicBezTo>
                    <a:pt x="13366" y="10378"/>
                    <a:pt x="13321" y="9928"/>
                    <a:pt x="13255" y="9452"/>
                  </a:cubicBezTo>
                  <a:cubicBezTo>
                    <a:pt x="13314" y="9449"/>
                    <a:pt x="13369" y="9442"/>
                    <a:pt x="13414" y="9442"/>
                  </a:cubicBezTo>
                  <a:close/>
                  <a:moveTo>
                    <a:pt x="8164" y="9257"/>
                  </a:moveTo>
                  <a:cubicBezTo>
                    <a:pt x="8333" y="9283"/>
                    <a:pt x="8607" y="9316"/>
                    <a:pt x="8917" y="9347"/>
                  </a:cubicBezTo>
                  <a:cubicBezTo>
                    <a:pt x="8938" y="9347"/>
                    <a:pt x="8955" y="9347"/>
                    <a:pt x="8976" y="9352"/>
                  </a:cubicBezTo>
                  <a:cubicBezTo>
                    <a:pt x="8993" y="9733"/>
                    <a:pt x="9005" y="10083"/>
                    <a:pt x="9017" y="10387"/>
                  </a:cubicBezTo>
                  <a:lnTo>
                    <a:pt x="9050" y="11192"/>
                  </a:lnTo>
                  <a:cubicBezTo>
                    <a:pt x="9071" y="11637"/>
                    <a:pt x="9107" y="11880"/>
                    <a:pt x="9107" y="11880"/>
                  </a:cubicBezTo>
                  <a:cubicBezTo>
                    <a:pt x="9107" y="11880"/>
                    <a:pt x="9119" y="11633"/>
                    <a:pt x="9145" y="11185"/>
                  </a:cubicBezTo>
                  <a:lnTo>
                    <a:pt x="9202" y="10376"/>
                  </a:lnTo>
                  <a:cubicBezTo>
                    <a:pt x="9219" y="10078"/>
                    <a:pt x="9238" y="9747"/>
                    <a:pt x="9240" y="9378"/>
                  </a:cubicBezTo>
                  <a:cubicBezTo>
                    <a:pt x="9279" y="9380"/>
                    <a:pt x="9309" y="9387"/>
                    <a:pt x="9345" y="9390"/>
                  </a:cubicBezTo>
                  <a:cubicBezTo>
                    <a:pt x="9533" y="9407"/>
                    <a:pt x="9717" y="9426"/>
                    <a:pt x="9890" y="9437"/>
                  </a:cubicBezTo>
                  <a:lnTo>
                    <a:pt x="9979" y="12145"/>
                  </a:lnTo>
                  <a:cubicBezTo>
                    <a:pt x="9288" y="12092"/>
                    <a:pt x="8612" y="12014"/>
                    <a:pt x="7969" y="11892"/>
                  </a:cubicBezTo>
                  <a:cubicBezTo>
                    <a:pt x="7981" y="11573"/>
                    <a:pt x="8005" y="11268"/>
                    <a:pt x="8017" y="10978"/>
                  </a:cubicBezTo>
                  <a:cubicBezTo>
                    <a:pt x="8033" y="10804"/>
                    <a:pt x="8045" y="10628"/>
                    <a:pt x="8052" y="10461"/>
                  </a:cubicBezTo>
                  <a:cubicBezTo>
                    <a:pt x="8083" y="10030"/>
                    <a:pt x="8124" y="9626"/>
                    <a:pt x="8164" y="9257"/>
                  </a:cubicBezTo>
                  <a:close/>
                  <a:moveTo>
                    <a:pt x="12986" y="9464"/>
                  </a:moveTo>
                  <a:cubicBezTo>
                    <a:pt x="13064" y="9949"/>
                    <a:pt x="13124" y="10416"/>
                    <a:pt x="13178" y="10859"/>
                  </a:cubicBezTo>
                  <a:cubicBezTo>
                    <a:pt x="13238" y="11297"/>
                    <a:pt x="13283" y="11711"/>
                    <a:pt x="13331" y="12106"/>
                  </a:cubicBezTo>
                  <a:cubicBezTo>
                    <a:pt x="13076" y="12133"/>
                    <a:pt x="12824" y="12154"/>
                    <a:pt x="12564" y="12168"/>
                  </a:cubicBezTo>
                  <a:cubicBezTo>
                    <a:pt x="12462" y="10571"/>
                    <a:pt x="12369" y="9485"/>
                    <a:pt x="12369" y="9485"/>
                  </a:cubicBezTo>
                  <a:cubicBezTo>
                    <a:pt x="12493" y="9478"/>
                    <a:pt x="12743" y="9471"/>
                    <a:pt x="12986" y="9464"/>
                  </a:cubicBezTo>
                  <a:close/>
                  <a:moveTo>
                    <a:pt x="10164" y="9464"/>
                  </a:moveTo>
                  <a:lnTo>
                    <a:pt x="10164" y="9464"/>
                  </a:lnTo>
                  <a:cubicBezTo>
                    <a:pt x="10231" y="9473"/>
                    <a:pt x="10290" y="9476"/>
                    <a:pt x="10343" y="9476"/>
                  </a:cubicBezTo>
                  <a:lnTo>
                    <a:pt x="10381" y="10640"/>
                  </a:lnTo>
                  <a:lnTo>
                    <a:pt x="10419" y="12173"/>
                  </a:lnTo>
                  <a:cubicBezTo>
                    <a:pt x="10336" y="12166"/>
                    <a:pt x="10264" y="12161"/>
                    <a:pt x="10183" y="12154"/>
                  </a:cubicBezTo>
                  <a:cubicBezTo>
                    <a:pt x="10179" y="11335"/>
                    <a:pt x="10181" y="10437"/>
                    <a:pt x="10164" y="9464"/>
                  </a:cubicBezTo>
                  <a:close/>
                  <a:moveTo>
                    <a:pt x="21642" y="7664"/>
                  </a:moveTo>
                  <a:cubicBezTo>
                    <a:pt x="21726" y="7983"/>
                    <a:pt x="21807" y="8330"/>
                    <a:pt x="21892" y="8714"/>
                  </a:cubicBezTo>
                  <a:cubicBezTo>
                    <a:pt x="21492" y="9733"/>
                    <a:pt x="20481" y="10609"/>
                    <a:pt x="18969" y="11378"/>
                  </a:cubicBezTo>
                  <a:cubicBezTo>
                    <a:pt x="16997" y="12375"/>
                    <a:pt x="14383" y="12942"/>
                    <a:pt x="11600" y="12961"/>
                  </a:cubicBezTo>
                  <a:cubicBezTo>
                    <a:pt x="11535" y="12962"/>
                    <a:pt x="11471" y="12962"/>
                    <a:pt x="11407" y="12962"/>
                  </a:cubicBezTo>
                  <a:cubicBezTo>
                    <a:pt x="6422" y="12962"/>
                    <a:pt x="2327" y="11238"/>
                    <a:pt x="1300" y="8854"/>
                  </a:cubicBezTo>
                  <a:cubicBezTo>
                    <a:pt x="1310" y="8799"/>
                    <a:pt x="1326" y="8761"/>
                    <a:pt x="1338" y="8714"/>
                  </a:cubicBezTo>
                  <a:cubicBezTo>
                    <a:pt x="1417" y="8471"/>
                    <a:pt x="1445" y="8354"/>
                    <a:pt x="1529" y="8097"/>
                  </a:cubicBezTo>
                  <a:cubicBezTo>
                    <a:pt x="1531" y="8107"/>
                    <a:pt x="1531" y="8107"/>
                    <a:pt x="1530" y="8107"/>
                  </a:cubicBezTo>
                  <a:cubicBezTo>
                    <a:pt x="1530" y="8107"/>
                    <a:pt x="1530" y="8107"/>
                    <a:pt x="1534" y="8116"/>
                  </a:cubicBezTo>
                  <a:cubicBezTo>
                    <a:pt x="2022" y="10481"/>
                    <a:pt x="6272" y="12459"/>
                    <a:pt x="11459" y="12459"/>
                  </a:cubicBezTo>
                  <a:cubicBezTo>
                    <a:pt x="11505" y="12459"/>
                    <a:pt x="11551" y="12459"/>
                    <a:pt x="11598" y="12459"/>
                  </a:cubicBezTo>
                  <a:cubicBezTo>
                    <a:pt x="16928" y="12414"/>
                    <a:pt x="21373" y="10223"/>
                    <a:pt x="21642" y="7664"/>
                  </a:cubicBezTo>
                  <a:close/>
                  <a:moveTo>
                    <a:pt x="17033" y="12211"/>
                  </a:moveTo>
                  <a:cubicBezTo>
                    <a:pt x="17050" y="12533"/>
                    <a:pt x="17071" y="12845"/>
                    <a:pt x="17093" y="13164"/>
                  </a:cubicBezTo>
                  <a:cubicBezTo>
                    <a:pt x="17014" y="13190"/>
                    <a:pt x="16926" y="13216"/>
                    <a:pt x="16838" y="13233"/>
                  </a:cubicBezTo>
                  <a:cubicBezTo>
                    <a:pt x="16831" y="12935"/>
                    <a:pt x="16821" y="12609"/>
                    <a:pt x="16809" y="12273"/>
                  </a:cubicBezTo>
                  <a:cubicBezTo>
                    <a:pt x="16883" y="12249"/>
                    <a:pt x="16957" y="12233"/>
                    <a:pt x="17033" y="12211"/>
                  </a:cubicBezTo>
                  <a:close/>
                  <a:moveTo>
                    <a:pt x="16645" y="12323"/>
                  </a:moveTo>
                  <a:cubicBezTo>
                    <a:pt x="16669" y="12666"/>
                    <a:pt x="16693" y="12983"/>
                    <a:pt x="16714" y="13273"/>
                  </a:cubicBezTo>
                  <a:cubicBezTo>
                    <a:pt x="16535" y="13316"/>
                    <a:pt x="16362" y="13366"/>
                    <a:pt x="16183" y="13402"/>
                  </a:cubicBezTo>
                  <a:cubicBezTo>
                    <a:pt x="16171" y="13083"/>
                    <a:pt x="16159" y="12768"/>
                    <a:pt x="16145" y="12452"/>
                  </a:cubicBezTo>
                  <a:cubicBezTo>
                    <a:pt x="16314" y="12414"/>
                    <a:pt x="16478" y="12368"/>
                    <a:pt x="16645" y="12323"/>
                  </a:cubicBezTo>
                  <a:close/>
                  <a:moveTo>
                    <a:pt x="3657" y="11292"/>
                  </a:moveTo>
                  <a:cubicBezTo>
                    <a:pt x="4583" y="11816"/>
                    <a:pt x="5712" y="12233"/>
                    <a:pt x="6976" y="12521"/>
                  </a:cubicBezTo>
                  <a:cubicBezTo>
                    <a:pt x="6964" y="12823"/>
                    <a:pt x="6945" y="13118"/>
                    <a:pt x="6929" y="13414"/>
                  </a:cubicBezTo>
                  <a:cubicBezTo>
                    <a:pt x="5598" y="13109"/>
                    <a:pt x="4433" y="12675"/>
                    <a:pt x="3512" y="12149"/>
                  </a:cubicBezTo>
                  <a:cubicBezTo>
                    <a:pt x="3555" y="11859"/>
                    <a:pt x="3607" y="11568"/>
                    <a:pt x="3657" y="11292"/>
                  </a:cubicBezTo>
                  <a:close/>
                  <a:moveTo>
                    <a:pt x="13857" y="12868"/>
                  </a:moveTo>
                  <a:cubicBezTo>
                    <a:pt x="13874" y="13164"/>
                    <a:pt x="13893" y="13471"/>
                    <a:pt x="13909" y="13780"/>
                  </a:cubicBezTo>
                  <a:cubicBezTo>
                    <a:pt x="13821" y="13792"/>
                    <a:pt x="13716" y="13797"/>
                    <a:pt x="13628" y="13809"/>
                  </a:cubicBezTo>
                  <a:cubicBezTo>
                    <a:pt x="13609" y="13533"/>
                    <a:pt x="13593" y="13228"/>
                    <a:pt x="13569" y="12899"/>
                  </a:cubicBezTo>
                  <a:cubicBezTo>
                    <a:pt x="13666" y="12887"/>
                    <a:pt x="13759" y="12878"/>
                    <a:pt x="13857" y="12868"/>
                  </a:cubicBezTo>
                  <a:close/>
                  <a:moveTo>
                    <a:pt x="7929" y="12723"/>
                  </a:moveTo>
                  <a:cubicBezTo>
                    <a:pt x="8629" y="12842"/>
                    <a:pt x="9362" y="12918"/>
                    <a:pt x="10117" y="12971"/>
                  </a:cubicBezTo>
                  <a:lnTo>
                    <a:pt x="10029" y="12973"/>
                  </a:lnTo>
                  <a:cubicBezTo>
                    <a:pt x="10021" y="12973"/>
                    <a:pt x="10012" y="12971"/>
                    <a:pt x="10005" y="12971"/>
                  </a:cubicBezTo>
                  <a:lnTo>
                    <a:pt x="10033" y="13864"/>
                  </a:lnTo>
                  <a:cubicBezTo>
                    <a:pt x="9288" y="13809"/>
                    <a:pt x="8574" y="13728"/>
                    <a:pt x="7893" y="13609"/>
                  </a:cubicBezTo>
                  <a:cubicBezTo>
                    <a:pt x="7905" y="13309"/>
                    <a:pt x="7910" y="13011"/>
                    <a:pt x="7929" y="12723"/>
                  </a:cubicBezTo>
                  <a:close/>
                  <a:moveTo>
                    <a:pt x="13416" y="12916"/>
                  </a:moveTo>
                  <a:cubicBezTo>
                    <a:pt x="13450" y="13240"/>
                    <a:pt x="13481" y="13544"/>
                    <a:pt x="13512" y="13821"/>
                  </a:cubicBezTo>
                  <a:cubicBezTo>
                    <a:pt x="13231" y="13847"/>
                    <a:pt x="12955" y="13868"/>
                    <a:pt x="12671" y="13885"/>
                  </a:cubicBezTo>
                  <a:cubicBezTo>
                    <a:pt x="12657" y="13575"/>
                    <a:pt x="12636" y="13273"/>
                    <a:pt x="12617" y="12975"/>
                  </a:cubicBezTo>
                  <a:cubicBezTo>
                    <a:pt x="12878" y="12961"/>
                    <a:pt x="13147" y="12947"/>
                    <a:pt x="13416" y="12916"/>
                  </a:cubicBezTo>
                  <a:close/>
                  <a:moveTo>
                    <a:pt x="10181" y="12973"/>
                  </a:moveTo>
                  <a:cubicBezTo>
                    <a:pt x="10271" y="12978"/>
                    <a:pt x="10357" y="12987"/>
                    <a:pt x="10440" y="12990"/>
                  </a:cubicBezTo>
                  <a:lnTo>
                    <a:pt x="10462" y="13887"/>
                  </a:lnTo>
                  <a:cubicBezTo>
                    <a:pt x="10371" y="13878"/>
                    <a:pt x="10274" y="13871"/>
                    <a:pt x="10183" y="13868"/>
                  </a:cubicBezTo>
                  <a:lnTo>
                    <a:pt x="10181" y="12973"/>
                  </a:lnTo>
                  <a:close/>
                  <a:moveTo>
                    <a:pt x="1062" y="9649"/>
                  </a:moveTo>
                  <a:cubicBezTo>
                    <a:pt x="1181" y="10095"/>
                    <a:pt x="1303" y="10283"/>
                    <a:pt x="1529" y="10654"/>
                  </a:cubicBezTo>
                  <a:cubicBezTo>
                    <a:pt x="2913" y="12638"/>
                    <a:pt x="6945" y="14169"/>
                    <a:pt x="11548" y="14169"/>
                  </a:cubicBezTo>
                  <a:cubicBezTo>
                    <a:pt x="11601" y="14169"/>
                    <a:pt x="11654" y="14169"/>
                    <a:pt x="11707" y="14168"/>
                  </a:cubicBezTo>
                  <a:cubicBezTo>
                    <a:pt x="12297" y="14156"/>
                    <a:pt x="12881" y="14128"/>
                    <a:pt x="13457" y="14083"/>
                  </a:cubicBezTo>
                  <a:cubicBezTo>
                    <a:pt x="13462" y="14083"/>
                    <a:pt x="13462" y="14080"/>
                    <a:pt x="13464" y="14080"/>
                  </a:cubicBezTo>
                  <a:lnTo>
                    <a:pt x="13516" y="14078"/>
                  </a:lnTo>
                  <a:cubicBezTo>
                    <a:pt x="13524" y="14078"/>
                    <a:pt x="13528" y="14078"/>
                    <a:pt x="13536" y="14073"/>
                  </a:cubicBezTo>
                  <a:lnTo>
                    <a:pt x="13636" y="14071"/>
                  </a:lnTo>
                  <a:lnTo>
                    <a:pt x="13636" y="14061"/>
                  </a:lnTo>
                  <a:cubicBezTo>
                    <a:pt x="15743" y="13866"/>
                    <a:pt x="17676" y="13371"/>
                    <a:pt x="19207" y="12633"/>
                  </a:cubicBezTo>
                  <a:cubicBezTo>
                    <a:pt x="20857" y="11833"/>
                    <a:pt x="21902" y="10940"/>
                    <a:pt x="22164" y="9935"/>
                  </a:cubicBezTo>
                  <a:cubicBezTo>
                    <a:pt x="22204" y="10154"/>
                    <a:pt x="22249" y="10380"/>
                    <a:pt x="22302" y="10614"/>
                  </a:cubicBezTo>
                  <a:cubicBezTo>
                    <a:pt x="21797" y="11509"/>
                    <a:pt x="20826" y="12423"/>
                    <a:pt x="19445" y="13090"/>
                  </a:cubicBezTo>
                  <a:cubicBezTo>
                    <a:pt x="17883" y="13842"/>
                    <a:pt x="15940" y="14347"/>
                    <a:pt x="13831" y="14559"/>
                  </a:cubicBezTo>
                  <a:cubicBezTo>
                    <a:pt x="13819" y="14566"/>
                    <a:pt x="13809" y="14571"/>
                    <a:pt x="13795" y="14571"/>
                  </a:cubicBezTo>
                  <a:cubicBezTo>
                    <a:pt x="13712" y="14580"/>
                    <a:pt x="13628" y="14602"/>
                    <a:pt x="13545" y="14609"/>
                  </a:cubicBezTo>
                  <a:cubicBezTo>
                    <a:pt x="13541" y="14610"/>
                    <a:pt x="13537" y="14610"/>
                    <a:pt x="13533" y="14610"/>
                  </a:cubicBezTo>
                  <a:cubicBezTo>
                    <a:pt x="13515" y="14610"/>
                    <a:pt x="13502" y="14602"/>
                    <a:pt x="13490" y="14594"/>
                  </a:cubicBezTo>
                  <a:cubicBezTo>
                    <a:pt x="12909" y="14640"/>
                    <a:pt x="12314" y="14673"/>
                    <a:pt x="11719" y="14673"/>
                  </a:cubicBezTo>
                  <a:cubicBezTo>
                    <a:pt x="11660" y="14673"/>
                    <a:pt x="11601" y="14674"/>
                    <a:pt x="11542" y="14674"/>
                  </a:cubicBezTo>
                  <a:cubicBezTo>
                    <a:pt x="6237" y="14674"/>
                    <a:pt x="1790" y="12773"/>
                    <a:pt x="898" y="10395"/>
                  </a:cubicBezTo>
                  <a:cubicBezTo>
                    <a:pt x="938" y="10190"/>
                    <a:pt x="981" y="9985"/>
                    <a:pt x="1034" y="9780"/>
                  </a:cubicBezTo>
                  <a:cubicBezTo>
                    <a:pt x="1041" y="9740"/>
                    <a:pt x="1053" y="9697"/>
                    <a:pt x="1062" y="9649"/>
                  </a:cubicBezTo>
                  <a:close/>
                  <a:moveTo>
                    <a:pt x="16824" y="16168"/>
                  </a:moveTo>
                  <a:cubicBezTo>
                    <a:pt x="16824" y="16168"/>
                    <a:pt x="16824" y="16168"/>
                    <a:pt x="16824" y="16168"/>
                  </a:cubicBezTo>
                  <a:cubicBezTo>
                    <a:pt x="16824" y="16168"/>
                    <a:pt x="16824" y="16168"/>
                    <a:pt x="16824" y="16168"/>
                  </a:cubicBezTo>
                  <a:close/>
                  <a:moveTo>
                    <a:pt x="20242" y="12733"/>
                  </a:moveTo>
                  <a:cubicBezTo>
                    <a:pt x="20252" y="12795"/>
                    <a:pt x="20259" y="12859"/>
                    <a:pt x="20264" y="12918"/>
                  </a:cubicBezTo>
                  <a:lnTo>
                    <a:pt x="20266" y="12916"/>
                  </a:lnTo>
                  <a:cubicBezTo>
                    <a:pt x="20271" y="12916"/>
                    <a:pt x="20271" y="12914"/>
                    <a:pt x="20271" y="12914"/>
                  </a:cubicBezTo>
                  <a:cubicBezTo>
                    <a:pt x="20492" y="14256"/>
                    <a:pt x="20516" y="15071"/>
                    <a:pt x="20540" y="15585"/>
                  </a:cubicBezTo>
                  <a:cubicBezTo>
                    <a:pt x="20569" y="16223"/>
                    <a:pt x="20533" y="16913"/>
                    <a:pt x="20528" y="17549"/>
                  </a:cubicBezTo>
                  <a:lnTo>
                    <a:pt x="20528" y="17559"/>
                  </a:lnTo>
                  <a:cubicBezTo>
                    <a:pt x="20528" y="17594"/>
                    <a:pt x="20526" y="17628"/>
                    <a:pt x="20526" y="17663"/>
                  </a:cubicBezTo>
                  <a:lnTo>
                    <a:pt x="20526" y="17673"/>
                  </a:lnTo>
                  <a:lnTo>
                    <a:pt x="20526" y="17675"/>
                  </a:lnTo>
                  <a:cubicBezTo>
                    <a:pt x="20526" y="17947"/>
                    <a:pt x="20528" y="18216"/>
                    <a:pt x="20533" y="18485"/>
                  </a:cubicBezTo>
                  <a:lnTo>
                    <a:pt x="20511" y="18487"/>
                  </a:lnTo>
                  <a:cubicBezTo>
                    <a:pt x="20473" y="19666"/>
                    <a:pt x="20371" y="20763"/>
                    <a:pt x="20188" y="21966"/>
                  </a:cubicBezTo>
                  <a:cubicBezTo>
                    <a:pt x="20176" y="22035"/>
                    <a:pt x="20164" y="22113"/>
                    <a:pt x="20152" y="22192"/>
                  </a:cubicBezTo>
                  <a:cubicBezTo>
                    <a:pt x="20121" y="22380"/>
                    <a:pt x="20083" y="22601"/>
                    <a:pt x="20035" y="22830"/>
                  </a:cubicBezTo>
                  <a:cubicBezTo>
                    <a:pt x="19964" y="23199"/>
                    <a:pt x="19878" y="23604"/>
                    <a:pt x="19788" y="24013"/>
                  </a:cubicBezTo>
                  <a:cubicBezTo>
                    <a:pt x="19752" y="24168"/>
                    <a:pt x="19719" y="24320"/>
                    <a:pt x="19681" y="24473"/>
                  </a:cubicBezTo>
                  <a:cubicBezTo>
                    <a:pt x="19533" y="25096"/>
                    <a:pt x="19373" y="25685"/>
                    <a:pt x="19238" y="26065"/>
                  </a:cubicBezTo>
                  <a:lnTo>
                    <a:pt x="19235" y="26068"/>
                  </a:lnTo>
                  <a:lnTo>
                    <a:pt x="19235" y="26070"/>
                  </a:lnTo>
                  <a:cubicBezTo>
                    <a:pt x="19092" y="26151"/>
                    <a:pt x="18952" y="26227"/>
                    <a:pt x="18797" y="26306"/>
                  </a:cubicBezTo>
                  <a:cubicBezTo>
                    <a:pt x="19088" y="25292"/>
                    <a:pt x="19290" y="24487"/>
                    <a:pt x="19326" y="24308"/>
                  </a:cubicBezTo>
                  <a:cubicBezTo>
                    <a:pt x="19669" y="22592"/>
                    <a:pt x="19892" y="20856"/>
                    <a:pt x="20011" y="19104"/>
                  </a:cubicBezTo>
                  <a:lnTo>
                    <a:pt x="20011" y="19097"/>
                  </a:lnTo>
                  <a:lnTo>
                    <a:pt x="20011" y="19078"/>
                  </a:lnTo>
                  <a:cubicBezTo>
                    <a:pt x="20016" y="18892"/>
                    <a:pt x="20021" y="18711"/>
                    <a:pt x="20026" y="18518"/>
                  </a:cubicBezTo>
                  <a:lnTo>
                    <a:pt x="20026" y="18509"/>
                  </a:lnTo>
                  <a:lnTo>
                    <a:pt x="19988" y="18509"/>
                  </a:lnTo>
                  <a:cubicBezTo>
                    <a:pt x="20033" y="18019"/>
                    <a:pt x="20050" y="17532"/>
                    <a:pt x="20057" y="17032"/>
                  </a:cubicBezTo>
                  <a:lnTo>
                    <a:pt x="20095" y="17030"/>
                  </a:lnTo>
                  <a:cubicBezTo>
                    <a:pt x="20100" y="16935"/>
                    <a:pt x="20107" y="16830"/>
                    <a:pt x="20111" y="16723"/>
                  </a:cubicBezTo>
                  <a:lnTo>
                    <a:pt x="20111" y="16723"/>
                  </a:lnTo>
                  <a:lnTo>
                    <a:pt x="20076" y="16725"/>
                  </a:lnTo>
                  <a:cubicBezTo>
                    <a:pt x="20088" y="16716"/>
                    <a:pt x="20104" y="16704"/>
                    <a:pt x="20116" y="16697"/>
                  </a:cubicBezTo>
                  <a:cubicBezTo>
                    <a:pt x="20121" y="16568"/>
                    <a:pt x="20128" y="16428"/>
                    <a:pt x="20131" y="16287"/>
                  </a:cubicBezTo>
                  <a:lnTo>
                    <a:pt x="20131" y="16287"/>
                  </a:lnTo>
                  <a:cubicBezTo>
                    <a:pt x="20121" y="16297"/>
                    <a:pt x="20111" y="16304"/>
                    <a:pt x="20104" y="16311"/>
                  </a:cubicBezTo>
                  <a:cubicBezTo>
                    <a:pt x="20111" y="15173"/>
                    <a:pt x="20064" y="14021"/>
                    <a:pt x="19964" y="12890"/>
                  </a:cubicBezTo>
                  <a:cubicBezTo>
                    <a:pt x="20061" y="12842"/>
                    <a:pt x="20152" y="12780"/>
                    <a:pt x="20242" y="12733"/>
                  </a:cubicBezTo>
                  <a:close/>
                  <a:moveTo>
                    <a:pt x="1029" y="11002"/>
                  </a:moveTo>
                  <a:lnTo>
                    <a:pt x="1029" y="11002"/>
                  </a:lnTo>
                  <a:cubicBezTo>
                    <a:pt x="1076" y="11080"/>
                    <a:pt x="1131" y="11154"/>
                    <a:pt x="1193" y="11235"/>
                  </a:cubicBezTo>
                  <a:cubicBezTo>
                    <a:pt x="988" y="12259"/>
                    <a:pt x="905" y="12821"/>
                    <a:pt x="905" y="12821"/>
                  </a:cubicBezTo>
                  <a:cubicBezTo>
                    <a:pt x="905" y="12821"/>
                    <a:pt x="1015" y="12275"/>
                    <a:pt x="1253" y="11309"/>
                  </a:cubicBezTo>
                  <a:cubicBezTo>
                    <a:pt x="1574" y="11714"/>
                    <a:pt x="1988" y="12095"/>
                    <a:pt x="2481" y="12442"/>
                  </a:cubicBezTo>
                  <a:cubicBezTo>
                    <a:pt x="2465" y="12585"/>
                    <a:pt x="2445" y="12735"/>
                    <a:pt x="2429" y="12875"/>
                  </a:cubicBezTo>
                  <a:cubicBezTo>
                    <a:pt x="2245" y="14299"/>
                    <a:pt x="2224" y="15080"/>
                    <a:pt x="2224" y="15080"/>
                  </a:cubicBezTo>
                  <a:cubicBezTo>
                    <a:pt x="2226" y="15080"/>
                    <a:pt x="2291" y="14275"/>
                    <a:pt x="2524" y="12854"/>
                  </a:cubicBezTo>
                  <a:cubicBezTo>
                    <a:pt x="2545" y="12745"/>
                    <a:pt x="2562" y="12633"/>
                    <a:pt x="2584" y="12516"/>
                  </a:cubicBezTo>
                  <a:cubicBezTo>
                    <a:pt x="2695" y="12590"/>
                    <a:pt x="2819" y="12668"/>
                    <a:pt x="2938" y="12747"/>
                  </a:cubicBezTo>
                  <a:cubicBezTo>
                    <a:pt x="2391" y="16430"/>
                    <a:pt x="2391" y="20656"/>
                    <a:pt x="4076" y="26649"/>
                  </a:cubicBezTo>
                  <a:cubicBezTo>
                    <a:pt x="3931" y="26577"/>
                    <a:pt x="3791" y="26511"/>
                    <a:pt x="3657" y="26437"/>
                  </a:cubicBezTo>
                  <a:cubicBezTo>
                    <a:pt x="3634" y="26344"/>
                    <a:pt x="3619" y="26268"/>
                    <a:pt x="3600" y="26196"/>
                  </a:cubicBezTo>
                  <a:cubicBezTo>
                    <a:pt x="3557" y="25963"/>
                    <a:pt x="3548" y="25842"/>
                    <a:pt x="3548" y="25842"/>
                  </a:cubicBezTo>
                  <a:lnTo>
                    <a:pt x="3548" y="25842"/>
                  </a:lnTo>
                  <a:cubicBezTo>
                    <a:pt x="3548" y="25842"/>
                    <a:pt x="3548" y="25966"/>
                    <a:pt x="3576" y="26211"/>
                  </a:cubicBezTo>
                  <a:cubicBezTo>
                    <a:pt x="3586" y="26270"/>
                    <a:pt x="3598" y="26332"/>
                    <a:pt x="3605" y="26406"/>
                  </a:cubicBezTo>
                  <a:cubicBezTo>
                    <a:pt x="2931" y="26042"/>
                    <a:pt x="2374" y="25613"/>
                    <a:pt x="1974" y="25139"/>
                  </a:cubicBezTo>
                  <a:cubicBezTo>
                    <a:pt x="1943" y="25054"/>
                    <a:pt x="1915" y="24977"/>
                    <a:pt x="1888" y="24899"/>
                  </a:cubicBezTo>
                  <a:cubicBezTo>
                    <a:pt x="1453" y="23587"/>
                    <a:pt x="1320" y="22835"/>
                    <a:pt x="1310" y="22835"/>
                  </a:cubicBezTo>
                  <a:cubicBezTo>
                    <a:pt x="1310" y="22835"/>
                    <a:pt x="1310" y="22835"/>
                    <a:pt x="1310" y="22835"/>
                  </a:cubicBezTo>
                  <a:lnTo>
                    <a:pt x="1310" y="22835"/>
                  </a:lnTo>
                  <a:cubicBezTo>
                    <a:pt x="1310" y="22835"/>
                    <a:pt x="1310" y="22835"/>
                    <a:pt x="1310" y="22835"/>
                  </a:cubicBezTo>
                  <a:cubicBezTo>
                    <a:pt x="1320" y="22835"/>
                    <a:pt x="1410" y="23594"/>
                    <a:pt x="1798" y="24923"/>
                  </a:cubicBezTo>
                  <a:cubicBezTo>
                    <a:pt x="1738" y="24835"/>
                    <a:pt x="1684" y="24751"/>
                    <a:pt x="1631" y="24673"/>
                  </a:cubicBezTo>
                  <a:cubicBezTo>
                    <a:pt x="1595" y="24616"/>
                    <a:pt x="1550" y="24535"/>
                    <a:pt x="1493" y="24451"/>
                  </a:cubicBezTo>
                  <a:cubicBezTo>
                    <a:pt x="1484" y="24446"/>
                    <a:pt x="1479" y="24430"/>
                    <a:pt x="1469" y="24416"/>
                  </a:cubicBezTo>
                  <a:cubicBezTo>
                    <a:pt x="100" y="19478"/>
                    <a:pt x="141" y="15137"/>
                    <a:pt x="1029" y="11002"/>
                  </a:cubicBezTo>
                  <a:close/>
                  <a:moveTo>
                    <a:pt x="2110" y="26375"/>
                  </a:moveTo>
                  <a:cubicBezTo>
                    <a:pt x="2176" y="26427"/>
                    <a:pt x="2248" y="26475"/>
                    <a:pt x="2312" y="26530"/>
                  </a:cubicBezTo>
                  <a:cubicBezTo>
                    <a:pt x="2367" y="26687"/>
                    <a:pt x="2417" y="26835"/>
                    <a:pt x="2474" y="26987"/>
                  </a:cubicBezTo>
                  <a:cubicBezTo>
                    <a:pt x="2415" y="26930"/>
                    <a:pt x="2355" y="26868"/>
                    <a:pt x="2298" y="26801"/>
                  </a:cubicBezTo>
                  <a:cubicBezTo>
                    <a:pt x="2226" y="26639"/>
                    <a:pt x="2160" y="26499"/>
                    <a:pt x="2110" y="26375"/>
                  </a:cubicBezTo>
                  <a:close/>
                  <a:moveTo>
                    <a:pt x="17135" y="14002"/>
                  </a:moveTo>
                  <a:lnTo>
                    <a:pt x="17135" y="14002"/>
                  </a:lnTo>
                  <a:cubicBezTo>
                    <a:pt x="17297" y="17751"/>
                    <a:pt x="16990" y="21675"/>
                    <a:pt x="16585" y="25211"/>
                  </a:cubicBezTo>
                  <a:lnTo>
                    <a:pt x="16585" y="25213"/>
                  </a:lnTo>
                  <a:cubicBezTo>
                    <a:pt x="16488" y="25808"/>
                    <a:pt x="16345" y="26535"/>
                    <a:pt x="16193" y="27273"/>
                  </a:cubicBezTo>
                  <a:cubicBezTo>
                    <a:pt x="16026" y="27311"/>
                    <a:pt x="15859" y="27363"/>
                    <a:pt x="15690" y="27401"/>
                  </a:cubicBezTo>
                  <a:lnTo>
                    <a:pt x="15690" y="27387"/>
                  </a:lnTo>
                  <a:cubicBezTo>
                    <a:pt x="15821" y="26294"/>
                    <a:pt x="15862" y="25697"/>
                    <a:pt x="15862" y="25696"/>
                  </a:cubicBezTo>
                  <a:lnTo>
                    <a:pt x="15862" y="25696"/>
                  </a:lnTo>
                  <a:cubicBezTo>
                    <a:pt x="15862" y="25697"/>
                    <a:pt x="15776" y="26309"/>
                    <a:pt x="15593" y="27401"/>
                  </a:cubicBezTo>
                  <a:cubicBezTo>
                    <a:pt x="15588" y="27411"/>
                    <a:pt x="15588" y="27418"/>
                    <a:pt x="15588" y="27427"/>
                  </a:cubicBezTo>
                  <a:cubicBezTo>
                    <a:pt x="15509" y="27439"/>
                    <a:pt x="15426" y="27463"/>
                    <a:pt x="15338" y="27484"/>
                  </a:cubicBezTo>
                  <a:cubicBezTo>
                    <a:pt x="15526" y="26330"/>
                    <a:pt x="15678" y="25275"/>
                    <a:pt x="15738" y="24758"/>
                  </a:cubicBezTo>
                  <a:cubicBezTo>
                    <a:pt x="15757" y="24544"/>
                    <a:pt x="15785" y="24337"/>
                    <a:pt x="15802" y="24123"/>
                  </a:cubicBezTo>
                  <a:cubicBezTo>
                    <a:pt x="16159" y="20832"/>
                    <a:pt x="16288" y="17532"/>
                    <a:pt x="16204" y="14235"/>
                  </a:cubicBezTo>
                  <a:cubicBezTo>
                    <a:pt x="16390" y="14190"/>
                    <a:pt x="16571" y="14149"/>
                    <a:pt x="16752" y="14097"/>
                  </a:cubicBezTo>
                  <a:cubicBezTo>
                    <a:pt x="16754" y="14133"/>
                    <a:pt x="16754" y="14156"/>
                    <a:pt x="16759" y="14192"/>
                  </a:cubicBezTo>
                  <a:cubicBezTo>
                    <a:pt x="16826" y="15464"/>
                    <a:pt x="16828" y="16166"/>
                    <a:pt x="16824" y="16168"/>
                  </a:cubicBezTo>
                  <a:lnTo>
                    <a:pt x="16824" y="16168"/>
                  </a:lnTo>
                  <a:cubicBezTo>
                    <a:pt x="16828" y="16166"/>
                    <a:pt x="16862" y="15444"/>
                    <a:pt x="16857" y="14154"/>
                  </a:cubicBezTo>
                  <a:lnTo>
                    <a:pt x="16857" y="14078"/>
                  </a:lnTo>
                  <a:cubicBezTo>
                    <a:pt x="16945" y="14049"/>
                    <a:pt x="17047" y="14021"/>
                    <a:pt x="17135" y="14002"/>
                  </a:cubicBezTo>
                  <a:close/>
                  <a:moveTo>
                    <a:pt x="3398" y="13002"/>
                  </a:moveTo>
                  <a:cubicBezTo>
                    <a:pt x="4379" y="13523"/>
                    <a:pt x="5562" y="13942"/>
                    <a:pt x="6902" y="14244"/>
                  </a:cubicBezTo>
                  <a:cubicBezTo>
                    <a:pt x="6786" y="17525"/>
                    <a:pt x="6874" y="20828"/>
                    <a:pt x="7188" y="24104"/>
                  </a:cubicBezTo>
                  <a:cubicBezTo>
                    <a:pt x="7207" y="24320"/>
                    <a:pt x="7231" y="24525"/>
                    <a:pt x="7255" y="24739"/>
                  </a:cubicBezTo>
                  <a:cubicBezTo>
                    <a:pt x="7310" y="25287"/>
                    <a:pt x="7488" y="26454"/>
                    <a:pt x="7693" y="27701"/>
                  </a:cubicBezTo>
                  <a:cubicBezTo>
                    <a:pt x="6741" y="27554"/>
                    <a:pt x="5857" y="27330"/>
                    <a:pt x="5069" y="27049"/>
                  </a:cubicBezTo>
                  <a:cubicBezTo>
                    <a:pt x="5014" y="26870"/>
                    <a:pt x="4957" y="26704"/>
                    <a:pt x="4910" y="26537"/>
                  </a:cubicBezTo>
                  <a:cubicBezTo>
                    <a:pt x="4736" y="25963"/>
                    <a:pt x="4617" y="25511"/>
                    <a:pt x="4545" y="25204"/>
                  </a:cubicBezTo>
                  <a:cubicBezTo>
                    <a:pt x="4469" y="24899"/>
                    <a:pt x="4453" y="24737"/>
                    <a:pt x="4453" y="24737"/>
                  </a:cubicBezTo>
                  <a:lnTo>
                    <a:pt x="4453" y="24737"/>
                  </a:lnTo>
                  <a:cubicBezTo>
                    <a:pt x="4453" y="24737"/>
                    <a:pt x="4464" y="24904"/>
                    <a:pt x="4524" y="25223"/>
                  </a:cubicBezTo>
                  <a:cubicBezTo>
                    <a:pt x="4583" y="25542"/>
                    <a:pt x="4681" y="26001"/>
                    <a:pt x="4824" y="26589"/>
                  </a:cubicBezTo>
                  <a:cubicBezTo>
                    <a:pt x="4860" y="26720"/>
                    <a:pt x="4895" y="26856"/>
                    <a:pt x="4931" y="26999"/>
                  </a:cubicBezTo>
                  <a:cubicBezTo>
                    <a:pt x="4772" y="26939"/>
                    <a:pt x="4610" y="26877"/>
                    <a:pt x="4455" y="26811"/>
                  </a:cubicBezTo>
                  <a:cubicBezTo>
                    <a:pt x="3314" y="22363"/>
                    <a:pt x="2934" y="17104"/>
                    <a:pt x="3398" y="13002"/>
                  </a:cubicBezTo>
                  <a:close/>
                  <a:moveTo>
                    <a:pt x="13952" y="14599"/>
                  </a:moveTo>
                  <a:cubicBezTo>
                    <a:pt x="14178" y="19799"/>
                    <a:pt x="13807" y="25730"/>
                    <a:pt x="13790" y="25868"/>
                  </a:cubicBezTo>
                  <a:cubicBezTo>
                    <a:pt x="13747" y="26442"/>
                    <a:pt x="13700" y="27096"/>
                    <a:pt x="13633" y="27780"/>
                  </a:cubicBezTo>
                  <a:cubicBezTo>
                    <a:pt x="13407" y="27811"/>
                    <a:pt x="13176" y="27839"/>
                    <a:pt x="12938" y="27856"/>
                  </a:cubicBezTo>
                  <a:cubicBezTo>
                    <a:pt x="12976" y="27315"/>
                    <a:pt x="13017" y="26830"/>
                    <a:pt x="13045" y="26404"/>
                  </a:cubicBezTo>
                  <a:cubicBezTo>
                    <a:pt x="13131" y="25013"/>
                    <a:pt x="13159" y="24249"/>
                    <a:pt x="13157" y="24249"/>
                  </a:cubicBezTo>
                  <a:lnTo>
                    <a:pt x="13157" y="24249"/>
                  </a:lnTo>
                  <a:cubicBezTo>
                    <a:pt x="13159" y="24249"/>
                    <a:pt x="13093" y="25030"/>
                    <a:pt x="12940" y="26435"/>
                  </a:cubicBezTo>
                  <a:cubicBezTo>
                    <a:pt x="12895" y="26856"/>
                    <a:pt x="12850" y="27337"/>
                    <a:pt x="12788" y="27868"/>
                  </a:cubicBezTo>
                  <a:cubicBezTo>
                    <a:pt x="12705" y="27877"/>
                    <a:pt x="12631" y="27887"/>
                    <a:pt x="12552" y="27892"/>
                  </a:cubicBezTo>
                  <a:cubicBezTo>
                    <a:pt x="12693" y="26399"/>
                    <a:pt x="12812" y="25092"/>
                    <a:pt x="12812" y="25085"/>
                  </a:cubicBezTo>
                  <a:cubicBezTo>
                    <a:pt x="12812" y="25085"/>
                    <a:pt x="12919" y="22256"/>
                    <a:pt x="12921" y="21285"/>
                  </a:cubicBezTo>
                  <a:lnTo>
                    <a:pt x="12893" y="20592"/>
                  </a:lnTo>
                  <a:cubicBezTo>
                    <a:pt x="12907" y="18756"/>
                    <a:pt x="12824" y="16609"/>
                    <a:pt x="12717" y="14690"/>
                  </a:cubicBezTo>
                  <a:cubicBezTo>
                    <a:pt x="13014" y="14678"/>
                    <a:pt x="13307" y="14659"/>
                    <a:pt x="13588" y="14633"/>
                  </a:cubicBezTo>
                  <a:cubicBezTo>
                    <a:pt x="13678" y="15592"/>
                    <a:pt x="13712" y="16116"/>
                    <a:pt x="13712" y="16118"/>
                  </a:cubicBezTo>
                  <a:cubicBezTo>
                    <a:pt x="13714" y="16118"/>
                    <a:pt x="13719" y="15580"/>
                    <a:pt x="13671" y="14628"/>
                  </a:cubicBezTo>
                  <a:cubicBezTo>
                    <a:pt x="13762" y="14618"/>
                    <a:pt x="13862" y="14609"/>
                    <a:pt x="13952" y="14599"/>
                  </a:cubicBezTo>
                  <a:close/>
                  <a:moveTo>
                    <a:pt x="7874" y="14428"/>
                  </a:moveTo>
                  <a:lnTo>
                    <a:pt x="7874" y="14428"/>
                  </a:lnTo>
                  <a:cubicBezTo>
                    <a:pt x="8702" y="14566"/>
                    <a:pt x="9576" y="14661"/>
                    <a:pt x="10493" y="14702"/>
                  </a:cubicBezTo>
                  <a:lnTo>
                    <a:pt x="10726" y="23377"/>
                  </a:lnTo>
                  <a:lnTo>
                    <a:pt x="10657" y="27944"/>
                  </a:lnTo>
                  <a:cubicBezTo>
                    <a:pt x="10583" y="27949"/>
                    <a:pt x="10509" y="27949"/>
                    <a:pt x="10431" y="27949"/>
                  </a:cubicBezTo>
                  <a:cubicBezTo>
                    <a:pt x="10428" y="27825"/>
                    <a:pt x="10428" y="27706"/>
                    <a:pt x="10428" y="27587"/>
                  </a:cubicBezTo>
                  <a:cubicBezTo>
                    <a:pt x="10419" y="26508"/>
                    <a:pt x="10381" y="25918"/>
                    <a:pt x="10374" y="25918"/>
                  </a:cubicBezTo>
                  <a:lnTo>
                    <a:pt x="10374" y="25918"/>
                  </a:lnTo>
                  <a:cubicBezTo>
                    <a:pt x="10379" y="25918"/>
                    <a:pt x="10371" y="26530"/>
                    <a:pt x="10336" y="27618"/>
                  </a:cubicBezTo>
                  <a:lnTo>
                    <a:pt x="10319" y="27946"/>
                  </a:lnTo>
                  <a:cubicBezTo>
                    <a:pt x="9681" y="27925"/>
                    <a:pt x="9052" y="27887"/>
                    <a:pt x="8443" y="27808"/>
                  </a:cubicBezTo>
                  <a:cubicBezTo>
                    <a:pt x="7902" y="23211"/>
                    <a:pt x="7779" y="18342"/>
                    <a:pt x="7874" y="14428"/>
                  </a:cubicBezTo>
                  <a:close/>
                  <a:moveTo>
                    <a:pt x="2538" y="26689"/>
                  </a:moveTo>
                  <a:lnTo>
                    <a:pt x="2538" y="26689"/>
                  </a:lnTo>
                  <a:cubicBezTo>
                    <a:pt x="2917" y="26949"/>
                    <a:pt x="3343" y="27189"/>
                    <a:pt x="3814" y="27404"/>
                  </a:cubicBezTo>
                  <a:cubicBezTo>
                    <a:pt x="3862" y="27608"/>
                    <a:pt x="3922" y="27842"/>
                    <a:pt x="3991" y="28092"/>
                  </a:cubicBezTo>
                  <a:cubicBezTo>
                    <a:pt x="3514" y="27839"/>
                    <a:pt x="3100" y="27565"/>
                    <a:pt x="2762" y="27270"/>
                  </a:cubicBezTo>
                  <a:cubicBezTo>
                    <a:pt x="2684" y="27068"/>
                    <a:pt x="2610" y="26877"/>
                    <a:pt x="2538" y="26689"/>
                  </a:cubicBezTo>
                  <a:close/>
                  <a:moveTo>
                    <a:pt x="18878" y="27163"/>
                  </a:moveTo>
                  <a:cubicBezTo>
                    <a:pt x="18785" y="27425"/>
                    <a:pt x="18695" y="27680"/>
                    <a:pt x="18607" y="27932"/>
                  </a:cubicBezTo>
                  <a:cubicBezTo>
                    <a:pt x="18485" y="27996"/>
                    <a:pt x="18366" y="28058"/>
                    <a:pt x="18243" y="28115"/>
                  </a:cubicBezTo>
                  <a:cubicBezTo>
                    <a:pt x="18326" y="27854"/>
                    <a:pt x="18409" y="27592"/>
                    <a:pt x="18488" y="27332"/>
                  </a:cubicBezTo>
                  <a:cubicBezTo>
                    <a:pt x="18619" y="27275"/>
                    <a:pt x="18750" y="27218"/>
                    <a:pt x="18878" y="27163"/>
                  </a:cubicBezTo>
                  <a:close/>
                  <a:moveTo>
                    <a:pt x="3943" y="27461"/>
                  </a:moveTo>
                  <a:cubicBezTo>
                    <a:pt x="3957" y="27470"/>
                    <a:pt x="3976" y="27477"/>
                    <a:pt x="3991" y="27482"/>
                  </a:cubicBezTo>
                  <a:cubicBezTo>
                    <a:pt x="4112" y="27537"/>
                    <a:pt x="4241" y="27592"/>
                    <a:pt x="4369" y="27642"/>
                  </a:cubicBezTo>
                  <a:cubicBezTo>
                    <a:pt x="4443" y="27884"/>
                    <a:pt x="4517" y="28132"/>
                    <a:pt x="4600" y="28380"/>
                  </a:cubicBezTo>
                  <a:cubicBezTo>
                    <a:pt x="4455" y="28320"/>
                    <a:pt x="4319" y="28251"/>
                    <a:pt x="4179" y="28182"/>
                  </a:cubicBezTo>
                  <a:cubicBezTo>
                    <a:pt x="4093" y="27915"/>
                    <a:pt x="4012" y="27677"/>
                    <a:pt x="3943" y="27461"/>
                  </a:cubicBezTo>
                  <a:close/>
                  <a:moveTo>
                    <a:pt x="1374" y="24742"/>
                  </a:moveTo>
                  <a:cubicBezTo>
                    <a:pt x="1407" y="24789"/>
                    <a:pt x="1441" y="24837"/>
                    <a:pt x="1460" y="24882"/>
                  </a:cubicBezTo>
                  <a:cubicBezTo>
                    <a:pt x="2649" y="26875"/>
                    <a:pt x="6400" y="28270"/>
                    <a:pt x="10881" y="28270"/>
                  </a:cubicBezTo>
                  <a:cubicBezTo>
                    <a:pt x="11181" y="28270"/>
                    <a:pt x="11483" y="28264"/>
                    <a:pt x="11788" y="28251"/>
                  </a:cubicBezTo>
                  <a:cubicBezTo>
                    <a:pt x="14162" y="28154"/>
                    <a:pt x="16316" y="27654"/>
                    <a:pt x="18083" y="26889"/>
                  </a:cubicBezTo>
                  <a:lnTo>
                    <a:pt x="18083" y="26889"/>
                  </a:lnTo>
                  <a:lnTo>
                    <a:pt x="18071" y="26894"/>
                  </a:lnTo>
                  <a:cubicBezTo>
                    <a:pt x="18088" y="26885"/>
                    <a:pt x="18100" y="26880"/>
                    <a:pt x="18119" y="26873"/>
                  </a:cubicBezTo>
                  <a:cubicBezTo>
                    <a:pt x="18273" y="26801"/>
                    <a:pt x="18416" y="26737"/>
                    <a:pt x="18547" y="26677"/>
                  </a:cubicBezTo>
                  <a:cubicBezTo>
                    <a:pt x="18581" y="26663"/>
                    <a:pt x="18609" y="26646"/>
                    <a:pt x="18640" y="26635"/>
                  </a:cubicBezTo>
                  <a:cubicBezTo>
                    <a:pt x="18778" y="26568"/>
                    <a:pt x="18919" y="26499"/>
                    <a:pt x="19052" y="26425"/>
                  </a:cubicBezTo>
                  <a:lnTo>
                    <a:pt x="19052" y="26425"/>
                  </a:lnTo>
                  <a:lnTo>
                    <a:pt x="19050" y="26444"/>
                  </a:lnTo>
                  <a:cubicBezTo>
                    <a:pt x="19602" y="26189"/>
                    <a:pt x="19895" y="26044"/>
                    <a:pt x="20161" y="25901"/>
                  </a:cubicBezTo>
                  <a:cubicBezTo>
                    <a:pt x="20713" y="25609"/>
                    <a:pt x="21202" y="25286"/>
                    <a:pt x="21699" y="24904"/>
                  </a:cubicBezTo>
                  <a:lnTo>
                    <a:pt x="21699" y="24904"/>
                  </a:lnTo>
                  <a:cubicBezTo>
                    <a:pt x="21698" y="24904"/>
                    <a:pt x="21698" y="24904"/>
                    <a:pt x="21697" y="24904"/>
                  </a:cubicBezTo>
                  <a:lnTo>
                    <a:pt x="21702" y="24901"/>
                  </a:lnTo>
                  <a:lnTo>
                    <a:pt x="21702" y="24901"/>
                  </a:lnTo>
                  <a:cubicBezTo>
                    <a:pt x="21701" y="24902"/>
                    <a:pt x="21700" y="24903"/>
                    <a:pt x="21699" y="24904"/>
                  </a:cubicBezTo>
                  <a:lnTo>
                    <a:pt x="21699" y="24904"/>
                  </a:lnTo>
                  <a:cubicBezTo>
                    <a:pt x="21702" y="24904"/>
                    <a:pt x="21702" y="24903"/>
                    <a:pt x="21702" y="24901"/>
                  </a:cubicBezTo>
                  <a:lnTo>
                    <a:pt x="21702" y="24901"/>
                  </a:lnTo>
                  <a:cubicBezTo>
                    <a:pt x="21702" y="24901"/>
                    <a:pt x="21702" y="24901"/>
                    <a:pt x="21702" y="24901"/>
                  </a:cubicBezTo>
                  <a:cubicBezTo>
                    <a:pt x="21702" y="24896"/>
                    <a:pt x="21704" y="24896"/>
                    <a:pt x="21704" y="24894"/>
                  </a:cubicBezTo>
                  <a:lnTo>
                    <a:pt x="21707" y="24892"/>
                  </a:lnTo>
                  <a:lnTo>
                    <a:pt x="21707" y="24892"/>
                  </a:lnTo>
                  <a:cubicBezTo>
                    <a:pt x="21704" y="24892"/>
                    <a:pt x="21704" y="24894"/>
                    <a:pt x="21704" y="24894"/>
                  </a:cubicBezTo>
                  <a:lnTo>
                    <a:pt x="21704" y="24894"/>
                  </a:lnTo>
                  <a:cubicBezTo>
                    <a:pt x="21704" y="24892"/>
                    <a:pt x="21707" y="24892"/>
                    <a:pt x="21707" y="24889"/>
                  </a:cubicBezTo>
                  <a:cubicBezTo>
                    <a:pt x="21716" y="24882"/>
                    <a:pt x="21719" y="24880"/>
                    <a:pt x="21719" y="24880"/>
                  </a:cubicBezTo>
                  <a:cubicBezTo>
                    <a:pt x="21721" y="24878"/>
                    <a:pt x="21722" y="24877"/>
                    <a:pt x="21723" y="24877"/>
                  </a:cubicBezTo>
                  <a:lnTo>
                    <a:pt x="21723" y="24877"/>
                  </a:lnTo>
                  <a:cubicBezTo>
                    <a:pt x="21724" y="24877"/>
                    <a:pt x="21721" y="24881"/>
                    <a:pt x="21716" y="24887"/>
                  </a:cubicBezTo>
                  <a:lnTo>
                    <a:pt x="21714" y="24889"/>
                  </a:lnTo>
                  <a:cubicBezTo>
                    <a:pt x="21714" y="24892"/>
                    <a:pt x="21709" y="24892"/>
                    <a:pt x="21709" y="24894"/>
                  </a:cubicBezTo>
                  <a:lnTo>
                    <a:pt x="21707" y="24896"/>
                  </a:lnTo>
                  <a:cubicBezTo>
                    <a:pt x="21642" y="25120"/>
                    <a:pt x="21550" y="25289"/>
                    <a:pt x="21433" y="25437"/>
                  </a:cubicBezTo>
                  <a:cubicBezTo>
                    <a:pt x="21178" y="25751"/>
                    <a:pt x="20809" y="25927"/>
                    <a:pt x="20371" y="26204"/>
                  </a:cubicBezTo>
                  <a:cubicBezTo>
                    <a:pt x="19983" y="26451"/>
                    <a:pt x="19452" y="26746"/>
                    <a:pt x="18947" y="26999"/>
                  </a:cubicBezTo>
                  <a:lnTo>
                    <a:pt x="18945" y="27011"/>
                  </a:lnTo>
                  <a:cubicBezTo>
                    <a:pt x="18812" y="27080"/>
                    <a:pt x="18669" y="27139"/>
                    <a:pt x="18531" y="27204"/>
                  </a:cubicBezTo>
                  <a:cubicBezTo>
                    <a:pt x="18514" y="27213"/>
                    <a:pt x="18495" y="27223"/>
                    <a:pt x="18476" y="27230"/>
                  </a:cubicBezTo>
                  <a:cubicBezTo>
                    <a:pt x="18435" y="27249"/>
                    <a:pt x="18397" y="27265"/>
                    <a:pt x="18359" y="27287"/>
                  </a:cubicBezTo>
                  <a:cubicBezTo>
                    <a:pt x="18345" y="27296"/>
                    <a:pt x="18326" y="27301"/>
                    <a:pt x="18312" y="27308"/>
                  </a:cubicBezTo>
                  <a:cubicBezTo>
                    <a:pt x="18250" y="27334"/>
                    <a:pt x="18188" y="27365"/>
                    <a:pt x="18123" y="27392"/>
                  </a:cubicBezTo>
                  <a:cubicBezTo>
                    <a:pt x="18107" y="27401"/>
                    <a:pt x="18088" y="27408"/>
                    <a:pt x="18073" y="27413"/>
                  </a:cubicBezTo>
                  <a:lnTo>
                    <a:pt x="18073" y="27408"/>
                  </a:lnTo>
                  <a:cubicBezTo>
                    <a:pt x="18073" y="27408"/>
                    <a:pt x="18073" y="27408"/>
                    <a:pt x="18073" y="27408"/>
                  </a:cubicBezTo>
                  <a:lnTo>
                    <a:pt x="18073" y="27408"/>
                  </a:lnTo>
                  <a:cubicBezTo>
                    <a:pt x="18073" y="27408"/>
                    <a:pt x="18073" y="27408"/>
                    <a:pt x="18072" y="27409"/>
                  </a:cubicBezTo>
                  <a:lnTo>
                    <a:pt x="18072" y="27409"/>
                  </a:lnTo>
                  <a:cubicBezTo>
                    <a:pt x="16275" y="28151"/>
                    <a:pt x="14166" y="28558"/>
                    <a:pt x="11809" y="28653"/>
                  </a:cubicBezTo>
                  <a:cubicBezTo>
                    <a:pt x="11502" y="28666"/>
                    <a:pt x="11197" y="28672"/>
                    <a:pt x="10894" y="28672"/>
                  </a:cubicBezTo>
                  <a:cubicBezTo>
                    <a:pt x="8338" y="28672"/>
                    <a:pt x="5949" y="28228"/>
                    <a:pt x="4076" y="27408"/>
                  </a:cubicBezTo>
                  <a:cubicBezTo>
                    <a:pt x="3119" y="26980"/>
                    <a:pt x="2348" y="26480"/>
                    <a:pt x="1781" y="25920"/>
                  </a:cubicBezTo>
                  <a:cubicBezTo>
                    <a:pt x="1636" y="25513"/>
                    <a:pt x="1500" y="25123"/>
                    <a:pt x="1374" y="24742"/>
                  </a:cubicBezTo>
                  <a:close/>
                  <a:moveTo>
                    <a:pt x="4717" y="27768"/>
                  </a:moveTo>
                  <a:lnTo>
                    <a:pt x="4717" y="27768"/>
                  </a:lnTo>
                  <a:cubicBezTo>
                    <a:pt x="4872" y="27823"/>
                    <a:pt x="5024" y="27877"/>
                    <a:pt x="5183" y="27927"/>
                  </a:cubicBezTo>
                  <a:cubicBezTo>
                    <a:pt x="5255" y="28168"/>
                    <a:pt x="5326" y="28423"/>
                    <a:pt x="5402" y="28689"/>
                  </a:cubicBezTo>
                  <a:cubicBezTo>
                    <a:pt x="5243" y="28632"/>
                    <a:pt x="5093" y="28580"/>
                    <a:pt x="4945" y="28520"/>
                  </a:cubicBezTo>
                  <a:cubicBezTo>
                    <a:pt x="4869" y="28273"/>
                    <a:pt x="4788" y="28020"/>
                    <a:pt x="4717" y="27768"/>
                  </a:cubicBezTo>
                  <a:close/>
                  <a:moveTo>
                    <a:pt x="16009" y="28161"/>
                  </a:moveTo>
                  <a:lnTo>
                    <a:pt x="16009" y="28161"/>
                  </a:lnTo>
                  <a:cubicBezTo>
                    <a:pt x="15952" y="28427"/>
                    <a:pt x="15895" y="28692"/>
                    <a:pt x="15838" y="28951"/>
                  </a:cubicBezTo>
                  <a:cubicBezTo>
                    <a:pt x="15716" y="28977"/>
                    <a:pt x="15597" y="29011"/>
                    <a:pt x="15474" y="29044"/>
                  </a:cubicBezTo>
                  <a:cubicBezTo>
                    <a:pt x="15512" y="28763"/>
                    <a:pt x="15550" y="28501"/>
                    <a:pt x="15581" y="28261"/>
                  </a:cubicBezTo>
                  <a:cubicBezTo>
                    <a:pt x="15726" y="28230"/>
                    <a:pt x="15866" y="28196"/>
                    <a:pt x="16009" y="28161"/>
                  </a:cubicBezTo>
                  <a:close/>
                  <a:moveTo>
                    <a:pt x="15526" y="28275"/>
                  </a:moveTo>
                  <a:lnTo>
                    <a:pt x="15526" y="28275"/>
                  </a:lnTo>
                  <a:cubicBezTo>
                    <a:pt x="15493" y="28287"/>
                    <a:pt x="15466" y="28304"/>
                    <a:pt x="15431" y="28306"/>
                  </a:cubicBezTo>
                  <a:cubicBezTo>
                    <a:pt x="15393" y="28553"/>
                    <a:pt x="15345" y="28806"/>
                    <a:pt x="15295" y="29075"/>
                  </a:cubicBezTo>
                  <a:cubicBezTo>
                    <a:pt x="15219" y="29094"/>
                    <a:pt x="15147" y="29111"/>
                    <a:pt x="15081" y="29120"/>
                  </a:cubicBezTo>
                  <a:cubicBezTo>
                    <a:pt x="15119" y="28870"/>
                    <a:pt x="15159" y="28608"/>
                    <a:pt x="15202" y="28344"/>
                  </a:cubicBezTo>
                  <a:cubicBezTo>
                    <a:pt x="15309" y="28318"/>
                    <a:pt x="15419" y="28301"/>
                    <a:pt x="15526" y="28275"/>
                  </a:cubicBezTo>
                  <a:close/>
                  <a:moveTo>
                    <a:pt x="5367" y="27987"/>
                  </a:moveTo>
                  <a:cubicBezTo>
                    <a:pt x="6129" y="28227"/>
                    <a:pt x="6955" y="28413"/>
                    <a:pt x="7824" y="28546"/>
                  </a:cubicBezTo>
                  <a:cubicBezTo>
                    <a:pt x="7869" y="28799"/>
                    <a:pt x="7907" y="29061"/>
                    <a:pt x="7952" y="29315"/>
                  </a:cubicBezTo>
                  <a:cubicBezTo>
                    <a:pt x="7112" y="29187"/>
                    <a:pt x="6333" y="28994"/>
                    <a:pt x="5622" y="28770"/>
                  </a:cubicBezTo>
                  <a:cubicBezTo>
                    <a:pt x="5605" y="28723"/>
                    <a:pt x="5588" y="28684"/>
                    <a:pt x="5583" y="28642"/>
                  </a:cubicBezTo>
                  <a:cubicBezTo>
                    <a:pt x="5505" y="28408"/>
                    <a:pt x="5433" y="28199"/>
                    <a:pt x="5367" y="27987"/>
                  </a:cubicBezTo>
                  <a:close/>
                  <a:moveTo>
                    <a:pt x="13562" y="28608"/>
                  </a:moveTo>
                  <a:lnTo>
                    <a:pt x="13562" y="28608"/>
                  </a:lnTo>
                  <a:cubicBezTo>
                    <a:pt x="13536" y="28873"/>
                    <a:pt x="13509" y="29127"/>
                    <a:pt x="13488" y="29387"/>
                  </a:cubicBezTo>
                  <a:cubicBezTo>
                    <a:pt x="13259" y="29415"/>
                    <a:pt x="13036" y="29442"/>
                    <a:pt x="12809" y="29461"/>
                  </a:cubicBezTo>
                  <a:cubicBezTo>
                    <a:pt x="12819" y="29284"/>
                    <a:pt x="12836" y="29115"/>
                    <a:pt x="12855" y="28951"/>
                  </a:cubicBezTo>
                  <a:cubicBezTo>
                    <a:pt x="12857" y="28856"/>
                    <a:pt x="12862" y="28773"/>
                    <a:pt x="12871" y="28677"/>
                  </a:cubicBezTo>
                  <a:cubicBezTo>
                    <a:pt x="13100" y="28656"/>
                    <a:pt x="13336" y="28639"/>
                    <a:pt x="13562" y="28608"/>
                  </a:cubicBezTo>
                  <a:close/>
                  <a:moveTo>
                    <a:pt x="12695" y="28689"/>
                  </a:moveTo>
                  <a:lnTo>
                    <a:pt x="12695" y="28689"/>
                  </a:lnTo>
                  <a:cubicBezTo>
                    <a:pt x="12683" y="28782"/>
                    <a:pt x="12676" y="28870"/>
                    <a:pt x="12667" y="28970"/>
                  </a:cubicBezTo>
                  <a:cubicBezTo>
                    <a:pt x="12643" y="29132"/>
                    <a:pt x="12628" y="29299"/>
                    <a:pt x="12600" y="29470"/>
                  </a:cubicBezTo>
                  <a:cubicBezTo>
                    <a:pt x="12536" y="29477"/>
                    <a:pt x="12469" y="29480"/>
                    <a:pt x="12402" y="29489"/>
                  </a:cubicBezTo>
                  <a:cubicBezTo>
                    <a:pt x="12428" y="29234"/>
                    <a:pt x="12450" y="28977"/>
                    <a:pt x="12478" y="28711"/>
                  </a:cubicBezTo>
                  <a:cubicBezTo>
                    <a:pt x="12545" y="28703"/>
                    <a:pt x="12619" y="28699"/>
                    <a:pt x="12695" y="28689"/>
                  </a:cubicBezTo>
                  <a:close/>
                  <a:moveTo>
                    <a:pt x="3086" y="28503"/>
                  </a:moveTo>
                  <a:lnTo>
                    <a:pt x="3086" y="28503"/>
                  </a:lnTo>
                  <a:cubicBezTo>
                    <a:pt x="3100" y="28511"/>
                    <a:pt x="3112" y="28520"/>
                    <a:pt x="3131" y="28527"/>
                  </a:cubicBezTo>
                  <a:cubicBezTo>
                    <a:pt x="3176" y="28623"/>
                    <a:pt x="3229" y="28725"/>
                    <a:pt x="3279" y="28820"/>
                  </a:cubicBezTo>
                  <a:cubicBezTo>
                    <a:pt x="3403" y="29044"/>
                    <a:pt x="3526" y="29277"/>
                    <a:pt x="3657" y="29511"/>
                  </a:cubicBezTo>
                  <a:cubicBezTo>
                    <a:pt x="3574" y="29437"/>
                    <a:pt x="3510" y="29365"/>
                    <a:pt x="3457" y="29301"/>
                  </a:cubicBezTo>
                  <a:cubicBezTo>
                    <a:pt x="3438" y="29242"/>
                    <a:pt x="3284" y="28925"/>
                    <a:pt x="3086" y="28503"/>
                  </a:cubicBezTo>
                  <a:close/>
                  <a:moveTo>
                    <a:pt x="8548" y="28642"/>
                  </a:moveTo>
                  <a:cubicBezTo>
                    <a:pt x="9112" y="28701"/>
                    <a:pt x="9702" y="28737"/>
                    <a:pt x="10288" y="28761"/>
                  </a:cubicBezTo>
                  <a:lnTo>
                    <a:pt x="10259" y="29532"/>
                  </a:lnTo>
                  <a:cubicBezTo>
                    <a:pt x="9712" y="29515"/>
                    <a:pt x="9179" y="29475"/>
                    <a:pt x="8657" y="29413"/>
                  </a:cubicBezTo>
                  <a:cubicBezTo>
                    <a:pt x="8621" y="29153"/>
                    <a:pt x="8583" y="28892"/>
                    <a:pt x="8548" y="28642"/>
                  </a:cubicBezTo>
                  <a:close/>
                  <a:moveTo>
                    <a:pt x="10440" y="28756"/>
                  </a:moveTo>
                  <a:cubicBezTo>
                    <a:pt x="10509" y="28758"/>
                    <a:pt x="10576" y="28761"/>
                    <a:pt x="10636" y="28763"/>
                  </a:cubicBezTo>
                  <a:lnTo>
                    <a:pt x="10624" y="29546"/>
                  </a:lnTo>
                  <a:cubicBezTo>
                    <a:pt x="10562" y="29544"/>
                    <a:pt x="10500" y="29537"/>
                    <a:pt x="10438" y="29537"/>
                  </a:cubicBezTo>
                  <a:cubicBezTo>
                    <a:pt x="10440" y="29261"/>
                    <a:pt x="10440" y="28999"/>
                    <a:pt x="10440" y="28756"/>
                  </a:cubicBezTo>
                  <a:close/>
                  <a:moveTo>
                    <a:pt x="21040" y="27082"/>
                  </a:moveTo>
                  <a:cubicBezTo>
                    <a:pt x="21035" y="27087"/>
                    <a:pt x="21030" y="27320"/>
                    <a:pt x="20788" y="27508"/>
                  </a:cubicBezTo>
                  <a:cubicBezTo>
                    <a:pt x="18778" y="29084"/>
                    <a:pt x="14621" y="30125"/>
                    <a:pt x="11814" y="30237"/>
                  </a:cubicBezTo>
                  <a:cubicBezTo>
                    <a:pt x="11516" y="30249"/>
                    <a:pt x="11219" y="30255"/>
                    <a:pt x="10925" y="30255"/>
                  </a:cubicBezTo>
                  <a:cubicBezTo>
                    <a:pt x="8458" y="30255"/>
                    <a:pt x="6146" y="29823"/>
                    <a:pt x="4331" y="29025"/>
                  </a:cubicBezTo>
                  <a:cubicBezTo>
                    <a:pt x="3641" y="28727"/>
                    <a:pt x="3053" y="28377"/>
                    <a:pt x="2572" y="27994"/>
                  </a:cubicBezTo>
                  <a:cubicBezTo>
                    <a:pt x="2545" y="27927"/>
                    <a:pt x="2517" y="27863"/>
                    <a:pt x="2493" y="27799"/>
                  </a:cubicBezTo>
                  <a:cubicBezTo>
                    <a:pt x="2407" y="27577"/>
                    <a:pt x="2319" y="27363"/>
                    <a:pt x="2241" y="27139"/>
                  </a:cubicBezTo>
                  <a:lnTo>
                    <a:pt x="2241" y="27139"/>
                  </a:lnTo>
                  <a:cubicBezTo>
                    <a:pt x="3706" y="28762"/>
                    <a:pt x="7031" y="29850"/>
                    <a:pt x="10928" y="29850"/>
                  </a:cubicBezTo>
                  <a:cubicBezTo>
                    <a:pt x="11217" y="29850"/>
                    <a:pt x="11508" y="29844"/>
                    <a:pt x="11802" y="29832"/>
                  </a:cubicBezTo>
                  <a:cubicBezTo>
                    <a:pt x="14776" y="29711"/>
                    <a:pt x="17497" y="28958"/>
                    <a:pt x="19362" y="27889"/>
                  </a:cubicBezTo>
                  <a:lnTo>
                    <a:pt x="21040" y="27082"/>
                  </a:lnTo>
                  <a:close/>
                  <a:moveTo>
                    <a:pt x="3500" y="28737"/>
                  </a:moveTo>
                  <a:lnTo>
                    <a:pt x="3500" y="28737"/>
                  </a:lnTo>
                  <a:cubicBezTo>
                    <a:pt x="3731" y="28868"/>
                    <a:pt x="3986" y="28994"/>
                    <a:pt x="4248" y="29113"/>
                  </a:cubicBezTo>
                  <a:cubicBezTo>
                    <a:pt x="4264" y="29120"/>
                    <a:pt x="4283" y="29130"/>
                    <a:pt x="4295" y="29130"/>
                  </a:cubicBezTo>
                  <a:cubicBezTo>
                    <a:pt x="4360" y="29330"/>
                    <a:pt x="4426" y="29534"/>
                    <a:pt x="4498" y="29744"/>
                  </a:cubicBezTo>
                  <a:cubicBezTo>
                    <a:pt x="4553" y="29918"/>
                    <a:pt x="4617" y="30092"/>
                    <a:pt x="4681" y="30272"/>
                  </a:cubicBezTo>
                  <a:cubicBezTo>
                    <a:pt x="4691" y="30287"/>
                    <a:pt x="4700" y="30308"/>
                    <a:pt x="4707" y="30332"/>
                  </a:cubicBezTo>
                  <a:cubicBezTo>
                    <a:pt x="4557" y="30225"/>
                    <a:pt x="4403" y="30113"/>
                    <a:pt x="4253" y="29996"/>
                  </a:cubicBezTo>
                  <a:cubicBezTo>
                    <a:pt x="3976" y="29573"/>
                    <a:pt x="3729" y="29153"/>
                    <a:pt x="3500" y="28737"/>
                  </a:cubicBezTo>
                  <a:close/>
                  <a:moveTo>
                    <a:pt x="4553" y="29246"/>
                  </a:moveTo>
                  <a:lnTo>
                    <a:pt x="4553" y="29246"/>
                  </a:lnTo>
                  <a:cubicBezTo>
                    <a:pt x="4676" y="29299"/>
                    <a:pt x="4803" y="29344"/>
                    <a:pt x="4929" y="29392"/>
                  </a:cubicBezTo>
                  <a:cubicBezTo>
                    <a:pt x="5076" y="29842"/>
                    <a:pt x="5238" y="30308"/>
                    <a:pt x="5414" y="30780"/>
                  </a:cubicBezTo>
                  <a:cubicBezTo>
                    <a:pt x="5324" y="30725"/>
                    <a:pt x="5229" y="30663"/>
                    <a:pt x="5119" y="30594"/>
                  </a:cubicBezTo>
                  <a:cubicBezTo>
                    <a:pt x="5110" y="30577"/>
                    <a:pt x="5107" y="30568"/>
                    <a:pt x="5098" y="30553"/>
                  </a:cubicBezTo>
                  <a:cubicBezTo>
                    <a:pt x="5074" y="30513"/>
                    <a:pt x="5053" y="30465"/>
                    <a:pt x="5036" y="30425"/>
                  </a:cubicBezTo>
                  <a:cubicBezTo>
                    <a:pt x="4991" y="30334"/>
                    <a:pt x="4957" y="30251"/>
                    <a:pt x="4917" y="30163"/>
                  </a:cubicBezTo>
                  <a:cubicBezTo>
                    <a:pt x="4843" y="29989"/>
                    <a:pt x="4774" y="29820"/>
                    <a:pt x="4712" y="29656"/>
                  </a:cubicBezTo>
                  <a:cubicBezTo>
                    <a:pt x="4655" y="29513"/>
                    <a:pt x="4607" y="29375"/>
                    <a:pt x="4553" y="29246"/>
                  </a:cubicBezTo>
                  <a:close/>
                  <a:moveTo>
                    <a:pt x="18204" y="29003"/>
                  </a:moveTo>
                  <a:cubicBezTo>
                    <a:pt x="17866" y="29687"/>
                    <a:pt x="17545" y="30489"/>
                    <a:pt x="17095" y="30939"/>
                  </a:cubicBezTo>
                  <a:cubicBezTo>
                    <a:pt x="17357" y="30503"/>
                    <a:pt x="17628" y="29858"/>
                    <a:pt x="17890" y="29132"/>
                  </a:cubicBezTo>
                  <a:cubicBezTo>
                    <a:pt x="17990" y="29094"/>
                    <a:pt x="18104" y="29056"/>
                    <a:pt x="18204" y="29003"/>
                  </a:cubicBezTo>
                  <a:close/>
                  <a:moveTo>
                    <a:pt x="5283" y="29513"/>
                  </a:moveTo>
                  <a:lnTo>
                    <a:pt x="5283" y="29513"/>
                  </a:lnTo>
                  <a:cubicBezTo>
                    <a:pt x="5417" y="29558"/>
                    <a:pt x="5557" y="29596"/>
                    <a:pt x="5688" y="29639"/>
                  </a:cubicBezTo>
                  <a:cubicBezTo>
                    <a:pt x="5731" y="29773"/>
                    <a:pt x="5772" y="29911"/>
                    <a:pt x="5819" y="30049"/>
                  </a:cubicBezTo>
                  <a:cubicBezTo>
                    <a:pt x="5931" y="30403"/>
                    <a:pt x="6045" y="30780"/>
                    <a:pt x="6191" y="31156"/>
                  </a:cubicBezTo>
                  <a:cubicBezTo>
                    <a:pt x="6083" y="31113"/>
                    <a:pt x="5988" y="31077"/>
                    <a:pt x="5898" y="31034"/>
                  </a:cubicBezTo>
                  <a:cubicBezTo>
                    <a:pt x="5679" y="30549"/>
                    <a:pt x="5474" y="30044"/>
                    <a:pt x="5283" y="29513"/>
                  </a:cubicBezTo>
                  <a:close/>
                  <a:moveTo>
                    <a:pt x="15647" y="29832"/>
                  </a:moveTo>
                  <a:lnTo>
                    <a:pt x="15647" y="29832"/>
                  </a:lnTo>
                  <a:cubicBezTo>
                    <a:pt x="15464" y="30625"/>
                    <a:pt x="15307" y="31308"/>
                    <a:pt x="15207" y="31727"/>
                  </a:cubicBezTo>
                  <a:cubicBezTo>
                    <a:pt x="15143" y="31746"/>
                    <a:pt x="15076" y="31763"/>
                    <a:pt x="15012" y="31772"/>
                  </a:cubicBezTo>
                  <a:cubicBezTo>
                    <a:pt x="15100" y="31382"/>
                    <a:pt x="15159" y="31001"/>
                    <a:pt x="15226" y="30644"/>
                  </a:cubicBezTo>
                  <a:cubicBezTo>
                    <a:pt x="15266" y="30382"/>
                    <a:pt x="15312" y="30139"/>
                    <a:pt x="15350" y="29896"/>
                  </a:cubicBezTo>
                  <a:cubicBezTo>
                    <a:pt x="15445" y="29873"/>
                    <a:pt x="15547" y="29849"/>
                    <a:pt x="15647" y="29832"/>
                  </a:cubicBezTo>
                  <a:close/>
                  <a:moveTo>
                    <a:pt x="5936" y="29713"/>
                  </a:moveTo>
                  <a:lnTo>
                    <a:pt x="5936" y="29713"/>
                  </a:lnTo>
                  <a:cubicBezTo>
                    <a:pt x="6614" y="29896"/>
                    <a:pt x="7333" y="30049"/>
                    <a:pt x="8083" y="30156"/>
                  </a:cubicBezTo>
                  <a:cubicBezTo>
                    <a:pt x="8195" y="30882"/>
                    <a:pt x="8300" y="31491"/>
                    <a:pt x="8360" y="31853"/>
                  </a:cubicBezTo>
                  <a:cubicBezTo>
                    <a:pt x="8283" y="31834"/>
                    <a:pt x="8017" y="31756"/>
                    <a:pt x="7679" y="31656"/>
                  </a:cubicBezTo>
                  <a:cubicBezTo>
                    <a:pt x="7652" y="31458"/>
                    <a:pt x="7600" y="31291"/>
                    <a:pt x="7557" y="31146"/>
                  </a:cubicBezTo>
                  <a:lnTo>
                    <a:pt x="7419" y="30692"/>
                  </a:lnTo>
                  <a:cubicBezTo>
                    <a:pt x="7345" y="30449"/>
                    <a:pt x="7321" y="30306"/>
                    <a:pt x="7321" y="30306"/>
                  </a:cubicBezTo>
                  <a:cubicBezTo>
                    <a:pt x="7321" y="30306"/>
                    <a:pt x="7321" y="30306"/>
                    <a:pt x="7321" y="30306"/>
                  </a:cubicBezTo>
                  <a:lnTo>
                    <a:pt x="7321" y="30306"/>
                  </a:lnTo>
                  <a:cubicBezTo>
                    <a:pt x="7321" y="30306"/>
                    <a:pt x="7310" y="30457"/>
                    <a:pt x="7333" y="30718"/>
                  </a:cubicBezTo>
                  <a:cubicBezTo>
                    <a:pt x="7338" y="30849"/>
                    <a:pt x="7352" y="31008"/>
                    <a:pt x="7376" y="31187"/>
                  </a:cubicBezTo>
                  <a:cubicBezTo>
                    <a:pt x="7393" y="31306"/>
                    <a:pt x="7410" y="31439"/>
                    <a:pt x="7419" y="31580"/>
                  </a:cubicBezTo>
                  <a:cubicBezTo>
                    <a:pt x="7264" y="31534"/>
                    <a:pt x="7112" y="31477"/>
                    <a:pt x="6945" y="31425"/>
                  </a:cubicBezTo>
                  <a:cubicBezTo>
                    <a:pt x="6931" y="31380"/>
                    <a:pt x="6924" y="31341"/>
                    <a:pt x="6907" y="31301"/>
                  </a:cubicBezTo>
                  <a:cubicBezTo>
                    <a:pt x="6864" y="31192"/>
                    <a:pt x="6829" y="31106"/>
                    <a:pt x="6788" y="31015"/>
                  </a:cubicBezTo>
                  <a:lnTo>
                    <a:pt x="6600" y="30580"/>
                  </a:lnTo>
                  <a:cubicBezTo>
                    <a:pt x="6505" y="30344"/>
                    <a:pt x="6471" y="30211"/>
                    <a:pt x="6476" y="30206"/>
                  </a:cubicBezTo>
                  <a:cubicBezTo>
                    <a:pt x="6476" y="30206"/>
                    <a:pt x="6476" y="30206"/>
                    <a:pt x="6476" y="30206"/>
                  </a:cubicBezTo>
                  <a:lnTo>
                    <a:pt x="6476" y="30206"/>
                  </a:lnTo>
                  <a:cubicBezTo>
                    <a:pt x="6471" y="30206"/>
                    <a:pt x="6458" y="30355"/>
                    <a:pt x="6517" y="30615"/>
                  </a:cubicBezTo>
                  <a:cubicBezTo>
                    <a:pt x="6536" y="30746"/>
                    <a:pt x="6576" y="30896"/>
                    <a:pt x="6614" y="31075"/>
                  </a:cubicBezTo>
                  <a:cubicBezTo>
                    <a:pt x="6636" y="31158"/>
                    <a:pt x="6660" y="31246"/>
                    <a:pt x="6674" y="31330"/>
                  </a:cubicBezTo>
                  <a:cubicBezTo>
                    <a:pt x="6621" y="31311"/>
                    <a:pt x="6574" y="31296"/>
                    <a:pt x="6526" y="31275"/>
                  </a:cubicBezTo>
                  <a:cubicBezTo>
                    <a:pt x="6338" y="30830"/>
                    <a:pt x="6174" y="30368"/>
                    <a:pt x="6019" y="29944"/>
                  </a:cubicBezTo>
                  <a:cubicBezTo>
                    <a:pt x="6000" y="29861"/>
                    <a:pt x="5967" y="29789"/>
                    <a:pt x="5936" y="29713"/>
                  </a:cubicBezTo>
                  <a:close/>
                  <a:moveTo>
                    <a:pt x="15128" y="29939"/>
                  </a:moveTo>
                  <a:lnTo>
                    <a:pt x="15128" y="29939"/>
                  </a:lnTo>
                  <a:cubicBezTo>
                    <a:pt x="15088" y="30163"/>
                    <a:pt x="15045" y="30387"/>
                    <a:pt x="14997" y="30618"/>
                  </a:cubicBezTo>
                  <a:cubicBezTo>
                    <a:pt x="14916" y="31011"/>
                    <a:pt x="14831" y="31422"/>
                    <a:pt x="14719" y="31844"/>
                  </a:cubicBezTo>
                  <a:cubicBezTo>
                    <a:pt x="14693" y="31846"/>
                    <a:pt x="14659" y="31856"/>
                    <a:pt x="14633" y="31863"/>
                  </a:cubicBezTo>
                  <a:cubicBezTo>
                    <a:pt x="14690" y="31475"/>
                    <a:pt x="14809" y="30792"/>
                    <a:pt x="14933" y="29984"/>
                  </a:cubicBezTo>
                  <a:cubicBezTo>
                    <a:pt x="15000" y="29972"/>
                    <a:pt x="15062" y="29953"/>
                    <a:pt x="15128" y="29939"/>
                  </a:cubicBezTo>
                  <a:close/>
                  <a:moveTo>
                    <a:pt x="8779" y="30244"/>
                  </a:moveTo>
                  <a:lnTo>
                    <a:pt x="8779" y="30244"/>
                  </a:lnTo>
                  <a:cubicBezTo>
                    <a:pt x="9250" y="30292"/>
                    <a:pt x="9729" y="30322"/>
                    <a:pt x="10219" y="30344"/>
                  </a:cubicBezTo>
                  <a:lnTo>
                    <a:pt x="10207" y="30844"/>
                  </a:lnTo>
                  <a:lnTo>
                    <a:pt x="10183" y="31518"/>
                  </a:lnTo>
                  <a:cubicBezTo>
                    <a:pt x="10176" y="31720"/>
                    <a:pt x="10167" y="31925"/>
                    <a:pt x="10164" y="32151"/>
                  </a:cubicBezTo>
                  <a:cubicBezTo>
                    <a:pt x="9981" y="32144"/>
                    <a:pt x="9807" y="32132"/>
                    <a:pt x="9643" y="32125"/>
                  </a:cubicBezTo>
                  <a:cubicBezTo>
                    <a:pt x="9540" y="31068"/>
                    <a:pt x="9438" y="30430"/>
                    <a:pt x="9438" y="30430"/>
                  </a:cubicBezTo>
                  <a:cubicBezTo>
                    <a:pt x="9438" y="30430"/>
                    <a:pt x="9383" y="31072"/>
                    <a:pt x="9371" y="32115"/>
                  </a:cubicBezTo>
                  <a:cubicBezTo>
                    <a:pt x="9271" y="32106"/>
                    <a:pt x="9169" y="32096"/>
                    <a:pt x="9100" y="32089"/>
                  </a:cubicBezTo>
                  <a:cubicBezTo>
                    <a:pt x="8979" y="31487"/>
                    <a:pt x="8874" y="30868"/>
                    <a:pt x="8779" y="30244"/>
                  </a:cubicBezTo>
                  <a:close/>
                  <a:moveTo>
                    <a:pt x="13407" y="30225"/>
                  </a:moveTo>
                  <a:lnTo>
                    <a:pt x="13407" y="30225"/>
                  </a:lnTo>
                  <a:cubicBezTo>
                    <a:pt x="13321" y="30946"/>
                    <a:pt x="13243" y="31606"/>
                    <a:pt x="13176" y="32125"/>
                  </a:cubicBezTo>
                  <a:cubicBezTo>
                    <a:pt x="13097" y="32127"/>
                    <a:pt x="12776" y="32141"/>
                    <a:pt x="12512" y="32151"/>
                  </a:cubicBezTo>
                  <a:cubicBezTo>
                    <a:pt x="12557" y="31901"/>
                    <a:pt x="12586" y="31658"/>
                    <a:pt x="12609" y="31427"/>
                  </a:cubicBezTo>
                  <a:cubicBezTo>
                    <a:pt x="12645" y="31130"/>
                    <a:pt x="12678" y="30830"/>
                    <a:pt x="12705" y="30551"/>
                  </a:cubicBezTo>
                  <a:cubicBezTo>
                    <a:pt x="12717" y="30461"/>
                    <a:pt x="12726" y="30377"/>
                    <a:pt x="12736" y="30284"/>
                  </a:cubicBezTo>
                  <a:cubicBezTo>
                    <a:pt x="12957" y="30263"/>
                    <a:pt x="13181" y="30246"/>
                    <a:pt x="13407" y="30225"/>
                  </a:cubicBezTo>
                  <a:close/>
                  <a:moveTo>
                    <a:pt x="12600" y="30292"/>
                  </a:moveTo>
                  <a:lnTo>
                    <a:pt x="12600" y="30292"/>
                  </a:lnTo>
                  <a:cubicBezTo>
                    <a:pt x="12564" y="30299"/>
                    <a:pt x="12540" y="30303"/>
                    <a:pt x="12505" y="30308"/>
                  </a:cubicBezTo>
                  <a:lnTo>
                    <a:pt x="12502" y="30306"/>
                  </a:lnTo>
                  <a:cubicBezTo>
                    <a:pt x="12493" y="30389"/>
                    <a:pt x="12488" y="30461"/>
                    <a:pt x="12476" y="30544"/>
                  </a:cubicBezTo>
                  <a:cubicBezTo>
                    <a:pt x="12443" y="30827"/>
                    <a:pt x="12397" y="31108"/>
                    <a:pt x="12357" y="31401"/>
                  </a:cubicBezTo>
                  <a:cubicBezTo>
                    <a:pt x="12321" y="31649"/>
                    <a:pt x="12288" y="31903"/>
                    <a:pt x="12238" y="32156"/>
                  </a:cubicBezTo>
                  <a:cubicBezTo>
                    <a:pt x="12202" y="32161"/>
                    <a:pt x="12183" y="32161"/>
                    <a:pt x="12167" y="32161"/>
                  </a:cubicBezTo>
                  <a:cubicBezTo>
                    <a:pt x="12164" y="32156"/>
                    <a:pt x="12164" y="32156"/>
                    <a:pt x="12159" y="32156"/>
                  </a:cubicBezTo>
                  <a:cubicBezTo>
                    <a:pt x="12164" y="32120"/>
                    <a:pt x="12231" y="31339"/>
                    <a:pt x="12331" y="30311"/>
                  </a:cubicBezTo>
                  <a:cubicBezTo>
                    <a:pt x="12421" y="30303"/>
                    <a:pt x="12505" y="30296"/>
                    <a:pt x="12600" y="30292"/>
                  </a:cubicBezTo>
                  <a:close/>
                  <a:moveTo>
                    <a:pt x="10569" y="30345"/>
                  </a:moveTo>
                  <a:cubicBezTo>
                    <a:pt x="10585" y="30345"/>
                    <a:pt x="10601" y="30346"/>
                    <a:pt x="10617" y="30346"/>
                  </a:cubicBezTo>
                  <a:lnTo>
                    <a:pt x="10588" y="32139"/>
                  </a:lnTo>
                  <a:lnTo>
                    <a:pt x="10593" y="32139"/>
                  </a:lnTo>
                  <a:lnTo>
                    <a:pt x="10655" y="32141"/>
                  </a:lnTo>
                  <a:lnTo>
                    <a:pt x="10655" y="32163"/>
                  </a:lnTo>
                  <a:cubicBezTo>
                    <a:pt x="10586" y="32158"/>
                    <a:pt x="10514" y="32156"/>
                    <a:pt x="10440" y="32153"/>
                  </a:cubicBezTo>
                  <a:cubicBezTo>
                    <a:pt x="10433" y="31941"/>
                    <a:pt x="10438" y="31713"/>
                    <a:pt x="10440" y="31508"/>
                  </a:cubicBezTo>
                  <a:lnTo>
                    <a:pt x="10438" y="30822"/>
                  </a:lnTo>
                  <a:lnTo>
                    <a:pt x="10440" y="30351"/>
                  </a:lnTo>
                  <a:cubicBezTo>
                    <a:pt x="10482" y="30348"/>
                    <a:pt x="10525" y="30345"/>
                    <a:pt x="10569" y="30345"/>
                  </a:cubicBezTo>
                  <a:close/>
                  <a:moveTo>
                    <a:pt x="11877" y="1"/>
                  </a:moveTo>
                  <a:cubicBezTo>
                    <a:pt x="9513" y="1"/>
                    <a:pt x="7236" y="409"/>
                    <a:pt x="5136" y="1376"/>
                  </a:cubicBezTo>
                  <a:lnTo>
                    <a:pt x="5141" y="1376"/>
                  </a:lnTo>
                  <a:cubicBezTo>
                    <a:pt x="4767" y="1566"/>
                    <a:pt x="4417" y="1769"/>
                    <a:pt x="4119" y="1990"/>
                  </a:cubicBezTo>
                  <a:cubicBezTo>
                    <a:pt x="4117" y="1985"/>
                    <a:pt x="4117" y="1978"/>
                    <a:pt x="4112" y="1973"/>
                  </a:cubicBezTo>
                  <a:cubicBezTo>
                    <a:pt x="2786" y="3281"/>
                    <a:pt x="2295" y="4809"/>
                    <a:pt x="1750" y="6619"/>
                  </a:cubicBezTo>
                  <a:cubicBezTo>
                    <a:pt x="1462" y="7580"/>
                    <a:pt x="1155" y="8533"/>
                    <a:pt x="874" y="9490"/>
                  </a:cubicBezTo>
                  <a:cubicBezTo>
                    <a:pt x="872" y="9499"/>
                    <a:pt x="872" y="9509"/>
                    <a:pt x="869" y="9514"/>
                  </a:cubicBezTo>
                  <a:lnTo>
                    <a:pt x="867" y="9514"/>
                  </a:lnTo>
                  <a:cubicBezTo>
                    <a:pt x="753" y="9904"/>
                    <a:pt x="612" y="10926"/>
                    <a:pt x="565" y="11061"/>
                  </a:cubicBezTo>
                  <a:cubicBezTo>
                    <a:pt x="255" y="13597"/>
                    <a:pt x="93" y="14280"/>
                    <a:pt x="0" y="15906"/>
                  </a:cubicBezTo>
                  <a:cubicBezTo>
                    <a:pt x="5" y="16382"/>
                    <a:pt x="22" y="16859"/>
                    <a:pt x="41" y="17335"/>
                  </a:cubicBezTo>
                  <a:cubicBezTo>
                    <a:pt x="50" y="17413"/>
                    <a:pt x="60" y="17487"/>
                    <a:pt x="72" y="17566"/>
                  </a:cubicBezTo>
                  <a:cubicBezTo>
                    <a:pt x="84" y="17640"/>
                    <a:pt x="81" y="17704"/>
                    <a:pt x="60" y="17761"/>
                  </a:cubicBezTo>
                  <a:cubicBezTo>
                    <a:pt x="112" y="18701"/>
                    <a:pt x="196" y="19632"/>
                    <a:pt x="324" y="20554"/>
                  </a:cubicBezTo>
                  <a:cubicBezTo>
                    <a:pt x="634" y="22804"/>
                    <a:pt x="1355" y="24939"/>
                    <a:pt x="1898" y="27115"/>
                  </a:cubicBezTo>
                  <a:cubicBezTo>
                    <a:pt x="2038" y="27482"/>
                    <a:pt x="2248" y="27937"/>
                    <a:pt x="2491" y="28239"/>
                  </a:cubicBezTo>
                  <a:cubicBezTo>
                    <a:pt x="2529" y="28263"/>
                    <a:pt x="2553" y="28265"/>
                    <a:pt x="2569" y="28270"/>
                  </a:cubicBezTo>
                  <a:cubicBezTo>
                    <a:pt x="2557" y="28284"/>
                    <a:pt x="2548" y="28334"/>
                    <a:pt x="2624" y="28503"/>
                  </a:cubicBezTo>
                  <a:cubicBezTo>
                    <a:pt x="3331" y="30999"/>
                    <a:pt x="7183" y="32749"/>
                    <a:pt x="11486" y="32753"/>
                  </a:cubicBezTo>
                  <a:cubicBezTo>
                    <a:pt x="11511" y="32753"/>
                    <a:pt x="11536" y="32754"/>
                    <a:pt x="11561" y="32754"/>
                  </a:cubicBezTo>
                  <a:cubicBezTo>
                    <a:pt x="15357" y="32754"/>
                    <a:pt x="18594" y="31511"/>
                    <a:pt x="19861" y="29777"/>
                  </a:cubicBezTo>
                  <a:cubicBezTo>
                    <a:pt x="20764" y="28965"/>
                    <a:pt x="21069" y="27651"/>
                    <a:pt x="21433" y="26499"/>
                  </a:cubicBezTo>
                  <a:cubicBezTo>
                    <a:pt x="21835" y="25232"/>
                    <a:pt x="22195" y="23918"/>
                    <a:pt x="22461" y="22630"/>
                  </a:cubicBezTo>
                  <a:cubicBezTo>
                    <a:pt x="22683" y="21556"/>
                    <a:pt x="22892" y="20497"/>
                    <a:pt x="23028" y="19406"/>
                  </a:cubicBezTo>
                  <a:lnTo>
                    <a:pt x="23071" y="19268"/>
                  </a:lnTo>
                  <a:cubicBezTo>
                    <a:pt x="23083" y="19178"/>
                    <a:pt x="23088" y="19049"/>
                    <a:pt x="23088" y="18901"/>
                  </a:cubicBezTo>
                  <a:cubicBezTo>
                    <a:pt x="23097" y="18825"/>
                    <a:pt x="23152" y="18140"/>
                    <a:pt x="23157" y="18066"/>
                  </a:cubicBezTo>
                  <a:cubicBezTo>
                    <a:pt x="23254" y="17061"/>
                    <a:pt x="23192" y="16628"/>
                    <a:pt x="23154" y="15590"/>
                  </a:cubicBezTo>
                  <a:cubicBezTo>
                    <a:pt x="23157" y="15475"/>
                    <a:pt x="23159" y="15366"/>
                    <a:pt x="23159" y="15252"/>
                  </a:cubicBezTo>
                  <a:cubicBezTo>
                    <a:pt x="23164" y="14587"/>
                    <a:pt x="22980" y="12678"/>
                    <a:pt x="22880" y="12356"/>
                  </a:cubicBezTo>
                  <a:lnTo>
                    <a:pt x="22880" y="12352"/>
                  </a:lnTo>
                  <a:lnTo>
                    <a:pt x="22890" y="12352"/>
                  </a:lnTo>
                  <a:cubicBezTo>
                    <a:pt x="22826" y="11859"/>
                    <a:pt x="22752" y="11371"/>
                    <a:pt x="22666" y="10887"/>
                  </a:cubicBezTo>
                  <a:cubicBezTo>
                    <a:pt x="22664" y="10878"/>
                    <a:pt x="22664" y="10871"/>
                    <a:pt x="22659" y="10866"/>
                  </a:cubicBezTo>
                  <a:lnTo>
                    <a:pt x="22664" y="10866"/>
                  </a:lnTo>
                  <a:cubicBezTo>
                    <a:pt x="22659" y="10845"/>
                    <a:pt x="22657" y="10828"/>
                    <a:pt x="22654" y="10806"/>
                  </a:cubicBezTo>
                  <a:lnTo>
                    <a:pt x="22652" y="10806"/>
                  </a:lnTo>
                  <a:cubicBezTo>
                    <a:pt x="22640" y="10711"/>
                    <a:pt x="22619" y="10618"/>
                    <a:pt x="22597" y="10526"/>
                  </a:cubicBezTo>
                  <a:lnTo>
                    <a:pt x="22599" y="10526"/>
                  </a:lnTo>
                  <a:cubicBezTo>
                    <a:pt x="22597" y="10506"/>
                    <a:pt x="22592" y="10487"/>
                    <a:pt x="22588" y="10466"/>
                  </a:cubicBezTo>
                  <a:lnTo>
                    <a:pt x="22580" y="10466"/>
                  </a:lnTo>
                  <a:cubicBezTo>
                    <a:pt x="22559" y="10376"/>
                    <a:pt x="22547" y="10285"/>
                    <a:pt x="22526" y="10197"/>
                  </a:cubicBezTo>
                  <a:lnTo>
                    <a:pt x="22535" y="10197"/>
                  </a:lnTo>
                  <a:cubicBezTo>
                    <a:pt x="22533" y="10176"/>
                    <a:pt x="22526" y="10157"/>
                    <a:pt x="22523" y="10140"/>
                  </a:cubicBezTo>
                  <a:lnTo>
                    <a:pt x="22514" y="10140"/>
                  </a:lnTo>
                  <a:cubicBezTo>
                    <a:pt x="22492" y="10054"/>
                    <a:pt x="22480" y="9964"/>
                    <a:pt x="22464" y="9876"/>
                  </a:cubicBezTo>
                  <a:lnTo>
                    <a:pt x="22473" y="9876"/>
                  </a:lnTo>
                  <a:cubicBezTo>
                    <a:pt x="22469" y="9857"/>
                    <a:pt x="22464" y="9835"/>
                    <a:pt x="22461" y="9818"/>
                  </a:cubicBezTo>
                  <a:lnTo>
                    <a:pt x="22452" y="9818"/>
                  </a:lnTo>
                  <a:cubicBezTo>
                    <a:pt x="22430" y="9735"/>
                    <a:pt x="22414" y="9652"/>
                    <a:pt x="22397" y="9566"/>
                  </a:cubicBezTo>
                  <a:lnTo>
                    <a:pt x="22404" y="9566"/>
                  </a:lnTo>
                  <a:cubicBezTo>
                    <a:pt x="22397" y="9545"/>
                    <a:pt x="22395" y="9526"/>
                    <a:pt x="22392" y="9507"/>
                  </a:cubicBezTo>
                  <a:lnTo>
                    <a:pt x="22385" y="9507"/>
                  </a:lnTo>
                  <a:cubicBezTo>
                    <a:pt x="22366" y="9426"/>
                    <a:pt x="22347" y="9345"/>
                    <a:pt x="22333" y="9261"/>
                  </a:cubicBezTo>
                  <a:lnTo>
                    <a:pt x="22335" y="9261"/>
                  </a:lnTo>
                  <a:cubicBezTo>
                    <a:pt x="22333" y="9245"/>
                    <a:pt x="22326" y="9226"/>
                    <a:pt x="22323" y="9204"/>
                  </a:cubicBezTo>
                  <a:lnTo>
                    <a:pt x="22321" y="9204"/>
                  </a:lnTo>
                  <a:cubicBezTo>
                    <a:pt x="22299" y="9128"/>
                    <a:pt x="22283" y="9045"/>
                    <a:pt x="22261" y="8971"/>
                  </a:cubicBezTo>
                  <a:lnTo>
                    <a:pt x="22271" y="8971"/>
                  </a:lnTo>
                  <a:cubicBezTo>
                    <a:pt x="22259" y="8916"/>
                    <a:pt x="22242" y="8864"/>
                    <a:pt x="22230" y="8809"/>
                  </a:cubicBezTo>
                  <a:cubicBezTo>
                    <a:pt x="22154" y="8571"/>
                    <a:pt x="22071" y="8333"/>
                    <a:pt x="21997" y="8092"/>
                  </a:cubicBezTo>
                  <a:cubicBezTo>
                    <a:pt x="21985" y="8052"/>
                    <a:pt x="21980" y="8018"/>
                    <a:pt x="21978" y="7983"/>
                  </a:cubicBezTo>
                  <a:lnTo>
                    <a:pt x="21821" y="7499"/>
                  </a:lnTo>
                  <a:cubicBezTo>
                    <a:pt x="21811" y="7473"/>
                    <a:pt x="21809" y="7447"/>
                    <a:pt x="21807" y="7418"/>
                  </a:cubicBezTo>
                  <a:lnTo>
                    <a:pt x="21797" y="7392"/>
                  </a:lnTo>
                  <a:cubicBezTo>
                    <a:pt x="21502" y="6392"/>
                    <a:pt x="21476" y="5864"/>
                    <a:pt x="20759" y="4364"/>
                  </a:cubicBezTo>
                  <a:cubicBezTo>
                    <a:pt x="20640" y="4045"/>
                    <a:pt x="20764" y="4359"/>
                    <a:pt x="20640" y="4045"/>
                  </a:cubicBezTo>
                  <a:cubicBezTo>
                    <a:pt x="20609" y="3985"/>
                    <a:pt x="20283" y="3216"/>
                    <a:pt x="20271" y="3209"/>
                  </a:cubicBezTo>
                  <a:lnTo>
                    <a:pt x="20250" y="3209"/>
                  </a:lnTo>
                  <a:cubicBezTo>
                    <a:pt x="20256" y="3214"/>
                    <a:pt x="20473" y="3674"/>
                    <a:pt x="20480" y="3685"/>
                  </a:cubicBezTo>
                  <a:lnTo>
                    <a:pt x="20480" y="3685"/>
                  </a:lnTo>
                  <a:cubicBezTo>
                    <a:pt x="20464" y="3669"/>
                    <a:pt x="20223" y="3180"/>
                    <a:pt x="20207" y="3169"/>
                  </a:cubicBezTo>
                  <a:cubicBezTo>
                    <a:pt x="20002" y="2978"/>
                    <a:pt x="19802" y="2785"/>
                    <a:pt x="19619" y="2578"/>
                  </a:cubicBezTo>
                  <a:cubicBezTo>
                    <a:pt x="19564" y="2557"/>
                    <a:pt x="19514" y="2531"/>
                    <a:pt x="19464" y="2485"/>
                  </a:cubicBezTo>
                  <a:cubicBezTo>
                    <a:pt x="18619" y="1716"/>
                    <a:pt x="17676" y="1176"/>
                    <a:pt x="16664" y="793"/>
                  </a:cubicBezTo>
                  <a:cubicBezTo>
                    <a:pt x="16659" y="795"/>
                    <a:pt x="16654" y="795"/>
                    <a:pt x="16652" y="797"/>
                  </a:cubicBezTo>
                  <a:cubicBezTo>
                    <a:pt x="16452" y="723"/>
                    <a:pt x="16250" y="662"/>
                    <a:pt x="16047" y="597"/>
                  </a:cubicBezTo>
                  <a:cubicBezTo>
                    <a:pt x="16057" y="595"/>
                    <a:pt x="16059" y="590"/>
                    <a:pt x="16069" y="585"/>
                  </a:cubicBezTo>
                  <a:cubicBezTo>
                    <a:pt x="15585" y="438"/>
                    <a:pt x="15088" y="316"/>
                    <a:pt x="14581" y="224"/>
                  </a:cubicBezTo>
                  <a:lnTo>
                    <a:pt x="14569" y="235"/>
                  </a:lnTo>
                  <a:cubicBezTo>
                    <a:pt x="14509" y="224"/>
                    <a:pt x="14455" y="214"/>
                    <a:pt x="14405" y="204"/>
                  </a:cubicBezTo>
                  <a:cubicBezTo>
                    <a:pt x="14407" y="202"/>
                    <a:pt x="14407" y="197"/>
                    <a:pt x="14414" y="193"/>
                  </a:cubicBezTo>
                  <a:cubicBezTo>
                    <a:pt x="14345" y="181"/>
                    <a:pt x="14276" y="174"/>
                    <a:pt x="14212" y="162"/>
                  </a:cubicBezTo>
                  <a:lnTo>
                    <a:pt x="14212" y="169"/>
                  </a:lnTo>
                  <a:cubicBezTo>
                    <a:pt x="14071" y="143"/>
                    <a:pt x="13919" y="121"/>
                    <a:pt x="13764" y="102"/>
                  </a:cubicBezTo>
                  <a:lnTo>
                    <a:pt x="13764" y="83"/>
                  </a:lnTo>
                  <a:cubicBezTo>
                    <a:pt x="13588" y="66"/>
                    <a:pt x="13419" y="54"/>
                    <a:pt x="13250" y="45"/>
                  </a:cubicBezTo>
                  <a:cubicBezTo>
                    <a:pt x="12789" y="16"/>
                    <a:pt x="12331" y="1"/>
                    <a:pt x="1187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1" name="Google Shape;2741;p26"/>
            <p:cNvSpPr/>
            <p:nvPr/>
          </p:nvSpPr>
          <p:spPr>
            <a:xfrm>
              <a:off x="5548450" y="3244625"/>
              <a:ext cx="200" cy="250"/>
            </a:xfrm>
            <a:custGeom>
              <a:avLst/>
              <a:gdLst/>
              <a:ahLst/>
              <a:cxnLst/>
              <a:rect l="l" t="t" r="r" b="b"/>
              <a:pathLst>
                <a:path w="8" h="10" extrusionOk="0">
                  <a:moveTo>
                    <a:pt x="8" y="0"/>
                  </a:moveTo>
                  <a:cubicBezTo>
                    <a:pt x="5" y="0"/>
                    <a:pt x="5" y="5"/>
                    <a:pt x="5" y="5"/>
                  </a:cubicBezTo>
                  <a:cubicBezTo>
                    <a:pt x="5" y="7"/>
                    <a:pt x="1" y="10"/>
                    <a:pt x="1" y="10"/>
                  </a:cubicBezTo>
                  <a:lnTo>
                    <a:pt x="5" y="7"/>
                  </a:lnTo>
                  <a:cubicBezTo>
                    <a:pt x="5" y="5"/>
                    <a:pt x="8" y="5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2" name="Google Shape;2742;p26"/>
            <p:cNvSpPr/>
            <p:nvPr/>
          </p:nvSpPr>
          <p:spPr>
            <a:xfrm>
              <a:off x="5371975" y="2757850"/>
              <a:ext cx="150" cy="150"/>
            </a:xfrm>
            <a:custGeom>
              <a:avLst/>
              <a:gdLst/>
              <a:ahLst/>
              <a:cxnLst/>
              <a:rect l="l" t="t" r="r" b="b"/>
              <a:pathLst>
                <a:path w="6" h="6" extrusionOk="0">
                  <a:moveTo>
                    <a:pt x="5" y="0"/>
                  </a:moveTo>
                  <a:cubicBezTo>
                    <a:pt x="0" y="0"/>
                    <a:pt x="0" y="3"/>
                    <a:pt x="0" y="5"/>
                  </a:cubicBezTo>
                  <a:cubicBezTo>
                    <a:pt x="0" y="5"/>
                    <a:pt x="0" y="3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743" name="Google Shape;2743;p26"/>
          <p:cNvGrpSpPr/>
          <p:nvPr/>
        </p:nvGrpSpPr>
        <p:grpSpPr>
          <a:xfrm rot="1657836">
            <a:off x="4949711" y="4389281"/>
            <a:ext cx="759949" cy="948583"/>
            <a:chOff x="3403138" y="1738725"/>
            <a:chExt cx="473775" cy="591375"/>
          </a:xfrm>
        </p:grpSpPr>
        <p:sp>
          <p:nvSpPr>
            <p:cNvPr id="2744" name="Google Shape;2744;p26"/>
            <p:cNvSpPr/>
            <p:nvPr/>
          </p:nvSpPr>
          <p:spPr>
            <a:xfrm>
              <a:off x="3403138" y="1738725"/>
              <a:ext cx="473775" cy="591375"/>
            </a:xfrm>
            <a:custGeom>
              <a:avLst/>
              <a:gdLst/>
              <a:ahLst/>
              <a:cxnLst/>
              <a:rect l="l" t="t" r="r" b="b"/>
              <a:pathLst>
                <a:path w="18951" h="23655" extrusionOk="0">
                  <a:moveTo>
                    <a:pt x="9734" y="1"/>
                  </a:moveTo>
                  <a:cubicBezTo>
                    <a:pt x="9718" y="1"/>
                    <a:pt x="9701" y="9"/>
                    <a:pt x="9691" y="24"/>
                  </a:cubicBezTo>
                  <a:cubicBezTo>
                    <a:pt x="9288" y="619"/>
                    <a:pt x="8888" y="1215"/>
                    <a:pt x="8489" y="1816"/>
                  </a:cubicBezTo>
                  <a:cubicBezTo>
                    <a:pt x="8478" y="1831"/>
                    <a:pt x="8462" y="1839"/>
                    <a:pt x="8445" y="1839"/>
                  </a:cubicBezTo>
                  <a:cubicBezTo>
                    <a:pt x="8430" y="1839"/>
                    <a:pt x="8416" y="1833"/>
                    <a:pt x="8405" y="1820"/>
                  </a:cubicBezTo>
                  <a:cubicBezTo>
                    <a:pt x="8302" y="1698"/>
                    <a:pt x="8202" y="1574"/>
                    <a:pt x="8099" y="1451"/>
                  </a:cubicBezTo>
                  <a:cubicBezTo>
                    <a:pt x="8088" y="1437"/>
                    <a:pt x="8074" y="1431"/>
                    <a:pt x="8059" y="1431"/>
                  </a:cubicBezTo>
                  <a:cubicBezTo>
                    <a:pt x="8036" y="1431"/>
                    <a:pt x="8013" y="1448"/>
                    <a:pt x="8007" y="1476"/>
                  </a:cubicBezTo>
                  <a:cubicBezTo>
                    <a:pt x="7933" y="1869"/>
                    <a:pt x="7859" y="2263"/>
                    <a:pt x="7786" y="2656"/>
                  </a:cubicBezTo>
                  <a:cubicBezTo>
                    <a:pt x="7780" y="2683"/>
                    <a:pt x="7756" y="2700"/>
                    <a:pt x="7732" y="2700"/>
                  </a:cubicBezTo>
                  <a:cubicBezTo>
                    <a:pt x="7722" y="2700"/>
                    <a:pt x="7712" y="2698"/>
                    <a:pt x="7703" y="2691"/>
                  </a:cubicBezTo>
                  <a:cubicBezTo>
                    <a:pt x="7549" y="2575"/>
                    <a:pt x="7395" y="2456"/>
                    <a:pt x="7239" y="2340"/>
                  </a:cubicBezTo>
                  <a:cubicBezTo>
                    <a:pt x="7230" y="2333"/>
                    <a:pt x="7219" y="2329"/>
                    <a:pt x="7209" y="2329"/>
                  </a:cubicBezTo>
                  <a:cubicBezTo>
                    <a:pt x="7185" y="2329"/>
                    <a:pt x="7162" y="2348"/>
                    <a:pt x="7157" y="2377"/>
                  </a:cubicBezTo>
                  <a:cubicBezTo>
                    <a:pt x="7101" y="2752"/>
                    <a:pt x="7044" y="3127"/>
                    <a:pt x="6991" y="3501"/>
                  </a:cubicBezTo>
                  <a:cubicBezTo>
                    <a:pt x="6986" y="3530"/>
                    <a:pt x="6963" y="3548"/>
                    <a:pt x="6938" y="3548"/>
                  </a:cubicBezTo>
                  <a:cubicBezTo>
                    <a:pt x="6930" y="3548"/>
                    <a:pt x="6922" y="3547"/>
                    <a:pt x="6914" y="3542"/>
                  </a:cubicBezTo>
                  <a:cubicBezTo>
                    <a:pt x="6658" y="3402"/>
                    <a:pt x="6401" y="3261"/>
                    <a:pt x="6147" y="3119"/>
                  </a:cubicBezTo>
                  <a:cubicBezTo>
                    <a:pt x="6139" y="3115"/>
                    <a:pt x="6131" y="3113"/>
                    <a:pt x="6122" y="3113"/>
                  </a:cubicBezTo>
                  <a:cubicBezTo>
                    <a:pt x="6098" y="3113"/>
                    <a:pt x="6075" y="3130"/>
                    <a:pt x="6070" y="3157"/>
                  </a:cubicBezTo>
                  <a:cubicBezTo>
                    <a:pt x="5965" y="3667"/>
                    <a:pt x="5859" y="4179"/>
                    <a:pt x="5757" y="4689"/>
                  </a:cubicBezTo>
                  <a:cubicBezTo>
                    <a:pt x="5752" y="4717"/>
                    <a:pt x="5728" y="4734"/>
                    <a:pt x="5704" y="4734"/>
                  </a:cubicBezTo>
                  <a:cubicBezTo>
                    <a:pt x="5693" y="4734"/>
                    <a:pt x="5681" y="4730"/>
                    <a:pt x="5671" y="4722"/>
                  </a:cubicBezTo>
                  <a:cubicBezTo>
                    <a:pt x="5364" y="4453"/>
                    <a:pt x="5058" y="4183"/>
                    <a:pt x="4750" y="3912"/>
                  </a:cubicBezTo>
                  <a:cubicBezTo>
                    <a:pt x="4740" y="3903"/>
                    <a:pt x="4728" y="3900"/>
                    <a:pt x="4717" y="3900"/>
                  </a:cubicBezTo>
                  <a:cubicBezTo>
                    <a:pt x="4692" y="3900"/>
                    <a:pt x="4668" y="3918"/>
                    <a:pt x="4664" y="3947"/>
                  </a:cubicBezTo>
                  <a:cubicBezTo>
                    <a:pt x="4677" y="4536"/>
                    <a:pt x="4692" y="5127"/>
                    <a:pt x="4710" y="5715"/>
                  </a:cubicBezTo>
                  <a:cubicBezTo>
                    <a:pt x="4706" y="5745"/>
                    <a:pt x="4682" y="5764"/>
                    <a:pt x="4657" y="5764"/>
                  </a:cubicBezTo>
                  <a:cubicBezTo>
                    <a:pt x="4644" y="5764"/>
                    <a:pt x="4630" y="5758"/>
                    <a:pt x="4619" y="5746"/>
                  </a:cubicBezTo>
                  <a:lnTo>
                    <a:pt x="4018" y="5323"/>
                  </a:lnTo>
                  <a:cubicBezTo>
                    <a:pt x="4007" y="5311"/>
                    <a:pt x="3993" y="5306"/>
                    <a:pt x="3980" y="5306"/>
                  </a:cubicBezTo>
                  <a:cubicBezTo>
                    <a:pt x="3948" y="5306"/>
                    <a:pt x="3918" y="5337"/>
                    <a:pt x="3928" y="5377"/>
                  </a:cubicBezTo>
                  <a:cubicBezTo>
                    <a:pt x="4093" y="6049"/>
                    <a:pt x="4259" y="6718"/>
                    <a:pt x="4429" y="7386"/>
                  </a:cubicBezTo>
                  <a:cubicBezTo>
                    <a:pt x="4439" y="7425"/>
                    <a:pt x="4410" y="7457"/>
                    <a:pt x="4378" y="7457"/>
                  </a:cubicBezTo>
                  <a:cubicBezTo>
                    <a:pt x="4367" y="7457"/>
                    <a:pt x="4355" y="7453"/>
                    <a:pt x="4345" y="7445"/>
                  </a:cubicBezTo>
                  <a:cubicBezTo>
                    <a:pt x="3935" y="7103"/>
                    <a:pt x="3527" y="6761"/>
                    <a:pt x="3119" y="6416"/>
                  </a:cubicBezTo>
                  <a:cubicBezTo>
                    <a:pt x="3109" y="6407"/>
                    <a:pt x="3098" y="6403"/>
                    <a:pt x="3086" y="6403"/>
                  </a:cubicBezTo>
                  <a:cubicBezTo>
                    <a:pt x="3065" y="6403"/>
                    <a:pt x="3044" y="6418"/>
                    <a:pt x="3036" y="6442"/>
                  </a:cubicBezTo>
                  <a:cubicBezTo>
                    <a:pt x="2988" y="6588"/>
                    <a:pt x="2942" y="6735"/>
                    <a:pt x="2894" y="6883"/>
                  </a:cubicBezTo>
                  <a:cubicBezTo>
                    <a:pt x="2886" y="6907"/>
                    <a:pt x="2865" y="6922"/>
                    <a:pt x="2843" y="6922"/>
                  </a:cubicBezTo>
                  <a:cubicBezTo>
                    <a:pt x="2834" y="6922"/>
                    <a:pt x="2825" y="6919"/>
                    <a:pt x="2816" y="6914"/>
                  </a:cubicBezTo>
                  <a:cubicBezTo>
                    <a:pt x="2527" y="6725"/>
                    <a:pt x="2240" y="6536"/>
                    <a:pt x="1951" y="6346"/>
                  </a:cubicBezTo>
                  <a:cubicBezTo>
                    <a:pt x="1942" y="6341"/>
                    <a:pt x="1933" y="6338"/>
                    <a:pt x="1924" y="6338"/>
                  </a:cubicBezTo>
                  <a:cubicBezTo>
                    <a:pt x="1896" y="6338"/>
                    <a:pt x="1871" y="6361"/>
                    <a:pt x="1869" y="6394"/>
                  </a:cubicBezTo>
                  <a:lnTo>
                    <a:pt x="1861" y="6834"/>
                  </a:lnTo>
                  <a:cubicBezTo>
                    <a:pt x="1861" y="6865"/>
                    <a:pt x="1836" y="6890"/>
                    <a:pt x="1808" y="6890"/>
                  </a:cubicBezTo>
                  <a:cubicBezTo>
                    <a:pt x="1803" y="6890"/>
                    <a:pt x="1798" y="6890"/>
                    <a:pt x="1793" y="6888"/>
                  </a:cubicBezTo>
                  <a:cubicBezTo>
                    <a:pt x="1262" y="6663"/>
                    <a:pt x="734" y="6437"/>
                    <a:pt x="203" y="6209"/>
                  </a:cubicBezTo>
                  <a:cubicBezTo>
                    <a:pt x="198" y="6207"/>
                    <a:pt x="192" y="6207"/>
                    <a:pt x="187" y="6207"/>
                  </a:cubicBezTo>
                  <a:cubicBezTo>
                    <a:pt x="147" y="6207"/>
                    <a:pt x="120" y="6259"/>
                    <a:pt x="147" y="6297"/>
                  </a:cubicBezTo>
                  <a:cubicBezTo>
                    <a:pt x="346" y="6664"/>
                    <a:pt x="547" y="7030"/>
                    <a:pt x="749" y="7396"/>
                  </a:cubicBezTo>
                  <a:cubicBezTo>
                    <a:pt x="774" y="7434"/>
                    <a:pt x="750" y="7487"/>
                    <a:pt x="706" y="7487"/>
                  </a:cubicBezTo>
                  <a:cubicBezTo>
                    <a:pt x="588" y="7486"/>
                    <a:pt x="472" y="7483"/>
                    <a:pt x="355" y="7481"/>
                  </a:cubicBezTo>
                  <a:cubicBezTo>
                    <a:pt x="354" y="7481"/>
                    <a:pt x="354" y="7481"/>
                    <a:pt x="353" y="7481"/>
                  </a:cubicBezTo>
                  <a:cubicBezTo>
                    <a:pt x="307" y="7481"/>
                    <a:pt x="283" y="7544"/>
                    <a:pt x="316" y="7579"/>
                  </a:cubicBezTo>
                  <a:cubicBezTo>
                    <a:pt x="516" y="7787"/>
                    <a:pt x="716" y="7994"/>
                    <a:pt x="915" y="8199"/>
                  </a:cubicBezTo>
                  <a:cubicBezTo>
                    <a:pt x="944" y="8229"/>
                    <a:pt x="933" y="8281"/>
                    <a:pt x="895" y="8295"/>
                  </a:cubicBezTo>
                  <a:cubicBezTo>
                    <a:pt x="613" y="8395"/>
                    <a:pt x="330" y="8498"/>
                    <a:pt x="49" y="8599"/>
                  </a:cubicBezTo>
                  <a:cubicBezTo>
                    <a:pt x="10" y="8613"/>
                    <a:pt x="0" y="8668"/>
                    <a:pt x="31" y="8695"/>
                  </a:cubicBezTo>
                  <a:cubicBezTo>
                    <a:pt x="428" y="9070"/>
                    <a:pt x="826" y="9441"/>
                    <a:pt x="1224" y="9813"/>
                  </a:cubicBezTo>
                  <a:cubicBezTo>
                    <a:pt x="1255" y="9842"/>
                    <a:pt x="1245" y="9894"/>
                    <a:pt x="1207" y="9909"/>
                  </a:cubicBezTo>
                  <a:cubicBezTo>
                    <a:pt x="888" y="10034"/>
                    <a:pt x="566" y="10160"/>
                    <a:pt x="247" y="10287"/>
                  </a:cubicBezTo>
                  <a:cubicBezTo>
                    <a:pt x="210" y="10302"/>
                    <a:pt x="199" y="10352"/>
                    <a:pt x="229" y="10382"/>
                  </a:cubicBezTo>
                  <a:cubicBezTo>
                    <a:pt x="404" y="10557"/>
                    <a:pt x="877" y="11034"/>
                    <a:pt x="823" y="11034"/>
                  </a:cubicBezTo>
                  <a:cubicBezTo>
                    <a:pt x="773" y="11034"/>
                    <a:pt x="391" y="11196"/>
                    <a:pt x="210" y="11275"/>
                  </a:cubicBezTo>
                  <a:cubicBezTo>
                    <a:pt x="171" y="11292"/>
                    <a:pt x="166" y="11349"/>
                    <a:pt x="202" y="11376"/>
                  </a:cubicBezTo>
                  <a:cubicBezTo>
                    <a:pt x="546" y="11618"/>
                    <a:pt x="889" y="11861"/>
                    <a:pt x="1233" y="12103"/>
                  </a:cubicBezTo>
                  <a:cubicBezTo>
                    <a:pt x="1272" y="12128"/>
                    <a:pt x="1262" y="12191"/>
                    <a:pt x="1220" y="12204"/>
                  </a:cubicBezTo>
                  <a:cubicBezTo>
                    <a:pt x="919" y="12300"/>
                    <a:pt x="619" y="12396"/>
                    <a:pt x="318" y="12492"/>
                  </a:cubicBezTo>
                  <a:cubicBezTo>
                    <a:pt x="275" y="12505"/>
                    <a:pt x="265" y="12569"/>
                    <a:pt x="303" y="12595"/>
                  </a:cubicBezTo>
                  <a:cubicBezTo>
                    <a:pt x="887" y="12926"/>
                    <a:pt x="1469" y="13258"/>
                    <a:pt x="2053" y="13585"/>
                  </a:cubicBezTo>
                  <a:cubicBezTo>
                    <a:pt x="2095" y="13615"/>
                    <a:pt x="2081" y="13683"/>
                    <a:pt x="2031" y="13689"/>
                  </a:cubicBezTo>
                  <a:cubicBezTo>
                    <a:pt x="1569" y="13815"/>
                    <a:pt x="1108" y="13940"/>
                    <a:pt x="648" y="14067"/>
                  </a:cubicBezTo>
                  <a:cubicBezTo>
                    <a:pt x="606" y="14072"/>
                    <a:pt x="585" y="14126"/>
                    <a:pt x="614" y="14162"/>
                  </a:cubicBezTo>
                  <a:cubicBezTo>
                    <a:pt x="893" y="14498"/>
                    <a:pt x="1171" y="14834"/>
                    <a:pt x="1451" y="15169"/>
                  </a:cubicBezTo>
                  <a:cubicBezTo>
                    <a:pt x="1472" y="15195"/>
                    <a:pt x="1468" y="15236"/>
                    <a:pt x="1441" y="15254"/>
                  </a:cubicBezTo>
                  <a:cubicBezTo>
                    <a:pt x="1218" y="15417"/>
                    <a:pt x="995" y="15579"/>
                    <a:pt x="772" y="15743"/>
                  </a:cubicBezTo>
                  <a:cubicBezTo>
                    <a:pt x="734" y="15771"/>
                    <a:pt x="746" y="15836"/>
                    <a:pt x="791" y="15845"/>
                  </a:cubicBezTo>
                  <a:cubicBezTo>
                    <a:pt x="1213" y="15933"/>
                    <a:pt x="1636" y="16018"/>
                    <a:pt x="2058" y="16104"/>
                  </a:cubicBezTo>
                  <a:cubicBezTo>
                    <a:pt x="2088" y="16110"/>
                    <a:pt x="2106" y="16142"/>
                    <a:pt x="2099" y="16174"/>
                  </a:cubicBezTo>
                  <a:cubicBezTo>
                    <a:pt x="2027" y="16462"/>
                    <a:pt x="1955" y="16752"/>
                    <a:pt x="1885" y="17041"/>
                  </a:cubicBezTo>
                  <a:cubicBezTo>
                    <a:pt x="1875" y="17077"/>
                    <a:pt x="1900" y="17111"/>
                    <a:pt x="1935" y="17113"/>
                  </a:cubicBezTo>
                  <a:cubicBezTo>
                    <a:pt x="2400" y="17125"/>
                    <a:pt x="2864" y="17135"/>
                    <a:pt x="3328" y="17147"/>
                  </a:cubicBezTo>
                  <a:cubicBezTo>
                    <a:pt x="3366" y="17150"/>
                    <a:pt x="3392" y="17193"/>
                    <a:pt x="3374" y="17229"/>
                  </a:cubicBezTo>
                  <a:cubicBezTo>
                    <a:pt x="3286" y="17420"/>
                    <a:pt x="3195" y="17612"/>
                    <a:pt x="3107" y="17806"/>
                  </a:cubicBezTo>
                  <a:cubicBezTo>
                    <a:pt x="3089" y="17843"/>
                    <a:pt x="3115" y="17886"/>
                    <a:pt x="3154" y="17886"/>
                  </a:cubicBezTo>
                  <a:cubicBezTo>
                    <a:pt x="3155" y="17886"/>
                    <a:pt x="3155" y="17886"/>
                    <a:pt x="3156" y="17886"/>
                  </a:cubicBezTo>
                  <a:cubicBezTo>
                    <a:pt x="3727" y="17868"/>
                    <a:pt x="4297" y="17851"/>
                    <a:pt x="4870" y="17833"/>
                  </a:cubicBezTo>
                  <a:cubicBezTo>
                    <a:pt x="4870" y="17832"/>
                    <a:pt x="4871" y="17832"/>
                    <a:pt x="4871" y="17832"/>
                  </a:cubicBezTo>
                  <a:cubicBezTo>
                    <a:pt x="4925" y="17832"/>
                    <a:pt x="4945" y="17909"/>
                    <a:pt x="4897" y="17936"/>
                  </a:cubicBezTo>
                  <a:cubicBezTo>
                    <a:pt x="4489" y="18187"/>
                    <a:pt x="4081" y="18438"/>
                    <a:pt x="3673" y="18691"/>
                  </a:cubicBezTo>
                  <a:cubicBezTo>
                    <a:pt x="3634" y="18716"/>
                    <a:pt x="3640" y="18778"/>
                    <a:pt x="3683" y="18793"/>
                  </a:cubicBezTo>
                  <a:cubicBezTo>
                    <a:pt x="3873" y="18857"/>
                    <a:pt x="4293" y="18972"/>
                    <a:pt x="4828" y="18972"/>
                  </a:cubicBezTo>
                  <a:cubicBezTo>
                    <a:pt x="5267" y="18972"/>
                    <a:pt x="5784" y="18894"/>
                    <a:pt x="6313" y="18648"/>
                  </a:cubicBezTo>
                  <a:cubicBezTo>
                    <a:pt x="6321" y="18645"/>
                    <a:pt x="6328" y="18643"/>
                    <a:pt x="6335" y="18643"/>
                  </a:cubicBezTo>
                  <a:cubicBezTo>
                    <a:pt x="6373" y="18643"/>
                    <a:pt x="6402" y="18690"/>
                    <a:pt x="6377" y="18729"/>
                  </a:cubicBezTo>
                  <a:cubicBezTo>
                    <a:pt x="6235" y="18962"/>
                    <a:pt x="6094" y="19195"/>
                    <a:pt x="5952" y="19430"/>
                  </a:cubicBezTo>
                  <a:cubicBezTo>
                    <a:pt x="5929" y="19467"/>
                    <a:pt x="5955" y="19516"/>
                    <a:pt x="5996" y="19516"/>
                  </a:cubicBezTo>
                  <a:cubicBezTo>
                    <a:pt x="5998" y="19516"/>
                    <a:pt x="6000" y="19516"/>
                    <a:pt x="6003" y="19516"/>
                  </a:cubicBezTo>
                  <a:cubicBezTo>
                    <a:pt x="6371" y="19464"/>
                    <a:pt x="7561" y="19212"/>
                    <a:pt x="7976" y="18058"/>
                  </a:cubicBezTo>
                  <a:cubicBezTo>
                    <a:pt x="8467" y="16690"/>
                    <a:pt x="7379" y="14862"/>
                    <a:pt x="9474" y="14838"/>
                  </a:cubicBezTo>
                  <a:lnTo>
                    <a:pt x="9484" y="14838"/>
                  </a:lnTo>
                  <a:cubicBezTo>
                    <a:pt x="9457" y="16497"/>
                    <a:pt x="8799" y="17160"/>
                    <a:pt x="9359" y="19293"/>
                  </a:cubicBezTo>
                  <a:cubicBezTo>
                    <a:pt x="9844" y="21128"/>
                    <a:pt x="9331" y="21884"/>
                    <a:pt x="9294" y="23373"/>
                  </a:cubicBezTo>
                  <a:cubicBezTo>
                    <a:pt x="9292" y="23527"/>
                    <a:pt x="9411" y="23654"/>
                    <a:pt x="9559" y="23654"/>
                  </a:cubicBezTo>
                  <a:cubicBezTo>
                    <a:pt x="9563" y="23654"/>
                    <a:pt x="9566" y="23654"/>
                    <a:pt x="9570" y="23654"/>
                  </a:cubicBezTo>
                  <a:cubicBezTo>
                    <a:pt x="9709" y="23648"/>
                    <a:pt x="9818" y="23529"/>
                    <a:pt x="9818" y="23385"/>
                  </a:cubicBezTo>
                  <a:cubicBezTo>
                    <a:pt x="9823" y="21966"/>
                    <a:pt x="10328" y="21091"/>
                    <a:pt x="9771" y="19174"/>
                  </a:cubicBezTo>
                  <a:cubicBezTo>
                    <a:pt x="9196" y="17157"/>
                    <a:pt x="9823" y="16579"/>
                    <a:pt x="9814" y="14853"/>
                  </a:cubicBezTo>
                  <a:lnTo>
                    <a:pt x="9814" y="14853"/>
                  </a:lnTo>
                  <a:cubicBezTo>
                    <a:pt x="11447" y="15029"/>
                    <a:pt x="10559" y="16728"/>
                    <a:pt x="11090" y="17982"/>
                  </a:cubicBezTo>
                  <a:cubicBezTo>
                    <a:pt x="11563" y="19101"/>
                    <a:pt x="12771" y="19272"/>
                    <a:pt x="13139" y="19299"/>
                  </a:cubicBezTo>
                  <a:cubicBezTo>
                    <a:pt x="13140" y="19299"/>
                    <a:pt x="13142" y="19299"/>
                    <a:pt x="13143" y="19299"/>
                  </a:cubicBezTo>
                  <a:cubicBezTo>
                    <a:pt x="13185" y="19299"/>
                    <a:pt x="13210" y="19249"/>
                    <a:pt x="13184" y="19214"/>
                  </a:cubicBezTo>
                  <a:cubicBezTo>
                    <a:pt x="13030" y="18995"/>
                    <a:pt x="12876" y="18777"/>
                    <a:pt x="12722" y="18557"/>
                  </a:cubicBezTo>
                  <a:cubicBezTo>
                    <a:pt x="12695" y="18519"/>
                    <a:pt x="12724" y="18470"/>
                    <a:pt x="12765" y="18470"/>
                  </a:cubicBezTo>
                  <a:cubicBezTo>
                    <a:pt x="12770" y="18470"/>
                    <a:pt x="12777" y="18471"/>
                    <a:pt x="12783" y="18473"/>
                  </a:cubicBezTo>
                  <a:cubicBezTo>
                    <a:pt x="13241" y="18651"/>
                    <a:pt x="13684" y="18712"/>
                    <a:pt x="14074" y="18712"/>
                  </a:cubicBezTo>
                  <a:cubicBezTo>
                    <a:pt x="14709" y="18712"/>
                    <a:pt x="15207" y="18552"/>
                    <a:pt x="15417" y="18473"/>
                  </a:cubicBezTo>
                  <a:cubicBezTo>
                    <a:pt x="15459" y="18456"/>
                    <a:pt x="15463" y="18398"/>
                    <a:pt x="15422" y="18376"/>
                  </a:cubicBezTo>
                  <a:cubicBezTo>
                    <a:pt x="15001" y="18157"/>
                    <a:pt x="14582" y="17936"/>
                    <a:pt x="14163" y="17715"/>
                  </a:cubicBezTo>
                  <a:cubicBezTo>
                    <a:pt x="14114" y="17689"/>
                    <a:pt x="14131" y="17615"/>
                    <a:pt x="14186" y="17612"/>
                  </a:cubicBezTo>
                  <a:cubicBezTo>
                    <a:pt x="14759" y="17604"/>
                    <a:pt x="15329" y="17595"/>
                    <a:pt x="15900" y="17585"/>
                  </a:cubicBezTo>
                  <a:cubicBezTo>
                    <a:pt x="15940" y="17585"/>
                    <a:pt x="15965" y="17541"/>
                    <a:pt x="15946" y="17506"/>
                  </a:cubicBezTo>
                  <a:cubicBezTo>
                    <a:pt x="15848" y="17327"/>
                    <a:pt x="15751" y="17150"/>
                    <a:pt x="15654" y="16970"/>
                  </a:cubicBezTo>
                  <a:cubicBezTo>
                    <a:pt x="15636" y="16936"/>
                    <a:pt x="15659" y="16894"/>
                    <a:pt x="15697" y="16892"/>
                  </a:cubicBezTo>
                  <a:cubicBezTo>
                    <a:pt x="16160" y="16862"/>
                    <a:pt x="16624" y="16832"/>
                    <a:pt x="17086" y="16803"/>
                  </a:cubicBezTo>
                  <a:cubicBezTo>
                    <a:pt x="17121" y="16801"/>
                    <a:pt x="17144" y="16767"/>
                    <a:pt x="17134" y="16734"/>
                  </a:cubicBezTo>
                  <a:cubicBezTo>
                    <a:pt x="17052" y="16465"/>
                    <a:pt x="16970" y="16196"/>
                    <a:pt x="16889" y="15925"/>
                  </a:cubicBezTo>
                  <a:cubicBezTo>
                    <a:pt x="16881" y="15896"/>
                    <a:pt x="16899" y="15864"/>
                    <a:pt x="16930" y="15858"/>
                  </a:cubicBezTo>
                  <a:cubicBezTo>
                    <a:pt x="17348" y="15763"/>
                    <a:pt x="17768" y="15670"/>
                    <a:pt x="18187" y="15577"/>
                  </a:cubicBezTo>
                  <a:cubicBezTo>
                    <a:pt x="18234" y="15566"/>
                    <a:pt x="18245" y="15506"/>
                    <a:pt x="18204" y="15480"/>
                  </a:cubicBezTo>
                  <a:cubicBezTo>
                    <a:pt x="17977" y="15333"/>
                    <a:pt x="17749" y="15188"/>
                    <a:pt x="17521" y="15040"/>
                  </a:cubicBezTo>
                  <a:cubicBezTo>
                    <a:pt x="17494" y="15023"/>
                    <a:pt x="17489" y="14985"/>
                    <a:pt x="17508" y="14960"/>
                  </a:cubicBezTo>
                  <a:cubicBezTo>
                    <a:pt x="17780" y="14639"/>
                    <a:pt x="18052" y="14319"/>
                    <a:pt x="18324" y="14001"/>
                  </a:cubicBezTo>
                  <a:cubicBezTo>
                    <a:pt x="18351" y="13969"/>
                    <a:pt x="18332" y="13917"/>
                    <a:pt x="18289" y="13914"/>
                  </a:cubicBezTo>
                  <a:cubicBezTo>
                    <a:pt x="17825" y="13804"/>
                    <a:pt x="17364" y="13693"/>
                    <a:pt x="16900" y="13580"/>
                  </a:cubicBezTo>
                  <a:cubicBezTo>
                    <a:pt x="16850" y="13577"/>
                    <a:pt x="16834" y="13511"/>
                    <a:pt x="16876" y="13483"/>
                  </a:cubicBezTo>
                  <a:cubicBezTo>
                    <a:pt x="17456" y="13167"/>
                    <a:pt x="18034" y="12851"/>
                    <a:pt x="18614" y="12539"/>
                  </a:cubicBezTo>
                  <a:cubicBezTo>
                    <a:pt x="18652" y="12515"/>
                    <a:pt x="18644" y="12458"/>
                    <a:pt x="18601" y="12445"/>
                  </a:cubicBezTo>
                  <a:cubicBezTo>
                    <a:pt x="18300" y="12357"/>
                    <a:pt x="17998" y="12269"/>
                    <a:pt x="17697" y="12180"/>
                  </a:cubicBezTo>
                  <a:cubicBezTo>
                    <a:pt x="17654" y="12168"/>
                    <a:pt x="17645" y="12110"/>
                    <a:pt x="17683" y="12086"/>
                  </a:cubicBezTo>
                  <a:cubicBezTo>
                    <a:pt x="18027" y="11859"/>
                    <a:pt x="18371" y="11633"/>
                    <a:pt x="18716" y="11408"/>
                  </a:cubicBezTo>
                  <a:cubicBezTo>
                    <a:pt x="18750" y="11385"/>
                    <a:pt x="18746" y="11332"/>
                    <a:pt x="18707" y="11315"/>
                  </a:cubicBezTo>
                  <a:cubicBezTo>
                    <a:pt x="18529" y="11242"/>
                    <a:pt x="18147" y="11087"/>
                    <a:pt x="18096" y="11087"/>
                  </a:cubicBezTo>
                  <a:cubicBezTo>
                    <a:pt x="18043" y="11087"/>
                    <a:pt x="18520" y="10645"/>
                    <a:pt x="18697" y="10484"/>
                  </a:cubicBezTo>
                  <a:cubicBezTo>
                    <a:pt x="18726" y="10459"/>
                    <a:pt x="18717" y="10411"/>
                    <a:pt x="18680" y="10396"/>
                  </a:cubicBezTo>
                  <a:cubicBezTo>
                    <a:pt x="18362" y="10275"/>
                    <a:pt x="18043" y="10153"/>
                    <a:pt x="17725" y="10032"/>
                  </a:cubicBezTo>
                  <a:cubicBezTo>
                    <a:pt x="17686" y="10018"/>
                    <a:pt x="17678" y="9968"/>
                    <a:pt x="17709" y="9941"/>
                  </a:cubicBezTo>
                  <a:cubicBezTo>
                    <a:pt x="18109" y="9595"/>
                    <a:pt x="18514" y="9255"/>
                    <a:pt x="18919" y="8917"/>
                  </a:cubicBezTo>
                  <a:cubicBezTo>
                    <a:pt x="18951" y="8892"/>
                    <a:pt x="18942" y="8840"/>
                    <a:pt x="18904" y="8827"/>
                  </a:cubicBezTo>
                  <a:cubicBezTo>
                    <a:pt x="18624" y="8727"/>
                    <a:pt x="18344" y="8624"/>
                    <a:pt x="18064" y="8522"/>
                  </a:cubicBezTo>
                  <a:cubicBezTo>
                    <a:pt x="18027" y="8509"/>
                    <a:pt x="18017" y="8460"/>
                    <a:pt x="18048" y="8434"/>
                  </a:cubicBezTo>
                  <a:cubicBezTo>
                    <a:pt x="18252" y="8246"/>
                    <a:pt x="18459" y="8060"/>
                    <a:pt x="18664" y="7873"/>
                  </a:cubicBezTo>
                  <a:cubicBezTo>
                    <a:pt x="18700" y="7841"/>
                    <a:pt x="18679" y="7781"/>
                    <a:pt x="18630" y="7781"/>
                  </a:cubicBezTo>
                  <a:cubicBezTo>
                    <a:pt x="18512" y="7780"/>
                    <a:pt x="18395" y="7776"/>
                    <a:pt x="18278" y="7775"/>
                  </a:cubicBezTo>
                  <a:cubicBezTo>
                    <a:pt x="18234" y="7775"/>
                    <a:pt x="18211" y="7724"/>
                    <a:pt x="18239" y="7688"/>
                  </a:cubicBezTo>
                  <a:cubicBezTo>
                    <a:pt x="18453" y="7354"/>
                    <a:pt x="18667" y="7021"/>
                    <a:pt x="18881" y="6690"/>
                  </a:cubicBezTo>
                  <a:cubicBezTo>
                    <a:pt x="18910" y="6653"/>
                    <a:pt x="18882" y="6603"/>
                    <a:pt x="18840" y="6603"/>
                  </a:cubicBezTo>
                  <a:cubicBezTo>
                    <a:pt x="18836" y="6603"/>
                    <a:pt x="18832" y="6603"/>
                    <a:pt x="18827" y="6604"/>
                  </a:cubicBezTo>
                  <a:cubicBezTo>
                    <a:pt x="18289" y="6794"/>
                    <a:pt x="17751" y="6983"/>
                    <a:pt x="17211" y="7175"/>
                  </a:cubicBezTo>
                  <a:cubicBezTo>
                    <a:pt x="17206" y="7177"/>
                    <a:pt x="17202" y="7177"/>
                    <a:pt x="17197" y="7177"/>
                  </a:cubicBezTo>
                  <a:cubicBezTo>
                    <a:pt x="17169" y="7177"/>
                    <a:pt x="17145" y="7153"/>
                    <a:pt x="17145" y="7124"/>
                  </a:cubicBezTo>
                  <a:cubicBezTo>
                    <a:pt x="17148" y="6986"/>
                    <a:pt x="17151" y="6846"/>
                    <a:pt x="17152" y="6709"/>
                  </a:cubicBezTo>
                  <a:cubicBezTo>
                    <a:pt x="17153" y="6678"/>
                    <a:pt x="17128" y="6655"/>
                    <a:pt x="17100" y="6655"/>
                  </a:cubicBezTo>
                  <a:cubicBezTo>
                    <a:pt x="17091" y="6655"/>
                    <a:pt x="17082" y="6657"/>
                    <a:pt x="17074" y="6662"/>
                  </a:cubicBezTo>
                  <a:cubicBezTo>
                    <a:pt x="16779" y="6828"/>
                    <a:pt x="16483" y="6996"/>
                    <a:pt x="16187" y="7163"/>
                  </a:cubicBezTo>
                  <a:cubicBezTo>
                    <a:pt x="16179" y="7168"/>
                    <a:pt x="16171" y="7170"/>
                    <a:pt x="16162" y="7170"/>
                  </a:cubicBezTo>
                  <a:cubicBezTo>
                    <a:pt x="16140" y="7170"/>
                    <a:pt x="16118" y="7156"/>
                    <a:pt x="16111" y="7133"/>
                  </a:cubicBezTo>
                  <a:cubicBezTo>
                    <a:pt x="16070" y="6992"/>
                    <a:pt x="16027" y="6850"/>
                    <a:pt x="15985" y="6708"/>
                  </a:cubicBezTo>
                  <a:cubicBezTo>
                    <a:pt x="15979" y="6684"/>
                    <a:pt x="15958" y="6669"/>
                    <a:pt x="15936" y="6669"/>
                  </a:cubicBezTo>
                  <a:cubicBezTo>
                    <a:pt x="15925" y="6669"/>
                    <a:pt x="15914" y="6673"/>
                    <a:pt x="15905" y="6680"/>
                  </a:cubicBezTo>
                  <a:cubicBezTo>
                    <a:pt x="15483" y="6991"/>
                    <a:pt x="15062" y="7303"/>
                    <a:pt x="14642" y="7616"/>
                  </a:cubicBezTo>
                  <a:cubicBezTo>
                    <a:pt x="14632" y="7623"/>
                    <a:pt x="14622" y="7626"/>
                    <a:pt x="14611" y="7626"/>
                  </a:cubicBezTo>
                  <a:cubicBezTo>
                    <a:pt x="14578" y="7626"/>
                    <a:pt x="14549" y="7594"/>
                    <a:pt x="14560" y="7556"/>
                  </a:cubicBezTo>
                  <a:cubicBezTo>
                    <a:pt x="14754" y="6920"/>
                    <a:pt x="14949" y="6287"/>
                    <a:pt x="15146" y="5654"/>
                  </a:cubicBezTo>
                  <a:cubicBezTo>
                    <a:pt x="15159" y="5616"/>
                    <a:pt x="15128" y="5584"/>
                    <a:pt x="15095" y="5584"/>
                  </a:cubicBezTo>
                  <a:cubicBezTo>
                    <a:pt x="15083" y="5584"/>
                    <a:pt x="15070" y="5588"/>
                    <a:pt x="15059" y="5599"/>
                  </a:cubicBezTo>
                  <a:cubicBezTo>
                    <a:pt x="14853" y="5725"/>
                    <a:pt x="14645" y="5848"/>
                    <a:pt x="14438" y="5974"/>
                  </a:cubicBezTo>
                  <a:cubicBezTo>
                    <a:pt x="14428" y="5984"/>
                    <a:pt x="14415" y="5989"/>
                    <a:pt x="14402" y="5989"/>
                  </a:cubicBezTo>
                  <a:cubicBezTo>
                    <a:pt x="14377" y="5989"/>
                    <a:pt x="14352" y="5970"/>
                    <a:pt x="14350" y="5940"/>
                  </a:cubicBezTo>
                  <a:cubicBezTo>
                    <a:pt x="14394" y="5375"/>
                    <a:pt x="14442" y="4810"/>
                    <a:pt x="14489" y="4245"/>
                  </a:cubicBezTo>
                  <a:cubicBezTo>
                    <a:pt x="14487" y="4215"/>
                    <a:pt x="14462" y="4195"/>
                    <a:pt x="14437" y="4195"/>
                  </a:cubicBezTo>
                  <a:cubicBezTo>
                    <a:pt x="14426" y="4195"/>
                    <a:pt x="14415" y="4199"/>
                    <a:pt x="14405" y="4207"/>
                  </a:cubicBezTo>
                  <a:cubicBezTo>
                    <a:pt x="14082" y="4448"/>
                    <a:pt x="13762" y="4690"/>
                    <a:pt x="13440" y="4934"/>
                  </a:cubicBezTo>
                  <a:cubicBezTo>
                    <a:pt x="13430" y="4942"/>
                    <a:pt x="13420" y="4945"/>
                    <a:pt x="13409" y="4945"/>
                  </a:cubicBezTo>
                  <a:cubicBezTo>
                    <a:pt x="13384" y="4945"/>
                    <a:pt x="13360" y="4927"/>
                    <a:pt x="13355" y="4899"/>
                  </a:cubicBezTo>
                  <a:cubicBezTo>
                    <a:pt x="13281" y="4397"/>
                    <a:pt x="13207" y="3897"/>
                    <a:pt x="13138" y="3394"/>
                  </a:cubicBezTo>
                  <a:cubicBezTo>
                    <a:pt x="13134" y="3367"/>
                    <a:pt x="13111" y="3348"/>
                    <a:pt x="13086" y="3348"/>
                  </a:cubicBezTo>
                  <a:cubicBezTo>
                    <a:pt x="13079" y="3348"/>
                    <a:pt x="13071" y="3350"/>
                    <a:pt x="13064" y="3353"/>
                  </a:cubicBezTo>
                  <a:cubicBezTo>
                    <a:pt x="12799" y="3474"/>
                    <a:pt x="12535" y="3593"/>
                    <a:pt x="12270" y="3715"/>
                  </a:cubicBezTo>
                  <a:cubicBezTo>
                    <a:pt x="12263" y="3718"/>
                    <a:pt x="12255" y="3720"/>
                    <a:pt x="12248" y="3720"/>
                  </a:cubicBezTo>
                  <a:cubicBezTo>
                    <a:pt x="12222" y="3720"/>
                    <a:pt x="12199" y="3700"/>
                    <a:pt x="12197" y="3671"/>
                  </a:cubicBezTo>
                  <a:cubicBezTo>
                    <a:pt x="12166" y="3300"/>
                    <a:pt x="12137" y="2931"/>
                    <a:pt x="12108" y="2560"/>
                  </a:cubicBezTo>
                  <a:cubicBezTo>
                    <a:pt x="12106" y="2531"/>
                    <a:pt x="12082" y="2511"/>
                    <a:pt x="12056" y="2511"/>
                  </a:cubicBezTo>
                  <a:cubicBezTo>
                    <a:pt x="12046" y="2511"/>
                    <a:pt x="12036" y="2514"/>
                    <a:pt x="12027" y="2520"/>
                  </a:cubicBezTo>
                  <a:cubicBezTo>
                    <a:pt x="11866" y="2621"/>
                    <a:pt x="11702" y="2727"/>
                    <a:pt x="11539" y="2828"/>
                  </a:cubicBezTo>
                  <a:cubicBezTo>
                    <a:pt x="11530" y="2834"/>
                    <a:pt x="11520" y="2837"/>
                    <a:pt x="11511" y="2837"/>
                  </a:cubicBezTo>
                  <a:cubicBezTo>
                    <a:pt x="11486" y="2837"/>
                    <a:pt x="11463" y="2817"/>
                    <a:pt x="11459" y="2789"/>
                  </a:cubicBezTo>
                  <a:cubicBezTo>
                    <a:pt x="11415" y="2397"/>
                    <a:pt x="11371" y="2006"/>
                    <a:pt x="11329" y="1612"/>
                  </a:cubicBezTo>
                  <a:cubicBezTo>
                    <a:pt x="11325" y="1582"/>
                    <a:pt x="11301" y="1564"/>
                    <a:pt x="11276" y="1564"/>
                  </a:cubicBezTo>
                  <a:cubicBezTo>
                    <a:pt x="11263" y="1564"/>
                    <a:pt x="11249" y="1569"/>
                    <a:pt x="11238" y="1580"/>
                  </a:cubicBezTo>
                  <a:cubicBezTo>
                    <a:pt x="11127" y="1694"/>
                    <a:pt x="11015" y="1807"/>
                    <a:pt x="10905" y="1920"/>
                  </a:cubicBezTo>
                  <a:cubicBezTo>
                    <a:pt x="10895" y="1931"/>
                    <a:pt x="10881" y="1936"/>
                    <a:pt x="10868" y="1936"/>
                  </a:cubicBezTo>
                  <a:cubicBezTo>
                    <a:pt x="10850" y="1936"/>
                    <a:pt x="10832" y="1927"/>
                    <a:pt x="10822" y="1909"/>
                  </a:cubicBezTo>
                  <a:cubicBezTo>
                    <a:pt x="10472" y="1286"/>
                    <a:pt x="10125" y="658"/>
                    <a:pt x="9780" y="28"/>
                  </a:cubicBezTo>
                  <a:cubicBezTo>
                    <a:pt x="9770" y="12"/>
                    <a:pt x="9753" y="1"/>
                    <a:pt x="9737" y="1"/>
                  </a:cubicBezTo>
                  <a:cubicBezTo>
                    <a:pt x="9736" y="1"/>
                    <a:pt x="9735" y="1"/>
                    <a:pt x="97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5" name="Google Shape;2745;p26"/>
            <p:cNvSpPr/>
            <p:nvPr/>
          </p:nvSpPr>
          <p:spPr>
            <a:xfrm>
              <a:off x="3655538" y="1937275"/>
              <a:ext cx="184925" cy="150700"/>
            </a:xfrm>
            <a:custGeom>
              <a:avLst/>
              <a:gdLst/>
              <a:ahLst/>
              <a:cxnLst/>
              <a:rect l="l" t="t" r="r" b="b"/>
              <a:pathLst>
                <a:path w="7397" h="6028" extrusionOk="0">
                  <a:moveTo>
                    <a:pt x="7397" y="0"/>
                  </a:moveTo>
                  <a:lnTo>
                    <a:pt x="7397" y="0"/>
                  </a:lnTo>
                  <a:cubicBezTo>
                    <a:pt x="7165" y="98"/>
                    <a:pt x="6934" y="196"/>
                    <a:pt x="6705" y="297"/>
                  </a:cubicBezTo>
                  <a:cubicBezTo>
                    <a:pt x="6590" y="345"/>
                    <a:pt x="6474" y="396"/>
                    <a:pt x="6359" y="445"/>
                  </a:cubicBezTo>
                  <a:cubicBezTo>
                    <a:pt x="6248" y="495"/>
                    <a:pt x="6118" y="533"/>
                    <a:pt x="6033" y="628"/>
                  </a:cubicBezTo>
                  <a:cubicBezTo>
                    <a:pt x="5744" y="878"/>
                    <a:pt x="5453" y="1128"/>
                    <a:pt x="5165" y="1379"/>
                  </a:cubicBezTo>
                  <a:cubicBezTo>
                    <a:pt x="5096" y="1444"/>
                    <a:pt x="5020" y="1498"/>
                    <a:pt x="4940" y="1554"/>
                  </a:cubicBezTo>
                  <a:cubicBezTo>
                    <a:pt x="4863" y="1612"/>
                    <a:pt x="4786" y="1667"/>
                    <a:pt x="4708" y="1723"/>
                  </a:cubicBezTo>
                  <a:cubicBezTo>
                    <a:pt x="4554" y="1834"/>
                    <a:pt x="4398" y="1948"/>
                    <a:pt x="4243" y="2059"/>
                  </a:cubicBezTo>
                  <a:cubicBezTo>
                    <a:pt x="3618" y="2502"/>
                    <a:pt x="3023" y="2988"/>
                    <a:pt x="2417" y="3459"/>
                  </a:cubicBezTo>
                  <a:cubicBezTo>
                    <a:pt x="1979" y="3853"/>
                    <a:pt x="1563" y="4262"/>
                    <a:pt x="1136" y="4670"/>
                  </a:cubicBezTo>
                  <a:cubicBezTo>
                    <a:pt x="749" y="5116"/>
                    <a:pt x="378" y="5572"/>
                    <a:pt x="1" y="6027"/>
                  </a:cubicBezTo>
                  <a:cubicBezTo>
                    <a:pt x="333" y="5636"/>
                    <a:pt x="664" y="5249"/>
                    <a:pt x="998" y="4863"/>
                  </a:cubicBezTo>
                  <a:cubicBezTo>
                    <a:pt x="1115" y="4708"/>
                    <a:pt x="1262" y="4583"/>
                    <a:pt x="1404" y="4448"/>
                  </a:cubicBezTo>
                  <a:cubicBezTo>
                    <a:pt x="1546" y="4315"/>
                    <a:pt x="1689" y="4180"/>
                    <a:pt x="1831" y="4047"/>
                  </a:cubicBezTo>
                  <a:cubicBezTo>
                    <a:pt x="2118" y="3782"/>
                    <a:pt x="2390" y="3506"/>
                    <a:pt x="2707" y="3278"/>
                  </a:cubicBezTo>
                  <a:cubicBezTo>
                    <a:pt x="3012" y="3039"/>
                    <a:pt x="3319" y="2801"/>
                    <a:pt x="3628" y="2562"/>
                  </a:cubicBezTo>
                  <a:cubicBezTo>
                    <a:pt x="3936" y="2327"/>
                    <a:pt x="4252" y="2102"/>
                    <a:pt x="4562" y="1871"/>
                  </a:cubicBezTo>
                  <a:cubicBezTo>
                    <a:pt x="4680" y="1788"/>
                    <a:pt x="4793" y="1703"/>
                    <a:pt x="4910" y="1618"/>
                  </a:cubicBezTo>
                  <a:cubicBezTo>
                    <a:pt x="4968" y="1575"/>
                    <a:pt x="5026" y="1533"/>
                    <a:pt x="5082" y="1490"/>
                  </a:cubicBezTo>
                  <a:cubicBezTo>
                    <a:pt x="5141" y="1443"/>
                    <a:pt x="5191" y="1396"/>
                    <a:pt x="5246" y="1349"/>
                  </a:cubicBezTo>
                  <a:cubicBezTo>
                    <a:pt x="5460" y="1159"/>
                    <a:pt x="5677" y="969"/>
                    <a:pt x="5892" y="781"/>
                  </a:cubicBezTo>
                  <a:lnTo>
                    <a:pt x="6052" y="639"/>
                  </a:lnTo>
                  <a:cubicBezTo>
                    <a:pt x="6079" y="616"/>
                    <a:pt x="6106" y="591"/>
                    <a:pt x="6133" y="568"/>
                  </a:cubicBezTo>
                  <a:cubicBezTo>
                    <a:pt x="6156" y="551"/>
                    <a:pt x="6197" y="537"/>
                    <a:pt x="6227" y="524"/>
                  </a:cubicBezTo>
                  <a:lnTo>
                    <a:pt x="6616" y="349"/>
                  </a:lnTo>
                  <a:cubicBezTo>
                    <a:pt x="6877" y="233"/>
                    <a:pt x="7135" y="117"/>
                    <a:pt x="7397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6" name="Google Shape;2746;p26"/>
            <p:cNvSpPr/>
            <p:nvPr/>
          </p:nvSpPr>
          <p:spPr>
            <a:xfrm>
              <a:off x="3456513" y="1943425"/>
              <a:ext cx="150625" cy="148425"/>
            </a:xfrm>
            <a:custGeom>
              <a:avLst/>
              <a:gdLst/>
              <a:ahLst/>
              <a:cxnLst/>
              <a:rect l="l" t="t" r="r" b="b"/>
              <a:pathLst>
                <a:path w="6025" h="5937" extrusionOk="0">
                  <a:moveTo>
                    <a:pt x="1" y="0"/>
                  </a:moveTo>
                  <a:cubicBezTo>
                    <a:pt x="298" y="342"/>
                    <a:pt x="592" y="680"/>
                    <a:pt x="886" y="1017"/>
                  </a:cubicBezTo>
                  <a:cubicBezTo>
                    <a:pt x="941" y="1073"/>
                    <a:pt x="998" y="1137"/>
                    <a:pt x="1054" y="1202"/>
                  </a:cubicBezTo>
                  <a:cubicBezTo>
                    <a:pt x="1114" y="1263"/>
                    <a:pt x="1174" y="1323"/>
                    <a:pt x="1234" y="1384"/>
                  </a:cubicBezTo>
                  <a:cubicBezTo>
                    <a:pt x="1353" y="1504"/>
                    <a:pt x="1472" y="1625"/>
                    <a:pt x="1591" y="1745"/>
                  </a:cubicBezTo>
                  <a:cubicBezTo>
                    <a:pt x="1711" y="1866"/>
                    <a:pt x="1831" y="1984"/>
                    <a:pt x="1951" y="2106"/>
                  </a:cubicBezTo>
                  <a:cubicBezTo>
                    <a:pt x="2071" y="2222"/>
                    <a:pt x="2186" y="2353"/>
                    <a:pt x="2323" y="2454"/>
                  </a:cubicBezTo>
                  <a:cubicBezTo>
                    <a:pt x="2583" y="2667"/>
                    <a:pt x="2845" y="2879"/>
                    <a:pt x="3107" y="3090"/>
                  </a:cubicBezTo>
                  <a:cubicBezTo>
                    <a:pt x="3238" y="3195"/>
                    <a:pt x="3368" y="3301"/>
                    <a:pt x="3499" y="3407"/>
                  </a:cubicBezTo>
                  <a:cubicBezTo>
                    <a:pt x="3565" y="3458"/>
                    <a:pt x="3631" y="3512"/>
                    <a:pt x="3696" y="3564"/>
                  </a:cubicBezTo>
                  <a:cubicBezTo>
                    <a:pt x="3713" y="3578"/>
                    <a:pt x="3729" y="3591"/>
                    <a:pt x="3745" y="3604"/>
                  </a:cubicBezTo>
                  <a:cubicBezTo>
                    <a:pt x="3759" y="3613"/>
                    <a:pt x="3770" y="3631"/>
                    <a:pt x="3786" y="3648"/>
                  </a:cubicBezTo>
                  <a:cubicBezTo>
                    <a:pt x="3812" y="3682"/>
                    <a:pt x="3838" y="3714"/>
                    <a:pt x="3866" y="3747"/>
                  </a:cubicBezTo>
                  <a:lnTo>
                    <a:pt x="4357" y="4349"/>
                  </a:lnTo>
                  <a:cubicBezTo>
                    <a:pt x="4440" y="4448"/>
                    <a:pt x="4521" y="4547"/>
                    <a:pt x="4604" y="4649"/>
                  </a:cubicBezTo>
                  <a:cubicBezTo>
                    <a:pt x="4644" y="4699"/>
                    <a:pt x="4686" y="4748"/>
                    <a:pt x="4727" y="4798"/>
                  </a:cubicBezTo>
                  <a:cubicBezTo>
                    <a:pt x="4747" y="4822"/>
                    <a:pt x="4769" y="4847"/>
                    <a:pt x="4789" y="4873"/>
                  </a:cubicBezTo>
                  <a:lnTo>
                    <a:pt x="4862" y="4937"/>
                  </a:lnTo>
                  <a:cubicBezTo>
                    <a:pt x="5247" y="5270"/>
                    <a:pt x="5634" y="5603"/>
                    <a:pt x="6024" y="5937"/>
                  </a:cubicBezTo>
                  <a:cubicBezTo>
                    <a:pt x="5690" y="5642"/>
                    <a:pt x="5360" y="5348"/>
                    <a:pt x="5032" y="5055"/>
                  </a:cubicBezTo>
                  <a:cubicBezTo>
                    <a:pt x="4967" y="4999"/>
                    <a:pt x="4905" y="4942"/>
                    <a:pt x="4840" y="4885"/>
                  </a:cubicBezTo>
                  <a:cubicBezTo>
                    <a:pt x="4779" y="4832"/>
                    <a:pt x="4730" y="4755"/>
                    <a:pt x="4675" y="4693"/>
                  </a:cubicBezTo>
                  <a:cubicBezTo>
                    <a:pt x="4567" y="4559"/>
                    <a:pt x="4460" y="4425"/>
                    <a:pt x="4351" y="4292"/>
                  </a:cubicBezTo>
                  <a:cubicBezTo>
                    <a:pt x="4243" y="4159"/>
                    <a:pt x="4135" y="4025"/>
                    <a:pt x="4027" y="3890"/>
                  </a:cubicBezTo>
                  <a:cubicBezTo>
                    <a:pt x="3974" y="3823"/>
                    <a:pt x="3919" y="3756"/>
                    <a:pt x="3865" y="3690"/>
                  </a:cubicBezTo>
                  <a:cubicBezTo>
                    <a:pt x="3837" y="3655"/>
                    <a:pt x="3810" y="3621"/>
                    <a:pt x="3782" y="3587"/>
                  </a:cubicBezTo>
                  <a:cubicBezTo>
                    <a:pt x="3749" y="3560"/>
                    <a:pt x="3715" y="3533"/>
                    <a:pt x="3682" y="3506"/>
                  </a:cubicBezTo>
                  <a:cubicBezTo>
                    <a:pt x="3417" y="3293"/>
                    <a:pt x="3151" y="3079"/>
                    <a:pt x="2886" y="2864"/>
                  </a:cubicBezTo>
                  <a:cubicBezTo>
                    <a:pt x="2753" y="2756"/>
                    <a:pt x="2622" y="2650"/>
                    <a:pt x="2489" y="2542"/>
                  </a:cubicBezTo>
                  <a:cubicBezTo>
                    <a:pt x="2356" y="2432"/>
                    <a:pt x="2221" y="2334"/>
                    <a:pt x="2104" y="2210"/>
                  </a:cubicBezTo>
                  <a:cubicBezTo>
                    <a:pt x="1744" y="1851"/>
                    <a:pt x="1378" y="1500"/>
                    <a:pt x="1026" y="1134"/>
                  </a:cubicBezTo>
                  <a:cubicBezTo>
                    <a:pt x="685" y="760"/>
                    <a:pt x="343" y="382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7" name="Google Shape;2747;p26"/>
            <p:cNvSpPr/>
            <p:nvPr/>
          </p:nvSpPr>
          <p:spPr>
            <a:xfrm>
              <a:off x="3695463" y="2052375"/>
              <a:ext cx="126550" cy="7950"/>
            </a:xfrm>
            <a:custGeom>
              <a:avLst/>
              <a:gdLst/>
              <a:ahLst/>
              <a:cxnLst/>
              <a:rect l="l" t="t" r="r" b="b"/>
              <a:pathLst>
                <a:path w="5062" h="318" extrusionOk="0">
                  <a:moveTo>
                    <a:pt x="5062" y="1"/>
                  </a:moveTo>
                  <a:cubicBezTo>
                    <a:pt x="4793" y="47"/>
                    <a:pt x="4532" y="91"/>
                    <a:pt x="4270" y="135"/>
                  </a:cubicBezTo>
                  <a:cubicBezTo>
                    <a:pt x="4070" y="166"/>
                    <a:pt x="3869" y="203"/>
                    <a:pt x="3670" y="238"/>
                  </a:cubicBezTo>
                  <a:cubicBezTo>
                    <a:pt x="3570" y="255"/>
                    <a:pt x="3468" y="278"/>
                    <a:pt x="3371" y="288"/>
                  </a:cubicBezTo>
                  <a:cubicBezTo>
                    <a:pt x="3270" y="286"/>
                    <a:pt x="3168" y="282"/>
                    <a:pt x="3067" y="281"/>
                  </a:cubicBezTo>
                  <a:cubicBezTo>
                    <a:pt x="2661" y="272"/>
                    <a:pt x="2255" y="261"/>
                    <a:pt x="1847" y="252"/>
                  </a:cubicBezTo>
                  <a:cubicBezTo>
                    <a:pt x="1839" y="252"/>
                    <a:pt x="1831" y="252"/>
                    <a:pt x="1823" y="252"/>
                  </a:cubicBezTo>
                  <a:cubicBezTo>
                    <a:pt x="1676" y="252"/>
                    <a:pt x="1531" y="231"/>
                    <a:pt x="1385" y="219"/>
                  </a:cubicBezTo>
                  <a:cubicBezTo>
                    <a:pt x="1231" y="203"/>
                    <a:pt x="1078" y="188"/>
                    <a:pt x="924" y="172"/>
                  </a:cubicBezTo>
                  <a:cubicBezTo>
                    <a:pt x="619" y="144"/>
                    <a:pt x="313" y="113"/>
                    <a:pt x="0" y="83"/>
                  </a:cubicBezTo>
                  <a:lnTo>
                    <a:pt x="0" y="83"/>
                  </a:lnTo>
                  <a:cubicBezTo>
                    <a:pt x="270" y="113"/>
                    <a:pt x="535" y="144"/>
                    <a:pt x="798" y="175"/>
                  </a:cubicBezTo>
                  <a:cubicBezTo>
                    <a:pt x="1003" y="197"/>
                    <a:pt x="1207" y="220"/>
                    <a:pt x="1411" y="243"/>
                  </a:cubicBezTo>
                  <a:cubicBezTo>
                    <a:pt x="1513" y="254"/>
                    <a:pt x="1615" y="269"/>
                    <a:pt x="1719" y="275"/>
                  </a:cubicBezTo>
                  <a:cubicBezTo>
                    <a:pt x="1820" y="278"/>
                    <a:pt x="1924" y="281"/>
                    <a:pt x="2027" y="285"/>
                  </a:cubicBezTo>
                  <a:cubicBezTo>
                    <a:pt x="2438" y="294"/>
                    <a:pt x="2850" y="305"/>
                    <a:pt x="3263" y="315"/>
                  </a:cubicBezTo>
                  <a:cubicBezTo>
                    <a:pt x="3300" y="316"/>
                    <a:pt x="3340" y="316"/>
                    <a:pt x="3377" y="318"/>
                  </a:cubicBezTo>
                  <a:cubicBezTo>
                    <a:pt x="3420" y="315"/>
                    <a:pt x="3453" y="305"/>
                    <a:pt x="3492" y="299"/>
                  </a:cubicBezTo>
                  <a:lnTo>
                    <a:pt x="3716" y="258"/>
                  </a:lnTo>
                  <a:cubicBezTo>
                    <a:pt x="3867" y="231"/>
                    <a:pt x="4016" y="201"/>
                    <a:pt x="4166" y="175"/>
                  </a:cubicBezTo>
                  <a:cubicBezTo>
                    <a:pt x="4461" y="117"/>
                    <a:pt x="4760" y="60"/>
                    <a:pt x="5062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8" name="Google Shape;2748;p26"/>
            <p:cNvSpPr/>
            <p:nvPr/>
          </p:nvSpPr>
          <p:spPr>
            <a:xfrm>
              <a:off x="3657063" y="1830900"/>
              <a:ext cx="40925" cy="35025"/>
            </a:xfrm>
            <a:custGeom>
              <a:avLst/>
              <a:gdLst/>
              <a:ahLst/>
              <a:cxnLst/>
              <a:rect l="l" t="t" r="r" b="b"/>
              <a:pathLst>
                <a:path w="1637" h="1401" extrusionOk="0">
                  <a:moveTo>
                    <a:pt x="1636" y="1"/>
                  </a:moveTo>
                  <a:cubicBezTo>
                    <a:pt x="1542" y="79"/>
                    <a:pt x="1458" y="147"/>
                    <a:pt x="1375" y="215"/>
                  </a:cubicBezTo>
                  <a:cubicBezTo>
                    <a:pt x="1110" y="434"/>
                    <a:pt x="847" y="653"/>
                    <a:pt x="589" y="878"/>
                  </a:cubicBezTo>
                  <a:cubicBezTo>
                    <a:pt x="390" y="1051"/>
                    <a:pt x="193" y="1224"/>
                    <a:pt x="1" y="1400"/>
                  </a:cubicBezTo>
                  <a:cubicBezTo>
                    <a:pt x="95" y="1322"/>
                    <a:pt x="178" y="1252"/>
                    <a:pt x="261" y="1184"/>
                  </a:cubicBezTo>
                  <a:cubicBezTo>
                    <a:pt x="529" y="962"/>
                    <a:pt x="794" y="736"/>
                    <a:pt x="1057" y="509"/>
                  </a:cubicBezTo>
                  <a:cubicBezTo>
                    <a:pt x="1243" y="346"/>
                    <a:pt x="1417" y="192"/>
                    <a:pt x="1636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9" name="Google Shape;2749;p26"/>
            <p:cNvSpPr/>
            <p:nvPr/>
          </p:nvSpPr>
          <p:spPr>
            <a:xfrm>
              <a:off x="3597188" y="1823550"/>
              <a:ext cx="34400" cy="44400"/>
            </a:xfrm>
            <a:custGeom>
              <a:avLst/>
              <a:gdLst/>
              <a:ahLst/>
              <a:cxnLst/>
              <a:rect l="l" t="t" r="r" b="b"/>
              <a:pathLst>
                <a:path w="1376" h="1776" extrusionOk="0">
                  <a:moveTo>
                    <a:pt x="1" y="0"/>
                  </a:moveTo>
                  <a:cubicBezTo>
                    <a:pt x="78" y="104"/>
                    <a:pt x="143" y="193"/>
                    <a:pt x="210" y="285"/>
                  </a:cubicBezTo>
                  <a:cubicBezTo>
                    <a:pt x="428" y="578"/>
                    <a:pt x="648" y="865"/>
                    <a:pt x="873" y="1150"/>
                  </a:cubicBezTo>
                  <a:cubicBezTo>
                    <a:pt x="1038" y="1359"/>
                    <a:pt x="1204" y="1570"/>
                    <a:pt x="1376" y="1775"/>
                  </a:cubicBezTo>
                  <a:cubicBezTo>
                    <a:pt x="1299" y="1672"/>
                    <a:pt x="1231" y="1582"/>
                    <a:pt x="1164" y="1493"/>
                  </a:cubicBezTo>
                  <a:cubicBezTo>
                    <a:pt x="949" y="1206"/>
                    <a:pt x="730" y="921"/>
                    <a:pt x="510" y="640"/>
                  </a:cubicBezTo>
                  <a:cubicBezTo>
                    <a:pt x="342" y="426"/>
                    <a:pt x="173" y="211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0" name="Google Shape;2750;p26"/>
            <p:cNvSpPr/>
            <p:nvPr/>
          </p:nvSpPr>
          <p:spPr>
            <a:xfrm>
              <a:off x="3650563" y="1871900"/>
              <a:ext cx="61800" cy="67825"/>
            </a:xfrm>
            <a:custGeom>
              <a:avLst/>
              <a:gdLst/>
              <a:ahLst/>
              <a:cxnLst/>
              <a:rect l="l" t="t" r="r" b="b"/>
              <a:pathLst>
                <a:path w="2472" h="2713" extrusionOk="0">
                  <a:moveTo>
                    <a:pt x="2471" y="0"/>
                  </a:moveTo>
                  <a:lnTo>
                    <a:pt x="2471" y="0"/>
                  </a:lnTo>
                  <a:cubicBezTo>
                    <a:pt x="2356" y="167"/>
                    <a:pt x="2247" y="324"/>
                    <a:pt x="2140" y="483"/>
                  </a:cubicBezTo>
                  <a:cubicBezTo>
                    <a:pt x="1972" y="730"/>
                    <a:pt x="1807" y="978"/>
                    <a:pt x="1644" y="1223"/>
                  </a:cubicBezTo>
                  <a:cubicBezTo>
                    <a:pt x="1602" y="1286"/>
                    <a:pt x="1560" y="1347"/>
                    <a:pt x="1518" y="1409"/>
                  </a:cubicBezTo>
                  <a:cubicBezTo>
                    <a:pt x="1499" y="1440"/>
                    <a:pt x="1478" y="1471"/>
                    <a:pt x="1457" y="1504"/>
                  </a:cubicBezTo>
                  <a:cubicBezTo>
                    <a:pt x="1444" y="1519"/>
                    <a:pt x="1443" y="1534"/>
                    <a:pt x="1425" y="1543"/>
                  </a:cubicBezTo>
                  <a:cubicBezTo>
                    <a:pt x="1412" y="1555"/>
                    <a:pt x="1396" y="1566"/>
                    <a:pt x="1383" y="1578"/>
                  </a:cubicBezTo>
                  <a:cubicBezTo>
                    <a:pt x="1268" y="1670"/>
                    <a:pt x="1153" y="1763"/>
                    <a:pt x="1039" y="1855"/>
                  </a:cubicBezTo>
                  <a:cubicBezTo>
                    <a:pt x="690" y="2136"/>
                    <a:pt x="343" y="2422"/>
                    <a:pt x="0" y="2712"/>
                  </a:cubicBezTo>
                  <a:cubicBezTo>
                    <a:pt x="158" y="2589"/>
                    <a:pt x="307" y="2470"/>
                    <a:pt x="458" y="2351"/>
                  </a:cubicBezTo>
                  <a:cubicBezTo>
                    <a:pt x="643" y="2203"/>
                    <a:pt x="826" y="2056"/>
                    <a:pt x="1010" y="1911"/>
                  </a:cubicBezTo>
                  <a:cubicBezTo>
                    <a:pt x="1035" y="1950"/>
                    <a:pt x="1057" y="1978"/>
                    <a:pt x="1077" y="2006"/>
                  </a:cubicBezTo>
                  <a:cubicBezTo>
                    <a:pt x="1158" y="2119"/>
                    <a:pt x="1242" y="2233"/>
                    <a:pt x="1329" y="2341"/>
                  </a:cubicBezTo>
                  <a:cubicBezTo>
                    <a:pt x="1394" y="2422"/>
                    <a:pt x="1457" y="2502"/>
                    <a:pt x="1529" y="2576"/>
                  </a:cubicBezTo>
                  <a:cubicBezTo>
                    <a:pt x="1505" y="2538"/>
                    <a:pt x="1479" y="2502"/>
                    <a:pt x="1451" y="2464"/>
                  </a:cubicBezTo>
                  <a:cubicBezTo>
                    <a:pt x="1370" y="2351"/>
                    <a:pt x="1286" y="2241"/>
                    <a:pt x="1200" y="2135"/>
                  </a:cubicBezTo>
                  <a:cubicBezTo>
                    <a:pt x="1139" y="2058"/>
                    <a:pt x="1077" y="1983"/>
                    <a:pt x="1013" y="1908"/>
                  </a:cubicBezTo>
                  <a:cubicBezTo>
                    <a:pt x="1061" y="1871"/>
                    <a:pt x="1110" y="1830"/>
                    <a:pt x="1158" y="1792"/>
                  </a:cubicBezTo>
                  <a:cubicBezTo>
                    <a:pt x="1216" y="1745"/>
                    <a:pt x="1274" y="1699"/>
                    <a:pt x="1332" y="1652"/>
                  </a:cubicBezTo>
                  <a:cubicBezTo>
                    <a:pt x="1361" y="1628"/>
                    <a:pt x="1390" y="1604"/>
                    <a:pt x="1419" y="1581"/>
                  </a:cubicBezTo>
                  <a:cubicBezTo>
                    <a:pt x="1434" y="1567"/>
                    <a:pt x="1449" y="1562"/>
                    <a:pt x="1463" y="1540"/>
                  </a:cubicBezTo>
                  <a:cubicBezTo>
                    <a:pt x="1474" y="1524"/>
                    <a:pt x="1483" y="1507"/>
                    <a:pt x="1494" y="1493"/>
                  </a:cubicBezTo>
                  <a:cubicBezTo>
                    <a:pt x="1577" y="1367"/>
                    <a:pt x="1659" y="1241"/>
                    <a:pt x="1742" y="1115"/>
                  </a:cubicBezTo>
                  <a:cubicBezTo>
                    <a:pt x="1987" y="743"/>
                    <a:pt x="2233" y="373"/>
                    <a:pt x="247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1" name="Google Shape;2751;p26"/>
            <p:cNvSpPr/>
            <p:nvPr/>
          </p:nvSpPr>
          <p:spPr>
            <a:xfrm>
              <a:off x="3558613" y="1856100"/>
              <a:ext cx="69800" cy="78775"/>
            </a:xfrm>
            <a:custGeom>
              <a:avLst/>
              <a:gdLst/>
              <a:ahLst/>
              <a:cxnLst/>
              <a:rect l="l" t="t" r="r" b="b"/>
              <a:pathLst>
                <a:path w="2792" h="3151" extrusionOk="0">
                  <a:moveTo>
                    <a:pt x="1091" y="1"/>
                  </a:moveTo>
                  <a:cubicBezTo>
                    <a:pt x="1084" y="105"/>
                    <a:pt x="1079" y="191"/>
                    <a:pt x="1073" y="277"/>
                  </a:cubicBezTo>
                  <a:cubicBezTo>
                    <a:pt x="1058" y="558"/>
                    <a:pt x="1048" y="836"/>
                    <a:pt x="1043" y="1117"/>
                  </a:cubicBezTo>
                  <a:cubicBezTo>
                    <a:pt x="1041" y="1306"/>
                    <a:pt x="1041" y="1497"/>
                    <a:pt x="1041" y="1687"/>
                  </a:cubicBezTo>
                  <a:cubicBezTo>
                    <a:pt x="1029" y="1672"/>
                    <a:pt x="1017" y="1656"/>
                    <a:pt x="1003" y="1641"/>
                  </a:cubicBezTo>
                  <a:cubicBezTo>
                    <a:pt x="673" y="1343"/>
                    <a:pt x="350" y="1049"/>
                    <a:pt x="0" y="730"/>
                  </a:cubicBezTo>
                  <a:lnTo>
                    <a:pt x="0" y="730"/>
                  </a:lnTo>
                  <a:cubicBezTo>
                    <a:pt x="147" y="869"/>
                    <a:pt x="285" y="1002"/>
                    <a:pt x="426" y="1135"/>
                  </a:cubicBezTo>
                  <a:cubicBezTo>
                    <a:pt x="538" y="1238"/>
                    <a:pt x="646" y="1342"/>
                    <a:pt x="756" y="1444"/>
                  </a:cubicBezTo>
                  <a:cubicBezTo>
                    <a:pt x="811" y="1496"/>
                    <a:pt x="866" y="1546"/>
                    <a:pt x="921" y="1599"/>
                  </a:cubicBezTo>
                  <a:cubicBezTo>
                    <a:pt x="948" y="1624"/>
                    <a:pt x="979" y="1650"/>
                    <a:pt x="1003" y="1674"/>
                  </a:cubicBezTo>
                  <a:cubicBezTo>
                    <a:pt x="1017" y="1691"/>
                    <a:pt x="1030" y="1709"/>
                    <a:pt x="1043" y="1727"/>
                  </a:cubicBezTo>
                  <a:lnTo>
                    <a:pt x="1043" y="1758"/>
                  </a:lnTo>
                  <a:cubicBezTo>
                    <a:pt x="1043" y="1747"/>
                    <a:pt x="1046" y="1739"/>
                    <a:pt x="1046" y="1728"/>
                  </a:cubicBezTo>
                  <a:cubicBezTo>
                    <a:pt x="1054" y="1740"/>
                    <a:pt x="1064" y="1753"/>
                    <a:pt x="1074" y="1764"/>
                  </a:cubicBezTo>
                  <a:lnTo>
                    <a:pt x="1359" y="2117"/>
                  </a:lnTo>
                  <a:cubicBezTo>
                    <a:pt x="1408" y="2176"/>
                    <a:pt x="1451" y="2233"/>
                    <a:pt x="1506" y="2295"/>
                  </a:cubicBezTo>
                  <a:cubicBezTo>
                    <a:pt x="1567" y="2335"/>
                    <a:pt x="1629" y="2378"/>
                    <a:pt x="1691" y="2419"/>
                  </a:cubicBezTo>
                  <a:cubicBezTo>
                    <a:pt x="2056" y="2668"/>
                    <a:pt x="2422" y="2914"/>
                    <a:pt x="2792" y="3151"/>
                  </a:cubicBezTo>
                  <a:cubicBezTo>
                    <a:pt x="2626" y="3036"/>
                    <a:pt x="2472" y="2926"/>
                    <a:pt x="2314" y="2817"/>
                  </a:cubicBezTo>
                  <a:cubicBezTo>
                    <a:pt x="2070" y="2649"/>
                    <a:pt x="1829" y="2482"/>
                    <a:pt x="1587" y="2315"/>
                  </a:cubicBezTo>
                  <a:cubicBezTo>
                    <a:pt x="1560" y="2295"/>
                    <a:pt x="1518" y="2276"/>
                    <a:pt x="1502" y="2249"/>
                  </a:cubicBezTo>
                  <a:cubicBezTo>
                    <a:pt x="1480" y="2221"/>
                    <a:pt x="1456" y="2192"/>
                    <a:pt x="1432" y="2162"/>
                  </a:cubicBezTo>
                  <a:cubicBezTo>
                    <a:pt x="1385" y="2105"/>
                    <a:pt x="1337" y="2046"/>
                    <a:pt x="1292" y="1989"/>
                  </a:cubicBezTo>
                  <a:cubicBezTo>
                    <a:pt x="1209" y="1888"/>
                    <a:pt x="1129" y="1789"/>
                    <a:pt x="1047" y="1690"/>
                  </a:cubicBezTo>
                  <a:cubicBezTo>
                    <a:pt x="1052" y="1616"/>
                    <a:pt x="1054" y="1546"/>
                    <a:pt x="1058" y="1479"/>
                  </a:cubicBezTo>
                  <a:cubicBezTo>
                    <a:pt x="1072" y="1196"/>
                    <a:pt x="1084" y="912"/>
                    <a:pt x="1089" y="628"/>
                  </a:cubicBezTo>
                  <a:cubicBezTo>
                    <a:pt x="1092" y="419"/>
                    <a:pt x="1096" y="210"/>
                    <a:pt x="109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2" name="Google Shape;2752;p26"/>
            <p:cNvSpPr/>
            <p:nvPr/>
          </p:nvSpPr>
          <p:spPr>
            <a:xfrm>
              <a:off x="3649163" y="1907725"/>
              <a:ext cx="91875" cy="107575"/>
            </a:xfrm>
            <a:custGeom>
              <a:avLst/>
              <a:gdLst/>
              <a:ahLst/>
              <a:cxnLst/>
              <a:rect l="l" t="t" r="r" b="b"/>
              <a:pathLst>
                <a:path w="3675" h="4303" extrusionOk="0">
                  <a:moveTo>
                    <a:pt x="3675" y="1"/>
                  </a:moveTo>
                  <a:cubicBezTo>
                    <a:pt x="3486" y="237"/>
                    <a:pt x="3302" y="468"/>
                    <a:pt x="3118" y="701"/>
                  </a:cubicBezTo>
                  <a:cubicBezTo>
                    <a:pt x="2977" y="879"/>
                    <a:pt x="2838" y="1056"/>
                    <a:pt x="2699" y="1235"/>
                  </a:cubicBezTo>
                  <a:cubicBezTo>
                    <a:pt x="2564" y="1419"/>
                    <a:pt x="2440" y="1608"/>
                    <a:pt x="2312" y="1797"/>
                  </a:cubicBezTo>
                  <a:cubicBezTo>
                    <a:pt x="2184" y="1985"/>
                    <a:pt x="2056" y="2172"/>
                    <a:pt x="1929" y="2360"/>
                  </a:cubicBezTo>
                  <a:cubicBezTo>
                    <a:pt x="1866" y="2452"/>
                    <a:pt x="1803" y="2555"/>
                    <a:pt x="1740" y="2639"/>
                  </a:cubicBezTo>
                  <a:cubicBezTo>
                    <a:pt x="1658" y="2715"/>
                    <a:pt x="1573" y="2792"/>
                    <a:pt x="1491" y="2868"/>
                  </a:cubicBezTo>
                  <a:cubicBezTo>
                    <a:pt x="1238" y="3102"/>
                    <a:pt x="981" y="3333"/>
                    <a:pt x="735" y="3575"/>
                  </a:cubicBezTo>
                  <a:cubicBezTo>
                    <a:pt x="492" y="3815"/>
                    <a:pt x="247" y="4056"/>
                    <a:pt x="0" y="4303"/>
                  </a:cubicBezTo>
                  <a:cubicBezTo>
                    <a:pt x="219" y="4093"/>
                    <a:pt x="434" y="3890"/>
                    <a:pt x="650" y="3685"/>
                  </a:cubicBezTo>
                  <a:cubicBezTo>
                    <a:pt x="975" y="3367"/>
                    <a:pt x="1320" y="3064"/>
                    <a:pt x="1656" y="2753"/>
                  </a:cubicBezTo>
                  <a:cubicBezTo>
                    <a:pt x="1697" y="2713"/>
                    <a:pt x="1742" y="2683"/>
                    <a:pt x="1781" y="2631"/>
                  </a:cubicBezTo>
                  <a:cubicBezTo>
                    <a:pt x="1813" y="2583"/>
                    <a:pt x="1846" y="2534"/>
                    <a:pt x="1878" y="2488"/>
                  </a:cubicBezTo>
                  <a:cubicBezTo>
                    <a:pt x="1941" y="2391"/>
                    <a:pt x="2006" y="2297"/>
                    <a:pt x="2070" y="2201"/>
                  </a:cubicBezTo>
                  <a:cubicBezTo>
                    <a:pt x="2198" y="2011"/>
                    <a:pt x="2327" y="1820"/>
                    <a:pt x="2455" y="1630"/>
                  </a:cubicBezTo>
                  <a:cubicBezTo>
                    <a:pt x="2553" y="1491"/>
                    <a:pt x="2641" y="1344"/>
                    <a:pt x="2746" y="1211"/>
                  </a:cubicBezTo>
                  <a:cubicBezTo>
                    <a:pt x="2850" y="1076"/>
                    <a:pt x="2953" y="941"/>
                    <a:pt x="3057" y="807"/>
                  </a:cubicBezTo>
                  <a:cubicBezTo>
                    <a:pt x="3260" y="539"/>
                    <a:pt x="3464" y="274"/>
                    <a:pt x="3675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3" name="Google Shape;2753;p26"/>
            <p:cNvSpPr/>
            <p:nvPr/>
          </p:nvSpPr>
          <p:spPr>
            <a:xfrm>
              <a:off x="3526638" y="1931975"/>
              <a:ext cx="101900" cy="83175"/>
            </a:xfrm>
            <a:custGeom>
              <a:avLst/>
              <a:gdLst/>
              <a:ahLst/>
              <a:cxnLst/>
              <a:rect l="l" t="t" r="r" b="b"/>
              <a:pathLst>
                <a:path w="4076" h="3327" extrusionOk="0">
                  <a:moveTo>
                    <a:pt x="1" y="1"/>
                  </a:moveTo>
                  <a:lnTo>
                    <a:pt x="1" y="1"/>
                  </a:lnTo>
                  <a:cubicBezTo>
                    <a:pt x="228" y="167"/>
                    <a:pt x="450" y="330"/>
                    <a:pt x="674" y="490"/>
                  </a:cubicBezTo>
                  <a:cubicBezTo>
                    <a:pt x="846" y="615"/>
                    <a:pt x="1018" y="740"/>
                    <a:pt x="1191" y="863"/>
                  </a:cubicBezTo>
                  <a:cubicBezTo>
                    <a:pt x="1285" y="918"/>
                    <a:pt x="1348" y="1000"/>
                    <a:pt x="1422" y="1082"/>
                  </a:cubicBezTo>
                  <a:cubicBezTo>
                    <a:pt x="1494" y="1162"/>
                    <a:pt x="1568" y="1241"/>
                    <a:pt x="1640" y="1321"/>
                  </a:cubicBezTo>
                  <a:cubicBezTo>
                    <a:pt x="1784" y="1480"/>
                    <a:pt x="1930" y="1636"/>
                    <a:pt x="2075" y="1794"/>
                  </a:cubicBezTo>
                  <a:cubicBezTo>
                    <a:pt x="2222" y="1946"/>
                    <a:pt x="2358" y="2126"/>
                    <a:pt x="2540" y="2236"/>
                  </a:cubicBezTo>
                  <a:cubicBezTo>
                    <a:pt x="3049" y="2605"/>
                    <a:pt x="3560" y="2972"/>
                    <a:pt x="4075" y="3327"/>
                  </a:cubicBezTo>
                  <a:cubicBezTo>
                    <a:pt x="3849" y="3159"/>
                    <a:pt x="3629" y="2998"/>
                    <a:pt x="3409" y="2834"/>
                  </a:cubicBezTo>
                  <a:cubicBezTo>
                    <a:pt x="3067" y="2587"/>
                    <a:pt x="2730" y="2338"/>
                    <a:pt x="2392" y="2091"/>
                  </a:cubicBezTo>
                  <a:cubicBezTo>
                    <a:pt x="2102" y="1782"/>
                    <a:pt x="1817" y="1471"/>
                    <a:pt x="1530" y="1159"/>
                  </a:cubicBezTo>
                  <a:cubicBezTo>
                    <a:pt x="1475" y="1101"/>
                    <a:pt x="1420" y="1042"/>
                    <a:pt x="1365" y="982"/>
                  </a:cubicBezTo>
                  <a:cubicBezTo>
                    <a:pt x="1335" y="954"/>
                    <a:pt x="1316" y="921"/>
                    <a:pt x="1277" y="895"/>
                  </a:cubicBezTo>
                  <a:cubicBezTo>
                    <a:pt x="1245" y="872"/>
                    <a:pt x="1212" y="850"/>
                    <a:pt x="1179" y="827"/>
                  </a:cubicBezTo>
                  <a:cubicBezTo>
                    <a:pt x="1048" y="735"/>
                    <a:pt x="918" y="643"/>
                    <a:pt x="786" y="551"/>
                  </a:cubicBezTo>
                  <a:cubicBezTo>
                    <a:pt x="527" y="370"/>
                    <a:pt x="266" y="187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4" name="Google Shape;2754;p26"/>
            <p:cNvSpPr/>
            <p:nvPr/>
          </p:nvSpPr>
          <p:spPr>
            <a:xfrm>
              <a:off x="3505263" y="1947500"/>
              <a:ext cx="5875" cy="40800"/>
            </a:xfrm>
            <a:custGeom>
              <a:avLst/>
              <a:gdLst/>
              <a:ahLst/>
              <a:cxnLst/>
              <a:rect l="l" t="t" r="r" b="b"/>
              <a:pathLst>
                <a:path w="235" h="1632" extrusionOk="0">
                  <a:moveTo>
                    <a:pt x="234" y="0"/>
                  </a:moveTo>
                  <a:lnTo>
                    <a:pt x="234" y="0"/>
                  </a:lnTo>
                  <a:cubicBezTo>
                    <a:pt x="216" y="97"/>
                    <a:pt x="203" y="176"/>
                    <a:pt x="187" y="256"/>
                  </a:cubicBezTo>
                  <a:cubicBezTo>
                    <a:pt x="141" y="514"/>
                    <a:pt x="103" y="776"/>
                    <a:pt x="69" y="1036"/>
                  </a:cubicBezTo>
                  <a:cubicBezTo>
                    <a:pt x="43" y="1234"/>
                    <a:pt x="20" y="1434"/>
                    <a:pt x="1" y="1632"/>
                  </a:cubicBezTo>
                  <a:cubicBezTo>
                    <a:pt x="18" y="1534"/>
                    <a:pt x="31" y="1454"/>
                    <a:pt x="45" y="1375"/>
                  </a:cubicBezTo>
                  <a:cubicBezTo>
                    <a:pt x="89" y="1116"/>
                    <a:pt x="130" y="851"/>
                    <a:pt x="166" y="587"/>
                  </a:cubicBezTo>
                  <a:cubicBezTo>
                    <a:pt x="192" y="391"/>
                    <a:pt x="216" y="198"/>
                    <a:pt x="234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5" name="Google Shape;2755;p26"/>
            <p:cNvSpPr/>
            <p:nvPr/>
          </p:nvSpPr>
          <p:spPr>
            <a:xfrm>
              <a:off x="3450213" y="1984775"/>
              <a:ext cx="40775" cy="5800"/>
            </a:xfrm>
            <a:custGeom>
              <a:avLst/>
              <a:gdLst/>
              <a:ahLst/>
              <a:cxnLst/>
              <a:rect l="l" t="t" r="r" b="b"/>
              <a:pathLst>
                <a:path w="1631" h="232" extrusionOk="0">
                  <a:moveTo>
                    <a:pt x="1" y="0"/>
                  </a:moveTo>
                  <a:cubicBezTo>
                    <a:pt x="97" y="17"/>
                    <a:pt x="177" y="31"/>
                    <a:pt x="258" y="44"/>
                  </a:cubicBezTo>
                  <a:cubicBezTo>
                    <a:pt x="521" y="87"/>
                    <a:pt x="784" y="129"/>
                    <a:pt x="1047" y="164"/>
                  </a:cubicBezTo>
                  <a:cubicBezTo>
                    <a:pt x="1241" y="189"/>
                    <a:pt x="1434" y="214"/>
                    <a:pt x="1630" y="231"/>
                  </a:cubicBezTo>
                  <a:cubicBezTo>
                    <a:pt x="1535" y="214"/>
                    <a:pt x="1455" y="201"/>
                    <a:pt x="1376" y="187"/>
                  </a:cubicBezTo>
                  <a:cubicBezTo>
                    <a:pt x="1116" y="145"/>
                    <a:pt x="856" y="105"/>
                    <a:pt x="595" y="72"/>
                  </a:cubicBezTo>
                  <a:cubicBezTo>
                    <a:pt x="397" y="47"/>
                    <a:pt x="199" y="22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6" name="Google Shape;2756;p26"/>
            <p:cNvSpPr/>
            <p:nvPr/>
          </p:nvSpPr>
          <p:spPr>
            <a:xfrm>
              <a:off x="3469938" y="2015500"/>
              <a:ext cx="60575" cy="3450"/>
            </a:xfrm>
            <a:custGeom>
              <a:avLst/>
              <a:gdLst/>
              <a:ahLst/>
              <a:cxnLst/>
              <a:rect l="l" t="t" r="r" b="b"/>
              <a:pathLst>
                <a:path w="2423" h="138" extrusionOk="0">
                  <a:moveTo>
                    <a:pt x="1200" y="0"/>
                  </a:moveTo>
                  <a:cubicBezTo>
                    <a:pt x="1191" y="0"/>
                    <a:pt x="1182" y="0"/>
                    <a:pt x="1173" y="1"/>
                  </a:cubicBezTo>
                  <a:cubicBezTo>
                    <a:pt x="1077" y="7"/>
                    <a:pt x="981" y="13"/>
                    <a:pt x="883" y="19"/>
                  </a:cubicBezTo>
                  <a:cubicBezTo>
                    <a:pt x="598" y="40"/>
                    <a:pt x="325" y="61"/>
                    <a:pt x="1" y="85"/>
                  </a:cubicBezTo>
                  <a:cubicBezTo>
                    <a:pt x="137" y="79"/>
                    <a:pt x="260" y="74"/>
                    <a:pt x="382" y="69"/>
                  </a:cubicBezTo>
                  <a:cubicBezTo>
                    <a:pt x="583" y="61"/>
                    <a:pt x="778" y="51"/>
                    <a:pt x="970" y="42"/>
                  </a:cubicBezTo>
                  <a:cubicBezTo>
                    <a:pt x="1044" y="42"/>
                    <a:pt x="1120" y="32"/>
                    <a:pt x="1193" y="32"/>
                  </a:cubicBezTo>
                  <a:cubicBezTo>
                    <a:pt x="1216" y="32"/>
                    <a:pt x="1239" y="33"/>
                    <a:pt x="1262" y="36"/>
                  </a:cubicBezTo>
                  <a:cubicBezTo>
                    <a:pt x="1360" y="45"/>
                    <a:pt x="1456" y="56"/>
                    <a:pt x="1556" y="64"/>
                  </a:cubicBezTo>
                  <a:cubicBezTo>
                    <a:pt x="1844" y="92"/>
                    <a:pt x="2134" y="119"/>
                    <a:pt x="2423" y="138"/>
                  </a:cubicBezTo>
                  <a:cubicBezTo>
                    <a:pt x="2287" y="122"/>
                    <a:pt x="2166" y="106"/>
                    <a:pt x="2044" y="89"/>
                  </a:cubicBezTo>
                  <a:cubicBezTo>
                    <a:pt x="1847" y="67"/>
                    <a:pt x="1655" y="45"/>
                    <a:pt x="1465" y="24"/>
                  </a:cubicBezTo>
                  <a:cubicBezTo>
                    <a:pt x="1376" y="16"/>
                    <a:pt x="1291" y="0"/>
                    <a:pt x="120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7" name="Google Shape;2757;p26"/>
            <p:cNvSpPr/>
            <p:nvPr/>
          </p:nvSpPr>
          <p:spPr>
            <a:xfrm>
              <a:off x="3538613" y="1968800"/>
              <a:ext cx="2875" cy="44250"/>
            </a:xfrm>
            <a:custGeom>
              <a:avLst/>
              <a:gdLst/>
              <a:ahLst/>
              <a:cxnLst/>
              <a:rect l="l" t="t" r="r" b="b"/>
              <a:pathLst>
                <a:path w="115" h="1770" extrusionOk="0">
                  <a:moveTo>
                    <a:pt x="115" y="1"/>
                  </a:moveTo>
                  <a:lnTo>
                    <a:pt x="115" y="1"/>
                  </a:lnTo>
                  <a:cubicBezTo>
                    <a:pt x="105" y="105"/>
                    <a:pt x="97" y="191"/>
                    <a:pt x="88" y="278"/>
                  </a:cubicBezTo>
                  <a:cubicBezTo>
                    <a:pt x="64" y="560"/>
                    <a:pt x="42" y="842"/>
                    <a:pt x="27" y="1124"/>
                  </a:cubicBezTo>
                  <a:cubicBezTo>
                    <a:pt x="15" y="1340"/>
                    <a:pt x="7" y="1555"/>
                    <a:pt x="0" y="1769"/>
                  </a:cubicBezTo>
                  <a:cubicBezTo>
                    <a:pt x="9" y="1666"/>
                    <a:pt x="17" y="1579"/>
                    <a:pt x="24" y="1491"/>
                  </a:cubicBezTo>
                  <a:cubicBezTo>
                    <a:pt x="49" y="1207"/>
                    <a:pt x="70" y="921"/>
                    <a:pt x="86" y="634"/>
                  </a:cubicBezTo>
                  <a:cubicBezTo>
                    <a:pt x="97" y="424"/>
                    <a:pt x="106" y="211"/>
                    <a:pt x="115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8" name="Google Shape;2758;p26"/>
            <p:cNvSpPr/>
            <p:nvPr/>
          </p:nvSpPr>
          <p:spPr>
            <a:xfrm>
              <a:off x="3502938" y="2047800"/>
              <a:ext cx="51925" cy="1425"/>
            </a:xfrm>
            <a:custGeom>
              <a:avLst/>
              <a:gdLst/>
              <a:ahLst/>
              <a:cxnLst/>
              <a:rect l="l" t="t" r="r" b="b"/>
              <a:pathLst>
                <a:path w="2077" h="57" extrusionOk="0">
                  <a:moveTo>
                    <a:pt x="1" y="0"/>
                  </a:moveTo>
                  <a:lnTo>
                    <a:pt x="1" y="0"/>
                  </a:lnTo>
                  <a:cubicBezTo>
                    <a:pt x="119" y="6"/>
                    <a:pt x="223" y="11"/>
                    <a:pt x="327" y="16"/>
                  </a:cubicBezTo>
                  <a:cubicBezTo>
                    <a:pt x="662" y="30"/>
                    <a:pt x="998" y="43"/>
                    <a:pt x="1332" y="49"/>
                  </a:cubicBezTo>
                  <a:cubicBezTo>
                    <a:pt x="1520" y="53"/>
                    <a:pt x="1708" y="57"/>
                    <a:pt x="1895" y="57"/>
                  </a:cubicBezTo>
                  <a:cubicBezTo>
                    <a:pt x="1956" y="57"/>
                    <a:pt x="2016" y="56"/>
                    <a:pt x="2077" y="55"/>
                  </a:cubicBezTo>
                  <a:cubicBezTo>
                    <a:pt x="1958" y="49"/>
                    <a:pt x="1854" y="43"/>
                    <a:pt x="1750" y="37"/>
                  </a:cubicBezTo>
                  <a:cubicBezTo>
                    <a:pt x="1420" y="22"/>
                    <a:pt x="1087" y="13"/>
                    <a:pt x="755" y="9"/>
                  </a:cubicBezTo>
                  <a:cubicBezTo>
                    <a:pt x="516" y="5"/>
                    <a:pt x="286" y="4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9" name="Google Shape;2759;p26"/>
            <p:cNvSpPr/>
            <p:nvPr/>
          </p:nvSpPr>
          <p:spPr>
            <a:xfrm>
              <a:off x="3563638" y="2008475"/>
              <a:ext cx="4250" cy="33650"/>
            </a:xfrm>
            <a:custGeom>
              <a:avLst/>
              <a:gdLst/>
              <a:ahLst/>
              <a:cxnLst/>
              <a:rect l="l" t="t" r="r" b="b"/>
              <a:pathLst>
                <a:path w="170" h="1346" extrusionOk="0">
                  <a:moveTo>
                    <a:pt x="170" y="0"/>
                  </a:moveTo>
                  <a:cubicBezTo>
                    <a:pt x="156" y="82"/>
                    <a:pt x="145" y="147"/>
                    <a:pt x="133" y="211"/>
                  </a:cubicBezTo>
                  <a:cubicBezTo>
                    <a:pt x="100" y="425"/>
                    <a:pt x="71" y="639"/>
                    <a:pt x="46" y="853"/>
                  </a:cubicBezTo>
                  <a:cubicBezTo>
                    <a:pt x="31" y="1019"/>
                    <a:pt x="13" y="1182"/>
                    <a:pt x="1" y="1346"/>
                  </a:cubicBezTo>
                  <a:cubicBezTo>
                    <a:pt x="14" y="1264"/>
                    <a:pt x="23" y="1199"/>
                    <a:pt x="34" y="1134"/>
                  </a:cubicBezTo>
                  <a:cubicBezTo>
                    <a:pt x="68" y="919"/>
                    <a:pt x="99" y="702"/>
                    <a:pt x="123" y="483"/>
                  </a:cubicBezTo>
                  <a:cubicBezTo>
                    <a:pt x="142" y="323"/>
                    <a:pt x="160" y="162"/>
                    <a:pt x="17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0" name="Google Shape;2760;p26"/>
            <p:cNvSpPr/>
            <p:nvPr/>
          </p:nvSpPr>
          <p:spPr>
            <a:xfrm>
              <a:off x="3464588" y="2101800"/>
              <a:ext cx="155500" cy="17125"/>
            </a:xfrm>
            <a:custGeom>
              <a:avLst/>
              <a:gdLst/>
              <a:ahLst/>
              <a:cxnLst/>
              <a:rect l="l" t="t" r="r" b="b"/>
              <a:pathLst>
                <a:path w="6220" h="685" extrusionOk="0">
                  <a:moveTo>
                    <a:pt x="6220" y="1"/>
                  </a:moveTo>
                  <a:lnTo>
                    <a:pt x="6220" y="1"/>
                  </a:lnTo>
                  <a:cubicBezTo>
                    <a:pt x="5901" y="113"/>
                    <a:pt x="5587" y="224"/>
                    <a:pt x="5274" y="335"/>
                  </a:cubicBezTo>
                  <a:cubicBezTo>
                    <a:pt x="5156" y="376"/>
                    <a:pt x="5036" y="419"/>
                    <a:pt x="4917" y="463"/>
                  </a:cubicBezTo>
                  <a:lnTo>
                    <a:pt x="4737" y="528"/>
                  </a:lnTo>
                  <a:cubicBezTo>
                    <a:pt x="4686" y="552"/>
                    <a:pt x="4615" y="544"/>
                    <a:pt x="4554" y="555"/>
                  </a:cubicBezTo>
                  <a:cubicBezTo>
                    <a:pt x="4302" y="579"/>
                    <a:pt x="4051" y="602"/>
                    <a:pt x="3799" y="627"/>
                  </a:cubicBezTo>
                  <a:cubicBezTo>
                    <a:pt x="3671" y="646"/>
                    <a:pt x="3543" y="650"/>
                    <a:pt x="3415" y="650"/>
                  </a:cubicBezTo>
                  <a:cubicBezTo>
                    <a:pt x="3315" y="650"/>
                    <a:pt x="3215" y="647"/>
                    <a:pt x="3115" y="647"/>
                  </a:cubicBezTo>
                  <a:cubicBezTo>
                    <a:pt x="3091" y="647"/>
                    <a:pt x="3067" y="647"/>
                    <a:pt x="3043" y="648"/>
                  </a:cubicBezTo>
                  <a:lnTo>
                    <a:pt x="1853" y="648"/>
                  </a:lnTo>
                  <a:cubicBezTo>
                    <a:pt x="1805" y="640"/>
                    <a:pt x="1757" y="633"/>
                    <a:pt x="1710" y="623"/>
                  </a:cubicBezTo>
                  <a:cubicBezTo>
                    <a:pt x="1520" y="591"/>
                    <a:pt x="1329" y="561"/>
                    <a:pt x="1140" y="529"/>
                  </a:cubicBezTo>
                  <a:cubicBezTo>
                    <a:pt x="762" y="465"/>
                    <a:pt x="385" y="404"/>
                    <a:pt x="1" y="341"/>
                  </a:cubicBezTo>
                  <a:lnTo>
                    <a:pt x="1" y="341"/>
                  </a:lnTo>
                  <a:cubicBezTo>
                    <a:pt x="332" y="402"/>
                    <a:pt x="660" y="462"/>
                    <a:pt x="985" y="519"/>
                  </a:cubicBezTo>
                  <a:cubicBezTo>
                    <a:pt x="1237" y="566"/>
                    <a:pt x="1489" y="610"/>
                    <a:pt x="1743" y="655"/>
                  </a:cubicBezTo>
                  <a:cubicBezTo>
                    <a:pt x="1774" y="661"/>
                    <a:pt x="1805" y="666"/>
                    <a:pt x="1837" y="672"/>
                  </a:cubicBezTo>
                  <a:cubicBezTo>
                    <a:pt x="1855" y="675"/>
                    <a:pt x="1871" y="675"/>
                    <a:pt x="1887" y="675"/>
                  </a:cubicBezTo>
                  <a:cubicBezTo>
                    <a:pt x="1893" y="675"/>
                    <a:pt x="1898" y="675"/>
                    <a:pt x="1903" y="675"/>
                  </a:cubicBezTo>
                  <a:cubicBezTo>
                    <a:pt x="1914" y="675"/>
                    <a:pt x="1924" y="675"/>
                    <a:pt x="1935" y="676"/>
                  </a:cubicBezTo>
                  <a:cubicBezTo>
                    <a:pt x="2000" y="676"/>
                    <a:pt x="2063" y="677"/>
                    <a:pt x="2128" y="677"/>
                  </a:cubicBezTo>
                  <a:cubicBezTo>
                    <a:pt x="2256" y="678"/>
                    <a:pt x="2382" y="678"/>
                    <a:pt x="2511" y="680"/>
                  </a:cubicBezTo>
                  <a:cubicBezTo>
                    <a:pt x="2767" y="682"/>
                    <a:pt x="3023" y="683"/>
                    <a:pt x="3279" y="683"/>
                  </a:cubicBezTo>
                  <a:cubicBezTo>
                    <a:pt x="3295" y="683"/>
                    <a:pt x="3310" y="683"/>
                    <a:pt x="3326" y="683"/>
                  </a:cubicBezTo>
                  <a:cubicBezTo>
                    <a:pt x="3382" y="683"/>
                    <a:pt x="3438" y="685"/>
                    <a:pt x="3494" y="685"/>
                  </a:cubicBezTo>
                  <a:cubicBezTo>
                    <a:pt x="3551" y="685"/>
                    <a:pt x="3607" y="683"/>
                    <a:pt x="3664" y="673"/>
                  </a:cubicBezTo>
                  <a:cubicBezTo>
                    <a:pt x="3792" y="661"/>
                    <a:pt x="3920" y="648"/>
                    <a:pt x="4046" y="635"/>
                  </a:cubicBezTo>
                  <a:cubicBezTo>
                    <a:pt x="4234" y="617"/>
                    <a:pt x="4423" y="598"/>
                    <a:pt x="4611" y="579"/>
                  </a:cubicBezTo>
                  <a:cubicBezTo>
                    <a:pt x="4612" y="579"/>
                    <a:pt x="4614" y="579"/>
                    <a:pt x="4615" y="579"/>
                  </a:cubicBezTo>
                  <a:cubicBezTo>
                    <a:pt x="4709" y="579"/>
                    <a:pt x="4801" y="531"/>
                    <a:pt x="4886" y="502"/>
                  </a:cubicBezTo>
                  <a:cubicBezTo>
                    <a:pt x="4975" y="469"/>
                    <a:pt x="5064" y="435"/>
                    <a:pt x="5153" y="403"/>
                  </a:cubicBezTo>
                  <a:cubicBezTo>
                    <a:pt x="5507" y="268"/>
                    <a:pt x="5860" y="135"/>
                    <a:pt x="622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1" name="Google Shape;2761;p26"/>
            <p:cNvSpPr/>
            <p:nvPr/>
          </p:nvSpPr>
          <p:spPr>
            <a:xfrm>
              <a:off x="3486063" y="2081250"/>
              <a:ext cx="23625" cy="31400"/>
            </a:xfrm>
            <a:custGeom>
              <a:avLst/>
              <a:gdLst/>
              <a:ahLst/>
              <a:cxnLst/>
              <a:rect l="l" t="t" r="r" b="b"/>
              <a:pathLst>
                <a:path w="945" h="1256" extrusionOk="0">
                  <a:moveTo>
                    <a:pt x="0" y="1"/>
                  </a:moveTo>
                  <a:lnTo>
                    <a:pt x="0" y="1"/>
                  </a:lnTo>
                  <a:cubicBezTo>
                    <a:pt x="54" y="79"/>
                    <a:pt x="98" y="141"/>
                    <a:pt x="141" y="205"/>
                  </a:cubicBezTo>
                  <a:cubicBezTo>
                    <a:pt x="287" y="409"/>
                    <a:pt x="434" y="612"/>
                    <a:pt x="588" y="809"/>
                  </a:cubicBezTo>
                  <a:cubicBezTo>
                    <a:pt x="704" y="961"/>
                    <a:pt x="824" y="1109"/>
                    <a:pt x="945" y="1256"/>
                  </a:cubicBezTo>
                  <a:cubicBezTo>
                    <a:pt x="890" y="1177"/>
                    <a:pt x="847" y="1115"/>
                    <a:pt x="802" y="1053"/>
                  </a:cubicBezTo>
                  <a:cubicBezTo>
                    <a:pt x="655" y="845"/>
                    <a:pt x="506" y="642"/>
                    <a:pt x="349" y="441"/>
                  </a:cubicBezTo>
                  <a:cubicBezTo>
                    <a:pt x="235" y="293"/>
                    <a:pt x="120" y="145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2" name="Google Shape;2762;p26"/>
            <p:cNvSpPr/>
            <p:nvPr/>
          </p:nvSpPr>
          <p:spPr>
            <a:xfrm>
              <a:off x="3514863" y="2075100"/>
              <a:ext cx="33000" cy="35375"/>
            </a:xfrm>
            <a:custGeom>
              <a:avLst/>
              <a:gdLst/>
              <a:ahLst/>
              <a:cxnLst/>
              <a:rect l="l" t="t" r="r" b="b"/>
              <a:pathLst>
                <a:path w="1320" h="1415" extrusionOk="0">
                  <a:moveTo>
                    <a:pt x="1" y="1"/>
                  </a:moveTo>
                  <a:lnTo>
                    <a:pt x="1" y="1"/>
                  </a:lnTo>
                  <a:cubicBezTo>
                    <a:pt x="74" y="86"/>
                    <a:pt x="137" y="160"/>
                    <a:pt x="199" y="233"/>
                  </a:cubicBezTo>
                  <a:cubicBezTo>
                    <a:pt x="403" y="466"/>
                    <a:pt x="606" y="699"/>
                    <a:pt x="823" y="918"/>
                  </a:cubicBezTo>
                  <a:cubicBezTo>
                    <a:pt x="987" y="1085"/>
                    <a:pt x="1153" y="1251"/>
                    <a:pt x="1319" y="1415"/>
                  </a:cubicBezTo>
                  <a:cubicBezTo>
                    <a:pt x="1244" y="1333"/>
                    <a:pt x="1179" y="1262"/>
                    <a:pt x="1114" y="1190"/>
                  </a:cubicBezTo>
                  <a:cubicBezTo>
                    <a:pt x="1005" y="1072"/>
                    <a:pt x="900" y="960"/>
                    <a:pt x="793" y="847"/>
                  </a:cubicBezTo>
                  <a:cubicBezTo>
                    <a:pt x="686" y="736"/>
                    <a:pt x="583" y="616"/>
                    <a:pt x="475" y="503"/>
                  </a:cubicBezTo>
                  <a:cubicBezTo>
                    <a:pt x="320" y="333"/>
                    <a:pt x="162" y="165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3" name="Google Shape;2763;p26"/>
            <p:cNvSpPr/>
            <p:nvPr/>
          </p:nvSpPr>
          <p:spPr>
            <a:xfrm>
              <a:off x="3551438" y="2078125"/>
              <a:ext cx="20575" cy="33125"/>
            </a:xfrm>
            <a:custGeom>
              <a:avLst/>
              <a:gdLst/>
              <a:ahLst/>
              <a:cxnLst/>
              <a:rect l="l" t="t" r="r" b="b"/>
              <a:pathLst>
                <a:path w="823" h="1325" extrusionOk="0">
                  <a:moveTo>
                    <a:pt x="1" y="1"/>
                  </a:moveTo>
                  <a:cubicBezTo>
                    <a:pt x="46" y="83"/>
                    <a:pt x="85" y="149"/>
                    <a:pt x="121" y="215"/>
                  </a:cubicBezTo>
                  <a:cubicBezTo>
                    <a:pt x="245" y="431"/>
                    <a:pt x="376" y="642"/>
                    <a:pt x="511" y="852"/>
                  </a:cubicBezTo>
                  <a:cubicBezTo>
                    <a:pt x="614" y="1011"/>
                    <a:pt x="716" y="1170"/>
                    <a:pt x="823" y="1324"/>
                  </a:cubicBezTo>
                  <a:cubicBezTo>
                    <a:pt x="775" y="1244"/>
                    <a:pt x="737" y="1178"/>
                    <a:pt x="699" y="1112"/>
                  </a:cubicBezTo>
                  <a:cubicBezTo>
                    <a:pt x="571" y="896"/>
                    <a:pt x="441" y="680"/>
                    <a:pt x="307" y="467"/>
                  </a:cubicBezTo>
                  <a:cubicBezTo>
                    <a:pt x="208" y="309"/>
                    <a:pt x="106" y="154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4" name="Google Shape;2764;p26"/>
            <p:cNvSpPr/>
            <p:nvPr/>
          </p:nvSpPr>
          <p:spPr>
            <a:xfrm>
              <a:off x="3490888" y="2128625"/>
              <a:ext cx="19425" cy="26100"/>
            </a:xfrm>
            <a:custGeom>
              <a:avLst/>
              <a:gdLst/>
              <a:ahLst/>
              <a:cxnLst/>
              <a:rect l="l" t="t" r="r" b="b"/>
              <a:pathLst>
                <a:path w="777" h="1044" extrusionOk="0">
                  <a:moveTo>
                    <a:pt x="776" y="0"/>
                  </a:moveTo>
                  <a:cubicBezTo>
                    <a:pt x="725" y="63"/>
                    <a:pt x="687" y="112"/>
                    <a:pt x="648" y="159"/>
                  </a:cubicBezTo>
                  <a:cubicBezTo>
                    <a:pt x="521" y="323"/>
                    <a:pt x="393" y="487"/>
                    <a:pt x="272" y="656"/>
                  </a:cubicBezTo>
                  <a:cubicBezTo>
                    <a:pt x="179" y="785"/>
                    <a:pt x="88" y="913"/>
                    <a:pt x="1" y="1044"/>
                  </a:cubicBezTo>
                  <a:cubicBezTo>
                    <a:pt x="51" y="981"/>
                    <a:pt x="89" y="933"/>
                    <a:pt x="128" y="884"/>
                  </a:cubicBezTo>
                  <a:cubicBezTo>
                    <a:pt x="256" y="718"/>
                    <a:pt x="385" y="552"/>
                    <a:pt x="507" y="381"/>
                  </a:cubicBezTo>
                  <a:cubicBezTo>
                    <a:pt x="599" y="256"/>
                    <a:pt x="688" y="129"/>
                    <a:pt x="77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5" name="Google Shape;2765;p26"/>
            <p:cNvSpPr/>
            <p:nvPr/>
          </p:nvSpPr>
          <p:spPr>
            <a:xfrm>
              <a:off x="3513138" y="2131550"/>
              <a:ext cx="31275" cy="36725"/>
            </a:xfrm>
            <a:custGeom>
              <a:avLst/>
              <a:gdLst/>
              <a:ahLst/>
              <a:cxnLst/>
              <a:rect l="l" t="t" r="r" b="b"/>
              <a:pathLst>
                <a:path w="1251" h="1469" extrusionOk="0">
                  <a:moveTo>
                    <a:pt x="1250" y="1"/>
                  </a:moveTo>
                  <a:cubicBezTo>
                    <a:pt x="1174" y="83"/>
                    <a:pt x="1111" y="154"/>
                    <a:pt x="1046" y="226"/>
                  </a:cubicBezTo>
                  <a:cubicBezTo>
                    <a:pt x="837" y="455"/>
                    <a:pt x="634" y="691"/>
                    <a:pt x="434" y="931"/>
                  </a:cubicBezTo>
                  <a:cubicBezTo>
                    <a:pt x="288" y="1108"/>
                    <a:pt x="140" y="1285"/>
                    <a:pt x="0" y="1469"/>
                  </a:cubicBezTo>
                  <a:cubicBezTo>
                    <a:pt x="76" y="1387"/>
                    <a:pt x="140" y="1315"/>
                    <a:pt x="204" y="1244"/>
                  </a:cubicBezTo>
                  <a:cubicBezTo>
                    <a:pt x="407" y="1015"/>
                    <a:pt x="609" y="781"/>
                    <a:pt x="805" y="545"/>
                  </a:cubicBezTo>
                  <a:cubicBezTo>
                    <a:pt x="954" y="365"/>
                    <a:pt x="1105" y="184"/>
                    <a:pt x="125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6" name="Google Shape;2766;p26"/>
            <p:cNvSpPr/>
            <p:nvPr/>
          </p:nvSpPr>
          <p:spPr>
            <a:xfrm>
              <a:off x="3545763" y="2135775"/>
              <a:ext cx="23625" cy="62100"/>
            </a:xfrm>
            <a:custGeom>
              <a:avLst/>
              <a:gdLst/>
              <a:ahLst/>
              <a:cxnLst/>
              <a:rect l="l" t="t" r="r" b="b"/>
              <a:pathLst>
                <a:path w="945" h="2484" extrusionOk="0">
                  <a:moveTo>
                    <a:pt x="945" y="1"/>
                  </a:moveTo>
                  <a:cubicBezTo>
                    <a:pt x="902" y="144"/>
                    <a:pt x="863" y="272"/>
                    <a:pt x="824" y="404"/>
                  </a:cubicBezTo>
                  <a:cubicBezTo>
                    <a:pt x="760" y="612"/>
                    <a:pt x="700" y="818"/>
                    <a:pt x="640" y="1023"/>
                  </a:cubicBezTo>
                  <a:cubicBezTo>
                    <a:pt x="625" y="1075"/>
                    <a:pt x="612" y="1127"/>
                    <a:pt x="596" y="1179"/>
                  </a:cubicBezTo>
                  <a:cubicBezTo>
                    <a:pt x="579" y="1232"/>
                    <a:pt x="572" y="1281"/>
                    <a:pt x="545" y="1329"/>
                  </a:cubicBezTo>
                  <a:cubicBezTo>
                    <a:pt x="497" y="1426"/>
                    <a:pt x="450" y="1521"/>
                    <a:pt x="404" y="1619"/>
                  </a:cubicBezTo>
                  <a:cubicBezTo>
                    <a:pt x="266" y="1905"/>
                    <a:pt x="130" y="2193"/>
                    <a:pt x="0" y="2484"/>
                  </a:cubicBezTo>
                  <a:cubicBezTo>
                    <a:pt x="68" y="2351"/>
                    <a:pt x="129" y="2231"/>
                    <a:pt x="190" y="2111"/>
                  </a:cubicBezTo>
                  <a:cubicBezTo>
                    <a:pt x="285" y="1916"/>
                    <a:pt x="379" y="1728"/>
                    <a:pt x="472" y="1539"/>
                  </a:cubicBezTo>
                  <a:cubicBezTo>
                    <a:pt x="516" y="1442"/>
                    <a:pt x="572" y="1355"/>
                    <a:pt x="607" y="1250"/>
                  </a:cubicBezTo>
                  <a:cubicBezTo>
                    <a:pt x="634" y="1147"/>
                    <a:pt x="663" y="1044"/>
                    <a:pt x="691" y="940"/>
                  </a:cubicBezTo>
                  <a:cubicBezTo>
                    <a:pt x="772" y="637"/>
                    <a:pt x="852" y="343"/>
                    <a:pt x="945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7" name="Google Shape;2767;p26"/>
            <p:cNvSpPr/>
            <p:nvPr/>
          </p:nvSpPr>
          <p:spPr>
            <a:xfrm>
              <a:off x="3592088" y="2036300"/>
              <a:ext cx="3175" cy="31100"/>
            </a:xfrm>
            <a:custGeom>
              <a:avLst/>
              <a:gdLst/>
              <a:ahLst/>
              <a:cxnLst/>
              <a:rect l="l" t="t" r="r" b="b"/>
              <a:pathLst>
                <a:path w="127" h="1244" extrusionOk="0">
                  <a:moveTo>
                    <a:pt x="126" y="0"/>
                  </a:moveTo>
                  <a:lnTo>
                    <a:pt x="126" y="0"/>
                  </a:lnTo>
                  <a:cubicBezTo>
                    <a:pt x="115" y="79"/>
                    <a:pt x="107" y="136"/>
                    <a:pt x="100" y="195"/>
                  </a:cubicBezTo>
                  <a:cubicBezTo>
                    <a:pt x="71" y="392"/>
                    <a:pt x="51" y="590"/>
                    <a:pt x="32" y="789"/>
                  </a:cubicBezTo>
                  <a:cubicBezTo>
                    <a:pt x="21" y="941"/>
                    <a:pt x="9" y="1092"/>
                    <a:pt x="0" y="1243"/>
                  </a:cubicBezTo>
                  <a:cubicBezTo>
                    <a:pt x="10" y="1166"/>
                    <a:pt x="19" y="1107"/>
                    <a:pt x="26" y="1047"/>
                  </a:cubicBezTo>
                  <a:cubicBezTo>
                    <a:pt x="52" y="847"/>
                    <a:pt x="75" y="647"/>
                    <a:pt x="93" y="447"/>
                  </a:cubicBezTo>
                  <a:cubicBezTo>
                    <a:pt x="107" y="299"/>
                    <a:pt x="119" y="151"/>
                    <a:pt x="12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8" name="Google Shape;2768;p26"/>
            <p:cNvSpPr/>
            <p:nvPr/>
          </p:nvSpPr>
          <p:spPr>
            <a:xfrm>
              <a:off x="3527613" y="1955225"/>
              <a:ext cx="22200" cy="5050"/>
            </a:xfrm>
            <a:custGeom>
              <a:avLst/>
              <a:gdLst/>
              <a:ahLst/>
              <a:cxnLst/>
              <a:rect l="l" t="t" r="r" b="b"/>
              <a:pathLst>
                <a:path w="888" h="202" extrusionOk="0">
                  <a:moveTo>
                    <a:pt x="1" y="1"/>
                  </a:moveTo>
                  <a:cubicBezTo>
                    <a:pt x="60" y="15"/>
                    <a:pt x="100" y="27"/>
                    <a:pt x="140" y="38"/>
                  </a:cubicBezTo>
                  <a:cubicBezTo>
                    <a:pt x="282" y="76"/>
                    <a:pt x="424" y="112"/>
                    <a:pt x="568" y="141"/>
                  </a:cubicBezTo>
                  <a:cubicBezTo>
                    <a:pt x="674" y="164"/>
                    <a:pt x="779" y="186"/>
                    <a:pt x="888" y="201"/>
                  </a:cubicBezTo>
                  <a:cubicBezTo>
                    <a:pt x="830" y="184"/>
                    <a:pt x="790" y="173"/>
                    <a:pt x="751" y="161"/>
                  </a:cubicBezTo>
                  <a:cubicBezTo>
                    <a:pt x="610" y="124"/>
                    <a:pt x="469" y="90"/>
                    <a:pt x="326" y="62"/>
                  </a:cubicBezTo>
                  <a:cubicBezTo>
                    <a:pt x="219" y="40"/>
                    <a:pt x="110" y="18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9" name="Google Shape;2769;p26"/>
            <p:cNvSpPr/>
            <p:nvPr/>
          </p:nvSpPr>
          <p:spPr>
            <a:xfrm>
              <a:off x="3558213" y="1912250"/>
              <a:ext cx="3100" cy="40425"/>
            </a:xfrm>
            <a:custGeom>
              <a:avLst/>
              <a:gdLst/>
              <a:ahLst/>
              <a:cxnLst/>
              <a:rect l="l" t="t" r="r" b="b"/>
              <a:pathLst>
                <a:path w="124" h="1617" extrusionOk="0">
                  <a:moveTo>
                    <a:pt x="124" y="1"/>
                  </a:moveTo>
                  <a:cubicBezTo>
                    <a:pt x="114" y="97"/>
                    <a:pt x="104" y="177"/>
                    <a:pt x="96" y="254"/>
                  </a:cubicBezTo>
                  <a:cubicBezTo>
                    <a:pt x="69" y="511"/>
                    <a:pt x="47" y="770"/>
                    <a:pt x="31" y="1028"/>
                  </a:cubicBezTo>
                  <a:cubicBezTo>
                    <a:pt x="18" y="1224"/>
                    <a:pt x="6" y="1421"/>
                    <a:pt x="0" y="1617"/>
                  </a:cubicBezTo>
                  <a:cubicBezTo>
                    <a:pt x="11" y="1520"/>
                    <a:pt x="18" y="1441"/>
                    <a:pt x="26" y="1362"/>
                  </a:cubicBezTo>
                  <a:cubicBezTo>
                    <a:pt x="53" y="1103"/>
                    <a:pt x="75" y="841"/>
                    <a:pt x="92" y="579"/>
                  </a:cubicBezTo>
                  <a:cubicBezTo>
                    <a:pt x="104" y="387"/>
                    <a:pt x="118" y="193"/>
                    <a:pt x="124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0" name="Google Shape;2770;p26"/>
            <p:cNvSpPr/>
            <p:nvPr/>
          </p:nvSpPr>
          <p:spPr>
            <a:xfrm>
              <a:off x="3581413" y="1933525"/>
              <a:ext cx="2900" cy="38075"/>
            </a:xfrm>
            <a:custGeom>
              <a:avLst/>
              <a:gdLst/>
              <a:ahLst/>
              <a:cxnLst/>
              <a:rect l="l" t="t" r="r" b="b"/>
              <a:pathLst>
                <a:path w="116" h="1523" extrusionOk="0">
                  <a:moveTo>
                    <a:pt x="116" y="0"/>
                  </a:moveTo>
                  <a:cubicBezTo>
                    <a:pt x="105" y="92"/>
                    <a:pt x="95" y="165"/>
                    <a:pt x="87" y="239"/>
                  </a:cubicBezTo>
                  <a:cubicBezTo>
                    <a:pt x="62" y="480"/>
                    <a:pt x="42" y="723"/>
                    <a:pt x="27" y="966"/>
                  </a:cubicBezTo>
                  <a:cubicBezTo>
                    <a:pt x="15" y="1151"/>
                    <a:pt x="7" y="1336"/>
                    <a:pt x="1" y="1523"/>
                  </a:cubicBezTo>
                  <a:cubicBezTo>
                    <a:pt x="9" y="1431"/>
                    <a:pt x="18" y="1358"/>
                    <a:pt x="25" y="1283"/>
                  </a:cubicBezTo>
                  <a:cubicBezTo>
                    <a:pt x="50" y="1039"/>
                    <a:pt x="73" y="791"/>
                    <a:pt x="87" y="546"/>
                  </a:cubicBezTo>
                  <a:cubicBezTo>
                    <a:pt x="100" y="363"/>
                    <a:pt x="111" y="182"/>
                    <a:pt x="11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1" name="Google Shape;2771;p26"/>
            <p:cNvSpPr/>
            <p:nvPr/>
          </p:nvSpPr>
          <p:spPr>
            <a:xfrm>
              <a:off x="3603238" y="1949900"/>
              <a:ext cx="1800" cy="39175"/>
            </a:xfrm>
            <a:custGeom>
              <a:avLst/>
              <a:gdLst/>
              <a:ahLst/>
              <a:cxnLst/>
              <a:rect l="l" t="t" r="r" b="b"/>
              <a:pathLst>
                <a:path w="72" h="1567" extrusionOk="0">
                  <a:moveTo>
                    <a:pt x="72" y="1"/>
                  </a:moveTo>
                  <a:cubicBezTo>
                    <a:pt x="65" y="95"/>
                    <a:pt x="58" y="171"/>
                    <a:pt x="51" y="247"/>
                  </a:cubicBezTo>
                  <a:cubicBezTo>
                    <a:pt x="33" y="496"/>
                    <a:pt x="21" y="746"/>
                    <a:pt x="13" y="996"/>
                  </a:cubicBezTo>
                  <a:cubicBezTo>
                    <a:pt x="5" y="1187"/>
                    <a:pt x="1" y="1377"/>
                    <a:pt x="1" y="1566"/>
                  </a:cubicBezTo>
                  <a:cubicBezTo>
                    <a:pt x="7" y="1472"/>
                    <a:pt x="13" y="1396"/>
                    <a:pt x="19" y="1321"/>
                  </a:cubicBezTo>
                  <a:cubicBezTo>
                    <a:pt x="38" y="1067"/>
                    <a:pt x="51" y="815"/>
                    <a:pt x="60" y="562"/>
                  </a:cubicBezTo>
                  <a:cubicBezTo>
                    <a:pt x="66" y="375"/>
                    <a:pt x="72" y="187"/>
                    <a:pt x="72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2" name="Google Shape;2772;p26"/>
            <p:cNvSpPr/>
            <p:nvPr/>
          </p:nvSpPr>
          <p:spPr>
            <a:xfrm>
              <a:off x="3678263" y="2107025"/>
              <a:ext cx="137925" cy="11850"/>
            </a:xfrm>
            <a:custGeom>
              <a:avLst/>
              <a:gdLst/>
              <a:ahLst/>
              <a:cxnLst/>
              <a:rect l="l" t="t" r="r" b="b"/>
              <a:pathLst>
                <a:path w="5517" h="474" extrusionOk="0">
                  <a:moveTo>
                    <a:pt x="5516" y="1"/>
                  </a:moveTo>
                  <a:lnTo>
                    <a:pt x="5516" y="1"/>
                  </a:lnTo>
                  <a:cubicBezTo>
                    <a:pt x="5234" y="94"/>
                    <a:pt x="4956" y="187"/>
                    <a:pt x="4680" y="278"/>
                  </a:cubicBezTo>
                  <a:cubicBezTo>
                    <a:pt x="4578" y="314"/>
                    <a:pt x="4470" y="349"/>
                    <a:pt x="4365" y="386"/>
                  </a:cubicBezTo>
                  <a:cubicBezTo>
                    <a:pt x="4311" y="403"/>
                    <a:pt x="4260" y="422"/>
                    <a:pt x="4206" y="439"/>
                  </a:cubicBezTo>
                  <a:cubicBezTo>
                    <a:pt x="4188" y="443"/>
                    <a:pt x="4166" y="444"/>
                    <a:pt x="4143" y="444"/>
                  </a:cubicBezTo>
                  <a:cubicBezTo>
                    <a:pt x="4115" y="444"/>
                    <a:pt x="4085" y="442"/>
                    <a:pt x="4057" y="442"/>
                  </a:cubicBezTo>
                  <a:cubicBezTo>
                    <a:pt x="4052" y="442"/>
                    <a:pt x="4048" y="442"/>
                    <a:pt x="4043" y="442"/>
                  </a:cubicBezTo>
                  <a:cubicBezTo>
                    <a:pt x="3821" y="439"/>
                    <a:pt x="3597" y="436"/>
                    <a:pt x="3374" y="434"/>
                  </a:cubicBezTo>
                  <a:cubicBezTo>
                    <a:pt x="3151" y="430"/>
                    <a:pt x="2928" y="434"/>
                    <a:pt x="2704" y="424"/>
                  </a:cubicBezTo>
                  <a:cubicBezTo>
                    <a:pt x="2481" y="411"/>
                    <a:pt x="2260" y="396"/>
                    <a:pt x="2036" y="381"/>
                  </a:cubicBezTo>
                  <a:cubicBezTo>
                    <a:pt x="1705" y="360"/>
                    <a:pt x="1374" y="335"/>
                    <a:pt x="1043" y="335"/>
                  </a:cubicBezTo>
                  <a:cubicBezTo>
                    <a:pt x="1035" y="335"/>
                    <a:pt x="1027" y="335"/>
                    <a:pt x="1020" y="335"/>
                  </a:cubicBezTo>
                  <a:cubicBezTo>
                    <a:pt x="683" y="330"/>
                    <a:pt x="346" y="325"/>
                    <a:pt x="1" y="320"/>
                  </a:cubicBezTo>
                  <a:lnTo>
                    <a:pt x="1" y="320"/>
                  </a:lnTo>
                  <a:cubicBezTo>
                    <a:pt x="299" y="329"/>
                    <a:pt x="591" y="338"/>
                    <a:pt x="881" y="347"/>
                  </a:cubicBezTo>
                  <a:cubicBezTo>
                    <a:pt x="1333" y="353"/>
                    <a:pt x="1784" y="391"/>
                    <a:pt x="2236" y="422"/>
                  </a:cubicBezTo>
                  <a:cubicBezTo>
                    <a:pt x="2459" y="434"/>
                    <a:pt x="2686" y="461"/>
                    <a:pt x="2911" y="462"/>
                  </a:cubicBezTo>
                  <a:cubicBezTo>
                    <a:pt x="3137" y="463"/>
                    <a:pt x="3362" y="467"/>
                    <a:pt x="3588" y="468"/>
                  </a:cubicBezTo>
                  <a:cubicBezTo>
                    <a:pt x="3755" y="469"/>
                    <a:pt x="3921" y="471"/>
                    <a:pt x="4090" y="473"/>
                  </a:cubicBezTo>
                  <a:cubicBezTo>
                    <a:pt x="4096" y="472"/>
                    <a:pt x="4102" y="472"/>
                    <a:pt x="4108" y="472"/>
                  </a:cubicBezTo>
                  <a:cubicBezTo>
                    <a:pt x="4126" y="472"/>
                    <a:pt x="4142" y="474"/>
                    <a:pt x="4160" y="474"/>
                  </a:cubicBezTo>
                  <a:cubicBezTo>
                    <a:pt x="4178" y="474"/>
                    <a:pt x="4197" y="472"/>
                    <a:pt x="4218" y="464"/>
                  </a:cubicBezTo>
                  <a:cubicBezTo>
                    <a:pt x="4258" y="451"/>
                    <a:pt x="4298" y="437"/>
                    <a:pt x="4336" y="424"/>
                  </a:cubicBezTo>
                  <a:cubicBezTo>
                    <a:pt x="4415" y="396"/>
                    <a:pt x="4494" y="368"/>
                    <a:pt x="4573" y="340"/>
                  </a:cubicBezTo>
                  <a:cubicBezTo>
                    <a:pt x="4885" y="227"/>
                    <a:pt x="5197" y="115"/>
                    <a:pt x="5516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3" name="Google Shape;2773;p26"/>
            <p:cNvSpPr/>
            <p:nvPr/>
          </p:nvSpPr>
          <p:spPr>
            <a:xfrm>
              <a:off x="3559263" y="1986400"/>
              <a:ext cx="23150" cy="1575"/>
            </a:xfrm>
            <a:custGeom>
              <a:avLst/>
              <a:gdLst/>
              <a:ahLst/>
              <a:cxnLst/>
              <a:rect l="l" t="t" r="r" b="b"/>
              <a:pathLst>
                <a:path w="926" h="63" extrusionOk="0">
                  <a:moveTo>
                    <a:pt x="1" y="0"/>
                  </a:moveTo>
                  <a:cubicBezTo>
                    <a:pt x="62" y="7"/>
                    <a:pt x="105" y="12"/>
                    <a:pt x="147" y="16"/>
                  </a:cubicBezTo>
                  <a:cubicBezTo>
                    <a:pt x="295" y="33"/>
                    <a:pt x="445" y="45"/>
                    <a:pt x="593" y="55"/>
                  </a:cubicBezTo>
                  <a:cubicBezTo>
                    <a:pt x="692" y="58"/>
                    <a:pt x="792" y="63"/>
                    <a:pt x="890" y="63"/>
                  </a:cubicBezTo>
                  <a:cubicBezTo>
                    <a:pt x="902" y="63"/>
                    <a:pt x="914" y="63"/>
                    <a:pt x="926" y="62"/>
                  </a:cubicBezTo>
                  <a:cubicBezTo>
                    <a:pt x="879" y="55"/>
                    <a:pt x="830" y="49"/>
                    <a:pt x="781" y="44"/>
                  </a:cubicBezTo>
                  <a:cubicBezTo>
                    <a:pt x="635" y="27"/>
                    <a:pt x="485" y="16"/>
                    <a:pt x="339" y="10"/>
                  </a:cubicBezTo>
                  <a:cubicBezTo>
                    <a:pt x="227" y="4"/>
                    <a:pt x="115" y="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4" name="Google Shape;2774;p26"/>
            <p:cNvSpPr/>
            <p:nvPr/>
          </p:nvSpPr>
          <p:spPr>
            <a:xfrm>
              <a:off x="3587738" y="2007575"/>
              <a:ext cx="26475" cy="5750"/>
            </a:xfrm>
            <a:custGeom>
              <a:avLst/>
              <a:gdLst/>
              <a:ahLst/>
              <a:cxnLst/>
              <a:rect l="l" t="t" r="r" b="b"/>
              <a:pathLst>
                <a:path w="1059" h="230" extrusionOk="0">
                  <a:moveTo>
                    <a:pt x="1" y="1"/>
                  </a:moveTo>
                  <a:lnTo>
                    <a:pt x="166" y="42"/>
                  </a:lnTo>
                  <a:cubicBezTo>
                    <a:pt x="336" y="84"/>
                    <a:pt x="506" y="126"/>
                    <a:pt x="677" y="160"/>
                  </a:cubicBezTo>
                  <a:cubicBezTo>
                    <a:pt x="806" y="187"/>
                    <a:pt x="933" y="212"/>
                    <a:pt x="1059" y="229"/>
                  </a:cubicBezTo>
                  <a:cubicBezTo>
                    <a:pt x="1004" y="212"/>
                    <a:pt x="949" y="199"/>
                    <a:pt x="894" y="184"/>
                  </a:cubicBezTo>
                  <a:cubicBezTo>
                    <a:pt x="727" y="144"/>
                    <a:pt x="557" y="105"/>
                    <a:pt x="389" y="73"/>
                  </a:cubicBezTo>
                  <a:cubicBezTo>
                    <a:pt x="276" y="53"/>
                    <a:pt x="176" y="34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5" name="Google Shape;2775;p26"/>
            <p:cNvSpPr/>
            <p:nvPr/>
          </p:nvSpPr>
          <p:spPr>
            <a:xfrm>
              <a:off x="3654263" y="1969975"/>
              <a:ext cx="10675" cy="33300"/>
            </a:xfrm>
            <a:custGeom>
              <a:avLst/>
              <a:gdLst/>
              <a:ahLst/>
              <a:cxnLst/>
              <a:rect l="l" t="t" r="r" b="b"/>
              <a:pathLst>
                <a:path w="427" h="1332" extrusionOk="0">
                  <a:moveTo>
                    <a:pt x="426" y="0"/>
                  </a:moveTo>
                  <a:cubicBezTo>
                    <a:pt x="397" y="82"/>
                    <a:pt x="373" y="144"/>
                    <a:pt x="349" y="207"/>
                  </a:cubicBezTo>
                  <a:cubicBezTo>
                    <a:pt x="274" y="416"/>
                    <a:pt x="206" y="629"/>
                    <a:pt x="141" y="842"/>
                  </a:cubicBezTo>
                  <a:cubicBezTo>
                    <a:pt x="92" y="1003"/>
                    <a:pt x="46" y="1167"/>
                    <a:pt x="0" y="1331"/>
                  </a:cubicBezTo>
                  <a:cubicBezTo>
                    <a:pt x="30" y="1250"/>
                    <a:pt x="52" y="1187"/>
                    <a:pt x="74" y="1123"/>
                  </a:cubicBezTo>
                  <a:cubicBezTo>
                    <a:pt x="150" y="910"/>
                    <a:pt x="219" y="696"/>
                    <a:pt x="287" y="481"/>
                  </a:cubicBezTo>
                  <a:cubicBezTo>
                    <a:pt x="336" y="322"/>
                    <a:pt x="384" y="162"/>
                    <a:pt x="42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6" name="Google Shape;2776;p26"/>
            <p:cNvSpPr/>
            <p:nvPr/>
          </p:nvSpPr>
          <p:spPr>
            <a:xfrm>
              <a:off x="3661563" y="2002975"/>
              <a:ext cx="48200" cy="7375"/>
            </a:xfrm>
            <a:custGeom>
              <a:avLst/>
              <a:gdLst/>
              <a:ahLst/>
              <a:cxnLst/>
              <a:rect l="l" t="t" r="r" b="b"/>
              <a:pathLst>
                <a:path w="1928" h="295" extrusionOk="0">
                  <a:moveTo>
                    <a:pt x="1927" y="0"/>
                  </a:moveTo>
                  <a:cubicBezTo>
                    <a:pt x="1817" y="26"/>
                    <a:pt x="1723" y="49"/>
                    <a:pt x="1626" y="72"/>
                  </a:cubicBezTo>
                  <a:cubicBezTo>
                    <a:pt x="1469" y="111"/>
                    <a:pt x="1319" y="150"/>
                    <a:pt x="1170" y="188"/>
                  </a:cubicBezTo>
                  <a:cubicBezTo>
                    <a:pt x="1094" y="208"/>
                    <a:pt x="1020" y="230"/>
                    <a:pt x="944" y="250"/>
                  </a:cubicBezTo>
                  <a:cubicBezTo>
                    <a:pt x="926" y="254"/>
                    <a:pt x="910" y="258"/>
                    <a:pt x="891" y="264"/>
                  </a:cubicBezTo>
                  <a:cubicBezTo>
                    <a:pt x="870" y="264"/>
                    <a:pt x="851" y="267"/>
                    <a:pt x="833" y="267"/>
                  </a:cubicBezTo>
                  <a:cubicBezTo>
                    <a:pt x="792" y="268"/>
                    <a:pt x="754" y="269"/>
                    <a:pt x="715" y="269"/>
                  </a:cubicBezTo>
                  <a:cubicBezTo>
                    <a:pt x="489" y="276"/>
                    <a:pt x="275" y="286"/>
                    <a:pt x="1" y="295"/>
                  </a:cubicBezTo>
                  <a:lnTo>
                    <a:pt x="310" y="295"/>
                  </a:lnTo>
                  <a:cubicBezTo>
                    <a:pt x="473" y="294"/>
                    <a:pt x="629" y="292"/>
                    <a:pt x="785" y="292"/>
                  </a:cubicBezTo>
                  <a:cubicBezTo>
                    <a:pt x="826" y="291"/>
                    <a:pt x="862" y="294"/>
                    <a:pt x="906" y="287"/>
                  </a:cubicBezTo>
                  <a:cubicBezTo>
                    <a:pt x="944" y="276"/>
                    <a:pt x="983" y="268"/>
                    <a:pt x="1021" y="257"/>
                  </a:cubicBezTo>
                  <a:cubicBezTo>
                    <a:pt x="1097" y="236"/>
                    <a:pt x="1174" y="215"/>
                    <a:pt x="1250" y="195"/>
                  </a:cubicBezTo>
                  <a:cubicBezTo>
                    <a:pt x="1478" y="131"/>
                    <a:pt x="1705" y="69"/>
                    <a:pt x="1927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7" name="Google Shape;2777;p26"/>
            <p:cNvSpPr/>
            <p:nvPr/>
          </p:nvSpPr>
          <p:spPr>
            <a:xfrm>
              <a:off x="3676863" y="1949750"/>
              <a:ext cx="7150" cy="34125"/>
            </a:xfrm>
            <a:custGeom>
              <a:avLst/>
              <a:gdLst/>
              <a:ahLst/>
              <a:cxnLst/>
              <a:rect l="l" t="t" r="r" b="b"/>
              <a:pathLst>
                <a:path w="286" h="1365" extrusionOk="0">
                  <a:moveTo>
                    <a:pt x="285" y="1"/>
                  </a:moveTo>
                  <a:cubicBezTo>
                    <a:pt x="265" y="83"/>
                    <a:pt x="249" y="149"/>
                    <a:pt x="233" y="213"/>
                  </a:cubicBezTo>
                  <a:cubicBezTo>
                    <a:pt x="181" y="430"/>
                    <a:pt x="134" y="648"/>
                    <a:pt x="92" y="867"/>
                  </a:cubicBezTo>
                  <a:cubicBezTo>
                    <a:pt x="60" y="1033"/>
                    <a:pt x="28" y="1198"/>
                    <a:pt x="0" y="1364"/>
                  </a:cubicBezTo>
                  <a:cubicBezTo>
                    <a:pt x="20" y="1283"/>
                    <a:pt x="36" y="1216"/>
                    <a:pt x="51" y="1150"/>
                  </a:cubicBezTo>
                  <a:cubicBezTo>
                    <a:pt x="102" y="931"/>
                    <a:pt x="148" y="711"/>
                    <a:pt x="194" y="491"/>
                  </a:cubicBezTo>
                  <a:cubicBezTo>
                    <a:pt x="225" y="328"/>
                    <a:pt x="257" y="166"/>
                    <a:pt x="285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8" name="Google Shape;2778;p26"/>
            <p:cNvSpPr/>
            <p:nvPr/>
          </p:nvSpPr>
          <p:spPr>
            <a:xfrm>
              <a:off x="3702588" y="1918425"/>
              <a:ext cx="5225" cy="25975"/>
            </a:xfrm>
            <a:custGeom>
              <a:avLst/>
              <a:gdLst/>
              <a:ahLst/>
              <a:cxnLst/>
              <a:rect l="l" t="t" r="r" b="b"/>
              <a:pathLst>
                <a:path w="209" h="1039" extrusionOk="0">
                  <a:moveTo>
                    <a:pt x="208" y="1"/>
                  </a:moveTo>
                  <a:cubicBezTo>
                    <a:pt x="191" y="67"/>
                    <a:pt x="180" y="116"/>
                    <a:pt x="169" y="164"/>
                  </a:cubicBezTo>
                  <a:cubicBezTo>
                    <a:pt x="129" y="330"/>
                    <a:pt x="92" y="496"/>
                    <a:pt x="61" y="664"/>
                  </a:cubicBezTo>
                  <a:cubicBezTo>
                    <a:pt x="39" y="788"/>
                    <a:pt x="16" y="912"/>
                    <a:pt x="0" y="1038"/>
                  </a:cubicBezTo>
                  <a:cubicBezTo>
                    <a:pt x="17" y="972"/>
                    <a:pt x="29" y="923"/>
                    <a:pt x="42" y="876"/>
                  </a:cubicBezTo>
                  <a:cubicBezTo>
                    <a:pt x="82" y="713"/>
                    <a:pt x="115" y="547"/>
                    <a:pt x="144" y="380"/>
                  </a:cubicBezTo>
                  <a:cubicBezTo>
                    <a:pt x="168" y="255"/>
                    <a:pt x="190" y="128"/>
                    <a:pt x="208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9" name="Google Shape;2779;p26"/>
            <p:cNvSpPr/>
            <p:nvPr/>
          </p:nvSpPr>
          <p:spPr>
            <a:xfrm>
              <a:off x="3707138" y="1963050"/>
              <a:ext cx="45100" cy="3200"/>
            </a:xfrm>
            <a:custGeom>
              <a:avLst/>
              <a:gdLst/>
              <a:ahLst/>
              <a:cxnLst/>
              <a:rect l="l" t="t" r="r" b="b"/>
              <a:pathLst>
                <a:path w="1804" h="128" extrusionOk="0">
                  <a:moveTo>
                    <a:pt x="1803" y="1"/>
                  </a:moveTo>
                  <a:lnTo>
                    <a:pt x="1803" y="1"/>
                  </a:lnTo>
                  <a:cubicBezTo>
                    <a:pt x="1698" y="6"/>
                    <a:pt x="1609" y="8"/>
                    <a:pt x="1518" y="12"/>
                  </a:cubicBezTo>
                  <a:cubicBezTo>
                    <a:pt x="1231" y="25"/>
                    <a:pt x="942" y="45"/>
                    <a:pt x="656" y="68"/>
                  </a:cubicBezTo>
                  <a:cubicBezTo>
                    <a:pt x="451" y="86"/>
                    <a:pt x="256" y="105"/>
                    <a:pt x="0" y="128"/>
                  </a:cubicBezTo>
                  <a:cubicBezTo>
                    <a:pt x="106" y="123"/>
                    <a:pt x="196" y="118"/>
                    <a:pt x="285" y="114"/>
                  </a:cubicBezTo>
                  <a:cubicBezTo>
                    <a:pt x="577" y="100"/>
                    <a:pt x="868" y="84"/>
                    <a:pt x="1158" y="61"/>
                  </a:cubicBezTo>
                  <a:cubicBezTo>
                    <a:pt x="1374" y="43"/>
                    <a:pt x="1588" y="26"/>
                    <a:pt x="1803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0" name="Google Shape;2780;p26"/>
            <p:cNvSpPr/>
            <p:nvPr/>
          </p:nvSpPr>
          <p:spPr>
            <a:xfrm>
              <a:off x="3703588" y="1985475"/>
              <a:ext cx="18750" cy="900"/>
            </a:xfrm>
            <a:custGeom>
              <a:avLst/>
              <a:gdLst/>
              <a:ahLst/>
              <a:cxnLst/>
              <a:rect l="l" t="t" r="r" b="b"/>
              <a:pathLst>
                <a:path w="750" h="36" extrusionOk="0">
                  <a:moveTo>
                    <a:pt x="632" y="0"/>
                  </a:moveTo>
                  <a:cubicBezTo>
                    <a:pt x="513" y="0"/>
                    <a:pt x="392" y="4"/>
                    <a:pt x="272" y="14"/>
                  </a:cubicBezTo>
                  <a:cubicBezTo>
                    <a:pt x="183" y="20"/>
                    <a:pt x="91" y="26"/>
                    <a:pt x="0" y="36"/>
                  </a:cubicBezTo>
                  <a:lnTo>
                    <a:pt x="118" y="36"/>
                  </a:lnTo>
                  <a:cubicBezTo>
                    <a:pt x="239" y="36"/>
                    <a:pt x="361" y="33"/>
                    <a:pt x="482" y="26"/>
                  </a:cubicBezTo>
                  <a:cubicBezTo>
                    <a:pt x="572" y="20"/>
                    <a:pt x="661" y="14"/>
                    <a:pt x="749" y="2"/>
                  </a:cubicBezTo>
                  <a:cubicBezTo>
                    <a:pt x="710" y="0"/>
                    <a:pt x="670" y="0"/>
                    <a:pt x="632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1" name="Google Shape;2781;p26"/>
            <p:cNvSpPr/>
            <p:nvPr/>
          </p:nvSpPr>
          <p:spPr>
            <a:xfrm>
              <a:off x="3655338" y="2033575"/>
              <a:ext cx="9900" cy="41550"/>
            </a:xfrm>
            <a:custGeom>
              <a:avLst/>
              <a:gdLst/>
              <a:ahLst/>
              <a:cxnLst/>
              <a:rect l="l" t="t" r="r" b="b"/>
              <a:pathLst>
                <a:path w="396" h="1662" extrusionOk="0">
                  <a:moveTo>
                    <a:pt x="395" y="1"/>
                  </a:moveTo>
                  <a:cubicBezTo>
                    <a:pt x="367" y="98"/>
                    <a:pt x="346" y="178"/>
                    <a:pt x="323" y="259"/>
                  </a:cubicBezTo>
                  <a:cubicBezTo>
                    <a:pt x="253" y="522"/>
                    <a:pt x="187" y="787"/>
                    <a:pt x="129" y="1053"/>
                  </a:cubicBezTo>
                  <a:cubicBezTo>
                    <a:pt x="83" y="1254"/>
                    <a:pt x="41" y="1457"/>
                    <a:pt x="0" y="1662"/>
                  </a:cubicBezTo>
                  <a:cubicBezTo>
                    <a:pt x="27" y="1564"/>
                    <a:pt x="48" y="1482"/>
                    <a:pt x="70" y="1401"/>
                  </a:cubicBezTo>
                  <a:cubicBezTo>
                    <a:pt x="138" y="1134"/>
                    <a:pt x="206" y="868"/>
                    <a:pt x="267" y="599"/>
                  </a:cubicBezTo>
                  <a:cubicBezTo>
                    <a:pt x="311" y="401"/>
                    <a:pt x="357" y="201"/>
                    <a:pt x="395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2" name="Google Shape;2782;p26"/>
            <p:cNvSpPr/>
            <p:nvPr/>
          </p:nvSpPr>
          <p:spPr>
            <a:xfrm>
              <a:off x="3677713" y="2019425"/>
              <a:ext cx="13850" cy="29275"/>
            </a:xfrm>
            <a:custGeom>
              <a:avLst/>
              <a:gdLst/>
              <a:ahLst/>
              <a:cxnLst/>
              <a:rect l="l" t="t" r="r" b="b"/>
              <a:pathLst>
                <a:path w="554" h="1171" extrusionOk="0">
                  <a:moveTo>
                    <a:pt x="554" y="0"/>
                  </a:moveTo>
                  <a:cubicBezTo>
                    <a:pt x="516" y="70"/>
                    <a:pt x="487" y="125"/>
                    <a:pt x="459" y="180"/>
                  </a:cubicBezTo>
                  <a:cubicBezTo>
                    <a:pt x="364" y="363"/>
                    <a:pt x="276" y="551"/>
                    <a:pt x="189" y="738"/>
                  </a:cubicBezTo>
                  <a:cubicBezTo>
                    <a:pt x="125" y="882"/>
                    <a:pt x="62" y="1025"/>
                    <a:pt x="1" y="1171"/>
                  </a:cubicBezTo>
                  <a:cubicBezTo>
                    <a:pt x="36" y="1099"/>
                    <a:pt x="64" y="1044"/>
                    <a:pt x="94" y="989"/>
                  </a:cubicBezTo>
                  <a:cubicBezTo>
                    <a:pt x="188" y="803"/>
                    <a:pt x="280" y="614"/>
                    <a:pt x="368" y="425"/>
                  </a:cubicBezTo>
                  <a:cubicBezTo>
                    <a:pt x="431" y="284"/>
                    <a:pt x="495" y="143"/>
                    <a:pt x="554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3" name="Google Shape;2783;p26"/>
            <p:cNvSpPr/>
            <p:nvPr/>
          </p:nvSpPr>
          <p:spPr>
            <a:xfrm>
              <a:off x="3720838" y="1975600"/>
              <a:ext cx="18575" cy="35650"/>
            </a:xfrm>
            <a:custGeom>
              <a:avLst/>
              <a:gdLst/>
              <a:ahLst/>
              <a:cxnLst/>
              <a:rect l="l" t="t" r="r" b="b"/>
              <a:pathLst>
                <a:path w="743" h="1426" extrusionOk="0">
                  <a:moveTo>
                    <a:pt x="743" y="0"/>
                  </a:moveTo>
                  <a:lnTo>
                    <a:pt x="743" y="0"/>
                  </a:lnTo>
                  <a:cubicBezTo>
                    <a:pt x="695" y="85"/>
                    <a:pt x="657" y="152"/>
                    <a:pt x="618" y="220"/>
                  </a:cubicBezTo>
                  <a:cubicBezTo>
                    <a:pt x="492" y="444"/>
                    <a:pt x="373" y="669"/>
                    <a:pt x="259" y="899"/>
                  </a:cubicBezTo>
                  <a:cubicBezTo>
                    <a:pt x="179" y="1061"/>
                    <a:pt x="104" y="1212"/>
                    <a:pt x="0" y="1425"/>
                  </a:cubicBezTo>
                  <a:cubicBezTo>
                    <a:pt x="46" y="1341"/>
                    <a:pt x="84" y="1272"/>
                    <a:pt x="123" y="1204"/>
                  </a:cubicBezTo>
                  <a:cubicBezTo>
                    <a:pt x="249" y="976"/>
                    <a:pt x="371" y="748"/>
                    <a:pt x="490" y="518"/>
                  </a:cubicBezTo>
                  <a:cubicBezTo>
                    <a:pt x="577" y="346"/>
                    <a:pt x="663" y="175"/>
                    <a:pt x="743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4" name="Google Shape;2784;p26"/>
            <p:cNvSpPr/>
            <p:nvPr/>
          </p:nvSpPr>
          <p:spPr>
            <a:xfrm>
              <a:off x="3757563" y="1941150"/>
              <a:ext cx="31250" cy="47950"/>
            </a:xfrm>
            <a:custGeom>
              <a:avLst/>
              <a:gdLst/>
              <a:ahLst/>
              <a:cxnLst/>
              <a:rect l="l" t="t" r="r" b="b"/>
              <a:pathLst>
                <a:path w="1250" h="1918" extrusionOk="0">
                  <a:moveTo>
                    <a:pt x="1249" y="1"/>
                  </a:moveTo>
                  <a:cubicBezTo>
                    <a:pt x="1176" y="107"/>
                    <a:pt x="1110" y="201"/>
                    <a:pt x="1045" y="297"/>
                  </a:cubicBezTo>
                  <a:cubicBezTo>
                    <a:pt x="840" y="599"/>
                    <a:pt x="638" y="902"/>
                    <a:pt x="443" y="1212"/>
                  </a:cubicBezTo>
                  <a:cubicBezTo>
                    <a:pt x="301" y="1438"/>
                    <a:pt x="166" y="1655"/>
                    <a:pt x="1" y="1918"/>
                  </a:cubicBezTo>
                  <a:cubicBezTo>
                    <a:pt x="73" y="1809"/>
                    <a:pt x="136" y="1715"/>
                    <a:pt x="202" y="1618"/>
                  </a:cubicBezTo>
                  <a:cubicBezTo>
                    <a:pt x="407" y="1310"/>
                    <a:pt x="613" y="1003"/>
                    <a:pt x="813" y="692"/>
                  </a:cubicBezTo>
                  <a:cubicBezTo>
                    <a:pt x="961" y="462"/>
                    <a:pt x="1109" y="233"/>
                    <a:pt x="1249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5" name="Google Shape;2785;p26"/>
            <p:cNvSpPr/>
            <p:nvPr/>
          </p:nvSpPr>
          <p:spPr>
            <a:xfrm>
              <a:off x="3775263" y="1961950"/>
              <a:ext cx="50025" cy="21325"/>
            </a:xfrm>
            <a:custGeom>
              <a:avLst/>
              <a:gdLst/>
              <a:ahLst/>
              <a:cxnLst/>
              <a:rect l="l" t="t" r="r" b="b"/>
              <a:pathLst>
                <a:path w="2001" h="853" extrusionOk="0">
                  <a:moveTo>
                    <a:pt x="2001" y="1"/>
                  </a:moveTo>
                  <a:cubicBezTo>
                    <a:pt x="1883" y="45"/>
                    <a:pt x="1783" y="85"/>
                    <a:pt x="1680" y="124"/>
                  </a:cubicBezTo>
                  <a:cubicBezTo>
                    <a:pt x="1360" y="253"/>
                    <a:pt x="1038" y="386"/>
                    <a:pt x="723" y="527"/>
                  </a:cubicBezTo>
                  <a:cubicBezTo>
                    <a:pt x="491" y="631"/>
                    <a:pt x="271" y="730"/>
                    <a:pt x="1" y="852"/>
                  </a:cubicBezTo>
                  <a:cubicBezTo>
                    <a:pt x="115" y="807"/>
                    <a:pt x="217" y="765"/>
                    <a:pt x="319" y="724"/>
                  </a:cubicBezTo>
                  <a:cubicBezTo>
                    <a:pt x="644" y="593"/>
                    <a:pt x="968" y="458"/>
                    <a:pt x="1291" y="317"/>
                  </a:cubicBezTo>
                  <a:cubicBezTo>
                    <a:pt x="1527" y="216"/>
                    <a:pt x="1765" y="112"/>
                    <a:pt x="200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6" name="Google Shape;2786;p26"/>
            <p:cNvSpPr/>
            <p:nvPr/>
          </p:nvSpPr>
          <p:spPr>
            <a:xfrm>
              <a:off x="3730813" y="1996400"/>
              <a:ext cx="104300" cy="28025"/>
            </a:xfrm>
            <a:custGeom>
              <a:avLst/>
              <a:gdLst/>
              <a:ahLst/>
              <a:cxnLst/>
              <a:rect l="l" t="t" r="r" b="b"/>
              <a:pathLst>
                <a:path w="4172" h="1121" extrusionOk="0">
                  <a:moveTo>
                    <a:pt x="3938" y="0"/>
                  </a:moveTo>
                  <a:lnTo>
                    <a:pt x="3938" y="0"/>
                  </a:lnTo>
                  <a:cubicBezTo>
                    <a:pt x="3871" y="56"/>
                    <a:pt x="3817" y="102"/>
                    <a:pt x="3763" y="146"/>
                  </a:cubicBezTo>
                  <a:cubicBezTo>
                    <a:pt x="3589" y="295"/>
                    <a:pt x="3419" y="450"/>
                    <a:pt x="3250" y="606"/>
                  </a:cubicBezTo>
                  <a:cubicBezTo>
                    <a:pt x="3159" y="691"/>
                    <a:pt x="3069" y="778"/>
                    <a:pt x="2979" y="866"/>
                  </a:cubicBezTo>
                  <a:cubicBezTo>
                    <a:pt x="2920" y="886"/>
                    <a:pt x="2863" y="904"/>
                    <a:pt x="2804" y="924"/>
                  </a:cubicBezTo>
                  <a:cubicBezTo>
                    <a:pt x="2765" y="941"/>
                    <a:pt x="2728" y="942"/>
                    <a:pt x="2682" y="947"/>
                  </a:cubicBezTo>
                  <a:cubicBezTo>
                    <a:pt x="2639" y="952"/>
                    <a:pt x="2598" y="955"/>
                    <a:pt x="2556" y="960"/>
                  </a:cubicBezTo>
                  <a:cubicBezTo>
                    <a:pt x="2217" y="997"/>
                    <a:pt x="1880" y="1034"/>
                    <a:pt x="1543" y="1070"/>
                  </a:cubicBezTo>
                  <a:cubicBezTo>
                    <a:pt x="1453" y="1088"/>
                    <a:pt x="1364" y="1094"/>
                    <a:pt x="1275" y="1094"/>
                  </a:cubicBezTo>
                  <a:cubicBezTo>
                    <a:pt x="1108" y="1094"/>
                    <a:pt x="942" y="1073"/>
                    <a:pt x="772" y="1063"/>
                  </a:cubicBezTo>
                  <a:cubicBezTo>
                    <a:pt x="519" y="1045"/>
                    <a:pt x="263" y="1028"/>
                    <a:pt x="0" y="1009"/>
                  </a:cubicBezTo>
                  <a:lnTo>
                    <a:pt x="0" y="1009"/>
                  </a:lnTo>
                  <a:cubicBezTo>
                    <a:pt x="228" y="1031"/>
                    <a:pt x="448" y="1051"/>
                    <a:pt x="668" y="1070"/>
                  </a:cubicBezTo>
                  <a:cubicBezTo>
                    <a:pt x="839" y="1086"/>
                    <a:pt x="1011" y="1101"/>
                    <a:pt x="1182" y="1114"/>
                  </a:cubicBezTo>
                  <a:cubicBezTo>
                    <a:pt x="1210" y="1119"/>
                    <a:pt x="1239" y="1121"/>
                    <a:pt x="1268" y="1121"/>
                  </a:cubicBezTo>
                  <a:cubicBezTo>
                    <a:pt x="1326" y="1121"/>
                    <a:pt x="1384" y="1114"/>
                    <a:pt x="1440" y="1107"/>
                  </a:cubicBezTo>
                  <a:cubicBezTo>
                    <a:pt x="1526" y="1097"/>
                    <a:pt x="1611" y="1089"/>
                    <a:pt x="1697" y="1081"/>
                  </a:cubicBezTo>
                  <a:cubicBezTo>
                    <a:pt x="2039" y="1045"/>
                    <a:pt x="2381" y="1008"/>
                    <a:pt x="2723" y="973"/>
                  </a:cubicBezTo>
                  <a:cubicBezTo>
                    <a:pt x="2795" y="954"/>
                    <a:pt x="2865" y="932"/>
                    <a:pt x="2936" y="910"/>
                  </a:cubicBezTo>
                  <a:lnTo>
                    <a:pt x="2936" y="910"/>
                  </a:lnTo>
                  <a:cubicBezTo>
                    <a:pt x="2914" y="931"/>
                    <a:pt x="2892" y="951"/>
                    <a:pt x="2871" y="971"/>
                  </a:cubicBezTo>
                  <a:cubicBezTo>
                    <a:pt x="2899" y="947"/>
                    <a:pt x="2924" y="927"/>
                    <a:pt x="2948" y="905"/>
                  </a:cubicBezTo>
                  <a:cubicBezTo>
                    <a:pt x="3118" y="850"/>
                    <a:pt x="3283" y="789"/>
                    <a:pt x="3451" y="735"/>
                  </a:cubicBezTo>
                  <a:cubicBezTo>
                    <a:pt x="3688" y="653"/>
                    <a:pt x="3926" y="570"/>
                    <a:pt x="4171" y="486"/>
                  </a:cubicBezTo>
                  <a:lnTo>
                    <a:pt x="4171" y="486"/>
                  </a:lnTo>
                  <a:cubicBezTo>
                    <a:pt x="3953" y="555"/>
                    <a:pt x="3742" y="623"/>
                    <a:pt x="3532" y="688"/>
                  </a:cubicBezTo>
                  <a:cubicBezTo>
                    <a:pt x="3367" y="738"/>
                    <a:pt x="3206" y="790"/>
                    <a:pt x="3046" y="843"/>
                  </a:cubicBezTo>
                  <a:cubicBezTo>
                    <a:pt x="3029" y="849"/>
                    <a:pt x="3014" y="853"/>
                    <a:pt x="2997" y="860"/>
                  </a:cubicBezTo>
                  <a:cubicBezTo>
                    <a:pt x="3012" y="848"/>
                    <a:pt x="3028" y="833"/>
                    <a:pt x="3042" y="821"/>
                  </a:cubicBezTo>
                  <a:cubicBezTo>
                    <a:pt x="3219" y="668"/>
                    <a:pt x="3393" y="514"/>
                    <a:pt x="3565" y="356"/>
                  </a:cubicBezTo>
                  <a:cubicBezTo>
                    <a:pt x="3691" y="240"/>
                    <a:pt x="3817" y="122"/>
                    <a:pt x="3938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7" name="Google Shape;2787;p26"/>
            <p:cNvSpPr/>
            <p:nvPr/>
          </p:nvSpPr>
          <p:spPr>
            <a:xfrm>
              <a:off x="3718713" y="2041750"/>
              <a:ext cx="25425" cy="12425"/>
            </a:xfrm>
            <a:custGeom>
              <a:avLst/>
              <a:gdLst/>
              <a:ahLst/>
              <a:cxnLst/>
              <a:rect l="l" t="t" r="r" b="b"/>
              <a:pathLst>
                <a:path w="1017" h="497" extrusionOk="0">
                  <a:moveTo>
                    <a:pt x="1016" y="0"/>
                  </a:moveTo>
                  <a:cubicBezTo>
                    <a:pt x="950" y="27"/>
                    <a:pt x="901" y="48"/>
                    <a:pt x="852" y="70"/>
                  </a:cubicBezTo>
                  <a:cubicBezTo>
                    <a:pt x="687" y="143"/>
                    <a:pt x="526" y="222"/>
                    <a:pt x="364" y="303"/>
                  </a:cubicBezTo>
                  <a:cubicBezTo>
                    <a:pt x="242" y="367"/>
                    <a:pt x="120" y="431"/>
                    <a:pt x="1" y="497"/>
                  </a:cubicBezTo>
                  <a:cubicBezTo>
                    <a:pt x="65" y="466"/>
                    <a:pt x="114" y="444"/>
                    <a:pt x="162" y="423"/>
                  </a:cubicBezTo>
                  <a:cubicBezTo>
                    <a:pt x="330" y="350"/>
                    <a:pt x="495" y="270"/>
                    <a:pt x="658" y="189"/>
                  </a:cubicBezTo>
                  <a:cubicBezTo>
                    <a:pt x="779" y="127"/>
                    <a:pt x="900" y="66"/>
                    <a:pt x="101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8" name="Google Shape;2788;p26"/>
            <p:cNvSpPr/>
            <p:nvPr/>
          </p:nvSpPr>
          <p:spPr>
            <a:xfrm>
              <a:off x="3754363" y="2006300"/>
              <a:ext cx="32900" cy="15800"/>
            </a:xfrm>
            <a:custGeom>
              <a:avLst/>
              <a:gdLst/>
              <a:ahLst/>
              <a:cxnLst/>
              <a:rect l="l" t="t" r="r" b="b"/>
              <a:pathLst>
                <a:path w="1316" h="632" extrusionOk="0">
                  <a:moveTo>
                    <a:pt x="1315" y="0"/>
                  </a:moveTo>
                  <a:lnTo>
                    <a:pt x="1315" y="0"/>
                  </a:lnTo>
                  <a:cubicBezTo>
                    <a:pt x="1233" y="35"/>
                    <a:pt x="1168" y="63"/>
                    <a:pt x="1103" y="90"/>
                  </a:cubicBezTo>
                  <a:cubicBezTo>
                    <a:pt x="893" y="185"/>
                    <a:pt x="681" y="284"/>
                    <a:pt x="473" y="388"/>
                  </a:cubicBezTo>
                  <a:cubicBezTo>
                    <a:pt x="330" y="462"/>
                    <a:pt x="196" y="531"/>
                    <a:pt x="0" y="632"/>
                  </a:cubicBezTo>
                  <a:cubicBezTo>
                    <a:pt x="81" y="595"/>
                    <a:pt x="146" y="566"/>
                    <a:pt x="209" y="539"/>
                  </a:cubicBezTo>
                  <a:cubicBezTo>
                    <a:pt x="425" y="442"/>
                    <a:pt x="639" y="343"/>
                    <a:pt x="850" y="239"/>
                  </a:cubicBezTo>
                  <a:cubicBezTo>
                    <a:pt x="1006" y="162"/>
                    <a:pt x="1162" y="84"/>
                    <a:pt x="1315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9" name="Google Shape;2789;p26"/>
            <p:cNvSpPr/>
            <p:nvPr/>
          </p:nvSpPr>
          <p:spPr>
            <a:xfrm>
              <a:off x="3759388" y="2040300"/>
              <a:ext cx="18650" cy="15875"/>
            </a:xfrm>
            <a:custGeom>
              <a:avLst/>
              <a:gdLst/>
              <a:ahLst/>
              <a:cxnLst/>
              <a:rect l="l" t="t" r="r" b="b"/>
              <a:pathLst>
                <a:path w="746" h="635" extrusionOk="0">
                  <a:moveTo>
                    <a:pt x="746" y="1"/>
                  </a:moveTo>
                  <a:lnTo>
                    <a:pt x="746" y="1"/>
                  </a:lnTo>
                  <a:cubicBezTo>
                    <a:pt x="704" y="30"/>
                    <a:pt x="663" y="62"/>
                    <a:pt x="621" y="92"/>
                  </a:cubicBezTo>
                  <a:cubicBezTo>
                    <a:pt x="499" y="189"/>
                    <a:pt x="380" y="289"/>
                    <a:pt x="264" y="395"/>
                  </a:cubicBezTo>
                  <a:cubicBezTo>
                    <a:pt x="175" y="473"/>
                    <a:pt x="87" y="552"/>
                    <a:pt x="1" y="634"/>
                  </a:cubicBezTo>
                  <a:cubicBezTo>
                    <a:pt x="51" y="594"/>
                    <a:pt x="87" y="567"/>
                    <a:pt x="122" y="539"/>
                  </a:cubicBezTo>
                  <a:cubicBezTo>
                    <a:pt x="246" y="441"/>
                    <a:pt x="368" y="342"/>
                    <a:pt x="487" y="238"/>
                  </a:cubicBezTo>
                  <a:cubicBezTo>
                    <a:pt x="575" y="162"/>
                    <a:pt x="663" y="85"/>
                    <a:pt x="746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0" name="Google Shape;2790;p26"/>
            <p:cNvSpPr/>
            <p:nvPr/>
          </p:nvSpPr>
          <p:spPr>
            <a:xfrm>
              <a:off x="3798388" y="2028500"/>
              <a:ext cx="18550" cy="20300"/>
            </a:xfrm>
            <a:custGeom>
              <a:avLst/>
              <a:gdLst/>
              <a:ahLst/>
              <a:cxnLst/>
              <a:rect l="l" t="t" r="r" b="b"/>
              <a:pathLst>
                <a:path w="742" h="812" extrusionOk="0">
                  <a:moveTo>
                    <a:pt x="742" y="0"/>
                  </a:moveTo>
                  <a:cubicBezTo>
                    <a:pt x="692" y="49"/>
                    <a:pt x="656" y="86"/>
                    <a:pt x="620" y="123"/>
                  </a:cubicBezTo>
                  <a:cubicBezTo>
                    <a:pt x="497" y="249"/>
                    <a:pt x="379" y="377"/>
                    <a:pt x="262" y="508"/>
                  </a:cubicBezTo>
                  <a:cubicBezTo>
                    <a:pt x="173" y="607"/>
                    <a:pt x="85" y="709"/>
                    <a:pt x="1" y="811"/>
                  </a:cubicBezTo>
                  <a:cubicBezTo>
                    <a:pt x="49" y="760"/>
                    <a:pt x="86" y="723"/>
                    <a:pt x="122" y="687"/>
                  </a:cubicBezTo>
                  <a:cubicBezTo>
                    <a:pt x="245" y="561"/>
                    <a:pt x="366" y="430"/>
                    <a:pt x="484" y="299"/>
                  </a:cubicBezTo>
                  <a:cubicBezTo>
                    <a:pt x="574" y="201"/>
                    <a:pt x="661" y="103"/>
                    <a:pt x="742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1" name="Google Shape;2791;p26"/>
            <p:cNvSpPr/>
            <p:nvPr/>
          </p:nvSpPr>
          <p:spPr>
            <a:xfrm>
              <a:off x="3714288" y="2070400"/>
              <a:ext cx="25675" cy="12100"/>
            </a:xfrm>
            <a:custGeom>
              <a:avLst/>
              <a:gdLst/>
              <a:ahLst/>
              <a:cxnLst/>
              <a:rect l="l" t="t" r="r" b="b"/>
              <a:pathLst>
                <a:path w="1027" h="484" extrusionOk="0">
                  <a:moveTo>
                    <a:pt x="1" y="0"/>
                  </a:moveTo>
                  <a:cubicBezTo>
                    <a:pt x="64" y="33"/>
                    <a:pt x="112" y="59"/>
                    <a:pt x="160" y="82"/>
                  </a:cubicBezTo>
                  <a:cubicBezTo>
                    <a:pt x="324" y="165"/>
                    <a:pt x="486" y="247"/>
                    <a:pt x="654" y="323"/>
                  </a:cubicBezTo>
                  <a:cubicBezTo>
                    <a:pt x="777" y="380"/>
                    <a:pt x="900" y="435"/>
                    <a:pt x="1027" y="484"/>
                  </a:cubicBezTo>
                  <a:cubicBezTo>
                    <a:pt x="974" y="454"/>
                    <a:pt x="921" y="427"/>
                    <a:pt x="869" y="399"/>
                  </a:cubicBezTo>
                  <a:cubicBezTo>
                    <a:pt x="706" y="317"/>
                    <a:pt x="544" y="239"/>
                    <a:pt x="379" y="165"/>
                  </a:cubicBezTo>
                  <a:cubicBezTo>
                    <a:pt x="253" y="109"/>
                    <a:pt x="128" y="53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2" name="Google Shape;2792;p26"/>
            <p:cNvSpPr/>
            <p:nvPr/>
          </p:nvSpPr>
          <p:spPr>
            <a:xfrm>
              <a:off x="3750988" y="2066325"/>
              <a:ext cx="34125" cy="15750"/>
            </a:xfrm>
            <a:custGeom>
              <a:avLst/>
              <a:gdLst/>
              <a:ahLst/>
              <a:cxnLst/>
              <a:rect l="l" t="t" r="r" b="b"/>
              <a:pathLst>
                <a:path w="1365" h="630" extrusionOk="0">
                  <a:moveTo>
                    <a:pt x="1" y="1"/>
                  </a:moveTo>
                  <a:lnTo>
                    <a:pt x="1" y="1"/>
                  </a:lnTo>
                  <a:cubicBezTo>
                    <a:pt x="81" y="41"/>
                    <a:pt x="147" y="74"/>
                    <a:pt x="212" y="107"/>
                  </a:cubicBezTo>
                  <a:cubicBezTo>
                    <a:pt x="430" y="213"/>
                    <a:pt x="649" y="321"/>
                    <a:pt x="870" y="419"/>
                  </a:cubicBezTo>
                  <a:cubicBezTo>
                    <a:pt x="1034" y="492"/>
                    <a:pt x="1197" y="566"/>
                    <a:pt x="1364" y="629"/>
                  </a:cubicBezTo>
                  <a:cubicBezTo>
                    <a:pt x="1282" y="588"/>
                    <a:pt x="1219" y="556"/>
                    <a:pt x="1153" y="523"/>
                  </a:cubicBezTo>
                  <a:cubicBezTo>
                    <a:pt x="939" y="419"/>
                    <a:pt x="722" y="316"/>
                    <a:pt x="502" y="220"/>
                  </a:cubicBezTo>
                  <a:cubicBezTo>
                    <a:pt x="349" y="152"/>
                    <a:pt x="205" y="91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3" name="Google Shape;2793;p26"/>
            <p:cNvSpPr/>
            <p:nvPr/>
          </p:nvSpPr>
          <p:spPr>
            <a:xfrm>
              <a:off x="3798263" y="2060725"/>
              <a:ext cx="16625" cy="15475"/>
            </a:xfrm>
            <a:custGeom>
              <a:avLst/>
              <a:gdLst/>
              <a:ahLst/>
              <a:cxnLst/>
              <a:rect l="l" t="t" r="r" b="b"/>
              <a:pathLst>
                <a:path w="665" h="619" extrusionOk="0">
                  <a:moveTo>
                    <a:pt x="1" y="1"/>
                  </a:moveTo>
                  <a:cubicBezTo>
                    <a:pt x="43" y="44"/>
                    <a:pt x="73" y="74"/>
                    <a:pt x="102" y="104"/>
                  </a:cubicBezTo>
                  <a:cubicBezTo>
                    <a:pt x="206" y="207"/>
                    <a:pt x="310" y="309"/>
                    <a:pt x="418" y="409"/>
                  </a:cubicBezTo>
                  <a:cubicBezTo>
                    <a:pt x="496" y="480"/>
                    <a:pt x="577" y="552"/>
                    <a:pt x="665" y="619"/>
                  </a:cubicBezTo>
                  <a:cubicBezTo>
                    <a:pt x="632" y="583"/>
                    <a:pt x="599" y="548"/>
                    <a:pt x="567" y="515"/>
                  </a:cubicBezTo>
                  <a:cubicBezTo>
                    <a:pt x="464" y="412"/>
                    <a:pt x="359" y="313"/>
                    <a:pt x="250" y="217"/>
                  </a:cubicBezTo>
                  <a:cubicBezTo>
                    <a:pt x="182" y="159"/>
                    <a:pt x="121" y="105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4" name="Google Shape;2794;p26"/>
            <p:cNvSpPr/>
            <p:nvPr/>
          </p:nvSpPr>
          <p:spPr>
            <a:xfrm>
              <a:off x="3693038" y="2090550"/>
              <a:ext cx="18350" cy="19750"/>
            </a:xfrm>
            <a:custGeom>
              <a:avLst/>
              <a:gdLst/>
              <a:ahLst/>
              <a:cxnLst/>
              <a:rect l="l" t="t" r="r" b="b"/>
              <a:pathLst>
                <a:path w="734" h="790" extrusionOk="0">
                  <a:moveTo>
                    <a:pt x="733" y="0"/>
                  </a:moveTo>
                  <a:lnTo>
                    <a:pt x="733" y="0"/>
                  </a:lnTo>
                  <a:cubicBezTo>
                    <a:pt x="692" y="38"/>
                    <a:pt x="650" y="79"/>
                    <a:pt x="611" y="118"/>
                  </a:cubicBezTo>
                  <a:cubicBezTo>
                    <a:pt x="490" y="239"/>
                    <a:pt x="371" y="364"/>
                    <a:pt x="257" y="492"/>
                  </a:cubicBezTo>
                  <a:cubicBezTo>
                    <a:pt x="170" y="590"/>
                    <a:pt x="84" y="688"/>
                    <a:pt x="0" y="789"/>
                  </a:cubicBezTo>
                  <a:lnTo>
                    <a:pt x="119" y="670"/>
                  </a:lnTo>
                  <a:cubicBezTo>
                    <a:pt x="241" y="547"/>
                    <a:pt x="363" y="422"/>
                    <a:pt x="479" y="294"/>
                  </a:cubicBezTo>
                  <a:cubicBezTo>
                    <a:pt x="566" y="196"/>
                    <a:pt x="654" y="101"/>
                    <a:pt x="733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5" name="Google Shape;2795;p26"/>
            <p:cNvSpPr/>
            <p:nvPr/>
          </p:nvSpPr>
          <p:spPr>
            <a:xfrm>
              <a:off x="3689888" y="2120025"/>
              <a:ext cx="24575" cy="57725"/>
            </a:xfrm>
            <a:custGeom>
              <a:avLst/>
              <a:gdLst/>
              <a:ahLst/>
              <a:cxnLst/>
              <a:rect l="l" t="t" r="r" b="b"/>
              <a:pathLst>
                <a:path w="983" h="2309" extrusionOk="0">
                  <a:moveTo>
                    <a:pt x="0" y="1"/>
                  </a:moveTo>
                  <a:cubicBezTo>
                    <a:pt x="76" y="121"/>
                    <a:pt x="144" y="231"/>
                    <a:pt x="211" y="341"/>
                  </a:cubicBezTo>
                  <a:cubicBezTo>
                    <a:pt x="321" y="518"/>
                    <a:pt x="429" y="692"/>
                    <a:pt x="536" y="863"/>
                  </a:cubicBezTo>
                  <a:cubicBezTo>
                    <a:pt x="563" y="906"/>
                    <a:pt x="591" y="949"/>
                    <a:pt x="618" y="993"/>
                  </a:cubicBezTo>
                  <a:lnTo>
                    <a:pt x="660" y="1056"/>
                  </a:lnTo>
                  <a:cubicBezTo>
                    <a:pt x="663" y="1062"/>
                    <a:pt x="667" y="1067"/>
                    <a:pt x="671" y="1073"/>
                  </a:cubicBezTo>
                  <a:cubicBezTo>
                    <a:pt x="672" y="1075"/>
                    <a:pt x="672" y="1077"/>
                    <a:pt x="673" y="1078"/>
                  </a:cubicBezTo>
                  <a:cubicBezTo>
                    <a:pt x="673" y="1081"/>
                    <a:pt x="676" y="1084"/>
                    <a:pt x="676" y="1087"/>
                  </a:cubicBezTo>
                  <a:cubicBezTo>
                    <a:pt x="678" y="1099"/>
                    <a:pt x="681" y="1111"/>
                    <a:pt x="684" y="1126"/>
                  </a:cubicBezTo>
                  <a:cubicBezTo>
                    <a:pt x="709" y="1225"/>
                    <a:pt x="732" y="1325"/>
                    <a:pt x="756" y="1426"/>
                  </a:cubicBezTo>
                  <a:cubicBezTo>
                    <a:pt x="829" y="1721"/>
                    <a:pt x="902" y="2015"/>
                    <a:pt x="983" y="2309"/>
                  </a:cubicBezTo>
                  <a:cubicBezTo>
                    <a:pt x="952" y="2169"/>
                    <a:pt x="924" y="2043"/>
                    <a:pt x="897" y="1916"/>
                  </a:cubicBezTo>
                  <a:cubicBezTo>
                    <a:pt x="851" y="1713"/>
                    <a:pt x="807" y="1515"/>
                    <a:pt x="763" y="1319"/>
                  </a:cubicBezTo>
                  <a:cubicBezTo>
                    <a:pt x="750" y="1270"/>
                    <a:pt x="739" y="1220"/>
                    <a:pt x="727" y="1171"/>
                  </a:cubicBezTo>
                  <a:cubicBezTo>
                    <a:pt x="721" y="1147"/>
                    <a:pt x="715" y="1122"/>
                    <a:pt x="709" y="1097"/>
                  </a:cubicBezTo>
                  <a:cubicBezTo>
                    <a:pt x="704" y="1083"/>
                    <a:pt x="708" y="1077"/>
                    <a:pt x="695" y="1055"/>
                  </a:cubicBezTo>
                  <a:cubicBezTo>
                    <a:pt x="689" y="1044"/>
                    <a:pt x="682" y="1034"/>
                    <a:pt x="676" y="1023"/>
                  </a:cubicBezTo>
                  <a:cubicBezTo>
                    <a:pt x="621" y="939"/>
                    <a:pt x="566" y="854"/>
                    <a:pt x="511" y="769"/>
                  </a:cubicBezTo>
                  <a:cubicBezTo>
                    <a:pt x="345" y="522"/>
                    <a:pt x="188" y="282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6" name="Google Shape;2796;p26"/>
            <p:cNvSpPr/>
            <p:nvPr/>
          </p:nvSpPr>
          <p:spPr>
            <a:xfrm>
              <a:off x="3726188" y="2131100"/>
              <a:ext cx="25875" cy="28950"/>
            </a:xfrm>
            <a:custGeom>
              <a:avLst/>
              <a:gdLst/>
              <a:ahLst/>
              <a:cxnLst/>
              <a:rect l="l" t="t" r="r" b="b"/>
              <a:pathLst>
                <a:path w="1035" h="1158" extrusionOk="0">
                  <a:moveTo>
                    <a:pt x="0" y="0"/>
                  </a:moveTo>
                  <a:lnTo>
                    <a:pt x="0" y="0"/>
                  </a:lnTo>
                  <a:cubicBezTo>
                    <a:pt x="59" y="73"/>
                    <a:pt x="108" y="130"/>
                    <a:pt x="157" y="189"/>
                  </a:cubicBezTo>
                  <a:cubicBezTo>
                    <a:pt x="320" y="380"/>
                    <a:pt x="481" y="571"/>
                    <a:pt x="651" y="756"/>
                  </a:cubicBezTo>
                  <a:cubicBezTo>
                    <a:pt x="777" y="892"/>
                    <a:pt x="901" y="1028"/>
                    <a:pt x="1034" y="1158"/>
                  </a:cubicBezTo>
                  <a:cubicBezTo>
                    <a:pt x="974" y="1087"/>
                    <a:pt x="926" y="1028"/>
                    <a:pt x="878" y="971"/>
                  </a:cubicBezTo>
                  <a:cubicBezTo>
                    <a:pt x="717" y="778"/>
                    <a:pt x="553" y="594"/>
                    <a:pt x="386" y="414"/>
                  </a:cubicBezTo>
                  <a:cubicBezTo>
                    <a:pt x="267" y="287"/>
                    <a:pt x="156" y="169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7" name="Google Shape;2797;p26"/>
            <p:cNvSpPr/>
            <p:nvPr/>
          </p:nvSpPr>
          <p:spPr>
            <a:xfrm>
              <a:off x="3756713" y="2125325"/>
              <a:ext cx="50150" cy="16600"/>
            </a:xfrm>
            <a:custGeom>
              <a:avLst/>
              <a:gdLst/>
              <a:ahLst/>
              <a:cxnLst/>
              <a:rect l="l" t="t" r="r" b="b"/>
              <a:pathLst>
                <a:path w="2006" h="664" extrusionOk="0">
                  <a:moveTo>
                    <a:pt x="0" y="0"/>
                  </a:moveTo>
                  <a:lnTo>
                    <a:pt x="0" y="0"/>
                  </a:lnTo>
                  <a:cubicBezTo>
                    <a:pt x="114" y="42"/>
                    <a:pt x="214" y="77"/>
                    <a:pt x="315" y="113"/>
                  </a:cubicBezTo>
                  <a:cubicBezTo>
                    <a:pt x="635" y="227"/>
                    <a:pt x="958" y="339"/>
                    <a:pt x="1282" y="444"/>
                  </a:cubicBezTo>
                  <a:cubicBezTo>
                    <a:pt x="1522" y="520"/>
                    <a:pt x="1762" y="597"/>
                    <a:pt x="2005" y="663"/>
                  </a:cubicBezTo>
                  <a:cubicBezTo>
                    <a:pt x="1893" y="622"/>
                    <a:pt x="1792" y="585"/>
                    <a:pt x="1693" y="548"/>
                  </a:cubicBezTo>
                  <a:cubicBezTo>
                    <a:pt x="1376" y="433"/>
                    <a:pt x="1056" y="329"/>
                    <a:pt x="734" y="229"/>
                  </a:cubicBezTo>
                  <a:cubicBezTo>
                    <a:pt x="501" y="157"/>
                    <a:pt x="278" y="86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8" name="Google Shape;2798;p26"/>
            <p:cNvSpPr/>
            <p:nvPr/>
          </p:nvSpPr>
          <p:spPr>
            <a:xfrm>
              <a:off x="3728663" y="2090850"/>
              <a:ext cx="26600" cy="23700"/>
            </a:xfrm>
            <a:custGeom>
              <a:avLst/>
              <a:gdLst/>
              <a:ahLst/>
              <a:cxnLst/>
              <a:rect l="l" t="t" r="r" b="b"/>
              <a:pathLst>
                <a:path w="1064" h="948" extrusionOk="0">
                  <a:moveTo>
                    <a:pt x="1064" y="1"/>
                  </a:moveTo>
                  <a:lnTo>
                    <a:pt x="1064" y="1"/>
                  </a:lnTo>
                  <a:cubicBezTo>
                    <a:pt x="996" y="56"/>
                    <a:pt x="942" y="99"/>
                    <a:pt x="889" y="141"/>
                  </a:cubicBezTo>
                  <a:cubicBezTo>
                    <a:pt x="712" y="286"/>
                    <a:pt x="544" y="437"/>
                    <a:pt x="376" y="590"/>
                  </a:cubicBezTo>
                  <a:cubicBezTo>
                    <a:pt x="250" y="709"/>
                    <a:pt x="123" y="826"/>
                    <a:pt x="1" y="947"/>
                  </a:cubicBezTo>
                  <a:cubicBezTo>
                    <a:pt x="67" y="892"/>
                    <a:pt x="119" y="847"/>
                    <a:pt x="173" y="803"/>
                  </a:cubicBezTo>
                  <a:cubicBezTo>
                    <a:pt x="349" y="655"/>
                    <a:pt x="523" y="505"/>
                    <a:pt x="693" y="351"/>
                  </a:cubicBezTo>
                  <a:cubicBezTo>
                    <a:pt x="819" y="236"/>
                    <a:pt x="944" y="122"/>
                    <a:pt x="1064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9" name="Google Shape;2799;p26"/>
            <p:cNvSpPr/>
            <p:nvPr/>
          </p:nvSpPr>
          <p:spPr>
            <a:xfrm>
              <a:off x="3775363" y="2092525"/>
              <a:ext cx="27175" cy="24225"/>
            </a:xfrm>
            <a:custGeom>
              <a:avLst/>
              <a:gdLst/>
              <a:ahLst/>
              <a:cxnLst/>
              <a:rect l="l" t="t" r="r" b="b"/>
              <a:pathLst>
                <a:path w="1087" h="969" extrusionOk="0">
                  <a:moveTo>
                    <a:pt x="1087" y="1"/>
                  </a:moveTo>
                  <a:lnTo>
                    <a:pt x="1087" y="1"/>
                  </a:lnTo>
                  <a:cubicBezTo>
                    <a:pt x="1018" y="56"/>
                    <a:pt x="964" y="100"/>
                    <a:pt x="909" y="144"/>
                  </a:cubicBezTo>
                  <a:cubicBezTo>
                    <a:pt x="732" y="295"/>
                    <a:pt x="556" y="447"/>
                    <a:pt x="386" y="605"/>
                  </a:cubicBezTo>
                  <a:cubicBezTo>
                    <a:pt x="256" y="724"/>
                    <a:pt x="128" y="846"/>
                    <a:pt x="0" y="969"/>
                  </a:cubicBezTo>
                  <a:cubicBezTo>
                    <a:pt x="68" y="912"/>
                    <a:pt x="123" y="866"/>
                    <a:pt x="177" y="822"/>
                  </a:cubicBezTo>
                  <a:cubicBezTo>
                    <a:pt x="358" y="670"/>
                    <a:pt x="535" y="517"/>
                    <a:pt x="707" y="358"/>
                  </a:cubicBezTo>
                  <a:cubicBezTo>
                    <a:pt x="836" y="241"/>
                    <a:pt x="964" y="125"/>
                    <a:pt x="1087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0" name="Google Shape;2800;p26"/>
            <p:cNvSpPr/>
            <p:nvPr/>
          </p:nvSpPr>
          <p:spPr>
            <a:xfrm>
              <a:off x="3556338" y="1895550"/>
              <a:ext cx="22475" cy="12900"/>
            </a:xfrm>
            <a:custGeom>
              <a:avLst/>
              <a:gdLst/>
              <a:ahLst/>
              <a:cxnLst/>
              <a:rect l="l" t="t" r="r" b="b"/>
              <a:pathLst>
                <a:path w="899" h="516" extrusionOk="0">
                  <a:moveTo>
                    <a:pt x="1" y="1"/>
                  </a:moveTo>
                  <a:lnTo>
                    <a:pt x="1" y="1"/>
                  </a:lnTo>
                  <a:cubicBezTo>
                    <a:pt x="57" y="35"/>
                    <a:pt x="98" y="62"/>
                    <a:pt x="138" y="88"/>
                  </a:cubicBezTo>
                  <a:cubicBezTo>
                    <a:pt x="281" y="177"/>
                    <a:pt x="424" y="265"/>
                    <a:pt x="569" y="346"/>
                  </a:cubicBezTo>
                  <a:cubicBezTo>
                    <a:pt x="678" y="406"/>
                    <a:pt x="785" y="466"/>
                    <a:pt x="898" y="516"/>
                  </a:cubicBezTo>
                  <a:cubicBezTo>
                    <a:pt x="853" y="485"/>
                    <a:pt x="808" y="455"/>
                    <a:pt x="761" y="425"/>
                  </a:cubicBezTo>
                  <a:cubicBezTo>
                    <a:pt x="623" y="337"/>
                    <a:pt x="479" y="255"/>
                    <a:pt x="333" y="176"/>
                  </a:cubicBezTo>
                  <a:cubicBezTo>
                    <a:pt x="239" y="126"/>
                    <a:pt x="155" y="82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1" name="Google Shape;2801;p26"/>
            <p:cNvSpPr/>
            <p:nvPr/>
          </p:nvSpPr>
          <p:spPr>
            <a:xfrm>
              <a:off x="3573338" y="1921500"/>
              <a:ext cx="28650" cy="925"/>
            </a:xfrm>
            <a:custGeom>
              <a:avLst/>
              <a:gdLst/>
              <a:ahLst/>
              <a:cxnLst/>
              <a:rect l="l" t="t" r="r" b="b"/>
              <a:pathLst>
                <a:path w="1146" h="37" extrusionOk="0">
                  <a:moveTo>
                    <a:pt x="418" y="0"/>
                  </a:moveTo>
                  <a:cubicBezTo>
                    <a:pt x="280" y="0"/>
                    <a:pt x="140" y="0"/>
                    <a:pt x="1" y="5"/>
                  </a:cubicBezTo>
                  <a:cubicBezTo>
                    <a:pt x="73" y="10"/>
                    <a:pt x="128" y="13"/>
                    <a:pt x="182" y="16"/>
                  </a:cubicBezTo>
                  <a:cubicBezTo>
                    <a:pt x="366" y="26"/>
                    <a:pt x="551" y="35"/>
                    <a:pt x="736" y="36"/>
                  </a:cubicBezTo>
                  <a:cubicBezTo>
                    <a:pt x="776" y="36"/>
                    <a:pt x="815" y="36"/>
                    <a:pt x="855" y="36"/>
                  </a:cubicBezTo>
                  <a:cubicBezTo>
                    <a:pt x="952" y="36"/>
                    <a:pt x="1049" y="35"/>
                    <a:pt x="1146" y="30"/>
                  </a:cubicBezTo>
                  <a:cubicBezTo>
                    <a:pt x="1084" y="25"/>
                    <a:pt x="1026" y="21"/>
                    <a:pt x="966" y="17"/>
                  </a:cubicBezTo>
                  <a:cubicBezTo>
                    <a:pt x="784" y="6"/>
                    <a:pt x="600" y="3"/>
                    <a:pt x="418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2" name="Google Shape;2802;p26"/>
            <p:cNvSpPr/>
            <p:nvPr/>
          </p:nvSpPr>
          <p:spPr>
            <a:xfrm>
              <a:off x="3602088" y="1860950"/>
              <a:ext cx="7200" cy="52125"/>
            </a:xfrm>
            <a:custGeom>
              <a:avLst/>
              <a:gdLst/>
              <a:ahLst/>
              <a:cxnLst/>
              <a:rect l="l" t="t" r="r" b="b"/>
              <a:pathLst>
                <a:path w="288" h="2085" extrusionOk="0">
                  <a:moveTo>
                    <a:pt x="288" y="0"/>
                  </a:moveTo>
                  <a:lnTo>
                    <a:pt x="288" y="0"/>
                  </a:lnTo>
                  <a:cubicBezTo>
                    <a:pt x="268" y="120"/>
                    <a:pt x="250" y="224"/>
                    <a:pt x="232" y="328"/>
                  </a:cubicBezTo>
                  <a:cubicBezTo>
                    <a:pt x="178" y="658"/>
                    <a:pt x="130" y="991"/>
                    <a:pt x="90" y="1325"/>
                  </a:cubicBezTo>
                  <a:cubicBezTo>
                    <a:pt x="57" y="1577"/>
                    <a:pt x="26" y="1831"/>
                    <a:pt x="1" y="2085"/>
                  </a:cubicBezTo>
                  <a:cubicBezTo>
                    <a:pt x="19" y="1966"/>
                    <a:pt x="36" y="1862"/>
                    <a:pt x="53" y="1758"/>
                  </a:cubicBezTo>
                  <a:cubicBezTo>
                    <a:pt x="104" y="1423"/>
                    <a:pt x="155" y="1086"/>
                    <a:pt x="197" y="749"/>
                  </a:cubicBezTo>
                  <a:cubicBezTo>
                    <a:pt x="230" y="499"/>
                    <a:pt x="264" y="250"/>
                    <a:pt x="288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3" name="Google Shape;2803;p26"/>
            <p:cNvSpPr/>
            <p:nvPr/>
          </p:nvSpPr>
          <p:spPr>
            <a:xfrm>
              <a:off x="3618113" y="1883475"/>
              <a:ext cx="3725" cy="36825"/>
            </a:xfrm>
            <a:custGeom>
              <a:avLst/>
              <a:gdLst/>
              <a:ahLst/>
              <a:cxnLst/>
              <a:rect l="l" t="t" r="r" b="b"/>
              <a:pathLst>
                <a:path w="149" h="1473" extrusionOk="0">
                  <a:moveTo>
                    <a:pt x="0" y="1"/>
                  </a:moveTo>
                  <a:lnTo>
                    <a:pt x="0" y="1"/>
                  </a:lnTo>
                  <a:cubicBezTo>
                    <a:pt x="7" y="90"/>
                    <a:pt x="13" y="162"/>
                    <a:pt x="18" y="232"/>
                  </a:cubicBezTo>
                  <a:cubicBezTo>
                    <a:pt x="37" y="472"/>
                    <a:pt x="58" y="709"/>
                    <a:pt x="84" y="946"/>
                  </a:cubicBezTo>
                  <a:cubicBezTo>
                    <a:pt x="104" y="1122"/>
                    <a:pt x="123" y="1299"/>
                    <a:pt x="149" y="1472"/>
                  </a:cubicBezTo>
                  <a:cubicBezTo>
                    <a:pt x="142" y="1383"/>
                    <a:pt x="136" y="1312"/>
                    <a:pt x="131" y="1240"/>
                  </a:cubicBezTo>
                  <a:cubicBezTo>
                    <a:pt x="112" y="1005"/>
                    <a:pt x="89" y="769"/>
                    <a:pt x="63" y="535"/>
                  </a:cubicBezTo>
                  <a:cubicBezTo>
                    <a:pt x="43" y="357"/>
                    <a:pt x="23" y="178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4" name="Google Shape;2804;p26"/>
            <p:cNvSpPr/>
            <p:nvPr/>
          </p:nvSpPr>
          <p:spPr>
            <a:xfrm>
              <a:off x="3584038" y="1844175"/>
              <a:ext cx="26125" cy="7275"/>
            </a:xfrm>
            <a:custGeom>
              <a:avLst/>
              <a:gdLst/>
              <a:ahLst/>
              <a:cxnLst/>
              <a:rect l="l" t="t" r="r" b="b"/>
              <a:pathLst>
                <a:path w="1045" h="291" extrusionOk="0">
                  <a:moveTo>
                    <a:pt x="1" y="1"/>
                  </a:moveTo>
                  <a:cubicBezTo>
                    <a:pt x="67" y="22"/>
                    <a:pt x="116" y="38"/>
                    <a:pt x="163" y="52"/>
                  </a:cubicBezTo>
                  <a:cubicBezTo>
                    <a:pt x="331" y="105"/>
                    <a:pt x="500" y="154"/>
                    <a:pt x="667" y="198"/>
                  </a:cubicBezTo>
                  <a:cubicBezTo>
                    <a:pt x="793" y="231"/>
                    <a:pt x="917" y="265"/>
                    <a:pt x="1044" y="291"/>
                  </a:cubicBezTo>
                  <a:cubicBezTo>
                    <a:pt x="990" y="271"/>
                    <a:pt x="935" y="254"/>
                    <a:pt x="882" y="237"/>
                  </a:cubicBezTo>
                  <a:cubicBezTo>
                    <a:pt x="716" y="187"/>
                    <a:pt x="550" y="139"/>
                    <a:pt x="384" y="95"/>
                  </a:cubicBezTo>
                  <a:cubicBezTo>
                    <a:pt x="256" y="62"/>
                    <a:pt x="129" y="28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5" name="Google Shape;2805;p26"/>
            <p:cNvSpPr/>
            <p:nvPr/>
          </p:nvSpPr>
          <p:spPr>
            <a:xfrm>
              <a:off x="3613438" y="1798475"/>
              <a:ext cx="14400" cy="44825"/>
            </a:xfrm>
            <a:custGeom>
              <a:avLst/>
              <a:gdLst/>
              <a:ahLst/>
              <a:cxnLst/>
              <a:rect l="l" t="t" r="r" b="b"/>
              <a:pathLst>
                <a:path w="576" h="1793" extrusionOk="0">
                  <a:moveTo>
                    <a:pt x="575" y="0"/>
                  </a:moveTo>
                  <a:cubicBezTo>
                    <a:pt x="537" y="104"/>
                    <a:pt x="507" y="191"/>
                    <a:pt x="475" y="278"/>
                  </a:cubicBezTo>
                  <a:cubicBezTo>
                    <a:pt x="376" y="560"/>
                    <a:pt x="282" y="847"/>
                    <a:pt x="195" y="1134"/>
                  </a:cubicBezTo>
                  <a:cubicBezTo>
                    <a:pt x="128" y="1353"/>
                    <a:pt x="61" y="1572"/>
                    <a:pt x="0" y="1792"/>
                  </a:cubicBezTo>
                  <a:cubicBezTo>
                    <a:pt x="37" y="1688"/>
                    <a:pt x="68" y="1599"/>
                    <a:pt x="98" y="1512"/>
                  </a:cubicBezTo>
                  <a:cubicBezTo>
                    <a:pt x="196" y="1225"/>
                    <a:pt x="293" y="936"/>
                    <a:pt x="383" y="645"/>
                  </a:cubicBezTo>
                  <a:cubicBezTo>
                    <a:pt x="450" y="431"/>
                    <a:pt x="517" y="215"/>
                    <a:pt x="575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6" name="Google Shape;2806;p26"/>
            <p:cNvSpPr/>
            <p:nvPr/>
          </p:nvSpPr>
          <p:spPr>
            <a:xfrm>
              <a:off x="3625813" y="1825175"/>
              <a:ext cx="4000" cy="25175"/>
            </a:xfrm>
            <a:custGeom>
              <a:avLst/>
              <a:gdLst/>
              <a:ahLst/>
              <a:cxnLst/>
              <a:rect l="l" t="t" r="r" b="b"/>
              <a:pathLst>
                <a:path w="160" h="1007" extrusionOk="0">
                  <a:moveTo>
                    <a:pt x="160" y="0"/>
                  </a:moveTo>
                  <a:cubicBezTo>
                    <a:pt x="146" y="65"/>
                    <a:pt x="135" y="113"/>
                    <a:pt x="127" y="158"/>
                  </a:cubicBezTo>
                  <a:cubicBezTo>
                    <a:pt x="94" y="317"/>
                    <a:pt x="68" y="477"/>
                    <a:pt x="47" y="639"/>
                  </a:cubicBezTo>
                  <a:cubicBezTo>
                    <a:pt x="29" y="761"/>
                    <a:pt x="13" y="884"/>
                    <a:pt x="1" y="1007"/>
                  </a:cubicBezTo>
                  <a:cubicBezTo>
                    <a:pt x="13" y="941"/>
                    <a:pt x="24" y="895"/>
                    <a:pt x="34" y="849"/>
                  </a:cubicBezTo>
                  <a:cubicBezTo>
                    <a:pt x="64" y="687"/>
                    <a:pt x="92" y="526"/>
                    <a:pt x="116" y="362"/>
                  </a:cubicBezTo>
                  <a:cubicBezTo>
                    <a:pt x="133" y="242"/>
                    <a:pt x="151" y="122"/>
                    <a:pt x="16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7" name="Google Shape;2807;p26"/>
            <p:cNvSpPr/>
            <p:nvPr/>
          </p:nvSpPr>
          <p:spPr>
            <a:xfrm>
              <a:off x="3637838" y="1796075"/>
              <a:ext cx="27550" cy="287100"/>
            </a:xfrm>
            <a:custGeom>
              <a:avLst/>
              <a:gdLst/>
              <a:ahLst/>
              <a:cxnLst/>
              <a:rect l="l" t="t" r="r" b="b"/>
              <a:pathLst>
                <a:path w="1102" h="11484" extrusionOk="0">
                  <a:moveTo>
                    <a:pt x="456" y="1"/>
                  </a:moveTo>
                  <a:lnTo>
                    <a:pt x="456" y="1"/>
                  </a:lnTo>
                  <a:cubicBezTo>
                    <a:pt x="427" y="302"/>
                    <a:pt x="399" y="601"/>
                    <a:pt x="372" y="901"/>
                  </a:cubicBezTo>
                  <a:cubicBezTo>
                    <a:pt x="358" y="1051"/>
                    <a:pt x="344" y="1203"/>
                    <a:pt x="331" y="1352"/>
                  </a:cubicBezTo>
                  <a:cubicBezTo>
                    <a:pt x="325" y="1427"/>
                    <a:pt x="317" y="1504"/>
                    <a:pt x="311" y="1579"/>
                  </a:cubicBezTo>
                  <a:cubicBezTo>
                    <a:pt x="309" y="1653"/>
                    <a:pt x="308" y="1730"/>
                    <a:pt x="306" y="1805"/>
                  </a:cubicBezTo>
                  <a:cubicBezTo>
                    <a:pt x="297" y="2264"/>
                    <a:pt x="289" y="2721"/>
                    <a:pt x="283" y="3180"/>
                  </a:cubicBezTo>
                  <a:cubicBezTo>
                    <a:pt x="255" y="3636"/>
                    <a:pt x="229" y="4094"/>
                    <a:pt x="205" y="4552"/>
                  </a:cubicBezTo>
                  <a:cubicBezTo>
                    <a:pt x="178" y="5010"/>
                    <a:pt x="168" y="5469"/>
                    <a:pt x="119" y="5926"/>
                  </a:cubicBezTo>
                  <a:cubicBezTo>
                    <a:pt x="100" y="6154"/>
                    <a:pt x="80" y="6384"/>
                    <a:pt x="59" y="6611"/>
                  </a:cubicBezTo>
                  <a:cubicBezTo>
                    <a:pt x="51" y="6726"/>
                    <a:pt x="40" y="6839"/>
                    <a:pt x="31" y="6954"/>
                  </a:cubicBezTo>
                  <a:cubicBezTo>
                    <a:pt x="25" y="7069"/>
                    <a:pt x="25" y="7182"/>
                    <a:pt x="21" y="7297"/>
                  </a:cubicBezTo>
                  <a:cubicBezTo>
                    <a:pt x="14" y="7646"/>
                    <a:pt x="8" y="7996"/>
                    <a:pt x="2" y="8345"/>
                  </a:cubicBezTo>
                  <a:cubicBezTo>
                    <a:pt x="0" y="8693"/>
                    <a:pt x="26" y="9042"/>
                    <a:pt x="37" y="9393"/>
                  </a:cubicBezTo>
                  <a:cubicBezTo>
                    <a:pt x="45" y="9567"/>
                    <a:pt x="52" y="9741"/>
                    <a:pt x="62" y="9915"/>
                  </a:cubicBezTo>
                  <a:cubicBezTo>
                    <a:pt x="68" y="10089"/>
                    <a:pt x="64" y="10264"/>
                    <a:pt x="68" y="10439"/>
                  </a:cubicBezTo>
                  <a:cubicBezTo>
                    <a:pt x="69" y="10787"/>
                    <a:pt x="71" y="11136"/>
                    <a:pt x="76" y="11483"/>
                  </a:cubicBezTo>
                  <a:cubicBezTo>
                    <a:pt x="76" y="11181"/>
                    <a:pt x="79" y="10880"/>
                    <a:pt x="80" y="10577"/>
                  </a:cubicBezTo>
                  <a:cubicBezTo>
                    <a:pt x="80" y="10275"/>
                    <a:pt x="89" y="9973"/>
                    <a:pt x="71" y="9671"/>
                  </a:cubicBezTo>
                  <a:cubicBezTo>
                    <a:pt x="63" y="9438"/>
                    <a:pt x="56" y="9207"/>
                    <a:pt x="47" y="8975"/>
                  </a:cubicBezTo>
                  <a:cubicBezTo>
                    <a:pt x="43" y="8742"/>
                    <a:pt x="25" y="8511"/>
                    <a:pt x="35" y="8278"/>
                  </a:cubicBezTo>
                  <a:cubicBezTo>
                    <a:pt x="47" y="7816"/>
                    <a:pt x="51" y="7351"/>
                    <a:pt x="74" y="6888"/>
                  </a:cubicBezTo>
                  <a:cubicBezTo>
                    <a:pt x="113" y="6424"/>
                    <a:pt x="153" y="5963"/>
                    <a:pt x="196" y="5500"/>
                  </a:cubicBezTo>
                  <a:cubicBezTo>
                    <a:pt x="217" y="5037"/>
                    <a:pt x="240" y="4572"/>
                    <a:pt x="265" y="4110"/>
                  </a:cubicBezTo>
                  <a:cubicBezTo>
                    <a:pt x="282" y="3767"/>
                    <a:pt x="303" y="3425"/>
                    <a:pt x="315" y="3082"/>
                  </a:cubicBezTo>
                  <a:cubicBezTo>
                    <a:pt x="316" y="2740"/>
                    <a:pt x="320" y="2395"/>
                    <a:pt x="322" y="2052"/>
                  </a:cubicBezTo>
                  <a:cubicBezTo>
                    <a:pt x="325" y="1991"/>
                    <a:pt x="325" y="1930"/>
                    <a:pt x="325" y="1869"/>
                  </a:cubicBezTo>
                  <a:cubicBezTo>
                    <a:pt x="372" y="1805"/>
                    <a:pt x="411" y="1752"/>
                    <a:pt x="449" y="1702"/>
                  </a:cubicBezTo>
                  <a:cubicBezTo>
                    <a:pt x="580" y="1525"/>
                    <a:pt x="709" y="1346"/>
                    <a:pt x="832" y="1164"/>
                  </a:cubicBezTo>
                  <a:cubicBezTo>
                    <a:pt x="924" y="1029"/>
                    <a:pt x="1016" y="895"/>
                    <a:pt x="1101" y="754"/>
                  </a:cubicBezTo>
                  <a:lnTo>
                    <a:pt x="1101" y="754"/>
                  </a:lnTo>
                  <a:cubicBezTo>
                    <a:pt x="1051" y="822"/>
                    <a:pt x="1010" y="872"/>
                    <a:pt x="969" y="924"/>
                  </a:cubicBezTo>
                  <a:cubicBezTo>
                    <a:pt x="840" y="1098"/>
                    <a:pt x="715" y="1278"/>
                    <a:pt x="593" y="1458"/>
                  </a:cubicBezTo>
                  <a:cubicBezTo>
                    <a:pt x="501" y="1595"/>
                    <a:pt x="410" y="1730"/>
                    <a:pt x="325" y="1867"/>
                  </a:cubicBezTo>
                  <a:cubicBezTo>
                    <a:pt x="325" y="1757"/>
                    <a:pt x="326" y="1647"/>
                    <a:pt x="331" y="1537"/>
                  </a:cubicBezTo>
                  <a:cubicBezTo>
                    <a:pt x="344" y="1366"/>
                    <a:pt x="358" y="1195"/>
                    <a:pt x="372" y="1026"/>
                  </a:cubicBezTo>
                  <a:cubicBezTo>
                    <a:pt x="399" y="685"/>
                    <a:pt x="427" y="343"/>
                    <a:pt x="456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8" name="Google Shape;2808;p26"/>
            <p:cNvSpPr/>
            <p:nvPr/>
          </p:nvSpPr>
          <p:spPr>
            <a:xfrm>
              <a:off x="3664288" y="1821125"/>
              <a:ext cx="15225" cy="31525"/>
            </a:xfrm>
            <a:custGeom>
              <a:avLst/>
              <a:gdLst/>
              <a:ahLst/>
              <a:cxnLst/>
              <a:rect l="l" t="t" r="r" b="b"/>
              <a:pathLst>
                <a:path w="609" h="1261" extrusionOk="0">
                  <a:moveTo>
                    <a:pt x="609" y="1"/>
                  </a:moveTo>
                  <a:lnTo>
                    <a:pt x="609" y="1"/>
                  </a:lnTo>
                  <a:cubicBezTo>
                    <a:pt x="572" y="64"/>
                    <a:pt x="538" y="129"/>
                    <a:pt x="503" y="193"/>
                  </a:cubicBezTo>
                  <a:cubicBezTo>
                    <a:pt x="399" y="391"/>
                    <a:pt x="302" y="590"/>
                    <a:pt x="209" y="794"/>
                  </a:cubicBezTo>
                  <a:cubicBezTo>
                    <a:pt x="136" y="949"/>
                    <a:pt x="67" y="1103"/>
                    <a:pt x="1" y="1261"/>
                  </a:cubicBezTo>
                  <a:cubicBezTo>
                    <a:pt x="40" y="1183"/>
                    <a:pt x="73" y="1125"/>
                    <a:pt x="103" y="1065"/>
                  </a:cubicBezTo>
                  <a:cubicBezTo>
                    <a:pt x="207" y="864"/>
                    <a:pt x="308" y="662"/>
                    <a:pt x="404" y="458"/>
                  </a:cubicBezTo>
                  <a:cubicBezTo>
                    <a:pt x="476" y="306"/>
                    <a:pt x="546" y="155"/>
                    <a:pt x="609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9" name="Google Shape;2809;p26"/>
            <p:cNvSpPr/>
            <p:nvPr/>
          </p:nvSpPr>
          <p:spPr>
            <a:xfrm>
              <a:off x="3678513" y="1853125"/>
              <a:ext cx="25250" cy="3925"/>
            </a:xfrm>
            <a:custGeom>
              <a:avLst/>
              <a:gdLst/>
              <a:ahLst/>
              <a:cxnLst/>
              <a:rect l="l" t="t" r="r" b="b"/>
              <a:pathLst>
                <a:path w="1010" h="157" extrusionOk="0">
                  <a:moveTo>
                    <a:pt x="0" y="0"/>
                  </a:moveTo>
                  <a:lnTo>
                    <a:pt x="0" y="0"/>
                  </a:lnTo>
                  <a:cubicBezTo>
                    <a:pt x="64" y="12"/>
                    <a:pt x="112" y="23"/>
                    <a:pt x="158" y="32"/>
                  </a:cubicBezTo>
                  <a:cubicBezTo>
                    <a:pt x="320" y="62"/>
                    <a:pt x="484" y="92"/>
                    <a:pt x="645" y="115"/>
                  </a:cubicBezTo>
                  <a:cubicBezTo>
                    <a:pt x="766" y="132"/>
                    <a:pt x="887" y="148"/>
                    <a:pt x="1010" y="157"/>
                  </a:cubicBezTo>
                  <a:cubicBezTo>
                    <a:pt x="957" y="144"/>
                    <a:pt x="904" y="133"/>
                    <a:pt x="852" y="122"/>
                  </a:cubicBezTo>
                  <a:cubicBezTo>
                    <a:pt x="692" y="91"/>
                    <a:pt x="531" y="66"/>
                    <a:pt x="369" y="44"/>
                  </a:cubicBezTo>
                  <a:cubicBezTo>
                    <a:pt x="246" y="28"/>
                    <a:pt x="123" y="12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0" name="Google Shape;2810;p26"/>
            <p:cNvSpPr/>
            <p:nvPr/>
          </p:nvSpPr>
          <p:spPr>
            <a:xfrm>
              <a:off x="3663838" y="1883425"/>
              <a:ext cx="5500" cy="42275"/>
            </a:xfrm>
            <a:custGeom>
              <a:avLst/>
              <a:gdLst/>
              <a:ahLst/>
              <a:cxnLst/>
              <a:rect l="l" t="t" r="r" b="b"/>
              <a:pathLst>
                <a:path w="220" h="1691" extrusionOk="0">
                  <a:moveTo>
                    <a:pt x="219" y="0"/>
                  </a:moveTo>
                  <a:cubicBezTo>
                    <a:pt x="202" y="88"/>
                    <a:pt x="186" y="176"/>
                    <a:pt x="172" y="266"/>
                  </a:cubicBezTo>
                  <a:cubicBezTo>
                    <a:pt x="127" y="532"/>
                    <a:pt x="92" y="802"/>
                    <a:pt x="61" y="1073"/>
                  </a:cubicBezTo>
                  <a:cubicBezTo>
                    <a:pt x="38" y="1277"/>
                    <a:pt x="15" y="1484"/>
                    <a:pt x="0" y="1691"/>
                  </a:cubicBezTo>
                  <a:cubicBezTo>
                    <a:pt x="17" y="1591"/>
                    <a:pt x="28" y="1509"/>
                    <a:pt x="43" y="1425"/>
                  </a:cubicBezTo>
                  <a:cubicBezTo>
                    <a:pt x="86" y="1154"/>
                    <a:pt x="124" y="881"/>
                    <a:pt x="156" y="610"/>
                  </a:cubicBezTo>
                  <a:cubicBezTo>
                    <a:pt x="180" y="404"/>
                    <a:pt x="205" y="202"/>
                    <a:pt x="219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1" name="Google Shape;2811;p26"/>
            <p:cNvSpPr/>
            <p:nvPr/>
          </p:nvSpPr>
          <p:spPr>
            <a:xfrm>
              <a:off x="3697063" y="1889425"/>
              <a:ext cx="35475" cy="14400"/>
            </a:xfrm>
            <a:custGeom>
              <a:avLst/>
              <a:gdLst/>
              <a:ahLst/>
              <a:cxnLst/>
              <a:rect l="l" t="t" r="r" b="b"/>
              <a:pathLst>
                <a:path w="1419" h="576" extrusionOk="0">
                  <a:moveTo>
                    <a:pt x="1419" y="0"/>
                  </a:moveTo>
                  <a:lnTo>
                    <a:pt x="1419" y="0"/>
                  </a:lnTo>
                  <a:cubicBezTo>
                    <a:pt x="1332" y="31"/>
                    <a:pt x="1263" y="55"/>
                    <a:pt x="1192" y="82"/>
                  </a:cubicBezTo>
                  <a:cubicBezTo>
                    <a:pt x="965" y="165"/>
                    <a:pt x="737" y="257"/>
                    <a:pt x="512" y="352"/>
                  </a:cubicBezTo>
                  <a:cubicBezTo>
                    <a:pt x="341" y="425"/>
                    <a:pt x="170" y="498"/>
                    <a:pt x="1" y="575"/>
                  </a:cubicBezTo>
                  <a:cubicBezTo>
                    <a:pt x="87" y="543"/>
                    <a:pt x="158" y="518"/>
                    <a:pt x="227" y="492"/>
                  </a:cubicBezTo>
                  <a:cubicBezTo>
                    <a:pt x="458" y="405"/>
                    <a:pt x="690" y="316"/>
                    <a:pt x="917" y="219"/>
                  </a:cubicBezTo>
                  <a:cubicBezTo>
                    <a:pt x="1086" y="149"/>
                    <a:pt x="1254" y="78"/>
                    <a:pt x="1419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2" name="Google Shape;2812;p26"/>
            <p:cNvSpPr/>
            <p:nvPr/>
          </p:nvSpPr>
          <p:spPr>
            <a:xfrm>
              <a:off x="3632363" y="2087850"/>
              <a:ext cx="16650" cy="12775"/>
            </a:xfrm>
            <a:custGeom>
              <a:avLst/>
              <a:gdLst/>
              <a:ahLst/>
              <a:cxnLst/>
              <a:rect l="l" t="t" r="r" b="b"/>
              <a:pathLst>
                <a:path w="666" h="511" extrusionOk="0">
                  <a:moveTo>
                    <a:pt x="663" y="230"/>
                  </a:moveTo>
                  <a:lnTo>
                    <a:pt x="663" y="230"/>
                  </a:lnTo>
                  <a:cubicBezTo>
                    <a:pt x="664" y="232"/>
                    <a:pt x="665" y="233"/>
                    <a:pt x="666" y="233"/>
                  </a:cubicBezTo>
                  <a:cubicBezTo>
                    <a:pt x="666" y="233"/>
                    <a:pt x="666" y="233"/>
                    <a:pt x="666" y="233"/>
                  </a:cubicBezTo>
                  <a:cubicBezTo>
                    <a:pt x="666" y="233"/>
                    <a:pt x="665" y="232"/>
                    <a:pt x="663" y="230"/>
                  </a:cubicBezTo>
                  <a:close/>
                  <a:moveTo>
                    <a:pt x="330" y="0"/>
                  </a:moveTo>
                  <a:cubicBezTo>
                    <a:pt x="132" y="0"/>
                    <a:pt x="1" y="195"/>
                    <a:pt x="57" y="422"/>
                  </a:cubicBezTo>
                  <a:cubicBezTo>
                    <a:pt x="61" y="441"/>
                    <a:pt x="94" y="497"/>
                    <a:pt x="101" y="509"/>
                  </a:cubicBezTo>
                  <a:lnTo>
                    <a:pt x="101" y="509"/>
                  </a:lnTo>
                  <a:cubicBezTo>
                    <a:pt x="96" y="495"/>
                    <a:pt x="79" y="426"/>
                    <a:pt x="79" y="415"/>
                  </a:cubicBezTo>
                  <a:cubicBezTo>
                    <a:pt x="74" y="184"/>
                    <a:pt x="201" y="60"/>
                    <a:pt x="354" y="60"/>
                  </a:cubicBezTo>
                  <a:cubicBezTo>
                    <a:pt x="446" y="60"/>
                    <a:pt x="548" y="105"/>
                    <a:pt x="637" y="199"/>
                  </a:cubicBezTo>
                  <a:cubicBezTo>
                    <a:pt x="649" y="214"/>
                    <a:pt x="659" y="225"/>
                    <a:pt x="663" y="230"/>
                  </a:cubicBezTo>
                  <a:lnTo>
                    <a:pt x="663" y="230"/>
                  </a:lnTo>
                  <a:cubicBezTo>
                    <a:pt x="656" y="216"/>
                    <a:pt x="637" y="158"/>
                    <a:pt x="575" y="91"/>
                  </a:cubicBezTo>
                  <a:cubicBezTo>
                    <a:pt x="489" y="28"/>
                    <a:pt x="405" y="0"/>
                    <a:pt x="330" y="0"/>
                  </a:cubicBezTo>
                  <a:close/>
                  <a:moveTo>
                    <a:pt x="101" y="509"/>
                  </a:moveTo>
                  <a:cubicBezTo>
                    <a:pt x="101" y="510"/>
                    <a:pt x="102" y="511"/>
                    <a:pt x="102" y="511"/>
                  </a:cubicBezTo>
                  <a:cubicBezTo>
                    <a:pt x="102" y="511"/>
                    <a:pt x="102" y="511"/>
                    <a:pt x="102" y="511"/>
                  </a:cubicBezTo>
                  <a:cubicBezTo>
                    <a:pt x="102" y="511"/>
                    <a:pt x="102" y="510"/>
                    <a:pt x="101" y="509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813" name="Google Shape;2813;p26"/>
          <p:cNvGrpSpPr/>
          <p:nvPr/>
        </p:nvGrpSpPr>
        <p:grpSpPr>
          <a:xfrm rot="616542">
            <a:off x="6245256" y="-177515"/>
            <a:ext cx="3357358" cy="1435037"/>
            <a:chOff x="2339250" y="835725"/>
            <a:chExt cx="1801750" cy="770075"/>
          </a:xfrm>
        </p:grpSpPr>
        <p:sp>
          <p:nvSpPr>
            <p:cNvPr id="2814" name="Google Shape;2814;p26"/>
            <p:cNvSpPr/>
            <p:nvPr/>
          </p:nvSpPr>
          <p:spPr>
            <a:xfrm>
              <a:off x="3188225" y="1034300"/>
              <a:ext cx="2675" cy="5225"/>
            </a:xfrm>
            <a:custGeom>
              <a:avLst/>
              <a:gdLst/>
              <a:ahLst/>
              <a:cxnLst/>
              <a:rect l="l" t="t" r="r" b="b"/>
              <a:pathLst>
                <a:path w="107" h="209" extrusionOk="0">
                  <a:moveTo>
                    <a:pt x="107" y="1"/>
                  </a:moveTo>
                  <a:cubicBezTo>
                    <a:pt x="67" y="68"/>
                    <a:pt x="30" y="136"/>
                    <a:pt x="1" y="209"/>
                  </a:cubicBezTo>
                  <a:cubicBezTo>
                    <a:pt x="30" y="136"/>
                    <a:pt x="68" y="69"/>
                    <a:pt x="107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5" name="Google Shape;2815;p26"/>
            <p:cNvSpPr/>
            <p:nvPr/>
          </p:nvSpPr>
          <p:spPr>
            <a:xfrm>
              <a:off x="3190850" y="906800"/>
              <a:ext cx="212050" cy="134275"/>
            </a:xfrm>
            <a:custGeom>
              <a:avLst/>
              <a:gdLst/>
              <a:ahLst/>
              <a:cxnLst/>
              <a:rect l="l" t="t" r="r" b="b"/>
              <a:pathLst>
                <a:path w="8482" h="5371" extrusionOk="0">
                  <a:moveTo>
                    <a:pt x="2643" y="3428"/>
                  </a:moveTo>
                  <a:cubicBezTo>
                    <a:pt x="2814" y="3428"/>
                    <a:pt x="2977" y="3468"/>
                    <a:pt x="3125" y="3565"/>
                  </a:cubicBezTo>
                  <a:cubicBezTo>
                    <a:pt x="3553" y="3846"/>
                    <a:pt x="3696" y="4553"/>
                    <a:pt x="3302" y="4925"/>
                  </a:cubicBezTo>
                  <a:cubicBezTo>
                    <a:pt x="3148" y="5069"/>
                    <a:pt x="2948" y="5136"/>
                    <a:pt x="2747" y="5136"/>
                  </a:cubicBezTo>
                  <a:cubicBezTo>
                    <a:pt x="2394" y="5136"/>
                    <a:pt x="2038" y="4932"/>
                    <a:pt x="1916" y="4589"/>
                  </a:cubicBezTo>
                  <a:cubicBezTo>
                    <a:pt x="1800" y="4259"/>
                    <a:pt x="1826" y="3920"/>
                    <a:pt x="1944" y="3601"/>
                  </a:cubicBezTo>
                  <a:cubicBezTo>
                    <a:pt x="2177" y="3500"/>
                    <a:pt x="2416" y="3428"/>
                    <a:pt x="2643" y="3428"/>
                  </a:cubicBezTo>
                  <a:close/>
                  <a:moveTo>
                    <a:pt x="8330" y="1"/>
                  </a:moveTo>
                  <a:cubicBezTo>
                    <a:pt x="8482" y="331"/>
                    <a:pt x="8386" y="694"/>
                    <a:pt x="8220" y="1003"/>
                  </a:cubicBezTo>
                  <a:cubicBezTo>
                    <a:pt x="7878" y="1627"/>
                    <a:pt x="7215" y="2258"/>
                    <a:pt x="6545" y="2507"/>
                  </a:cubicBezTo>
                  <a:cubicBezTo>
                    <a:pt x="6373" y="2572"/>
                    <a:pt x="6216" y="2599"/>
                    <a:pt x="6068" y="2599"/>
                  </a:cubicBezTo>
                  <a:cubicBezTo>
                    <a:pt x="5549" y="2599"/>
                    <a:pt x="5150" y="2263"/>
                    <a:pt x="4625" y="2038"/>
                  </a:cubicBezTo>
                  <a:cubicBezTo>
                    <a:pt x="4391" y="1937"/>
                    <a:pt x="4147" y="1890"/>
                    <a:pt x="3904" y="1890"/>
                  </a:cubicBezTo>
                  <a:cubicBezTo>
                    <a:pt x="3470" y="1890"/>
                    <a:pt x="3039" y="2038"/>
                    <a:pt x="2671" y="2291"/>
                  </a:cubicBezTo>
                  <a:cubicBezTo>
                    <a:pt x="2303" y="2544"/>
                    <a:pt x="1920" y="3058"/>
                    <a:pt x="1719" y="3597"/>
                  </a:cubicBezTo>
                  <a:cubicBezTo>
                    <a:pt x="1356" y="3794"/>
                    <a:pt x="1015" y="4055"/>
                    <a:pt x="729" y="4279"/>
                  </a:cubicBezTo>
                  <a:cubicBezTo>
                    <a:pt x="446" y="4502"/>
                    <a:pt x="178" y="4780"/>
                    <a:pt x="1" y="5101"/>
                  </a:cubicBezTo>
                  <a:cubicBezTo>
                    <a:pt x="244" y="4691"/>
                    <a:pt x="660" y="4363"/>
                    <a:pt x="1049" y="4112"/>
                  </a:cubicBezTo>
                  <a:cubicBezTo>
                    <a:pt x="1225" y="4000"/>
                    <a:pt x="1442" y="3859"/>
                    <a:pt x="1675" y="3732"/>
                  </a:cubicBezTo>
                  <a:lnTo>
                    <a:pt x="1675" y="3732"/>
                  </a:lnTo>
                  <a:cubicBezTo>
                    <a:pt x="1466" y="4406"/>
                    <a:pt x="1564" y="5088"/>
                    <a:pt x="2360" y="5323"/>
                  </a:cubicBezTo>
                  <a:cubicBezTo>
                    <a:pt x="2469" y="5355"/>
                    <a:pt x="2579" y="5371"/>
                    <a:pt x="2688" y="5371"/>
                  </a:cubicBezTo>
                  <a:cubicBezTo>
                    <a:pt x="3194" y="5371"/>
                    <a:pt x="3668" y="5038"/>
                    <a:pt x="3722" y="4491"/>
                  </a:cubicBezTo>
                  <a:cubicBezTo>
                    <a:pt x="3783" y="3867"/>
                    <a:pt x="3315" y="3301"/>
                    <a:pt x="2688" y="3301"/>
                  </a:cubicBezTo>
                  <a:cubicBezTo>
                    <a:pt x="2670" y="3301"/>
                    <a:pt x="2652" y="3302"/>
                    <a:pt x="2634" y="3302"/>
                  </a:cubicBezTo>
                  <a:cubicBezTo>
                    <a:pt x="2423" y="3312"/>
                    <a:pt x="2209" y="3373"/>
                    <a:pt x="2000" y="3463"/>
                  </a:cubicBezTo>
                  <a:lnTo>
                    <a:pt x="2000" y="3463"/>
                  </a:lnTo>
                  <a:cubicBezTo>
                    <a:pt x="2348" y="2720"/>
                    <a:pt x="3202" y="2132"/>
                    <a:pt x="3958" y="2132"/>
                  </a:cubicBezTo>
                  <a:cubicBezTo>
                    <a:pt x="3984" y="2132"/>
                    <a:pt x="4010" y="2133"/>
                    <a:pt x="4036" y="2134"/>
                  </a:cubicBezTo>
                  <a:cubicBezTo>
                    <a:pt x="4625" y="2166"/>
                    <a:pt x="5049" y="2606"/>
                    <a:pt x="5606" y="2743"/>
                  </a:cubicBezTo>
                  <a:cubicBezTo>
                    <a:pt x="5723" y="2773"/>
                    <a:pt x="5840" y="2786"/>
                    <a:pt x="5955" y="2786"/>
                  </a:cubicBezTo>
                  <a:cubicBezTo>
                    <a:pt x="6471" y="2786"/>
                    <a:pt x="6951" y="2512"/>
                    <a:pt x="7339" y="2171"/>
                  </a:cubicBezTo>
                  <a:cubicBezTo>
                    <a:pt x="7798" y="1770"/>
                    <a:pt x="8343" y="1178"/>
                    <a:pt x="8431" y="550"/>
                  </a:cubicBezTo>
                  <a:cubicBezTo>
                    <a:pt x="8453" y="383"/>
                    <a:pt x="8414" y="183"/>
                    <a:pt x="83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6" name="Google Shape;2816;p26"/>
            <p:cNvSpPr/>
            <p:nvPr/>
          </p:nvSpPr>
          <p:spPr>
            <a:xfrm>
              <a:off x="2339250" y="911800"/>
              <a:ext cx="1801750" cy="585250"/>
            </a:xfrm>
            <a:custGeom>
              <a:avLst/>
              <a:gdLst/>
              <a:ahLst/>
              <a:cxnLst/>
              <a:rect l="l" t="t" r="r" b="b"/>
              <a:pathLst>
                <a:path w="72070" h="23410" extrusionOk="0">
                  <a:moveTo>
                    <a:pt x="28876" y="3318"/>
                  </a:moveTo>
                  <a:cubicBezTo>
                    <a:pt x="28989" y="3318"/>
                    <a:pt x="29104" y="3342"/>
                    <a:pt x="29219" y="3395"/>
                  </a:cubicBezTo>
                  <a:cubicBezTo>
                    <a:pt x="29657" y="3593"/>
                    <a:pt x="29671" y="4205"/>
                    <a:pt x="29234" y="4406"/>
                  </a:cubicBezTo>
                  <a:cubicBezTo>
                    <a:pt x="29134" y="4453"/>
                    <a:pt x="29035" y="4473"/>
                    <a:pt x="28939" y="4473"/>
                  </a:cubicBezTo>
                  <a:cubicBezTo>
                    <a:pt x="28551" y="4473"/>
                    <a:pt x="28217" y="4136"/>
                    <a:pt x="28076" y="3780"/>
                  </a:cubicBezTo>
                  <a:cubicBezTo>
                    <a:pt x="28068" y="3758"/>
                    <a:pt x="28061" y="3734"/>
                    <a:pt x="28054" y="3710"/>
                  </a:cubicBezTo>
                  <a:cubicBezTo>
                    <a:pt x="28309" y="3475"/>
                    <a:pt x="28587" y="3318"/>
                    <a:pt x="28876" y="3318"/>
                  </a:cubicBezTo>
                  <a:close/>
                  <a:moveTo>
                    <a:pt x="11528" y="3892"/>
                  </a:moveTo>
                  <a:cubicBezTo>
                    <a:pt x="11577" y="3892"/>
                    <a:pt x="11626" y="3904"/>
                    <a:pt x="11672" y="3933"/>
                  </a:cubicBezTo>
                  <a:cubicBezTo>
                    <a:pt x="11950" y="4102"/>
                    <a:pt x="11802" y="4542"/>
                    <a:pt x="11689" y="4800"/>
                  </a:cubicBezTo>
                  <a:cubicBezTo>
                    <a:pt x="11430" y="4772"/>
                    <a:pt x="11121" y="4564"/>
                    <a:pt x="11134" y="4273"/>
                  </a:cubicBezTo>
                  <a:cubicBezTo>
                    <a:pt x="11142" y="4090"/>
                    <a:pt x="11334" y="3892"/>
                    <a:pt x="11528" y="3892"/>
                  </a:cubicBezTo>
                  <a:close/>
                  <a:moveTo>
                    <a:pt x="58310" y="4689"/>
                  </a:moveTo>
                  <a:cubicBezTo>
                    <a:pt x="58378" y="4689"/>
                    <a:pt x="58450" y="4712"/>
                    <a:pt x="58525" y="4766"/>
                  </a:cubicBezTo>
                  <a:cubicBezTo>
                    <a:pt x="58772" y="4946"/>
                    <a:pt x="58784" y="5354"/>
                    <a:pt x="58727" y="5617"/>
                  </a:cubicBezTo>
                  <a:cubicBezTo>
                    <a:pt x="58625" y="6068"/>
                    <a:pt x="58372" y="6418"/>
                    <a:pt x="58037" y="6674"/>
                  </a:cubicBezTo>
                  <a:cubicBezTo>
                    <a:pt x="57993" y="6658"/>
                    <a:pt x="57948" y="6646"/>
                    <a:pt x="57904" y="6628"/>
                  </a:cubicBezTo>
                  <a:cubicBezTo>
                    <a:pt x="57200" y="6312"/>
                    <a:pt x="57483" y="5564"/>
                    <a:pt x="57823" y="5062"/>
                  </a:cubicBezTo>
                  <a:cubicBezTo>
                    <a:pt x="57939" y="4890"/>
                    <a:pt x="58108" y="4689"/>
                    <a:pt x="58310" y="4689"/>
                  </a:cubicBezTo>
                  <a:close/>
                  <a:moveTo>
                    <a:pt x="64575" y="7087"/>
                  </a:moveTo>
                  <a:cubicBezTo>
                    <a:pt x="64719" y="7087"/>
                    <a:pt x="64856" y="7201"/>
                    <a:pt x="64907" y="7383"/>
                  </a:cubicBezTo>
                  <a:cubicBezTo>
                    <a:pt x="64963" y="7580"/>
                    <a:pt x="64945" y="7807"/>
                    <a:pt x="64896" y="8021"/>
                  </a:cubicBezTo>
                  <a:cubicBezTo>
                    <a:pt x="64805" y="8016"/>
                    <a:pt x="64716" y="8002"/>
                    <a:pt x="64627" y="7966"/>
                  </a:cubicBezTo>
                  <a:cubicBezTo>
                    <a:pt x="64368" y="7861"/>
                    <a:pt x="64112" y="7550"/>
                    <a:pt x="64289" y="7270"/>
                  </a:cubicBezTo>
                  <a:cubicBezTo>
                    <a:pt x="64370" y="7143"/>
                    <a:pt x="64474" y="7087"/>
                    <a:pt x="64575" y="7087"/>
                  </a:cubicBezTo>
                  <a:close/>
                  <a:moveTo>
                    <a:pt x="45157" y="8533"/>
                  </a:moveTo>
                  <a:cubicBezTo>
                    <a:pt x="45580" y="8533"/>
                    <a:pt x="46145" y="8690"/>
                    <a:pt x="46098" y="9122"/>
                  </a:cubicBezTo>
                  <a:cubicBezTo>
                    <a:pt x="46076" y="9321"/>
                    <a:pt x="45866" y="9387"/>
                    <a:pt x="45607" y="9387"/>
                  </a:cubicBezTo>
                  <a:cubicBezTo>
                    <a:pt x="45219" y="9387"/>
                    <a:pt x="44719" y="9241"/>
                    <a:pt x="44563" y="9178"/>
                  </a:cubicBezTo>
                  <a:cubicBezTo>
                    <a:pt x="44449" y="9133"/>
                    <a:pt x="44345" y="9073"/>
                    <a:pt x="44243" y="9012"/>
                  </a:cubicBezTo>
                  <a:cubicBezTo>
                    <a:pt x="44362" y="8824"/>
                    <a:pt x="44546" y="8670"/>
                    <a:pt x="44821" y="8577"/>
                  </a:cubicBezTo>
                  <a:cubicBezTo>
                    <a:pt x="44902" y="8548"/>
                    <a:pt x="45022" y="8533"/>
                    <a:pt x="45157" y="8533"/>
                  </a:cubicBezTo>
                  <a:close/>
                  <a:moveTo>
                    <a:pt x="21683" y="8085"/>
                  </a:moveTo>
                  <a:cubicBezTo>
                    <a:pt x="21755" y="8085"/>
                    <a:pt x="21827" y="8091"/>
                    <a:pt x="21898" y="8101"/>
                  </a:cubicBezTo>
                  <a:cubicBezTo>
                    <a:pt x="22067" y="8652"/>
                    <a:pt x="22160" y="9378"/>
                    <a:pt x="21688" y="9731"/>
                  </a:cubicBezTo>
                  <a:cubicBezTo>
                    <a:pt x="21562" y="9825"/>
                    <a:pt x="21431" y="9865"/>
                    <a:pt x="21303" y="9865"/>
                  </a:cubicBezTo>
                  <a:cubicBezTo>
                    <a:pt x="20855" y="9865"/>
                    <a:pt x="20457" y="9365"/>
                    <a:pt x="20561" y="8892"/>
                  </a:cubicBezTo>
                  <a:cubicBezTo>
                    <a:pt x="20682" y="8342"/>
                    <a:pt x="21175" y="8085"/>
                    <a:pt x="21683" y="8085"/>
                  </a:cubicBezTo>
                  <a:close/>
                  <a:moveTo>
                    <a:pt x="64257" y="12352"/>
                  </a:moveTo>
                  <a:cubicBezTo>
                    <a:pt x="64345" y="12352"/>
                    <a:pt x="64429" y="12381"/>
                    <a:pt x="64505" y="12432"/>
                  </a:cubicBezTo>
                  <a:cubicBezTo>
                    <a:pt x="64474" y="12500"/>
                    <a:pt x="64442" y="12567"/>
                    <a:pt x="64404" y="12629"/>
                  </a:cubicBezTo>
                  <a:cubicBezTo>
                    <a:pt x="64276" y="12842"/>
                    <a:pt x="64011" y="13257"/>
                    <a:pt x="63713" y="13257"/>
                  </a:cubicBezTo>
                  <a:cubicBezTo>
                    <a:pt x="63700" y="13257"/>
                    <a:pt x="63687" y="13256"/>
                    <a:pt x="63674" y="13254"/>
                  </a:cubicBezTo>
                  <a:cubicBezTo>
                    <a:pt x="63307" y="13207"/>
                    <a:pt x="63664" y="12759"/>
                    <a:pt x="63798" y="12608"/>
                  </a:cubicBezTo>
                  <a:cubicBezTo>
                    <a:pt x="63963" y="12426"/>
                    <a:pt x="64117" y="12352"/>
                    <a:pt x="64257" y="12352"/>
                  </a:cubicBezTo>
                  <a:close/>
                  <a:moveTo>
                    <a:pt x="69916" y="15801"/>
                  </a:moveTo>
                  <a:cubicBezTo>
                    <a:pt x="69921" y="15801"/>
                    <a:pt x="69927" y="15801"/>
                    <a:pt x="69932" y="15801"/>
                  </a:cubicBezTo>
                  <a:cubicBezTo>
                    <a:pt x="70012" y="16086"/>
                    <a:pt x="70015" y="16398"/>
                    <a:pt x="69862" y="16649"/>
                  </a:cubicBezTo>
                  <a:cubicBezTo>
                    <a:pt x="69757" y="16821"/>
                    <a:pt x="69527" y="16941"/>
                    <a:pt x="69313" y="16941"/>
                  </a:cubicBezTo>
                  <a:cubicBezTo>
                    <a:pt x="69153" y="16941"/>
                    <a:pt x="69002" y="16875"/>
                    <a:pt x="68919" y="16714"/>
                  </a:cubicBezTo>
                  <a:cubicBezTo>
                    <a:pt x="68705" y="16303"/>
                    <a:pt x="69275" y="15925"/>
                    <a:pt x="69595" y="15841"/>
                  </a:cubicBezTo>
                  <a:cubicBezTo>
                    <a:pt x="69700" y="15813"/>
                    <a:pt x="69808" y="15801"/>
                    <a:pt x="69916" y="15801"/>
                  </a:cubicBezTo>
                  <a:close/>
                  <a:moveTo>
                    <a:pt x="63068" y="17712"/>
                  </a:moveTo>
                  <a:cubicBezTo>
                    <a:pt x="63591" y="17712"/>
                    <a:pt x="64116" y="17814"/>
                    <a:pt x="64606" y="17996"/>
                  </a:cubicBezTo>
                  <a:cubicBezTo>
                    <a:pt x="65036" y="18168"/>
                    <a:pt x="65445" y="18410"/>
                    <a:pt x="65800" y="18711"/>
                  </a:cubicBezTo>
                  <a:cubicBezTo>
                    <a:pt x="65414" y="19071"/>
                    <a:pt x="64989" y="19389"/>
                    <a:pt x="64547" y="19680"/>
                  </a:cubicBezTo>
                  <a:cubicBezTo>
                    <a:pt x="63934" y="20069"/>
                    <a:pt x="63297" y="20445"/>
                    <a:pt x="62633" y="20725"/>
                  </a:cubicBezTo>
                  <a:cubicBezTo>
                    <a:pt x="62308" y="20855"/>
                    <a:pt x="61965" y="20946"/>
                    <a:pt x="61619" y="20946"/>
                  </a:cubicBezTo>
                  <a:cubicBezTo>
                    <a:pt x="61610" y="20946"/>
                    <a:pt x="61601" y="20946"/>
                    <a:pt x="61592" y="20946"/>
                  </a:cubicBezTo>
                  <a:cubicBezTo>
                    <a:pt x="61588" y="20946"/>
                    <a:pt x="61585" y="20946"/>
                    <a:pt x="61582" y="20946"/>
                  </a:cubicBezTo>
                  <a:cubicBezTo>
                    <a:pt x="61233" y="20946"/>
                    <a:pt x="60888" y="20821"/>
                    <a:pt x="60614" y="20606"/>
                  </a:cubicBezTo>
                  <a:cubicBezTo>
                    <a:pt x="60339" y="20392"/>
                    <a:pt x="60138" y="20063"/>
                    <a:pt x="60153" y="19713"/>
                  </a:cubicBezTo>
                  <a:cubicBezTo>
                    <a:pt x="60168" y="19364"/>
                    <a:pt x="60357" y="19034"/>
                    <a:pt x="60598" y="18769"/>
                  </a:cubicBezTo>
                  <a:cubicBezTo>
                    <a:pt x="60820" y="18484"/>
                    <a:pt x="61123" y="18276"/>
                    <a:pt x="61434" y="18095"/>
                  </a:cubicBezTo>
                  <a:cubicBezTo>
                    <a:pt x="61757" y="17933"/>
                    <a:pt x="62102" y="17815"/>
                    <a:pt x="62461" y="17760"/>
                  </a:cubicBezTo>
                  <a:cubicBezTo>
                    <a:pt x="62662" y="17728"/>
                    <a:pt x="62865" y="17712"/>
                    <a:pt x="63068" y="17712"/>
                  </a:cubicBezTo>
                  <a:close/>
                  <a:moveTo>
                    <a:pt x="31068" y="0"/>
                  </a:moveTo>
                  <a:lnTo>
                    <a:pt x="31068" y="0"/>
                  </a:lnTo>
                  <a:cubicBezTo>
                    <a:pt x="31573" y="1036"/>
                    <a:pt x="30769" y="2139"/>
                    <a:pt x="29700" y="2139"/>
                  </a:cubicBezTo>
                  <a:cubicBezTo>
                    <a:pt x="29619" y="2139"/>
                    <a:pt x="29537" y="2132"/>
                    <a:pt x="29453" y="2119"/>
                  </a:cubicBezTo>
                  <a:cubicBezTo>
                    <a:pt x="29185" y="2077"/>
                    <a:pt x="28897" y="2004"/>
                    <a:pt x="28632" y="2004"/>
                  </a:cubicBezTo>
                  <a:cubicBezTo>
                    <a:pt x="28321" y="2004"/>
                    <a:pt x="28042" y="2103"/>
                    <a:pt x="27863" y="2465"/>
                  </a:cubicBezTo>
                  <a:cubicBezTo>
                    <a:pt x="27677" y="2841"/>
                    <a:pt x="27692" y="3343"/>
                    <a:pt x="27842" y="3769"/>
                  </a:cubicBezTo>
                  <a:cubicBezTo>
                    <a:pt x="27361" y="4328"/>
                    <a:pt x="27003" y="5133"/>
                    <a:pt x="26796" y="5609"/>
                  </a:cubicBezTo>
                  <a:cubicBezTo>
                    <a:pt x="23712" y="5690"/>
                    <a:pt x="20630" y="5800"/>
                    <a:pt x="17551" y="5899"/>
                  </a:cubicBezTo>
                  <a:cubicBezTo>
                    <a:pt x="15241" y="5973"/>
                    <a:pt x="12931" y="6041"/>
                    <a:pt x="10624" y="6090"/>
                  </a:cubicBezTo>
                  <a:cubicBezTo>
                    <a:pt x="11113" y="5841"/>
                    <a:pt x="11537" y="5451"/>
                    <a:pt x="11794" y="4969"/>
                  </a:cubicBezTo>
                  <a:cubicBezTo>
                    <a:pt x="12192" y="4954"/>
                    <a:pt x="12540" y="4693"/>
                    <a:pt x="12789" y="4400"/>
                  </a:cubicBezTo>
                  <a:cubicBezTo>
                    <a:pt x="13372" y="3710"/>
                    <a:pt x="13477" y="2744"/>
                    <a:pt x="13542" y="1878"/>
                  </a:cubicBezTo>
                  <a:lnTo>
                    <a:pt x="13542" y="1878"/>
                  </a:lnTo>
                  <a:cubicBezTo>
                    <a:pt x="13392" y="2735"/>
                    <a:pt x="13247" y="3690"/>
                    <a:pt x="12625" y="4349"/>
                  </a:cubicBezTo>
                  <a:cubicBezTo>
                    <a:pt x="12430" y="4554"/>
                    <a:pt x="12166" y="4744"/>
                    <a:pt x="11877" y="4787"/>
                  </a:cubicBezTo>
                  <a:cubicBezTo>
                    <a:pt x="11890" y="4759"/>
                    <a:pt x="11905" y="4731"/>
                    <a:pt x="11916" y="4700"/>
                  </a:cubicBezTo>
                  <a:cubicBezTo>
                    <a:pt x="12036" y="4381"/>
                    <a:pt x="12083" y="3884"/>
                    <a:pt x="11683" y="3746"/>
                  </a:cubicBezTo>
                  <a:cubicBezTo>
                    <a:pt x="11633" y="3729"/>
                    <a:pt x="11582" y="3721"/>
                    <a:pt x="11533" y="3721"/>
                  </a:cubicBezTo>
                  <a:cubicBezTo>
                    <a:pt x="11229" y="3721"/>
                    <a:pt x="10951" y="4018"/>
                    <a:pt x="10975" y="4327"/>
                  </a:cubicBezTo>
                  <a:cubicBezTo>
                    <a:pt x="10999" y="4658"/>
                    <a:pt x="11300" y="4895"/>
                    <a:pt x="11612" y="4952"/>
                  </a:cubicBezTo>
                  <a:cubicBezTo>
                    <a:pt x="11371" y="5423"/>
                    <a:pt x="10984" y="5825"/>
                    <a:pt x="10523" y="6090"/>
                  </a:cubicBezTo>
                  <a:cubicBezTo>
                    <a:pt x="8483" y="6132"/>
                    <a:pt x="6444" y="6158"/>
                    <a:pt x="4407" y="6158"/>
                  </a:cubicBezTo>
                  <a:cubicBezTo>
                    <a:pt x="2938" y="6158"/>
                    <a:pt x="1469" y="6144"/>
                    <a:pt x="1" y="6113"/>
                  </a:cubicBezTo>
                  <a:lnTo>
                    <a:pt x="1" y="6113"/>
                  </a:lnTo>
                  <a:cubicBezTo>
                    <a:pt x="4313" y="6528"/>
                    <a:pt x="8672" y="6645"/>
                    <a:pt x="13024" y="6645"/>
                  </a:cubicBezTo>
                  <a:cubicBezTo>
                    <a:pt x="13872" y="6645"/>
                    <a:pt x="14720" y="6640"/>
                    <a:pt x="15568" y="6633"/>
                  </a:cubicBezTo>
                  <a:cubicBezTo>
                    <a:pt x="17384" y="6618"/>
                    <a:pt x="19203" y="6584"/>
                    <a:pt x="21020" y="6546"/>
                  </a:cubicBezTo>
                  <a:cubicBezTo>
                    <a:pt x="21344" y="6902"/>
                    <a:pt x="21605" y="7315"/>
                    <a:pt x="21782" y="7763"/>
                  </a:cubicBezTo>
                  <a:cubicBezTo>
                    <a:pt x="21793" y="7789"/>
                    <a:pt x="21804" y="7821"/>
                    <a:pt x="21815" y="7850"/>
                  </a:cubicBezTo>
                  <a:cubicBezTo>
                    <a:pt x="21735" y="7839"/>
                    <a:pt x="21656" y="7833"/>
                    <a:pt x="21578" y="7833"/>
                  </a:cubicBezTo>
                  <a:cubicBezTo>
                    <a:pt x="21096" y="7833"/>
                    <a:pt x="20653" y="8053"/>
                    <a:pt x="20414" y="8613"/>
                  </a:cubicBezTo>
                  <a:cubicBezTo>
                    <a:pt x="20072" y="9413"/>
                    <a:pt x="20693" y="9972"/>
                    <a:pt x="21285" y="9972"/>
                  </a:cubicBezTo>
                  <a:cubicBezTo>
                    <a:pt x="21685" y="9972"/>
                    <a:pt x="22072" y="9715"/>
                    <a:pt x="22137" y="9103"/>
                  </a:cubicBezTo>
                  <a:cubicBezTo>
                    <a:pt x="22171" y="8777"/>
                    <a:pt x="22125" y="8449"/>
                    <a:pt x="22028" y="8129"/>
                  </a:cubicBezTo>
                  <a:lnTo>
                    <a:pt x="22028" y="8129"/>
                  </a:lnTo>
                  <a:cubicBezTo>
                    <a:pt x="22082" y="8141"/>
                    <a:pt x="22136" y="8151"/>
                    <a:pt x="22186" y="8169"/>
                  </a:cubicBezTo>
                  <a:cubicBezTo>
                    <a:pt x="23648" y="8694"/>
                    <a:pt x="24082" y="10718"/>
                    <a:pt x="23933" y="12069"/>
                  </a:cubicBezTo>
                  <a:cubicBezTo>
                    <a:pt x="23759" y="13627"/>
                    <a:pt x="22982" y="15334"/>
                    <a:pt x="23775" y="16846"/>
                  </a:cubicBezTo>
                  <a:cubicBezTo>
                    <a:pt x="23151" y="15328"/>
                    <a:pt x="23920" y="13733"/>
                    <a:pt x="24149" y="12221"/>
                  </a:cubicBezTo>
                  <a:cubicBezTo>
                    <a:pt x="24336" y="10992"/>
                    <a:pt x="24095" y="9676"/>
                    <a:pt x="23298" y="8694"/>
                  </a:cubicBezTo>
                  <a:cubicBezTo>
                    <a:pt x="22980" y="8303"/>
                    <a:pt x="22462" y="7983"/>
                    <a:pt x="21941" y="7874"/>
                  </a:cubicBezTo>
                  <a:cubicBezTo>
                    <a:pt x="21745" y="7379"/>
                    <a:pt x="21424" y="6920"/>
                    <a:pt x="21054" y="6546"/>
                  </a:cubicBezTo>
                  <a:cubicBezTo>
                    <a:pt x="25841" y="6442"/>
                    <a:pt x="30629" y="6296"/>
                    <a:pt x="35415" y="6296"/>
                  </a:cubicBezTo>
                  <a:cubicBezTo>
                    <a:pt x="36452" y="6296"/>
                    <a:pt x="37489" y="6303"/>
                    <a:pt x="38526" y="6318"/>
                  </a:cubicBezTo>
                  <a:cubicBezTo>
                    <a:pt x="40038" y="6326"/>
                    <a:pt x="41549" y="6382"/>
                    <a:pt x="43058" y="6442"/>
                  </a:cubicBezTo>
                  <a:cubicBezTo>
                    <a:pt x="43031" y="6542"/>
                    <a:pt x="43030" y="6545"/>
                    <a:pt x="43030" y="6545"/>
                  </a:cubicBezTo>
                  <a:cubicBezTo>
                    <a:pt x="42842" y="7474"/>
                    <a:pt x="43215" y="8429"/>
                    <a:pt x="43927" y="9025"/>
                  </a:cubicBezTo>
                  <a:cubicBezTo>
                    <a:pt x="43667" y="9671"/>
                    <a:pt x="43810" y="10547"/>
                    <a:pt x="44236" y="11116"/>
                  </a:cubicBezTo>
                  <a:cubicBezTo>
                    <a:pt x="45187" y="12383"/>
                    <a:pt x="46906" y="12546"/>
                    <a:pt x="48197" y="13303"/>
                  </a:cubicBezTo>
                  <a:cubicBezTo>
                    <a:pt x="47174" y="12502"/>
                    <a:pt x="45817" y="12259"/>
                    <a:pt x="44846" y="11377"/>
                  </a:cubicBezTo>
                  <a:cubicBezTo>
                    <a:pt x="44332" y="10907"/>
                    <a:pt x="43880" y="9890"/>
                    <a:pt x="44147" y="9193"/>
                  </a:cubicBezTo>
                  <a:lnTo>
                    <a:pt x="44147" y="9193"/>
                  </a:lnTo>
                  <a:cubicBezTo>
                    <a:pt x="44300" y="9297"/>
                    <a:pt x="44462" y="9385"/>
                    <a:pt x="44639" y="9456"/>
                  </a:cubicBezTo>
                  <a:cubicBezTo>
                    <a:pt x="44861" y="9544"/>
                    <a:pt x="45278" y="9658"/>
                    <a:pt x="45653" y="9658"/>
                  </a:cubicBezTo>
                  <a:cubicBezTo>
                    <a:pt x="46018" y="9658"/>
                    <a:pt x="46342" y="9549"/>
                    <a:pt x="46404" y="9200"/>
                  </a:cubicBezTo>
                  <a:cubicBezTo>
                    <a:pt x="46517" y="8560"/>
                    <a:pt x="45689" y="8193"/>
                    <a:pt x="45177" y="8193"/>
                  </a:cubicBezTo>
                  <a:cubicBezTo>
                    <a:pt x="45163" y="8193"/>
                    <a:pt x="45149" y="8193"/>
                    <a:pt x="45135" y="8194"/>
                  </a:cubicBezTo>
                  <a:cubicBezTo>
                    <a:pt x="44579" y="8217"/>
                    <a:pt x="44215" y="8480"/>
                    <a:pt x="44007" y="8851"/>
                  </a:cubicBezTo>
                  <a:cubicBezTo>
                    <a:pt x="43286" y="8294"/>
                    <a:pt x="42919" y="7356"/>
                    <a:pt x="43073" y="6441"/>
                  </a:cubicBezTo>
                  <a:lnTo>
                    <a:pt x="43073" y="6441"/>
                  </a:lnTo>
                  <a:lnTo>
                    <a:pt x="44257" y="6486"/>
                  </a:lnTo>
                  <a:cubicBezTo>
                    <a:pt x="46163" y="6610"/>
                    <a:pt x="48073" y="6716"/>
                    <a:pt x="49971" y="6928"/>
                  </a:cubicBezTo>
                  <a:lnTo>
                    <a:pt x="51397" y="7067"/>
                  </a:lnTo>
                  <a:lnTo>
                    <a:pt x="52816" y="7258"/>
                  </a:lnTo>
                  <a:cubicBezTo>
                    <a:pt x="53759" y="7399"/>
                    <a:pt x="54712" y="7489"/>
                    <a:pt x="55649" y="7670"/>
                  </a:cubicBezTo>
                  <a:cubicBezTo>
                    <a:pt x="57523" y="8016"/>
                    <a:pt x="59426" y="8288"/>
                    <a:pt x="61237" y="8836"/>
                  </a:cubicBezTo>
                  <a:cubicBezTo>
                    <a:pt x="62422" y="9193"/>
                    <a:pt x="63578" y="9677"/>
                    <a:pt x="64585" y="10381"/>
                  </a:cubicBezTo>
                  <a:cubicBezTo>
                    <a:pt x="64826" y="10983"/>
                    <a:pt x="64811" y="11676"/>
                    <a:pt x="64570" y="12277"/>
                  </a:cubicBezTo>
                  <a:cubicBezTo>
                    <a:pt x="64462" y="12219"/>
                    <a:pt x="64345" y="12187"/>
                    <a:pt x="64226" y="12187"/>
                  </a:cubicBezTo>
                  <a:cubicBezTo>
                    <a:pt x="64008" y="12187"/>
                    <a:pt x="63782" y="12294"/>
                    <a:pt x="63581" y="12548"/>
                  </a:cubicBezTo>
                  <a:cubicBezTo>
                    <a:pt x="63390" y="12791"/>
                    <a:pt x="63077" y="13331"/>
                    <a:pt x="63567" y="13450"/>
                  </a:cubicBezTo>
                  <a:cubicBezTo>
                    <a:pt x="63604" y="13459"/>
                    <a:pt x="63639" y="13463"/>
                    <a:pt x="63675" y="13463"/>
                  </a:cubicBezTo>
                  <a:cubicBezTo>
                    <a:pt x="63992" y="13463"/>
                    <a:pt x="64265" y="13139"/>
                    <a:pt x="64423" y="12907"/>
                  </a:cubicBezTo>
                  <a:cubicBezTo>
                    <a:pt x="64503" y="12791"/>
                    <a:pt x="64567" y="12665"/>
                    <a:pt x="64625" y="12536"/>
                  </a:cubicBezTo>
                  <a:cubicBezTo>
                    <a:pt x="64863" y="12785"/>
                    <a:pt x="65019" y="13226"/>
                    <a:pt x="65061" y="13533"/>
                  </a:cubicBezTo>
                  <a:cubicBezTo>
                    <a:pt x="65151" y="14199"/>
                    <a:pt x="65134" y="15040"/>
                    <a:pt x="64563" y="15500"/>
                  </a:cubicBezTo>
                  <a:cubicBezTo>
                    <a:pt x="65324" y="15034"/>
                    <a:pt x="65315" y="13878"/>
                    <a:pt x="65154" y="13115"/>
                  </a:cubicBezTo>
                  <a:cubicBezTo>
                    <a:pt x="65086" y="12798"/>
                    <a:pt x="64915" y="12524"/>
                    <a:pt x="64695" y="12358"/>
                  </a:cubicBezTo>
                  <a:cubicBezTo>
                    <a:pt x="64914" y="11751"/>
                    <a:pt x="64905" y="11062"/>
                    <a:pt x="64638" y="10475"/>
                  </a:cubicBezTo>
                  <a:lnTo>
                    <a:pt x="64638" y="10475"/>
                  </a:lnTo>
                  <a:cubicBezTo>
                    <a:pt x="64689" y="10580"/>
                    <a:pt x="64722" y="10635"/>
                    <a:pt x="64727" y="10635"/>
                  </a:cubicBezTo>
                  <a:cubicBezTo>
                    <a:pt x="64733" y="10635"/>
                    <a:pt x="64699" y="10559"/>
                    <a:pt x="64612" y="10399"/>
                  </a:cubicBezTo>
                  <a:lnTo>
                    <a:pt x="64612" y="10399"/>
                  </a:lnTo>
                  <a:cubicBezTo>
                    <a:pt x="64771" y="10511"/>
                    <a:pt x="64926" y="10628"/>
                    <a:pt x="65078" y="10750"/>
                  </a:cubicBezTo>
                  <a:cubicBezTo>
                    <a:pt x="66175" y="11655"/>
                    <a:pt x="67003" y="12924"/>
                    <a:pt x="67301" y="14325"/>
                  </a:cubicBezTo>
                  <a:cubicBezTo>
                    <a:pt x="67312" y="14376"/>
                    <a:pt x="67315" y="14429"/>
                    <a:pt x="67324" y="14480"/>
                  </a:cubicBezTo>
                  <a:cubicBezTo>
                    <a:pt x="67431" y="15132"/>
                    <a:pt x="67428" y="15802"/>
                    <a:pt x="67249" y="16438"/>
                  </a:cubicBezTo>
                  <a:cubicBezTo>
                    <a:pt x="67058" y="17123"/>
                    <a:pt x="66688" y="17757"/>
                    <a:pt x="66205" y="18290"/>
                  </a:cubicBezTo>
                  <a:cubicBezTo>
                    <a:pt x="66082" y="18429"/>
                    <a:pt x="65954" y="18560"/>
                    <a:pt x="65820" y="18686"/>
                  </a:cubicBezTo>
                  <a:cubicBezTo>
                    <a:pt x="65718" y="18595"/>
                    <a:pt x="65611" y="18506"/>
                    <a:pt x="65499" y="18426"/>
                  </a:cubicBezTo>
                  <a:cubicBezTo>
                    <a:pt x="64787" y="17925"/>
                    <a:pt x="63912" y="17647"/>
                    <a:pt x="63038" y="17647"/>
                  </a:cubicBezTo>
                  <a:cubicBezTo>
                    <a:pt x="62607" y="17647"/>
                    <a:pt x="62176" y="17715"/>
                    <a:pt x="61764" y="17856"/>
                  </a:cubicBezTo>
                  <a:cubicBezTo>
                    <a:pt x="61144" y="18074"/>
                    <a:pt x="60606" y="18508"/>
                    <a:pt x="60246" y="19065"/>
                  </a:cubicBezTo>
                  <a:cubicBezTo>
                    <a:pt x="60074" y="19344"/>
                    <a:pt x="59977" y="19702"/>
                    <a:pt x="60074" y="20037"/>
                  </a:cubicBezTo>
                  <a:cubicBezTo>
                    <a:pt x="60165" y="20370"/>
                    <a:pt x="60406" y="20639"/>
                    <a:pt x="60688" y="20818"/>
                  </a:cubicBezTo>
                  <a:cubicBezTo>
                    <a:pt x="60974" y="21007"/>
                    <a:pt x="61314" y="21088"/>
                    <a:pt x="61652" y="21088"/>
                  </a:cubicBezTo>
                  <a:cubicBezTo>
                    <a:pt x="61810" y="21088"/>
                    <a:pt x="61967" y="21071"/>
                    <a:pt x="62119" y="21038"/>
                  </a:cubicBezTo>
                  <a:cubicBezTo>
                    <a:pt x="62602" y="20939"/>
                    <a:pt x="63044" y="20728"/>
                    <a:pt x="63471" y="20508"/>
                  </a:cubicBezTo>
                  <a:cubicBezTo>
                    <a:pt x="64321" y="20065"/>
                    <a:pt x="65156" y="19566"/>
                    <a:pt x="65884" y="18922"/>
                  </a:cubicBezTo>
                  <a:cubicBezTo>
                    <a:pt x="65910" y="18900"/>
                    <a:pt x="65935" y="18873"/>
                    <a:pt x="65961" y="18851"/>
                  </a:cubicBezTo>
                  <a:cubicBezTo>
                    <a:pt x="66096" y="18980"/>
                    <a:pt x="66223" y="19121"/>
                    <a:pt x="66333" y="19274"/>
                  </a:cubicBezTo>
                  <a:cubicBezTo>
                    <a:pt x="66777" y="19854"/>
                    <a:pt x="67073" y="20540"/>
                    <a:pt x="67219" y="21254"/>
                  </a:cubicBezTo>
                  <a:cubicBezTo>
                    <a:pt x="67367" y="21965"/>
                    <a:pt x="67380" y="22693"/>
                    <a:pt x="67288" y="23410"/>
                  </a:cubicBezTo>
                  <a:cubicBezTo>
                    <a:pt x="67362" y="22858"/>
                    <a:pt x="67376" y="22300"/>
                    <a:pt x="67312" y="21745"/>
                  </a:cubicBezTo>
                  <a:cubicBezTo>
                    <a:pt x="67187" y="20676"/>
                    <a:pt x="66754" y="19598"/>
                    <a:pt x="65978" y="18834"/>
                  </a:cubicBezTo>
                  <a:cubicBezTo>
                    <a:pt x="66661" y="18208"/>
                    <a:pt x="67239" y="17428"/>
                    <a:pt x="67502" y="16515"/>
                  </a:cubicBezTo>
                  <a:cubicBezTo>
                    <a:pt x="67703" y="15832"/>
                    <a:pt x="67731" y="15109"/>
                    <a:pt x="67621" y="14408"/>
                  </a:cubicBezTo>
                  <a:cubicBezTo>
                    <a:pt x="67729" y="14390"/>
                    <a:pt x="67838" y="14381"/>
                    <a:pt x="67948" y="14381"/>
                  </a:cubicBezTo>
                  <a:cubicBezTo>
                    <a:pt x="68688" y="14381"/>
                    <a:pt x="69429" y="14785"/>
                    <a:pt x="69786" y="15444"/>
                  </a:cubicBezTo>
                  <a:cubicBezTo>
                    <a:pt x="69814" y="15497"/>
                    <a:pt x="69841" y="15555"/>
                    <a:pt x="69866" y="15615"/>
                  </a:cubicBezTo>
                  <a:cubicBezTo>
                    <a:pt x="69709" y="15619"/>
                    <a:pt x="69554" y="15637"/>
                    <a:pt x="69403" y="15690"/>
                  </a:cubicBezTo>
                  <a:cubicBezTo>
                    <a:pt x="69007" y="15830"/>
                    <a:pt x="68583" y="16208"/>
                    <a:pt x="68677" y="16673"/>
                  </a:cubicBezTo>
                  <a:cubicBezTo>
                    <a:pt x="68744" y="16997"/>
                    <a:pt x="69037" y="17150"/>
                    <a:pt x="69338" y="17150"/>
                  </a:cubicBezTo>
                  <a:cubicBezTo>
                    <a:pt x="69541" y="17150"/>
                    <a:pt x="69748" y="17081"/>
                    <a:pt x="69891" y="16946"/>
                  </a:cubicBezTo>
                  <a:cubicBezTo>
                    <a:pt x="70196" y="16662"/>
                    <a:pt x="70222" y="16210"/>
                    <a:pt x="70120" y="15818"/>
                  </a:cubicBezTo>
                  <a:lnTo>
                    <a:pt x="70120" y="15818"/>
                  </a:lnTo>
                  <a:cubicBezTo>
                    <a:pt x="70376" y="15851"/>
                    <a:pt x="70627" y="15942"/>
                    <a:pt x="70841" y="16075"/>
                  </a:cubicBezTo>
                  <a:cubicBezTo>
                    <a:pt x="71696" y="16607"/>
                    <a:pt x="71933" y="17704"/>
                    <a:pt x="72070" y="18630"/>
                  </a:cubicBezTo>
                  <a:cubicBezTo>
                    <a:pt x="72038" y="17588"/>
                    <a:pt x="71792" y="16389"/>
                    <a:pt x="70798" y="15844"/>
                  </a:cubicBezTo>
                  <a:cubicBezTo>
                    <a:pt x="70574" y="15720"/>
                    <a:pt x="70320" y="15643"/>
                    <a:pt x="70063" y="15621"/>
                  </a:cubicBezTo>
                  <a:cubicBezTo>
                    <a:pt x="70052" y="15594"/>
                    <a:pt x="70043" y="15566"/>
                    <a:pt x="70032" y="15542"/>
                  </a:cubicBezTo>
                  <a:cubicBezTo>
                    <a:pt x="69700" y="14803"/>
                    <a:pt x="68893" y="14334"/>
                    <a:pt x="68092" y="14334"/>
                  </a:cubicBezTo>
                  <a:cubicBezTo>
                    <a:pt x="67934" y="14334"/>
                    <a:pt x="67777" y="14352"/>
                    <a:pt x="67623" y="14389"/>
                  </a:cubicBezTo>
                  <a:cubicBezTo>
                    <a:pt x="67622" y="14386"/>
                    <a:pt x="67622" y="14380"/>
                    <a:pt x="67622" y="14375"/>
                  </a:cubicBezTo>
                  <a:cubicBezTo>
                    <a:pt x="67735" y="14331"/>
                    <a:pt x="67788" y="14305"/>
                    <a:pt x="67777" y="14305"/>
                  </a:cubicBezTo>
                  <a:cubicBezTo>
                    <a:pt x="67768" y="14305"/>
                    <a:pt x="67717" y="14322"/>
                    <a:pt x="67621" y="14359"/>
                  </a:cubicBezTo>
                  <a:cubicBezTo>
                    <a:pt x="67578" y="14102"/>
                    <a:pt x="67517" y="13850"/>
                    <a:pt x="67438" y="13604"/>
                  </a:cubicBezTo>
                  <a:cubicBezTo>
                    <a:pt x="67146" y="12662"/>
                    <a:pt x="66623" y="11806"/>
                    <a:pt x="65967" y="11073"/>
                  </a:cubicBezTo>
                  <a:cubicBezTo>
                    <a:pt x="65348" y="10402"/>
                    <a:pt x="64607" y="9863"/>
                    <a:pt x="63815" y="9428"/>
                  </a:cubicBezTo>
                  <a:cubicBezTo>
                    <a:pt x="64351" y="9214"/>
                    <a:pt x="64795" y="8750"/>
                    <a:pt x="64985" y="8205"/>
                  </a:cubicBezTo>
                  <a:cubicBezTo>
                    <a:pt x="65164" y="8197"/>
                    <a:pt x="65342" y="8155"/>
                    <a:pt x="65512" y="8095"/>
                  </a:cubicBezTo>
                  <a:cubicBezTo>
                    <a:pt x="66330" y="7813"/>
                    <a:pt x="67090" y="7248"/>
                    <a:pt x="67658" y="6601"/>
                  </a:cubicBezTo>
                  <a:lnTo>
                    <a:pt x="67658" y="6601"/>
                  </a:lnTo>
                  <a:cubicBezTo>
                    <a:pt x="67049" y="7136"/>
                    <a:pt x="66344" y="7598"/>
                    <a:pt x="65581" y="7882"/>
                  </a:cubicBezTo>
                  <a:cubicBezTo>
                    <a:pt x="65413" y="7945"/>
                    <a:pt x="65228" y="7998"/>
                    <a:pt x="65042" y="8015"/>
                  </a:cubicBezTo>
                  <a:cubicBezTo>
                    <a:pt x="65115" y="7715"/>
                    <a:pt x="65141" y="7323"/>
                    <a:pt x="64951" y="7081"/>
                  </a:cubicBezTo>
                  <a:cubicBezTo>
                    <a:pt x="64857" y="6962"/>
                    <a:pt x="64729" y="6909"/>
                    <a:pt x="64599" y="6909"/>
                  </a:cubicBezTo>
                  <a:cubicBezTo>
                    <a:pt x="64426" y="6909"/>
                    <a:pt x="64249" y="7002"/>
                    <a:pt x="64141" y="7158"/>
                  </a:cubicBezTo>
                  <a:cubicBezTo>
                    <a:pt x="63910" y="7489"/>
                    <a:pt x="64129" y="7904"/>
                    <a:pt x="64443" y="8084"/>
                  </a:cubicBezTo>
                  <a:cubicBezTo>
                    <a:pt x="64571" y="8157"/>
                    <a:pt x="64710" y="8185"/>
                    <a:pt x="64848" y="8196"/>
                  </a:cubicBezTo>
                  <a:cubicBezTo>
                    <a:pt x="64833" y="8245"/>
                    <a:pt x="64817" y="8295"/>
                    <a:pt x="64799" y="8339"/>
                  </a:cubicBezTo>
                  <a:cubicBezTo>
                    <a:pt x="64609" y="8803"/>
                    <a:pt x="64228" y="9196"/>
                    <a:pt x="63768" y="9402"/>
                  </a:cubicBezTo>
                  <a:cubicBezTo>
                    <a:pt x="63719" y="9374"/>
                    <a:pt x="63670" y="9344"/>
                    <a:pt x="63621" y="9318"/>
                  </a:cubicBezTo>
                  <a:cubicBezTo>
                    <a:pt x="61882" y="8411"/>
                    <a:pt x="59971" y="7954"/>
                    <a:pt x="58094" y="7575"/>
                  </a:cubicBezTo>
                  <a:cubicBezTo>
                    <a:pt x="57539" y="7457"/>
                    <a:pt x="56981" y="7347"/>
                    <a:pt x="56425" y="7242"/>
                  </a:cubicBezTo>
                  <a:cubicBezTo>
                    <a:pt x="56952" y="7237"/>
                    <a:pt x="57517" y="7110"/>
                    <a:pt x="57971" y="6842"/>
                  </a:cubicBezTo>
                  <a:cubicBezTo>
                    <a:pt x="58137" y="6901"/>
                    <a:pt x="58312" y="6928"/>
                    <a:pt x="58489" y="6928"/>
                  </a:cubicBezTo>
                  <a:cubicBezTo>
                    <a:pt x="58867" y="6928"/>
                    <a:pt x="59251" y="6804"/>
                    <a:pt x="59555" y="6597"/>
                  </a:cubicBezTo>
                  <a:cubicBezTo>
                    <a:pt x="60193" y="6166"/>
                    <a:pt x="60404" y="5480"/>
                    <a:pt x="60535" y="4760"/>
                  </a:cubicBezTo>
                  <a:cubicBezTo>
                    <a:pt x="60744" y="3616"/>
                    <a:pt x="61866" y="3075"/>
                    <a:pt x="62956" y="3075"/>
                  </a:cubicBezTo>
                  <a:cubicBezTo>
                    <a:pt x="63221" y="3075"/>
                    <a:pt x="63485" y="3107"/>
                    <a:pt x="63732" y="3170"/>
                  </a:cubicBezTo>
                  <a:cubicBezTo>
                    <a:pt x="63446" y="3076"/>
                    <a:pt x="63129" y="3028"/>
                    <a:pt x="62808" y="3028"/>
                  </a:cubicBezTo>
                  <a:cubicBezTo>
                    <a:pt x="61764" y="3028"/>
                    <a:pt x="60671" y="3530"/>
                    <a:pt x="60416" y="4585"/>
                  </a:cubicBezTo>
                  <a:cubicBezTo>
                    <a:pt x="60259" y="5225"/>
                    <a:pt x="60168" y="5814"/>
                    <a:pt x="59654" y="6285"/>
                  </a:cubicBezTo>
                  <a:cubicBezTo>
                    <a:pt x="59342" y="6572"/>
                    <a:pt x="58914" y="6749"/>
                    <a:pt x="58489" y="6749"/>
                  </a:cubicBezTo>
                  <a:cubicBezTo>
                    <a:pt x="58381" y="6749"/>
                    <a:pt x="58273" y="6738"/>
                    <a:pt x="58167" y="6714"/>
                  </a:cubicBezTo>
                  <a:cubicBezTo>
                    <a:pt x="58570" y="6418"/>
                    <a:pt x="58853" y="5992"/>
                    <a:pt x="58883" y="5427"/>
                  </a:cubicBezTo>
                  <a:cubicBezTo>
                    <a:pt x="58900" y="5116"/>
                    <a:pt x="58793" y="4701"/>
                    <a:pt x="58465" y="4583"/>
                  </a:cubicBezTo>
                  <a:cubicBezTo>
                    <a:pt x="58409" y="4562"/>
                    <a:pt x="58354" y="4553"/>
                    <a:pt x="58303" y="4553"/>
                  </a:cubicBezTo>
                  <a:cubicBezTo>
                    <a:pt x="58043" y="4553"/>
                    <a:pt x="57839" y="4784"/>
                    <a:pt x="57694" y="4994"/>
                  </a:cubicBezTo>
                  <a:cubicBezTo>
                    <a:pt x="57325" y="5526"/>
                    <a:pt x="57034" y="6309"/>
                    <a:pt x="57720" y="6726"/>
                  </a:cubicBezTo>
                  <a:cubicBezTo>
                    <a:pt x="57765" y="6754"/>
                    <a:pt x="57817" y="6775"/>
                    <a:pt x="57866" y="6797"/>
                  </a:cubicBezTo>
                  <a:cubicBezTo>
                    <a:pt x="57423" y="7074"/>
                    <a:pt x="56875" y="7215"/>
                    <a:pt x="56346" y="7226"/>
                  </a:cubicBezTo>
                  <a:cubicBezTo>
                    <a:pt x="49366" y="5906"/>
                    <a:pt x="42239" y="5488"/>
                    <a:pt x="35166" y="5488"/>
                  </a:cubicBezTo>
                  <a:cubicBezTo>
                    <a:pt x="35015" y="5487"/>
                    <a:pt x="34864" y="5487"/>
                    <a:pt x="34713" y="5487"/>
                  </a:cubicBezTo>
                  <a:cubicBezTo>
                    <a:pt x="32075" y="5487"/>
                    <a:pt x="29439" y="5537"/>
                    <a:pt x="26802" y="5606"/>
                  </a:cubicBezTo>
                  <a:cubicBezTo>
                    <a:pt x="27011" y="5178"/>
                    <a:pt x="27400" y="4410"/>
                    <a:pt x="27886" y="3880"/>
                  </a:cubicBezTo>
                  <a:cubicBezTo>
                    <a:pt x="27941" y="4009"/>
                    <a:pt x="28007" y="4130"/>
                    <a:pt x="28085" y="4233"/>
                  </a:cubicBezTo>
                  <a:cubicBezTo>
                    <a:pt x="28291" y="4499"/>
                    <a:pt x="28621" y="4678"/>
                    <a:pt x="28952" y="4678"/>
                  </a:cubicBezTo>
                  <a:cubicBezTo>
                    <a:pt x="29113" y="4678"/>
                    <a:pt x="29274" y="4636"/>
                    <a:pt x="29421" y="4541"/>
                  </a:cubicBezTo>
                  <a:cubicBezTo>
                    <a:pt x="29918" y="4222"/>
                    <a:pt x="29829" y="3462"/>
                    <a:pt x="29296" y="3236"/>
                  </a:cubicBezTo>
                  <a:cubicBezTo>
                    <a:pt x="29162" y="3178"/>
                    <a:pt x="29031" y="3152"/>
                    <a:pt x="28905" y="3152"/>
                  </a:cubicBezTo>
                  <a:cubicBezTo>
                    <a:pt x="28578" y="3152"/>
                    <a:pt x="28279" y="3326"/>
                    <a:pt x="28013" y="3586"/>
                  </a:cubicBezTo>
                  <a:cubicBezTo>
                    <a:pt x="27893" y="3154"/>
                    <a:pt x="27878" y="2565"/>
                    <a:pt x="28238" y="2288"/>
                  </a:cubicBezTo>
                  <a:cubicBezTo>
                    <a:pt x="28373" y="2184"/>
                    <a:pt x="28531" y="2149"/>
                    <a:pt x="28698" y="2149"/>
                  </a:cubicBezTo>
                  <a:cubicBezTo>
                    <a:pt x="29038" y="2149"/>
                    <a:pt x="29417" y="2292"/>
                    <a:pt x="29723" y="2292"/>
                  </a:cubicBezTo>
                  <a:cubicBezTo>
                    <a:pt x="29730" y="2292"/>
                    <a:pt x="29738" y="2292"/>
                    <a:pt x="29745" y="2291"/>
                  </a:cubicBezTo>
                  <a:cubicBezTo>
                    <a:pt x="30881" y="2267"/>
                    <a:pt x="31663" y="1005"/>
                    <a:pt x="310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7" name="Google Shape;2817;p26"/>
            <p:cNvSpPr/>
            <p:nvPr/>
          </p:nvSpPr>
          <p:spPr>
            <a:xfrm>
              <a:off x="2375350" y="1066125"/>
              <a:ext cx="506325" cy="539675"/>
            </a:xfrm>
            <a:custGeom>
              <a:avLst/>
              <a:gdLst/>
              <a:ahLst/>
              <a:cxnLst/>
              <a:rect l="l" t="t" r="r" b="b"/>
              <a:pathLst>
                <a:path w="20253" h="21587" extrusionOk="0">
                  <a:moveTo>
                    <a:pt x="4687" y="0"/>
                  </a:moveTo>
                  <a:cubicBezTo>
                    <a:pt x="4649" y="0"/>
                    <a:pt x="4611" y="9"/>
                    <a:pt x="4575" y="27"/>
                  </a:cubicBezTo>
                  <a:cubicBezTo>
                    <a:pt x="4452" y="89"/>
                    <a:pt x="4401" y="241"/>
                    <a:pt x="4459" y="373"/>
                  </a:cubicBezTo>
                  <a:cubicBezTo>
                    <a:pt x="5033" y="1663"/>
                    <a:pt x="4930" y="2664"/>
                    <a:pt x="6216" y="4180"/>
                  </a:cubicBezTo>
                  <a:cubicBezTo>
                    <a:pt x="7560" y="5777"/>
                    <a:pt x="7227" y="6558"/>
                    <a:pt x="7938" y="8122"/>
                  </a:cubicBezTo>
                  <a:cubicBezTo>
                    <a:pt x="7761" y="8180"/>
                    <a:pt x="7606" y="8206"/>
                    <a:pt x="7468" y="8206"/>
                  </a:cubicBezTo>
                  <a:cubicBezTo>
                    <a:pt x="6395" y="8206"/>
                    <a:pt x="6384" y="6617"/>
                    <a:pt x="5505" y="5799"/>
                  </a:cubicBezTo>
                  <a:cubicBezTo>
                    <a:pt x="5056" y="5381"/>
                    <a:pt x="4535" y="5261"/>
                    <a:pt x="4085" y="5261"/>
                  </a:cubicBezTo>
                  <a:cubicBezTo>
                    <a:pt x="3647" y="5261"/>
                    <a:pt x="3277" y="5375"/>
                    <a:pt x="3106" y="5437"/>
                  </a:cubicBezTo>
                  <a:cubicBezTo>
                    <a:pt x="3063" y="5452"/>
                    <a:pt x="3060" y="5511"/>
                    <a:pt x="3100" y="5534"/>
                  </a:cubicBezTo>
                  <a:lnTo>
                    <a:pt x="3787" y="5941"/>
                  </a:lnTo>
                  <a:cubicBezTo>
                    <a:pt x="3833" y="5969"/>
                    <a:pt x="3818" y="6039"/>
                    <a:pt x="3767" y="6042"/>
                  </a:cubicBezTo>
                  <a:cubicBezTo>
                    <a:pt x="2483" y="6106"/>
                    <a:pt x="1628" y="6861"/>
                    <a:pt x="1374" y="7113"/>
                  </a:cubicBezTo>
                  <a:cubicBezTo>
                    <a:pt x="1341" y="7145"/>
                    <a:pt x="1363" y="7200"/>
                    <a:pt x="1408" y="7204"/>
                  </a:cubicBezTo>
                  <a:cubicBezTo>
                    <a:pt x="1879" y="7231"/>
                    <a:pt x="2350" y="7261"/>
                    <a:pt x="2821" y="7290"/>
                  </a:cubicBezTo>
                  <a:cubicBezTo>
                    <a:pt x="2876" y="7293"/>
                    <a:pt x="2892" y="7370"/>
                    <a:pt x="2842" y="7392"/>
                  </a:cubicBezTo>
                  <a:cubicBezTo>
                    <a:pt x="2326" y="7634"/>
                    <a:pt x="1811" y="7874"/>
                    <a:pt x="1296" y="8116"/>
                  </a:cubicBezTo>
                  <a:cubicBezTo>
                    <a:pt x="1259" y="8133"/>
                    <a:pt x="1254" y="8183"/>
                    <a:pt x="1286" y="8207"/>
                  </a:cubicBezTo>
                  <a:cubicBezTo>
                    <a:pt x="1447" y="8329"/>
                    <a:pt x="1609" y="8451"/>
                    <a:pt x="1769" y="8574"/>
                  </a:cubicBezTo>
                  <a:cubicBezTo>
                    <a:pt x="1800" y="8596"/>
                    <a:pt x="1797" y="8645"/>
                    <a:pt x="1763" y="8663"/>
                  </a:cubicBezTo>
                  <a:cubicBezTo>
                    <a:pt x="1356" y="8879"/>
                    <a:pt x="946" y="9095"/>
                    <a:pt x="537" y="9310"/>
                  </a:cubicBezTo>
                  <a:cubicBezTo>
                    <a:pt x="507" y="9326"/>
                    <a:pt x="501" y="9366"/>
                    <a:pt x="521" y="9391"/>
                  </a:cubicBezTo>
                  <a:cubicBezTo>
                    <a:pt x="707" y="9602"/>
                    <a:pt x="891" y="9813"/>
                    <a:pt x="1074" y="10026"/>
                  </a:cubicBezTo>
                  <a:cubicBezTo>
                    <a:pt x="1094" y="10049"/>
                    <a:pt x="1090" y="10086"/>
                    <a:pt x="1066" y="10104"/>
                  </a:cubicBezTo>
                  <a:cubicBezTo>
                    <a:pt x="723" y="10361"/>
                    <a:pt x="381" y="10616"/>
                    <a:pt x="38" y="10873"/>
                  </a:cubicBezTo>
                  <a:cubicBezTo>
                    <a:pt x="0" y="10900"/>
                    <a:pt x="16" y="10960"/>
                    <a:pt x="63" y="10968"/>
                  </a:cubicBezTo>
                  <a:cubicBezTo>
                    <a:pt x="329" y="11008"/>
                    <a:pt x="597" y="11048"/>
                    <a:pt x="863" y="11089"/>
                  </a:cubicBezTo>
                  <a:cubicBezTo>
                    <a:pt x="894" y="11094"/>
                    <a:pt x="915" y="11125"/>
                    <a:pt x="905" y="11156"/>
                  </a:cubicBezTo>
                  <a:cubicBezTo>
                    <a:pt x="789" y="11558"/>
                    <a:pt x="673" y="11958"/>
                    <a:pt x="556" y="12360"/>
                  </a:cubicBezTo>
                  <a:cubicBezTo>
                    <a:pt x="545" y="12394"/>
                    <a:pt x="572" y="12427"/>
                    <a:pt x="604" y="12427"/>
                  </a:cubicBezTo>
                  <a:cubicBezTo>
                    <a:pt x="610" y="12427"/>
                    <a:pt x="617" y="12426"/>
                    <a:pt x="623" y="12423"/>
                  </a:cubicBezTo>
                  <a:cubicBezTo>
                    <a:pt x="1088" y="12335"/>
                    <a:pt x="1554" y="12247"/>
                    <a:pt x="2019" y="12160"/>
                  </a:cubicBezTo>
                  <a:cubicBezTo>
                    <a:pt x="2025" y="12158"/>
                    <a:pt x="2031" y="12157"/>
                    <a:pt x="2037" y="12157"/>
                  </a:cubicBezTo>
                  <a:cubicBezTo>
                    <a:pt x="2076" y="12157"/>
                    <a:pt x="2104" y="12203"/>
                    <a:pt x="2080" y="12240"/>
                  </a:cubicBezTo>
                  <a:cubicBezTo>
                    <a:pt x="1682" y="12765"/>
                    <a:pt x="1285" y="13286"/>
                    <a:pt x="885" y="13806"/>
                  </a:cubicBezTo>
                  <a:cubicBezTo>
                    <a:pt x="862" y="13841"/>
                    <a:pt x="887" y="13887"/>
                    <a:pt x="928" y="13887"/>
                  </a:cubicBezTo>
                  <a:cubicBezTo>
                    <a:pt x="931" y="13887"/>
                    <a:pt x="933" y="13887"/>
                    <a:pt x="936" y="13886"/>
                  </a:cubicBezTo>
                  <a:cubicBezTo>
                    <a:pt x="1245" y="13843"/>
                    <a:pt x="1555" y="13801"/>
                    <a:pt x="1864" y="13760"/>
                  </a:cubicBezTo>
                  <a:cubicBezTo>
                    <a:pt x="1867" y="13760"/>
                    <a:pt x="1869" y="13760"/>
                    <a:pt x="1872" y="13760"/>
                  </a:cubicBezTo>
                  <a:cubicBezTo>
                    <a:pt x="1912" y="13760"/>
                    <a:pt x="1939" y="13805"/>
                    <a:pt x="1916" y="13841"/>
                  </a:cubicBezTo>
                  <a:cubicBezTo>
                    <a:pt x="1696" y="14186"/>
                    <a:pt x="1475" y="14532"/>
                    <a:pt x="1254" y="14876"/>
                  </a:cubicBezTo>
                  <a:cubicBezTo>
                    <a:pt x="1231" y="14910"/>
                    <a:pt x="1256" y="14957"/>
                    <a:pt x="1297" y="14957"/>
                  </a:cubicBezTo>
                  <a:cubicBezTo>
                    <a:pt x="1298" y="14957"/>
                    <a:pt x="1299" y="14957"/>
                    <a:pt x="1301" y="14957"/>
                  </a:cubicBezTo>
                  <a:cubicBezTo>
                    <a:pt x="1493" y="14950"/>
                    <a:pt x="1902" y="14936"/>
                    <a:pt x="1949" y="14916"/>
                  </a:cubicBezTo>
                  <a:cubicBezTo>
                    <a:pt x="1950" y="14916"/>
                    <a:pt x="1951" y="14916"/>
                    <a:pt x="1951" y="14916"/>
                  </a:cubicBezTo>
                  <a:cubicBezTo>
                    <a:pt x="1989" y="14916"/>
                    <a:pt x="1742" y="15495"/>
                    <a:pt x="1649" y="15708"/>
                  </a:cubicBezTo>
                  <a:cubicBezTo>
                    <a:pt x="1634" y="15744"/>
                    <a:pt x="1661" y="15781"/>
                    <a:pt x="1699" y="15781"/>
                  </a:cubicBezTo>
                  <a:cubicBezTo>
                    <a:pt x="1699" y="15781"/>
                    <a:pt x="1700" y="15781"/>
                    <a:pt x="1701" y="15781"/>
                  </a:cubicBezTo>
                  <a:cubicBezTo>
                    <a:pt x="2041" y="15762"/>
                    <a:pt x="2378" y="15742"/>
                    <a:pt x="2717" y="15724"/>
                  </a:cubicBezTo>
                  <a:cubicBezTo>
                    <a:pt x="2718" y="15724"/>
                    <a:pt x="2719" y="15723"/>
                    <a:pt x="2720" y="15723"/>
                  </a:cubicBezTo>
                  <a:cubicBezTo>
                    <a:pt x="2759" y="15723"/>
                    <a:pt x="2786" y="15764"/>
                    <a:pt x="2768" y="15799"/>
                  </a:cubicBezTo>
                  <a:cubicBezTo>
                    <a:pt x="2548" y="16275"/>
                    <a:pt x="2318" y="16747"/>
                    <a:pt x="2087" y="17220"/>
                  </a:cubicBezTo>
                  <a:cubicBezTo>
                    <a:pt x="2069" y="17255"/>
                    <a:pt x="2097" y="17297"/>
                    <a:pt x="2136" y="17297"/>
                  </a:cubicBezTo>
                  <a:cubicBezTo>
                    <a:pt x="2137" y="17297"/>
                    <a:pt x="2139" y="17297"/>
                    <a:pt x="2140" y="17297"/>
                  </a:cubicBezTo>
                  <a:cubicBezTo>
                    <a:pt x="2434" y="17275"/>
                    <a:pt x="2731" y="17253"/>
                    <a:pt x="3027" y="17232"/>
                  </a:cubicBezTo>
                  <a:cubicBezTo>
                    <a:pt x="3028" y="17232"/>
                    <a:pt x="3029" y="17232"/>
                    <a:pt x="3030" y="17232"/>
                  </a:cubicBezTo>
                  <a:cubicBezTo>
                    <a:pt x="3067" y="17232"/>
                    <a:pt x="3093" y="17272"/>
                    <a:pt x="3078" y="17305"/>
                  </a:cubicBezTo>
                  <a:cubicBezTo>
                    <a:pt x="2968" y="17560"/>
                    <a:pt x="2857" y="17813"/>
                    <a:pt x="2745" y="18067"/>
                  </a:cubicBezTo>
                  <a:cubicBezTo>
                    <a:pt x="2728" y="18104"/>
                    <a:pt x="2757" y="18141"/>
                    <a:pt x="2793" y="18141"/>
                  </a:cubicBezTo>
                  <a:cubicBezTo>
                    <a:pt x="2800" y="18141"/>
                    <a:pt x="2807" y="18140"/>
                    <a:pt x="2814" y="18137"/>
                  </a:cubicBezTo>
                  <a:cubicBezTo>
                    <a:pt x="2920" y="18092"/>
                    <a:pt x="3028" y="18045"/>
                    <a:pt x="3137" y="18000"/>
                  </a:cubicBezTo>
                  <a:cubicBezTo>
                    <a:pt x="3143" y="17997"/>
                    <a:pt x="3150" y="17996"/>
                    <a:pt x="3157" y="17996"/>
                  </a:cubicBezTo>
                  <a:cubicBezTo>
                    <a:pt x="3189" y="17996"/>
                    <a:pt x="3217" y="18027"/>
                    <a:pt x="3208" y="18062"/>
                  </a:cubicBezTo>
                  <a:cubicBezTo>
                    <a:pt x="3150" y="18453"/>
                    <a:pt x="3091" y="18843"/>
                    <a:pt x="3030" y="19231"/>
                  </a:cubicBezTo>
                  <a:cubicBezTo>
                    <a:pt x="3020" y="19267"/>
                    <a:pt x="3049" y="19297"/>
                    <a:pt x="3081" y="19297"/>
                  </a:cubicBezTo>
                  <a:cubicBezTo>
                    <a:pt x="3092" y="19297"/>
                    <a:pt x="3103" y="19294"/>
                    <a:pt x="3113" y="19286"/>
                  </a:cubicBezTo>
                  <a:cubicBezTo>
                    <a:pt x="3526" y="18894"/>
                    <a:pt x="3938" y="18502"/>
                    <a:pt x="4349" y="18109"/>
                  </a:cubicBezTo>
                  <a:cubicBezTo>
                    <a:pt x="4358" y="18101"/>
                    <a:pt x="4370" y="18097"/>
                    <a:pt x="4381" y="18097"/>
                  </a:cubicBezTo>
                  <a:cubicBezTo>
                    <a:pt x="4401" y="18097"/>
                    <a:pt x="4421" y="18109"/>
                    <a:pt x="4430" y="18130"/>
                  </a:cubicBezTo>
                  <a:cubicBezTo>
                    <a:pt x="4483" y="18257"/>
                    <a:pt x="4537" y="18384"/>
                    <a:pt x="4590" y="18509"/>
                  </a:cubicBezTo>
                  <a:cubicBezTo>
                    <a:pt x="4599" y="18530"/>
                    <a:pt x="4619" y="18541"/>
                    <a:pt x="4639" y="18541"/>
                  </a:cubicBezTo>
                  <a:cubicBezTo>
                    <a:pt x="4654" y="18541"/>
                    <a:pt x="4670" y="18534"/>
                    <a:pt x="4680" y="18520"/>
                  </a:cubicBezTo>
                  <a:cubicBezTo>
                    <a:pt x="4881" y="18247"/>
                    <a:pt x="5082" y="17976"/>
                    <a:pt x="5281" y="17702"/>
                  </a:cubicBezTo>
                  <a:cubicBezTo>
                    <a:pt x="5292" y="17688"/>
                    <a:pt x="5308" y="17680"/>
                    <a:pt x="5324" y="17680"/>
                  </a:cubicBezTo>
                  <a:cubicBezTo>
                    <a:pt x="5338" y="17680"/>
                    <a:pt x="5353" y="17686"/>
                    <a:pt x="5364" y="17699"/>
                  </a:cubicBezTo>
                  <a:cubicBezTo>
                    <a:pt x="5458" y="17810"/>
                    <a:pt x="5555" y="17922"/>
                    <a:pt x="5650" y="18033"/>
                  </a:cubicBezTo>
                  <a:cubicBezTo>
                    <a:pt x="5662" y="18046"/>
                    <a:pt x="5676" y="18052"/>
                    <a:pt x="5691" y="18052"/>
                  </a:cubicBezTo>
                  <a:cubicBezTo>
                    <a:pt x="5709" y="18052"/>
                    <a:pt x="5726" y="18043"/>
                    <a:pt x="5736" y="18026"/>
                  </a:cubicBezTo>
                  <a:cubicBezTo>
                    <a:pt x="5993" y="17572"/>
                    <a:pt x="6247" y="17118"/>
                    <a:pt x="6502" y="16661"/>
                  </a:cubicBezTo>
                  <a:cubicBezTo>
                    <a:pt x="6512" y="16642"/>
                    <a:pt x="6529" y="16634"/>
                    <a:pt x="6547" y="16634"/>
                  </a:cubicBezTo>
                  <a:cubicBezTo>
                    <a:pt x="6572" y="16634"/>
                    <a:pt x="6596" y="16651"/>
                    <a:pt x="6600" y="16680"/>
                  </a:cubicBezTo>
                  <a:cubicBezTo>
                    <a:pt x="6684" y="17336"/>
                    <a:pt x="6765" y="17993"/>
                    <a:pt x="6843" y="18647"/>
                  </a:cubicBezTo>
                  <a:cubicBezTo>
                    <a:pt x="6847" y="18678"/>
                    <a:pt x="6871" y="18694"/>
                    <a:pt x="6896" y="18694"/>
                  </a:cubicBezTo>
                  <a:cubicBezTo>
                    <a:pt x="6915" y="18694"/>
                    <a:pt x="6935" y="18684"/>
                    <a:pt x="6943" y="18662"/>
                  </a:cubicBezTo>
                  <a:cubicBezTo>
                    <a:pt x="7082" y="18465"/>
                    <a:pt x="7217" y="18266"/>
                    <a:pt x="7354" y="18069"/>
                  </a:cubicBezTo>
                  <a:cubicBezTo>
                    <a:pt x="7363" y="18047"/>
                    <a:pt x="7383" y="18036"/>
                    <a:pt x="7403" y="18036"/>
                  </a:cubicBezTo>
                  <a:cubicBezTo>
                    <a:pt x="7421" y="18036"/>
                    <a:pt x="7439" y="18045"/>
                    <a:pt x="7450" y="18064"/>
                  </a:cubicBezTo>
                  <a:cubicBezTo>
                    <a:pt x="7639" y="18596"/>
                    <a:pt x="7828" y="19128"/>
                    <a:pt x="8014" y="19660"/>
                  </a:cubicBezTo>
                  <a:cubicBezTo>
                    <a:pt x="8024" y="19679"/>
                    <a:pt x="8043" y="19689"/>
                    <a:pt x="8061" y="19689"/>
                  </a:cubicBezTo>
                  <a:cubicBezTo>
                    <a:pt x="8079" y="19689"/>
                    <a:pt x="8096" y="19680"/>
                    <a:pt x="8106" y="19662"/>
                  </a:cubicBezTo>
                  <a:cubicBezTo>
                    <a:pt x="8300" y="19311"/>
                    <a:pt x="8494" y="18960"/>
                    <a:pt x="8687" y="18608"/>
                  </a:cubicBezTo>
                  <a:cubicBezTo>
                    <a:pt x="8697" y="18590"/>
                    <a:pt x="8714" y="18581"/>
                    <a:pt x="8732" y="18581"/>
                  </a:cubicBezTo>
                  <a:cubicBezTo>
                    <a:pt x="8749" y="18581"/>
                    <a:pt x="8766" y="18590"/>
                    <a:pt x="8777" y="18607"/>
                  </a:cubicBezTo>
                  <a:cubicBezTo>
                    <a:pt x="9049" y="19033"/>
                    <a:pt x="9320" y="19457"/>
                    <a:pt x="9589" y="19884"/>
                  </a:cubicBezTo>
                  <a:cubicBezTo>
                    <a:pt x="9599" y="19901"/>
                    <a:pt x="9616" y="19909"/>
                    <a:pt x="9634" y="19909"/>
                  </a:cubicBezTo>
                  <a:cubicBezTo>
                    <a:pt x="9648" y="19909"/>
                    <a:pt x="9662" y="19903"/>
                    <a:pt x="9672" y="19891"/>
                  </a:cubicBezTo>
                  <a:lnTo>
                    <a:pt x="10246" y="19240"/>
                  </a:lnTo>
                  <a:cubicBezTo>
                    <a:pt x="10257" y="19228"/>
                    <a:pt x="10271" y="19222"/>
                    <a:pt x="10285" y="19222"/>
                  </a:cubicBezTo>
                  <a:cubicBezTo>
                    <a:pt x="10303" y="19222"/>
                    <a:pt x="10321" y="19232"/>
                    <a:pt x="10332" y="19250"/>
                  </a:cubicBezTo>
                  <a:cubicBezTo>
                    <a:pt x="10510" y="19574"/>
                    <a:pt x="10688" y="19897"/>
                    <a:pt x="10864" y="20222"/>
                  </a:cubicBezTo>
                  <a:cubicBezTo>
                    <a:pt x="10874" y="20240"/>
                    <a:pt x="10893" y="20250"/>
                    <a:pt x="10912" y="20250"/>
                  </a:cubicBezTo>
                  <a:cubicBezTo>
                    <a:pt x="10928" y="20250"/>
                    <a:pt x="10944" y="20243"/>
                    <a:pt x="10954" y="20228"/>
                  </a:cubicBezTo>
                  <a:cubicBezTo>
                    <a:pt x="11060" y="20067"/>
                    <a:pt x="11165" y="19908"/>
                    <a:pt x="11271" y="19748"/>
                  </a:cubicBezTo>
                  <a:cubicBezTo>
                    <a:pt x="11281" y="19732"/>
                    <a:pt x="11298" y="19725"/>
                    <a:pt x="11314" y="19725"/>
                  </a:cubicBezTo>
                  <a:cubicBezTo>
                    <a:pt x="11331" y="19725"/>
                    <a:pt x="11349" y="19733"/>
                    <a:pt x="11359" y="19751"/>
                  </a:cubicBezTo>
                  <a:cubicBezTo>
                    <a:pt x="11560" y="20088"/>
                    <a:pt x="11758" y="20427"/>
                    <a:pt x="11958" y="20766"/>
                  </a:cubicBezTo>
                  <a:cubicBezTo>
                    <a:pt x="11968" y="20785"/>
                    <a:pt x="11986" y="20794"/>
                    <a:pt x="12004" y="20794"/>
                  </a:cubicBezTo>
                  <a:cubicBezTo>
                    <a:pt x="12024" y="20794"/>
                    <a:pt x="12044" y="20782"/>
                    <a:pt x="12052" y="20760"/>
                  </a:cubicBezTo>
                  <a:lnTo>
                    <a:pt x="12217" y="20314"/>
                  </a:lnTo>
                  <a:cubicBezTo>
                    <a:pt x="12225" y="20294"/>
                    <a:pt x="12245" y="20281"/>
                    <a:pt x="12265" y="20281"/>
                  </a:cubicBezTo>
                  <a:cubicBezTo>
                    <a:pt x="12276" y="20281"/>
                    <a:pt x="12287" y="20285"/>
                    <a:pt x="12296" y="20292"/>
                  </a:cubicBezTo>
                  <a:cubicBezTo>
                    <a:pt x="12869" y="20717"/>
                    <a:pt x="13440" y="21144"/>
                    <a:pt x="14009" y="21574"/>
                  </a:cubicBezTo>
                  <a:cubicBezTo>
                    <a:pt x="14019" y="21582"/>
                    <a:pt x="14031" y="21586"/>
                    <a:pt x="14043" y="21586"/>
                  </a:cubicBezTo>
                  <a:cubicBezTo>
                    <a:pt x="14049" y="21586"/>
                    <a:pt x="14055" y="21585"/>
                    <a:pt x="14060" y="21583"/>
                  </a:cubicBezTo>
                  <a:cubicBezTo>
                    <a:pt x="14075" y="21577"/>
                    <a:pt x="14088" y="21562"/>
                    <a:pt x="14092" y="21543"/>
                  </a:cubicBezTo>
                  <a:cubicBezTo>
                    <a:pt x="14216" y="20839"/>
                    <a:pt x="14337" y="20133"/>
                    <a:pt x="14454" y="19425"/>
                  </a:cubicBezTo>
                  <a:cubicBezTo>
                    <a:pt x="14459" y="19398"/>
                    <a:pt x="14481" y="19381"/>
                    <a:pt x="14504" y="19381"/>
                  </a:cubicBezTo>
                  <a:cubicBezTo>
                    <a:pt x="14512" y="19381"/>
                    <a:pt x="14520" y="19383"/>
                    <a:pt x="14528" y="19387"/>
                  </a:cubicBezTo>
                  <a:cubicBezTo>
                    <a:pt x="14669" y="19457"/>
                    <a:pt x="14813" y="19528"/>
                    <a:pt x="14956" y="19598"/>
                  </a:cubicBezTo>
                  <a:cubicBezTo>
                    <a:pt x="14963" y="19601"/>
                    <a:pt x="14971" y="19603"/>
                    <a:pt x="14979" y="19603"/>
                  </a:cubicBezTo>
                  <a:cubicBezTo>
                    <a:pt x="15011" y="19603"/>
                    <a:pt x="15038" y="19572"/>
                    <a:pt x="15029" y="19536"/>
                  </a:cubicBezTo>
                  <a:cubicBezTo>
                    <a:pt x="14937" y="19150"/>
                    <a:pt x="14844" y="18763"/>
                    <a:pt x="14751" y="18376"/>
                  </a:cubicBezTo>
                  <a:cubicBezTo>
                    <a:pt x="14743" y="18341"/>
                    <a:pt x="14767" y="18309"/>
                    <a:pt x="14801" y="18309"/>
                  </a:cubicBezTo>
                  <a:cubicBezTo>
                    <a:pt x="14804" y="18309"/>
                    <a:pt x="14808" y="18310"/>
                    <a:pt x="14813" y="18311"/>
                  </a:cubicBezTo>
                  <a:cubicBezTo>
                    <a:pt x="15000" y="18354"/>
                    <a:pt x="15188" y="18396"/>
                    <a:pt x="15377" y="18440"/>
                  </a:cubicBezTo>
                  <a:cubicBezTo>
                    <a:pt x="15380" y="18441"/>
                    <a:pt x="15384" y="18442"/>
                    <a:pt x="15388" y="18442"/>
                  </a:cubicBezTo>
                  <a:cubicBezTo>
                    <a:pt x="15421" y="18442"/>
                    <a:pt x="15448" y="18408"/>
                    <a:pt x="15438" y="18373"/>
                  </a:cubicBezTo>
                  <a:cubicBezTo>
                    <a:pt x="15336" y="18011"/>
                    <a:pt x="15235" y="17647"/>
                    <a:pt x="15132" y="17284"/>
                  </a:cubicBezTo>
                  <a:cubicBezTo>
                    <a:pt x="15121" y="17250"/>
                    <a:pt x="15146" y="17216"/>
                    <a:pt x="15180" y="17216"/>
                  </a:cubicBezTo>
                  <a:cubicBezTo>
                    <a:pt x="15182" y="17216"/>
                    <a:pt x="15184" y="17216"/>
                    <a:pt x="15186" y="17216"/>
                  </a:cubicBezTo>
                  <a:cubicBezTo>
                    <a:pt x="15476" y="17240"/>
                    <a:pt x="15764" y="17262"/>
                    <a:pt x="16055" y="17287"/>
                  </a:cubicBezTo>
                  <a:cubicBezTo>
                    <a:pt x="16057" y="17287"/>
                    <a:pt x="16059" y="17287"/>
                    <a:pt x="16061" y="17287"/>
                  </a:cubicBezTo>
                  <a:cubicBezTo>
                    <a:pt x="16094" y="17287"/>
                    <a:pt x="16117" y="17257"/>
                    <a:pt x="16109" y="17222"/>
                  </a:cubicBezTo>
                  <a:cubicBezTo>
                    <a:pt x="15997" y="16716"/>
                    <a:pt x="15884" y="16209"/>
                    <a:pt x="15769" y="15702"/>
                  </a:cubicBezTo>
                  <a:cubicBezTo>
                    <a:pt x="15762" y="15665"/>
                    <a:pt x="15787" y="15636"/>
                    <a:pt x="15819" y="15636"/>
                  </a:cubicBezTo>
                  <a:cubicBezTo>
                    <a:pt x="15824" y="15636"/>
                    <a:pt x="15829" y="15637"/>
                    <a:pt x="15834" y="15638"/>
                  </a:cubicBezTo>
                  <a:cubicBezTo>
                    <a:pt x="16222" y="15757"/>
                    <a:pt x="16611" y="15878"/>
                    <a:pt x="16999" y="15999"/>
                  </a:cubicBezTo>
                  <a:cubicBezTo>
                    <a:pt x="17004" y="16000"/>
                    <a:pt x="17009" y="16001"/>
                    <a:pt x="17014" y="16001"/>
                  </a:cubicBezTo>
                  <a:cubicBezTo>
                    <a:pt x="17047" y="16001"/>
                    <a:pt x="17074" y="15967"/>
                    <a:pt x="17063" y="15932"/>
                  </a:cubicBezTo>
                  <a:cubicBezTo>
                    <a:pt x="16810" y="15401"/>
                    <a:pt x="16557" y="14871"/>
                    <a:pt x="16301" y="14344"/>
                  </a:cubicBezTo>
                  <a:cubicBezTo>
                    <a:pt x="16290" y="14307"/>
                    <a:pt x="16317" y="14273"/>
                    <a:pt x="16351" y="14273"/>
                  </a:cubicBezTo>
                  <a:cubicBezTo>
                    <a:pt x="16358" y="14273"/>
                    <a:pt x="16365" y="14275"/>
                    <a:pt x="16372" y="14278"/>
                  </a:cubicBezTo>
                  <a:cubicBezTo>
                    <a:pt x="16611" y="14324"/>
                    <a:pt x="16851" y="14369"/>
                    <a:pt x="17089" y="14417"/>
                  </a:cubicBezTo>
                  <a:cubicBezTo>
                    <a:pt x="17097" y="14421"/>
                    <a:pt x="17104" y="14422"/>
                    <a:pt x="17111" y="14422"/>
                  </a:cubicBezTo>
                  <a:cubicBezTo>
                    <a:pt x="17151" y="14422"/>
                    <a:pt x="17178" y="14370"/>
                    <a:pt x="17149" y="14333"/>
                  </a:cubicBezTo>
                  <a:cubicBezTo>
                    <a:pt x="16725" y="13790"/>
                    <a:pt x="16301" y="13250"/>
                    <a:pt x="15874" y="12712"/>
                  </a:cubicBezTo>
                  <a:cubicBezTo>
                    <a:pt x="15845" y="12674"/>
                    <a:pt x="15870" y="12623"/>
                    <a:pt x="15913" y="12623"/>
                  </a:cubicBezTo>
                  <a:cubicBezTo>
                    <a:pt x="15917" y="12623"/>
                    <a:pt x="15922" y="12624"/>
                    <a:pt x="15927" y="12625"/>
                  </a:cubicBezTo>
                  <a:cubicBezTo>
                    <a:pt x="16437" y="12768"/>
                    <a:pt x="16948" y="12914"/>
                    <a:pt x="17459" y="13061"/>
                  </a:cubicBezTo>
                  <a:cubicBezTo>
                    <a:pt x="17464" y="13062"/>
                    <a:pt x="17469" y="13063"/>
                    <a:pt x="17474" y="13063"/>
                  </a:cubicBezTo>
                  <a:cubicBezTo>
                    <a:pt x="17503" y="13063"/>
                    <a:pt x="17528" y="13037"/>
                    <a:pt x="17523" y="13003"/>
                  </a:cubicBezTo>
                  <a:lnTo>
                    <a:pt x="17473" y="12544"/>
                  </a:lnTo>
                  <a:cubicBezTo>
                    <a:pt x="17469" y="12511"/>
                    <a:pt x="17494" y="12484"/>
                    <a:pt x="17523" y="12484"/>
                  </a:cubicBezTo>
                  <a:cubicBezTo>
                    <a:pt x="17526" y="12484"/>
                    <a:pt x="17528" y="12484"/>
                    <a:pt x="17531" y="12484"/>
                  </a:cubicBezTo>
                  <a:cubicBezTo>
                    <a:pt x="17871" y="12538"/>
                    <a:pt x="18210" y="12593"/>
                    <a:pt x="18547" y="12648"/>
                  </a:cubicBezTo>
                  <a:cubicBezTo>
                    <a:pt x="18550" y="12649"/>
                    <a:pt x="18553" y="12649"/>
                    <a:pt x="18555" y="12649"/>
                  </a:cubicBezTo>
                  <a:cubicBezTo>
                    <a:pt x="18593" y="12649"/>
                    <a:pt x="18618" y="12610"/>
                    <a:pt x="18601" y="12572"/>
                  </a:cubicBezTo>
                  <a:cubicBezTo>
                    <a:pt x="18545" y="12438"/>
                    <a:pt x="18486" y="12303"/>
                    <a:pt x="18430" y="12169"/>
                  </a:cubicBezTo>
                  <a:cubicBezTo>
                    <a:pt x="18415" y="12136"/>
                    <a:pt x="18435" y="12098"/>
                    <a:pt x="18470" y="12093"/>
                  </a:cubicBezTo>
                  <a:cubicBezTo>
                    <a:pt x="19043" y="12081"/>
                    <a:pt x="19616" y="12071"/>
                    <a:pt x="20191" y="12062"/>
                  </a:cubicBezTo>
                  <a:cubicBezTo>
                    <a:pt x="20241" y="12056"/>
                    <a:pt x="20252" y="11985"/>
                    <a:pt x="20207" y="11958"/>
                  </a:cubicBezTo>
                  <a:cubicBezTo>
                    <a:pt x="19877" y="11706"/>
                    <a:pt x="19544" y="11456"/>
                    <a:pt x="19213" y="11206"/>
                  </a:cubicBezTo>
                  <a:cubicBezTo>
                    <a:pt x="19174" y="11183"/>
                    <a:pt x="19175" y="11123"/>
                    <a:pt x="19214" y="11105"/>
                  </a:cubicBezTo>
                  <a:cubicBezTo>
                    <a:pt x="19322" y="11059"/>
                    <a:pt x="19428" y="11013"/>
                    <a:pt x="19537" y="10968"/>
                  </a:cubicBezTo>
                  <a:cubicBezTo>
                    <a:pt x="19581" y="10949"/>
                    <a:pt x="19577" y="10882"/>
                    <a:pt x="19531" y="10864"/>
                  </a:cubicBezTo>
                  <a:cubicBezTo>
                    <a:pt x="19265" y="10756"/>
                    <a:pt x="18999" y="10650"/>
                    <a:pt x="18733" y="10544"/>
                  </a:cubicBezTo>
                  <a:cubicBezTo>
                    <a:pt x="18694" y="10528"/>
                    <a:pt x="18684" y="10477"/>
                    <a:pt x="18712" y="10449"/>
                  </a:cubicBezTo>
                  <a:cubicBezTo>
                    <a:pt x="18929" y="10242"/>
                    <a:pt x="19144" y="10034"/>
                    <a:pt x="19358" y="9826"/>
                  </a:cubicBezTo>
                  <a:cubicBezTo>
                    <a:pt x="19388" y="9798"/>
                    <a:pt x="19375" y="9746"/>
                    <a:pt x="19335" y="9732"/>
                  </a:cubicBezTo>
                  <a:cubicBezTo>
                    <a:pt x="18821" y="9555"/>
                    <a:pt x="18309" y="9377"/>
                    <a:pt x="17795" y="9202"/>
                  </a:cubicBezTo>
                  <a:cubicBezTo>
                    <a:pt x="17756" y="9189"/>
                    <a:pt x="17744" y="9138"/>
                    <a:pt x="17770" y="9108"/>
                  </a:cubicBezTo>
                  <a:cubicBezTo>
                    <a:pt x="18011" y="8864"/>
                    <a:pt x="18251" y="8619"/>
                    <a:pt x="18490" y="8374"/>
                  </a:cubicBezTo>
                  <a:cubicBezTo>
                    <a:pt x="18517" y="8345"/>
                    <a:pt x="18507" y="8295"/>
                    <a:pt x="18468" y="8281"/>
                  </a:cubicBezTo>
                  <a:cubicBezTo>
                    <a:pt x="18239" y="8194"/>
                    <a:pt x="17614" y="7952"/>
                    <a:pt x="17663" y="7930"/>
                  </a:cubicBezTo>
                  <a:cubicBezTo>
                    <a:pt x="17708" y="7911"/>
                    <a:pt x="17989" y="7605"/>
                    <a:pt x="18122" y="7462"/>
                  </a:cubicBezTo>
                  <a:cubicBezTo>
                    <a:pt x="18150" y="7430"/>
                    <a:pt x="18130" y="7376"/>
                    <a:pt x="18087" y="7366"/>
                  </a:cubicBezTo>
                  <a:cubicBezTo>
                    <a:pt x="17676" y="7286"/>
                    <a:pt x="17265" y="7206"/>
                    <a:pt x="16855" y="7127"/>
                  </a:cubicBezTo>
                  <a:cubicBezTo>
                    <a:pt x="16809" y="7118"/>
                    <a:pt x="16792" y="7058"/>
                    <a:pt x="16826" y="7029"/>
                  </a:cubicBezTo>
                  <a:cubicBezTo>
                    <a:pt x="17060" y="6820"/>
                    <a:pt x="17293" y="6609"/>
                    <a:pt x="17529" y="6400"/>
                  </a:cubicBezTo>
                  <a:cubicBezTo>
                    <a:pt x="17562" y="6369"/>
                    <a:pt x="17544" y="6311"/>
                    <a:pt x="17500" y="6301"/>
                  </a:cubicBezTo>
                  <a:cubicBezTo>
                    <a:pt x="16835" y="6235"/>
                    <a:pt x="16172" y="6174"/>
                    <a:pt x="15507" y="6112"/>
                  </a:cubicBezTo>
                  <a:cubicBezTo>
                    <a:pt x="15457" y="6104"/>
                    <a:pt x="15444" y="6035"/>
                    <a:pt x="15487" y="6008"/>
                  </a:cubicBezTo>
                  <a:cubicBezTo>
                    <a:pt x="15854" y="5708"/>
                    <a:pt x="16221" y="5404"/>
                    <a:pt x="16588" y="5102"/>
                  </a:cubicBezTo>
                  <a:cubicBezTo>
                    <a:pt x="16624" y="5080"/>
                    <a:pt x="16619" y="5023"/>
                    <a:pt x="16580" y="5003"/>
                  </a:cubicBezTo>
                  <a:cubicBezTo>
                    <a:pt x="16190" y="4810"/>
                    <a:pt x="15800" y="4619"/>
                    <a:pt x="15410" y="4429"/>
                  </a:cubicBezTo>
                  <a:cubicBezTo>
                    <a:pt x="15379" y="4413"/>
                    <a:pt x="15369" y="4377"/>
                    <a:pt x="15384" y="4349"/>
                  </a:cubicBezTo>
                  <a:cubicBezTo>
                    <a:pt x="15520" y="4110"/>
                    <a:pt x="15658" y="3869"/>
                    <a:pt x="15792" y="3629"/>
                  </a:cubicBezTo>
                  <a:cubicBezTo>
                    <a:pt x="15814" y="3591"/>
                    <a:pt x="15784" y="3543"/>
                    <a:pt x="15743" y="3543"/>
                  </a:cubicBezTo>
                  <a:cubicBezTo>
                    <a:pt x="15739" y="3543"/>
                    <a:pt x="15736" y="3543"/>
                    <a:pt x="15732" y="3544"/>
                  </a:cubicBezTo>
                  <a:cubicBezTo>
                    <a:pt x="15314" y="3637"/>
                    <a:pt x="14895" y="3731"/>
                    <a:pt x="14476" y="3825"/>
                  </a:cubicBezTo>
                  <a:cubicBezTo>
                    <a:pt x="14473" y="3826"/>
                    <a:pt x="14469" y="3826"/>
                    <a:pt x="14465" y="3826"/>
                  </a:cubicBezTo>
                  <a:cubicBezTo>
                    <a:pt x="14439" y="3826"/>
                    <a:pt x="14414" y="3806"/>
                    <a:pt x="14410" y="3777"/>
                  </a:cubicBezTo>
                  <a:cubicBezTo>
                    <a:pt x="14359" y="3486"/>
                    <a:pt x="14305" y="3195"/>
                    <a:pt x="14251" y="2903"/>
                  </a:cubicBezTo>
                  <a:cubicBezTo>
                    <a:pt x="14246" y="2875"/>
                    <a:pt x="14222" y="2855"/>
                    <a:pt x="14196" y="2855"/>
                  </a:cubicBezTo>
                  <a:cubicBezTo>
                    <a:pt x="14189" y="2855"/>
                    <a:pt x="14183" y="2856"/>
                    <a:pt x="14177" y="2859"/>
                  </a:cubicBezTo>
                  <a:cubicBezTo>
                    <a:pt x="13750" y="3037"/>
                    <a:pt x="13323" y="3215"/>
                    <a:pt x="12897" y="3394"/>
                  </a:cubicBezTo>
                  <a:cubicBezTo>
                    <a:pt x="12891" y="3397"/>
                    <a:pt x="12884" y="3398"/>
                    <a:pt x="12878" y="3398"/>
                  </a:cubicBezTo>
                  <a:cubicBezTo>
                    <a:pt x="12848" y="3398"/>
                    <a:pt x="12820" y="3372"/>
                    <a:pt x="12821" y="3339"/>
                  </a:cubicBezTo>
                  <a:cubicBezTo>
                    <a:pt x="12825" y="3128"/>
                    <a:pt x="12827" y="2917"/>
                    <a:pt x="12831" y="2707"/>
                  </a:cubicBezTo>
                  <a:cubicBezTo>
                    <a:pt x="12831" y="2675"/>
                    <a:pt x="12804" y="2649"/>
                    <a:pt x="12775" y="2649"/>
                  </a:cubicBezTo>
                  <a:cubicBezTo>
                    <a:pt x="12767" y="2649"/>
                    <a:pt x="12760" y="2651"/>
                    <a:pt x="12753" y="2654"/>
                  </a:cubicBezTo>
                  <a:cubicBezTo>
                    <a:pt x="12240" y="2903"/>
                    <a:pt x="11730" y="3152"/>
                    <a:pt x="11217" y="3401"/>
                  </a:cubicBezTo>
                  <a:cubicBezTo>
                    <a:pt x="11210" y="3404"/>
                    <a:pt x="11202" y="3406"/>
                    <a:pt x="11195" y="3406"/>
                  </a:cubicBezTo>
                  <a:cubicBezTo>
                    <a:pt x="11155" y="3406"/>
                    <a:pt x="11123" y="3354"/>
                    <a:pt x="11149" y="3316"/>
                  </a:cubicBezTo>
                  <a:cubicBezTo>
                    <a:pt x="11418" y="2923"/>
                    <a:pt x="11686" y="2528"/>
                    <a:pt x="11953" y="2132"/>
                  </a:cubicBezTo>
                  <a:cubicBezTo>
                    <a:pt x="11978" y="2096"/>
                    <a:pt x="11951" y="2044"/>
                    <a:pt x="11908" y="2044"/>
                  </a:cubicBezTo>
                  <a:cubicBezTo>
                    <a:pt x="11906" y="2044"/>
                    <a:pt x="11904" y="2044"/>
                    <a:pt x="11902" y="2044"/>
                  </a:cubicBezTo>
                  <a:cubicBezTo>
                    <a:pt x="11542" y="2079"/>
                    <a:pt x="10417" y="2271"/>
                    <a:pt x="9572" y="3248"/>
                  </a:cubicBezTo>
                  <a:cubicBezTo>
                    <a:pt x="9562" y="3260"/>
                    <a:pt x="9549" y="3265"/>
                    <a:pt x="9536" y="3265"/>
                  </a:cubicBezTo>
                  <a:cubicBezTo>
                    <a:pt x="9506" y="3265"/>
                    <a:pt x="9475" y="3237"/>
                    <a:pt x="9480" y="3200"/>
                  </a:cubicBezTo>
                  <a:cubicBezTo>
                    <a:pt x="9515" y="2931"/>
                    <a:pt x="9548" y="2660"/>
                    <a:pt x="9582" y="2391"/>
                  </a:cubicBezTo>
                  <a:cubicBezTo>
                    <a:pt x="9587" y="2355"/>
                    <a:pt x="9558" y="2326"/>
                    <a:pt x="9527" y="2326"/>
                  </a:cubicBezTo>
                  <a:cubicBezTo>
                    <a:pt x="9518" y="2326"/>
                    <a:pt x="9509" y="2328"/>
                    <a:pt x="9500" y="2334"/>
                  </a:cubicBezTo>
                  <a:cubicBezTo>
                    <a:pt x="9187" y="2530"/>
                    <a:pt x="8208" y="3244"/>
                    <a:pt x="8301" y="4461"/>
                  </a:cubicBezTo>
                  <a:cubicBezTo>
                    <a:pt x="8411" y="5905"/>
                    <a:pt x="10145" y="7122"/>
                    <a:pt x="8252" y="7998"/>
                  </a:cubicBezTo>
                  <a:lnTo>
                    <a:pt x="8244" y="8002"/>
                  </a:lnTo>
                  <a:cubicBezTo>
                    <a:pt x="7592" y="6484"/>
                    <a:pt x="7920" y="5615"/>
                    <a:pt x="6543" y="3903"/>
                  </a:cubicBezTo>
                  <a:cubicBezTo>
                    <a:pt x="5356" y="2434"/>
                    <a:pt x="5512" y="1537"/>
                    <a:pt x="4940" y="171"/>
                  </a:cubicBezTo>
                  <a:cubicBezTo>
                    <a:pt x="4895" y="64"/>
                    <a:pt x="4792" y="0"/>
                    <a:pt x="46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8" name="Google Shape;2818;p26"/>
            <p:cNvSpPr/>
            <p:nvPr/>
          </p:nvSpPr>
          <p:spPr>
            <a:xfrm>
              <a:off x="2655075" y="1268050"/>
              <a:ext cx="143825" cy="58925"/>
            </a:xfrm>
            <a:custGeom>
              <a:avLst/>
              <a:gdLst/>
              <a:ahLst/>
              <a:cxnLst/>
              <a:rect l="l" t="t" r="r" b="b"/>
              <a:pathLst>
                <a:path w="5753" h="2357" extrusionOk="0">
                  <a:moveTo>
                    <a:pt x="5174" y="1"/>
                  </a:moveTo>
                  <a:cubicBezTo>
                    <a:pt x="5111" y="1"/>
                    <a:pt x="5047" y="4"/>
                    <a:pt x="4984" y="10"/>
                  </a:cubicBezTo>
                  <a:cubicBezTo>
                    <a:pt x="4601" y="45"/>
                    <a:pt x="4229" y="175"/>
                    <a:pt x="3891" y="357"/>
                  </a:cubicBezTo>
                  <a:cubicBezTo>
                    <a:pt x="3642" y="491"/>
                    <a:pt x="3407" y="653"/>
                    <a:pt x="3193" y="837"/>
                  </a:cubicBezTo>
                  <a:cubicBezTo>
                    <a:pt x="2904" y="663"/>
                    <a:pt x="2592" y="525"/>
                    <a:pt x="2260" y="472"/>
                  </a:cubicBezTo>
                  <a:cubicBezTo>
                    <a:pt x="1882" y="401"/>
                    <a:pt x="1499" y="382"/>
                    <a:pt x="1118" y="374"/>
                  </a:cubicBezTo>
                  <a:cubicBezTo>
                    <a:pt x="1097" y="374"/>
                    <a:pt x="1076" y="374"/>
                    <a:pt x="1055" y="374"/>
                  </a:cubicBezTo>
                  <a:cubicBezTo>
                    <a:pt x="696" y="374"/>
                    <a:pt x="327" y="415"/>
                    <a:pt x="0" y="574"/>
                  </a:cubicBezTo>
                  <a:cubicBezTo>
                    <a:pt x="295" y="445"/>
                    <a:pt x="617" y="405"/>
                    <a:pt x="937" y="405"/>
                  </a:cubicBezTo>
                  <a:cubicBezTo>
                    <a:pt x="946" y="405"/>
                    <a:pt x="956" y="405"/>
                    <a:pt x="965" y="405"/>
                  </a:cubicBezTo>
                  <a:cubicBezTo>
                    <a:pt x="1469" y="418"/>
                    <a:pt x="1981" y="448"/>
                    <a:pt x="2466" y="576"/>
                  </a:cubicBezTo>
                  <a:cubicBezTo>
                    <a:pt x="2958" y="698"/>
                    <a:pt x="3368" y="1007"/>
                    <a:pt x="3769" y="1314"/>
                  </a:cubicBezTo>
                  <a:cubicBezTo>
                    <a:pt x="4359" y="1777"/>
                    <a:pt x="5033" y="2143"/>
                    <a:pt x="5752" y="2356"/>
                  </a:cubicBezTo>
                  <a:cubicBezTo>
                    <a:pt x="5441" y="2246"/>
                    <a:pt x="5140" y="2113"/>
                    <a:pt x="4849" y="1958"/>
                  </a:cubicBezTo>
                  <a:cubicBezTo>
                    <a:pt x="4406" y="1727"/>
                    <a:pt x="4005" y="1430"/>
                    <a:pt x="3611" y="1121"/>
                  </a:cubicBezTo>
                  <a:cubicBezTo>
                    <a:pt x="3480" y="1018"/>
                    <a:pt x="3341" y="925"/>
                    <a:pt x="3197" y="837"/>
                  </a:cubicBezTo>
                  <a:cubicBezTo>
                    <a:pt x="3291" y="768"/>
                    <a:pt x="3386" y="701"/>
                    <a:pt x="3484" y="639"/>
                  </a:cubicBezTo>
                  <a:cubicBezTo>
                    <a:pt x="3808" y="429"/>
                    <a:pt x="4159" y="265"/>
                    <a:pt x="4525" y="149"/>
                  </a:cubicBezTo>
                  <a:cubicBezTo>
                    <a:pt x="4797" y="64"/>
                    <a:pt x="5079" y="16"/>
                    <a:pt x="5363" y="10"/>
                  </a:cubicBezTo>
                  <a:cubicBezTo>
                    <a:pt x="5301" y="4"/>
                    <a:pt x="5238" y="1"/>
                    <a:pt x="5174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9" name="Google Shape;2819;p26"/>
            <p:cNvSpPr/>
            <p:nvPr/>
          </p:nvSpPr>
          <p:spPr>
            <a:xfrm>
              <a:off x="2469775" y="1281700"/>
              <a:ext cx="247525" cy="253525"/>
            </a:xfrm>
            <a:custGeom>
              <a:avLst/>
              <a:gdLst/>
              <a:ahLst/>
              <a:cxnLst/>
              <a:rect l="l" t="t" r="r" b="b"/>
              <a:pathLst>
                <a:path w="9901" h="10141" extrusionOk="0">
                  <a:moveTo>
                    <a:pt x="3429" y="1151"/>
                  </a:moveTo>
                  <a:lnTo>
                    <a:pt x="3429" y="1151"/>
                  </a:lnTo>
                  <a:cubicBezTo>
                    <a:pt x="3514" y="1487"/>
                    <a:pt x="3592" y="1798"/>
                    <a:pt x="3670" y="2106"/>
                  </a:cubicBezTo>
                  <a:cubicBezTo>
                    <a:pt x="3788" y="2619"/>
                    <a:pt x="3888" y="3138"/>
                    <a:pt x="3892" y="3663"/>
                  </a:cubicBezTo>
                  <a:cubicBezTo>
                    <a:pt x="3906" y="4039"/>
                    <a:pt x="3798" y="4398"/>
                    <a:pt x="3629" y="4730"/>
                  </a:cubicBezTo>
                  <a:cubicBezTo>
                    <a:pt x="3519" y="4687"/>
                    <a:pt x="3405" y="4650"/>
                    <a:pt x="3289" y="4621"/>
                  </a:cubicBezTo>
                  <a:cubicBezTo>
                    <a:pt x="2922" y="4531"/>
                    <a:pt x="2542" y="4489"/>
                    <a:pt x="2164" y="4489"/>
                  </a:cubicBezTo>
                  <a:cubicBezTo>
                    <a:pt x="2143" y="4489"/>
                    <a:pt x="2122" y="4489"/>
                    <a:pt x="2101" y="4489"/>
                  </a:cubicBezTo>
                  <a:cubicBezTo>
                    <a:pt x="1806" y="4495"/>
                    <a:pt x="1508" y="4520"/>
                    <a:pt x="1225" y="4605"/>
                  </a:cubicBezTo>
                  <a:cubicBezTo>
                    <a:pt x="1354" y="4584"/>
                    <a:pt x="1481" y="4570"/>
                    <a:pt x="1610" y="4560"/>
                  </a:cubicBezTo>
                  <a:cubicBezTo>
                    <a:pt x="1756" y="4550"/>
                    <a:pt x="1902" y="4546"/>
                    <a:pt x="2048" y="4546"/>
                  </a:cubicBezTo>
                  <a:cubicBezTo>
                    <a:pt x="2293" y="4546"/>
                    <a:pt x="2538" y="4558"/>
                    <a:pt x="2781" y="4581"/>
                  </a:cubicBezTo>
                  <a:cubicBezTo>
                    <a:pt x="3066" y="4609"/>
                    <a:pt x="3350" y="4654"/>
                    <a:pt x="3628" y="4734"/>
                  </a:cubicBezTo>
                  <a:cubicBezTo>
                    <a:pt x="3558" y="4866"/>
                    <a:pt x="3483" y="4997"/>
                    <a:pt x="3399" y="5120"/>
                  </a:cubicBezTo>
                  <a:cubicBezTo>
                    <a:pt x="2969" y="5761"/>
                    <a:pt x="2382" y="6319"/>
                    <a:pt x="2100" y="7054"/>
                  </a:cubicBezTo>
                  <a:cubicBezTo>
                    <a:pt x="2239" y="6741"/>
                    <a:pt x="2431" y="6455"/>
                    <a:pt x="2639" y="6184"/>
                  </a:cubicBezTo>
                  <a:cubicBezTo>
                    <a:pt x="2956" y="5773"/>
                    <a:pt x="3312" y="5388"/>
                    <a:pt x="3582" y="4937"/>
                  </a:cubicBezTo>
                  <a:cubicBezTo>
                    <a:pt x="3717" y="4712"/>
                    <a:pt x="3831" y="4472"/>
                    <a:pt x="3893" y="4214"/>
                  </a:cubicBezTo>
                  <a:cubicBezTo>
                    <a:pt x="3953" y="3954"/>
                    <a:pt x="3954" y="3689"/>
                    <a:pt x="3937" y="3428"/>
                  </a:cubicBezTo>
                  <a:cubicBezTo>
                    <a:pt x="3876" y="2645"/>
                    <a:pt x="3650" y="1896"/>
                    <a:pt x="3429" y="1151"/>
                  </a:cubicBezTo>
                  <a:close/>
                  <a:moveTo>
                    <a:pt x="6423" y="3841"/>
                  </a:moveTo>
                  <a:cubicBezTo>
                    <a:pt x="6315" y="4074"/>
                    <a:pt x="6222" y="4275"/>
                    <a:pt x="6130" y="4474"/>
                  </a:cubicBezTo>
                  <a:cubicBezTo>
                    <a:pt x="5971" y="4825"/>
                    <a:pt x="5821" y="5159"/>
                    <a:pt x="5673" y="5490"/>
                  </a:cubicBezTo>
                  <a:cubicBezTo>
                    <a:pt x="5531" y="5831"/>
                    <a:pt x="5338" y="6159"/>
                    <a:pt x="5274" y="6534"/>
                  </a:cubicBezTo>
                  <a:cubicBezTo>
                    <a:pt x="5220" y="6814"/>
                    <a:pt x="5297" y="7092"/>
                    <a:pt x="5361" y="7355"/>
                  </a:cubicBezTo>
                  <a:cubicBezTo>
                    <a:pt x="5423" y="7614"/>
                    <a:pt x="5484" y="7909"/>
                    <a:pt x="5323" y="8144"/>
                  </a:cubicBezTo>
                  <a:cubicBezTo>
                    <a:pt x="5482" y="7951"/>
                    <a:pt x="5464" y="7676"/>
                    <a:pt x="5417" y="7444"/>
                  </a:cubicBezTo>
                  <a:cubicBezTo>
                    <a:pt x="5340" y="7086"/>
                    <a:pt x="5243" y="6724"/>
                    <a:pt x="5365" y="6373"/>
                  </a:cubicBezTo>
                  <a:cubicBezTo>
                    <a:pt x="5469" y="6025"/>
                    <a:pt x="5646" y="5700"/>
                    <a:pt x="5782" y="5359"/>
                  </a:cubicBezTo>
                  <a:cubicBezTo>
                    <a:pt x="5984" y="4882"/>
                    <a:pt x="6174" y="4430"/>
                    <a:pt x="6423" y="3841"/>
                  </a:cubicBezTo>
                  <a:close/>
                  <a:moveTo>
                    <a:pt x="4540" y="1"/>
                  </a:moveTo>
                  <a:cubicBezTo>
                    <a:pt x="4735" y="297"/>
                    <a:pt x="4910" y="606"/>
                    <a:pt x="5077" y="918"/>
                  </a:cubicBezTo>
                  <a:cubicBezTo>
                    <a:pt x="4956" y="889"/>
                    <a:pt x="4833" y="877"/>
                    <a:pt x="4709" y="877"/>
                  </a:cubicBezTo>
                  <a:cubicBezTo>
                    <a:pt x="4556" y="877"/>
                    <a:pt x="4402" y="895"/>
                    <a:pt x="4253" y="918"/>
                  </a:cubicBezTo>
                  <a:cubicBezTo>
                    <a:pt x="3825" y="982"/>
                    <a:pt x="3407" y="1127"/>
                    <a:pt x="2987" y="1186"/>
                  </a:cubicBezTo>
                  <a:cubicBezTo>
                    <a:pt x="2962" y="1188"/>
                    <a:pt x="2938" y="1189"/>
                    <a:pt x="2914" y="1189"/>
                  </a:cubicBezTo>
                  <a:cubicBezTo>
                    <a:pt x="2513" y="1189"/>
                    <a:pt x="2179" y="901"/>
                    <a:pt x="1845" y="680"/>
                  </a:cubicBezTo>
                  <a:cubicBezTo>
                    <a:pt x="1588" y="498"/>
                    <a:pt x="1279" y="351"/>
                    <a:pt x="953" y="351"/>
                  </a:cubicBezTo>
                  <a:cubicBezTo>
                    <a:pt x="950" y="351"/>
                    <a:pt x="948" y="351"/>
                    <a:pt x="945" y="351"/>
                  </a:cubicBezTo>
                  <a:cubicBezTo>
                    <a:pt x="934" y="350"/>
                    <a:pt x="923" y="350"/>
                    <a:pt x="912" y="350"/>
                  </a:cubicBezTo>
                  <a:cubicBezTo>
                    <a:pt x="598" y="350"/>
                    <a:pt x="296" y="433"/>
                    <a:pt x="1" y="519"/>
                  </a:cubicBezTo>
                  <a:cubicBezTo>
                    <a:pt x="273" y="458"/>
                    <a:pt x="551" y="397"/>
                    <a:pt x="830" y="391"/>
                  </a:cubicBezTo>
                  <a:cubicBezTo>
                    <a:pt x="854" y="389"/>
                    <a:pt x="878" y="389"/>
                    <a:pt x="902" y="389"/>
                  </a:cubicBezTo>
                  <a:cubicBezTo>
                    <a:pt x="1306" y="389"/>
                    <a:pt x="1661" y="608"/>
                    <a:pt x="1980" y="850"/>
                  </a:cubicBezTo>
                  <a:cubicBezTo>
                    <a:pt x="2155" y="972"/>
                    <a:pt x="2332" y="1101"/>
                    <a:pt x="2536" y="1178"/>
                  </a:cubicBezTo>
                  <a:cubicBezTo>
                    <a:pt x="2651" y="1227"/>
                    <a:pt x="2776" y="1249"/>
                    <a:pt x="2901" y="1249"/>
                  </a:cubicBezTo>
                  <a:cubicBezTo>
                    <a:pt x="2997" y="1249"/>
                    <a:pt x="3093" y="1236"/>
                    <a:pt x="3182" y="1213"/>
                  </a:cubicBezTo>
                  <a:cubicBezTo>
                    <a:pt x="3267" y="1195"/>
                    <a:pt x="3347" y="1171"/>
                    <a:pt x="3429" y="1151"/>
                  </a:cubicBezTo>
                  <a:cubicBezTo>
                    <a:pt x="3662" y="1091"/>
                    <a:pt x="3893" y="1027"/>
                    <a:pt x="4127" y="978"/>
                  </a:cubicBezTo>
                  <a:cubicBezTo>
                    <a:pt x="4342" y="933"/>
                    <a:pt x="4563" y="893"/>
                    <a:pt x="4784" y="893"/>
                  </a:cubicBezTo>
                  <a:cubicBezTo>
                    <a:pt x="4881" y="893"/>
                    <a:pt x="4977" y="901"/>
                    <a:pt x="5073" y="919"/>
                  </a:cubicBezTo>
                  <a:cubicBezTo>
                    <a:pt x="5177" y="1114"/>
                    <a:pt x="5280" y="1308"/>
                    <a:pt x="5377" y="1505"/>
                  </a:cubicBezTo>
                  <a:cubicBezTo>
                    <a:pt x="5750" y="2271"/>
                    <a:pt x="6072" y="3061"/>
                    <a:pt x="6423" y="3841"/>
                  </a:cubicBezTo>
                  <a:cubicBezTo>
                    <a:pt x="6435" y="3868"/>
                    <a:pt x="6447" y="3897"/>
                    <a:pt x="6458" y="3924"/>
                  </a:cubicBezTo>
                  <a:cubicBezTo>
                    <a:pt x="6820" y="4731"/>
                    <a:pt x="7233" y="5519"/>
                    <a:pt x="7727" y="6253"/>
                  </a:cubicBezTo>
                  <a:cubicBezTo>
                    <a:pt x="7893" y="6507"/>
                    <a:pt x="8063" y="6759"/>
                    <a:pt x="8229" y="7013"/>
                  </a:cubicBezTo>
                  <a:cubicBezTo>
                    <a:pt x="8127" y="7145"/>
                    <a:pt x="8029" y="7280"/>
                    <a:pt x="7951" y="7428"/>
                  </a:cubicBezTo>
                  <a:cubicBezTo>
                    <a:pt x="7694" y="7899"/>
                    <a:pt x="7551" y="8428"/>
                    <a:pt x="7473" y="8956"/>
                  </a:cubicBezTo>
                  <a:cubicBezTo>
                    <a:pt x="7417" y="9348"/>
                    <a:pt x="7398" y="9745"/>
                    <a:pt x="7416" y="10140"/>
                  </a:cubicBezTo>
                  <a:cubicBezTo>
                    <a:pt x="7425" y="9967"/>
                    <a:pt x="7433" y="9793"/>
                    <a:pt x="7448" y="9621"/>
                  </a:cubicBezTo>
                  <a:cubicBezTo>
                    <a:pt x="7496" y="9097"/>
                    <a:pt x="7579" y="8576"/>
                    <a:pt x="7732" y="8074"/>
                  </a:cubicBezTo>
                  <a:cubicBezTo>
                    <a:pt x="7848" y="7700"/>
                    <a:pt x="8009" y="7339"/>
                    <a:pt x="8231" y="7015"/>
                  </a:cubicBezTo>
                  <a:cubicBezTo>
                    <a:pt x="8423" y="7306"/>
                    <a:pt x="8609" y="7602"/>
                    <a:pt x="8777" y="7908"/>
                  </a:cubicBezTo>
                  <a:cubicBezTo>
                    <a:pt x="9096" y="8477"/>
                    <a:pt x="9343" y="9090"/>
                    <a:pt x="9438" y="9737"/>
                  </a:cubicBezTo>
                  <a:cubicBezTo>
                    <a:pt x="9368" y="9164"/>
                    <a:pt x="9173" y="8614"/>
                    <a:pt x="8913" y="8100"/>
                  </a:cubicBezTo>
                  <a:cubicBezTo>
                    <a:pt x="8533" y="7348"/>
                    <a:pt x="8039" y="6664"/>
                    <a:pt x="7588" y="5954"/>
                  </a:cubicBezTo>
                  <a:lnTo>
                    <a:pt x="7588" y="5954"/>
                  </a:lnTo>
                  <a:cubicBezTo>
                    <a:pt x="7712" y="5979"/>
                    <a:pt x="7834" y="6006"/>
                    <a:pt x="7957" y="6039"/>
                  </a:cubicBezTo>
                  <a:cubicBezTo>
                    <a:pt x="8363" y="6150"/>
                    <a:pt x="8757" y="6305"/>
                    <a:pt x="9130" y="6498"/>
                  </a:cubicBezTo>
                  <a:cubicBezTo>
                    <a:pt x="9405" y="6642"/>
                    <a:pt x="9667" y="6812"/>
                    <a:pt x="9900" y="7019"/>
                  </a:cubicBezTo>
                  <a:cubicBezTo>
                    <a:pt x="9807" y="6918"/>
                    <a:pt x="9708" y="6822"/>
                    <a:pt x="9596" y="6739"/>
                  </a:cubicBezTo>
                  <a:cubicBezTo>
                    <a:pt x="9263" y="6484"/>
                    <a:pt x="8879" y="6298"/>
                    <a:pt x="8485" y="6161"/>
                  </a:cubicBezTo>
                  <a:cubicBezTo>
                    <a:pt x="8194" y="6062"/>
                    <a:pt x="7893" y="5986"/>
                    <a:pt x="7588" y="5952"/>
                  </a:cubicBezTo>
                  <a:cubicBezTo>
                    <a:pt x="7571" y="5924"/>
                    <a:pt x="7553" y="5898"/>
                    <a:pt x="7537" y="5872"/>
                  </a:cubicBezTo>
                  <a:cubicBezTo>
                    <a:pt x="7070" y="5135"/>
                    <a:pt x="6694" y="4346"/>
                    <a:pt x="6338" y="3549"/>
                  </a:cubicBezTo>
                  <a:cubicBezTo>
                    <a:pt x="6183" y="3202"/>
                    <a:pt x="6030" y="2853"/>
                    <a:pt x="5875" y="2507"/>
                  </a:cubicBezTo>
                  <a:lnTo>
                    <a:pt x="5875" y="2507"/>
                  </a:lnTo>
                  <a:cubicBezTo>
                    <a:pt x="6010" y="2544"/>
                    <a:pt x="6112" y="2572"/>
                    <a:pt x="6209" y="2599"/>
                  </a:cubicBezTo>
                  <a:cubicBezTo>
                    <a:pt x="6571" y="2694"/>
                    <a:pt x="6934" y="2785"/>
                    <a:pt x="7301" y="2866"/>
                  </a:cubicBezTo>
                  <a:cubicBezTo>
                    <a:pt x="7568" y="2922"/>
                    <a:pt x="7858" y="2961"/>
                    <a:pt x="8045" y="3178"/>
                  </a:cubicBezTo>
                  <a:cubicBezTo>
                    <a:pt x="7980" y="3072"/>
                    <a:pt x="7873" y="2998"/>
                    <a:pt x="7762" y="2948"/>
                  </a:cubicBezTo>
                  <a:cubicBezTo>
                    <a:pt x="7591" y="2868"/>
                    <a:pt x="7403" y="2840"/>
                    <a:pt x="7225" y="2792"/>
                  </a:cubicBezTo>
                  <a:cubicBezTo>
                    <a:pt x="7043" y="2752"/>
                    <a:pt x="6872" y="2712"/>
                    <a:pt x="6683" y="2669"/>
                  </a:cubicBezTo>
                  <a:cubicBezTo>
                    <a:pt x="6414" y="2611"/>
                    <a:pt x="6145" y="2554"/>
                    <a:pt x="5875" y="2505"/>
                  </a:cubicBezTo>
                  <a:cubicBezTo>
                    <a:pt x="5487" y="1640"/>
                    <a:pt x="5075" y="784"/>
                    <a:pt x="454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0" name="Google Shape;2820;p26"/>
            <p:cNvSpPr/>
            <p:nvPr/>
          </p:nvSpPr>
          <p:spPr>
            <a:xfrm>
              <a:off x="2651300" y="1311550"/>
              <a:ext cx="109600" cy="132875"/>
            </a:xfrm>
            <a:custGeom>
              <a:avLst/>
              <a:gdLst/>
              <a:ahLst/>
              <a:cxnLst/>
              <a:rect l="l" t="t" r="r" b="b"/>
              <a:pathLst>
                <a:path w="4384" h="5315" extrusionOk="0">
                  <a:moveTo>
                    <a:pt x="1" y="1"/>
                  </a:moveTo>
                  <a:lnTo>
                    <a:pt x="1" y="1"/>
                  </a:lnTo>
                  <a:cubicBezTo>
                    <a:pt x="354" y="39"/>
                    <a:pt x="671" y="232"/>
                    <a:pt x="916" y="479"/>
                  </a:cubicBezTo>
                  <a:cubicBezTo>
                    <a:pt x="1301" y="864"/>
                    <a:pt x="1501" y="1383"/>
                    <a:pt x="1689" y="1888"/>
                  </a:cubicBezTo>
                  <a:cubicBezTo>
                    <a:pt x="1870" y="2398"/>
                    <a:pt x="2087" y="2901"/>
                    <a:pt x="2351" y="3377"/>
                  </a:cubicBezTo>
                  <a:cubicBezTo>
                    <a:pt x="2737" y="4081"/>
                    <a:pt x="3217" y="4738"/>
                    <a:pt x="3772" y="5315"/>
                  </a:cubicBezTo>
                  <a:cubicBezTo>
                    <a:pt x="3542" y="5048"/>
                    <a:pt x="3320" y="4773"/>
                    <a:pt x="3115" y="4488"/>
                  </a:cubicBezTo>
                  <a:cubicBezTo>
                    <a:pt x="2803" y="4053"/>
                    <a:pt x="2523" y="3596"/>
                    <a:pt x="2282" y="3120"/>
                  </a:cubicBezTo>
                  <a:cubicBezTo>
                    <a:pt x="2113" y="2796"/>
                    <a:pt x="1974" y="2459"/>
                    <a:pt x="1842" y="2121"/>
                  </a:cubicBezTo>
                  <a:cubicBezTo>
                    <a:pt x="1967" y="2090"/>
                    <a:pt x="2093" y="2062"/>
                    <a:pt x="2219" y="2039"/>
                  </a:cubicBezTo>
                  <a:cubicBezTo>
                    <a:pt x="2416" y="2006"/>
                    <a:pt x="2615" y="1982"/>
                    <a:pt x="2812" y="1982"/>
                  </a:cubicBezTo>
                  <a:cubicBezTo>
                    <a:pt x="2827" y="1982"/>
                    <a:pt x="2841" y="1982"/>
                    <a:pt x="2855" y="1982"/>
                  </a:cubicBezTo>
                  <a:cubicBezTo>
                    <a:pt x="2860" y="1982"/>
                    <a:pt x="2865" y="1982"/>
                    <a:pt x="2870" y="1982"/>
                  </a:cubicBezTo>
                  <a:cubicBezTo>
                    <a:pt x="3079" y="1982"/>
                    <a:pt x="3279" y="2031"/>
                    <a:pt x="3475" y="2105"/>
                  </a:cubicBezTo>
                  <a:cubicBezTo>
                    <a:pt x="3770" y="2210"/>
                    <a:pt x="4066" y="2349"/>
                    <a:pt x="4384" y="2379"/>
                  </a:cubicBezTo>
                  <a:cubicBezTo>
                    <a:pt x="4248" y="2349"/>
                    <a:pt x="4115" y="2308"/>
                    <a:pt x="3985" y="2258"/>
                  </a:cubicBezTo>
                  <a:cubicBezTo>
                    <a:pt x="3788" y="2183"/>
                    <a:pt x="3597" y="2092"/>
                    <a:pt x="3393" y="2023"/>
                  </a:cubicBezTo>
                  <a:cubicBezTo>
                    <a:pt x="3229" y="1961"/>
                    <a:pt x="3049" y="1933"/>
                    <a:pt x="2874" y="1933"/>
                  </a:cubicBezTo>
                  <a:cubicBezTo>
                    <a:pt x="2835" y="1933"/>
                    <a:pt x="2796" y="1934"/>
                    <a:pt x="2758" y="1937"/>
                  </a:cubicBezTo>
                  <a:cubicBezTo>
                    <a:pt x="2442" y="1952"/>
                    <a:pt x="2135" y="2023"/>
                    <a:pt x="1838" y="2118"/>
                  </a:cubicBezTo>
                  <a:cubicBezTo>
                    <a:pt x="1776" y="1962"/>
                    <a:pt x="1713" y="1804"/>
                    <a:pt x="1652" y="1645"/>
                  </a:cubicBezTo>
                  <a:cubicBezTo>
                    <a:pt x="1501" y="1267"/>
                    <a:pt x="1323" y="888"/>
                    <a:pt x="1049" y="581"/>
                  </a:cubicBezTo>
                  <a:cubicBezTo>
                    <a:pt x="780" y="275"/>
                    <a:pt x="411" y="35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1" name="Google Shape;2821;p26"/>
            <p:cNvSpPr/>
            <p:nvPr/>
          </p:nvSpPr>
          <p:spPr>
            <a:xfrm>
              <a:off x="2604850" y="1190900"/>
              <a:ext cx="110100" cy="86375"/>
            </a:xfrm>
            <a:custGeom>
              <a:avLst/>
              <a:gdLst/>
              <a:ahLst/>
              <a:cxnLst/>
              <a:rect l="l" t="t" r="r" b="b"/>
              <a:pathLst>
                <a:path w="4404" h="3455" extrusionOk="0">
                  <a:moveTo>
                    <a:pt x="1877" y="1"/>
                  </a:moveTo>
                  <a:lnTo>
                    <a:pt x="1877" y="1"/>
                  </a:lnTo>
                  <a:cubicBezTo>
                    <a:pt x="1919" y="102"/>
                    <a:pt x="1964" y="203"/>
                    <a:pt x="2013" y="301"/>
                  </a:cubicBezTo>
                  <a:cubicBezTo>
                    <a:pt x="2159" y="598"/>
                    <a:pt x="2330" y="883"/>
                    <a:pt x="2515" y="1159"/>
                  </a:cubicBezTo>
                  <a:cubicBezTo>
                    <a:pt x="2650" y="1364"/>
                    <a:pt x="2793" y="1562"/>
                    <a:pt x="2944" y="1754"/>
                  </a:cubicBezTo>
                  <a:cubicBezTo>
                    <a:pt x="2869" y="1853"/>
                    <a:pt x="2797" y="1953"/>
                    <a:pt x="2727" y="2054"/>
                  </a:cubicBezTo>
                  <a:cubicBezTo>
                    <a:pt x="2488" y="2403"/>
                    <a:pt x="2201" y="2720"/>
                    <a:pt x="1841" y="2943"/>
                  </a:cubicBezTo>
                  <a:cubicBezTo>
                    <a:pt x="1297" y="3288"/>
                    <a:pt x="647" y="3451"/>
                    <a:pt x="1" y="3452"/>
                  </a:cubicBezTo>
                  <a:cubicBezTo>
                    <a:pt x="50" y="3454"/>
                    <a:pt x="100" y="3455"/>
                    <a:pt x="150" y="3455"/>
                  </a:cubicBezTo>
                  <a:cubicBezTo>
                    <a:pt x="381" y="3455"/>
                    <a:pt x="613" y="3433"/>
                    <a:pt x="840" y="3388"/>
                  </a:cubicBezTo>
                  <a:cubicBezTo>
                    <a:pt x="1264" y="3303"/>
                    <a:pt x="1675" y="3137"/>
                    <a:pt x="2030" y="2882"/>
                  </a:cubicBezTo>
                  <a:cubicBezTo>
                    <a:pt x="2391" y="2632"/>
                    <a:pt x="2653" y="2270"/>
                    <a:pt x="2893" y="1917"/>
                  </a:cubicBezTo>
                  <a:cubicBezTo>
                    <a:pt x="3074" y="1657"/>
                    <a:pt x="3264" y="1399"/>
                    <a:pt x="3519" y="1211"/>
                  </a:cubicBezTo>
                  <a:cubicBezTo>
                    <a:pt x="3729" y="1052"/>
                    <a:pt x="3986" y="936"/>
                    <a:pt x="4252" y="936"/>
                  </a:cubicBezTo>
                  <a:cubicBezTo>
                    <a:pt x="4302" y="936"/>
                    <a:pt x="4353" y="940"/>
                    <a:pt x="4403" y="949"/>
                  </a:cubicBezTo>
                  <a:cubicBezTo>
                    <a:pt x="4339" y="934"/>
                    <a:pt x="4274" y="927"/>
                    <a:pt x="4209" y="927"/>
                  </a:cubicBezTo>
                  <a:cubicBezTo>
                    <a:pt x="3994" y="927"/>
                    <a:pt x="3778" y="1003"/>
                    <a:pt x="3595" y="1118"/>
                  </a:cubicBezTo>
                  <a:cubicBezTo>
                    <a:pt x="3329" y="1277"/>
                    <a:pt x="3130" y="1509"/>
                    <a:pt x="2948" y="1754"/>
                  </a:cubicBezTo>
                  <a:cubicBezTo>
                    <a:pt x="2882" y="1647"/>
                    <a:pt x="2833" y="1572"/>
                    <a:pt x="2787" y="1498"/>
                  </a:cubicBezTo>
                  <a:cubicBezTo>
                    <a:pt x="2571" y="1148"/>
                    <a:pt x="2435" y="928"/>
                    <a:pt x="2259" y="641"/>
                  </a:cubicBezTo>
                  <a:cubicBezTo>
                    <a:pt x="2157" y="469"/>
                    <a:pt x="2067" y="319"/>
                    <a:pt x="1877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2" name="Google Shape;2822;p26"/>
            <p:cNvSpPr/>
            <p:nvPr/>
          </p:nvSpPr>
          <p:spPr>
            <a:xfrm>
              <a:off x="3023175" y="1058750"/>
              <a:ext cx="325125" cy="379200"/>
            </a:xfrm>
            <a:custGeom>
              <a:avLst/>
              <a:gdLst/>
              <a:ahLst/>
              <a:cxnLst/>
              <a:rect l="l" t="t" r="r" b="b"/>
              <a:pathLst>
                <a:path w="13005" h="15168" extrusionOk="0">
                  <a:moveTo>
                    <a:pt x="4361" y="1"/>
                  </a:moveTo>
                  <a:cubicBezTo>
                    <a:pt x="4345" y="1"/>
                    <a:pt x="4330" y="3"/>
                    <a:pt x="4314" y="7"/>
                  </a:cubicBezTo>
                  <a:cubicBezTo>
                    <a:pt x="4227" y="33"/>
                    <a:pt x="4174" y="125"/>
                    <a:pt x="4196" y="217"/>
                  </a:cubicBezTo>
                  <a:cubicBezTo>
                    <a:pt x="4409" y="1124"/>
                    <a:pt x="4217" y="1763"/>
                    <a:pt x="4864" y="2904"/>
                  </a:cubicBezTo>
                  <a:cubicBezTo>
                    <a:pt x="5538" y="4108"/>
                    <a:pt x="5226" y="4573"/>
                    <a:pt x="5493" y="5675"/>
                  </a:cubicBezTo>
                  <a:cubicBezTo>
                    <a:pt x="5437" y="5682"/>
                    <a:pt x="5385" y="5685"/>
                    <a:pt x="5336" y="5685"/>
                  </a:cubicBezTo>
                  <a:cubicBezTo>
                    <a:pt x="4452" y="5685"/>
                    <a:pt x="4703" y="4551"/>
                    <a:pt x="4203" y="3867"/>
                  </a:cubicBezTo>
                  <a:cubicBezTo>
                    <a:pt x="3862" y="3402"/>
                    <a:pt x="3351" y="3310"/>
                    <a:pt x="3003" y="3310"/>
                  </a:cubicBezTo>
                  <a:cubicBezTo>
                    <a:pt x="2868" y="3310"/>
                    <a:pt x="2758" y="3323"/>
                    <a:pt x="2691" y="3335"/>
                  </a:cubicBezTo>
                  <a:cubicBezTo>
                    <a:pt x="2661" y="3338"/>
                    <a:pt x="2651" y="3377"/>
                    <a:pt x="2675" y="3397"/>
                  </a:cubicBezTo>
                  <a:cubicBezTo>
                    <a:pt x="2807" y="3513"/>
                    <a:pt x="2939" y="3629"/>
                    <a:pt x="3071" y="3747"/>
                  </a:cubicBezTo>
                  <a:cubicBezTo>
                    <a:pt x="3095" y="3769"/>
                    <a:pt x="3080" y="3810"/>
                    <a:pt x="3050" y="3810"/>
                  </a:cubicBezTo>
                  <a:cubicBezTo>
                    <a:pt x="3049" y="3810"/>
                    <a:pt x="3047" y="3810"/>
                    <a:pt x="3045" y="3809"/>
                  </a:cubicBezTo>
                  <a:cubicBezTo>
                    <a:pt x="2937" y="3794"/>
                    <a:pt x="2832" y="3788"/>
                    <a:pt x="2731" y="3788"/>
                  </a:cubicBezTo>
                  <a:cubicBezTo>
                    <a:pt x="2045" y="3788"/>
                    <a:pt x="1531" y="4094"/>
                    <a:pt x="1360" y="4209"/>
                  </a:cubicBezTo>
                  <a:cubicBezTo>
                    <a:pt x="1335" y="4225"/>
                    <a:pt x="1343" y="4264"/>
                    <a:pt x="1372" y="4272"/>
                  </a:cubicBezTo>
                  <a:cubicBezTo>
                    <a:pt x="1675" y="4348"/>
                    <a:pt x="1976" y="4426"/>
                    <a:pt x="2278" y="4504"/>
                  </a:cubicBezTo>
                  <a:cubicBezTo>
                    <a:pt x="2314" y="4513"/>
                    <a:pt x="2314" y="4564"/>
                    <a:pt x="2278" y="4573"/>
                  </a:cubicBezTo>
                  <a:cubicBezTo>
                    <a:pt x="1915" y="4666"/>
                    <a:pt x="1550" y="4757"/>
                    <a:pt x="1186" y="4851"/>
                  </a:cubicBezTo>
                  <a:cubicBezTo>
                    <a:pt x="1159" y="4858"/>
                    <a:pt x="1150" y="4889"/>
                    <a:pt x="1169" y="4909"/>
                  </a:cubicBezTo>
                  <a:cubicBezTo>
                    <a:pt x="1259" y="5008"/>
                    <a:pt x="1347" y="5108"/>
                    <a:pt x="1437" y="5207"/>
                  </a:cubicBezTo>
                  <a:cubicBezTo>
                    <a:pt x="1453" y="5227"/>
                    <a:pt x="1445" y="5258"/>
                    <a:pt x="1421" y="5264"/>
                  </a:cubicBezTo>
                  <a:cubicBezTo>
                    <a:pt x="1128" y="5353"/>
                    <a:pt x="837" y="5442"/>
                    <a:pt x="545" y="5532"/>
                  </a:cubicBezTo>
                  <a:cubicBezTo>
                    <a:pt x="523" y="5538"/>
                    <a:pt x="514" y="5563"/>
                    <a:pt x="525" y="5583"/>
                  </a:cubicBezTo>
                  <a:cubicBezTo>
                    <a:pt x="618" y="5742"/>
                    <a:pt x="711" y="5903"/>
                    <a:pt x="804" y="6064"/>
                  </a:cubicBezTo>
                  <a:cubicBezTo>
                    <a:pt x="815" y="6082"/>
                    <a:pt x="808" y="6103"/>
                    <a:pt x="790" y="6113"/>
                  </a:cubicBezTo>
                  <a:lnTo>
                    <a:pt x="28" y="6485"/>
                  </a:lnTo>
                  <a:cubicBezTo>
                    <a:pt x="1" y="6498"/>
                    <a:pt x="2" y="6537"/>
                    <a:pt x="31" y="6548"/>
                  </a:cubicBezTo>
                  <a:cubicBezTo>
                    <a:pt x="199" y="6608"/>
                    <a:pt x="368" y="6666"/>
                    <a:pt x="535" y="6726"/>
                  </a:cubicBezTo>
                  <a:cubicBezTo>
                    <a:pt x="556" y="6733"/>
                    <a:pt x="565" y="6756"/>
                    <a:pt x="556" y="6774"/>
                  </a:cubicBezTo>
                  <a:cubicBezTo>
                    <a:pt x="430" y="7020"/>
                    <a:pt x="305" y="7267"/>
                    <a:pt x="179" y="7512"/>
                  </a:cubicBezTo>
                  <a:cubicBezTo>
                    <a:pt x="168" y="7535"/>
                    <a:pt x="184" y="7563"/>
                    <a:pt x="209" y="7563"/>
                  </a:cubicBezTo>
                  <a:cubicBezTo>
                    <a:pt x="211" y="7563"/>
                    <a:pt x="213" y="7563"/>
                    <a:pt x="215" y="7562"/>
                  </a:cubicBezTo>
                  <a:cubicBezTo>
                    <a:pt x="528" y="7562"/>
                    <a:pt x="840" y="7563"/>
                    <a:pt x="1153" y="7565"/>
                  </a:cubicBezTo>
                  <a:cubicBezTo>
                    <a:pt x="1154" y="7565"/>
                    <a:pt x="1156" y="7564"/>
                    <a:pt x="1157" y="7564"/>
                  </a:cubicBezTo>
                  <a:cubicBezTo>
                    <a:pt x="1188" y="7564"/>
                    <a:pt x="1206" y="7601"/>
                    <a:pt x="1184" y="7625"/>
                  </a:cubicBezTo>
                  <a:cubicBezTo>
                    <a:pt x="862" y="7916"/>
                    <a:pt x="539" y="8204"/>
                    <a:pt x="215" y="8493"/>
                  </a:cubicBezTo>
                  <a:cubicBezTo>
                    <a:pt x="195" y="8515"/>
                    <a:pt x="209" y="8549"/>
                    <a:pt x="238" y="8552"/>
                  </a:cubicBezTo>
                  <a:cubicBezTo>
                    <a:pt x="443" y="8562"/>
                    <a:pt x="650" y="8573"/>
                    <a:pt x="856" y="8584"/>
                  </a:cubicBezTo>
                  <a:cubicBezTo>
                    <a:pt x="884" y="8585"/>
                    <a:pt x="900" y="8620"/>
                    <a:pt x="878" y="8644"/>
                  </a:cubicBezTo>
                  <a:cubicBezTo>
                    <a:pt x="693" y="8841"/>
                    <a:pt x="507" y="9037"/>
                    <a:pt x="320" y="9233"/>
                  </a:cubicBezTo>
                  <a:cubicBezTo>
                    <a:pt x="300" y="9253"/>
                    <a:pt x="313" y="9287"/>
                    <a:pt x="339" y="9292"/>
                  </a:cubicBezTo>
                  <a:cubicBezTo>
                    <a:pt x="454" y="9310"/>
                    <a:pt x="687" y="9346"/>
                    <a:pt x="752" y="9346"/>
                  </a:cubicBezTo>
                  <a:cubicBezTo>
                    <a:pt x="759" y="9346"/>
                    <a:pt x="763" y="9345"/>
                    <a:pt x="766" y="9345"/>
                  </a:cubicBezTo>
                  <a:cubicBezTo>
                    <a:pt x="767" y="9344"/>
                    <a:pt x="767" y="9344"/>
                    <a:pt x="767" y="9344"/>
                  </a:cubicBezTo>
                  <a:cubicBezTo>
                    <a:pt x="797" y="9344"/>
                    <a:pt x="561" y="9693"/>
                    <a:pt x="474" y="9822"/>
                  </a:cubicBezTo>
                  <a:cubicBezTo>
                    <a:pt x="459" y="9844"/>
                    <a:pt x="473" y="9873"/>
                    <a:pt x="498" y="9875"/>
                  </a:cubicBezTo>
                  <a:cubicBezTo>
                    <a:pt x="721" y="9905"/>
                    <a:pt x="944" y="9934"/>
                    <a:pt x="1165" y="9965"/>
                  </a:cubicBezTo>
                  <a:cubicBezTo>
                    <a:pt x="1192" y="9967"/>
                    <a:pt x="1206" y="9998"/>
                    <a:pt x="1188" y="10020"/>
                  </a:cubicBezTo>
                  <a:cubicBezTo>
                    <a:pt x="979" y="10300"/>
                    <a:pt x="771" y="10579"/>
                    <a:pt x="563" y="10856"/>
                  </a:cubicBezTo>
                  <a:cubicBezTo>
                    <a:pt x="546" y="10877"/>
                    <a:pt x="560" y="10908"/>
                    <a:pt x="588" y="10911"/>
                  </a:cubicBezTo>
                  <a:cubicBezTo>
                    <a:pt x="782" y="10934"/>
                    <a:pt x="976" y="10956"/>
                    <a:pt x="1171" y="10979"/>
                  </a:cubicBezTo>
                  <a:cubicBezTo>
                    <a:pt x="1198" y="10981"/>
                    <a:pt x="1212" y="11011"/>
                    <a:pt x="1196" y="11034"/>
                  </a:cubicBezTo>
                  <a:cubicBezTo>
                    <a:pt x="1094" y="11184"/>
                    <a:pt x="990" y="11335"/>
                    <a:pt x="886" y="11486"/>
                  </a:cubicBezTo>
                  <a:cubicBezTo>
                    <a:pt x="870" y="11509"/>
                    <a:pt x="886" y="11540"/>
                    <a:pt x="913" y="11540"/>
                  </a:cubicBezTo>
                  <a:cubicBezTo>
                    <a:pt x="916" y="11540"/>
                    <a:pt x="920" y="11540"/>
                    <a:pt x="923" y="11539"/>
                  </a:cubicBezTo>
                  <a:cubicBezTo>
                    <a:pt x="998" y="11523"/>
                    <a:pt x="1073" y="11506"/>
                    <a:pt x="1149" y="11490"/>
                  </a:cubicBezTo>
                  <a:cubicBezTo>
                    <a:pt x="1152" y="11490"/>
                    <a:pt x="1154" y="11489"/>
                    <a:pt x="1157" y="11489"/>
                  </a:cubicBezTo>
                  <a:cubicBezTo>
                    <a:pt x="1181" y="11489"/>
                    <a:pt x="1199" y="11516"/>
                    <a:pt x="1187" y="11539"/>
                  </a:cubicBezTo>
                  <a:cubicBezTo>
                    <a:pt x="1102" y="11785"/>
                    <a:pt x="1015" y="12030"/>
                    <a:pt x="927" y="12277"/>
                  </a:cubicBezTo>
                  <a:cubicBezTo>
                    <a:pt x="915" y="12301"/>
                    <a:pt x="933" y="12326"/>
                    <a:pt x="957" y="12326"/>
                  </a:cubicBezTo>
                  <a:cubicBezTo>
                    <a:pt x="963" y="12326"/>
                    <a:pt x="969" y="12325"/>
                    <a:pt x="974" y="12322"/>
                  </a:cubicBezTo>
                  <a:cubicBezTo>
                    <a:pt x="1291" y="12119"/>
                    <a:pt x="1606" y="11916"/>
                    <a:pt x="1921" y="11710"/>
                  </a:cubicBezTo>
                  <a:cubicBezTo>
                    <a:pt x="1926" y="11708"/>
                    <a:pt x="1931" y="11707"/>
                    <a:pt x="1936" y="11707"/>
                  </a:cubicBezTo>
                  <a:cubicBezTo>
                    <a:pt x="1952" y="11707"/>
                    <a:pt x="1968" y="11717"/>
                    <a:pt x="1971" y="11735"/>
                  </a:cubicBezTo>
                  <a:cubicBezTo>
                    <a:pt x="1991" y="11824"/>
                    <a:pt x="2009" y="11912"/>
                    <a:pt x="2030" y="12001"/>
                  </a:cubicBezTo>
                  <a:cubicBezTo>
                    <a:pt x="2034" y="12018"/>
                    <a:pt x="2049" y="12029"/>
                    <a:pt x="2065" y="12029"/>
                  </a:cubicBezTo>
                  <a:cubicBezTo>
                    <a:pt x="2073" y="12029"/>
                    <a:pt x="2081" y="12026"/>
                    <a:pt x="2088" y="12020"/>
                  </a:cubicBezTo>
                  <a:cubicBezTo>
                    <a:pt x="2251" y="11868"/>
                    <a:pt x="2415" y="11715"/>
                    <a:pt x="2578" y="11563"/>
                  </a:cubicBezTo>
                  <a:cubicBezTo>
                    <a:pt x="2585" y="11557"/>
                    <a:pt x="2594" y="11554"/>
                    <a:pt x="2602" y="11554"/>
                  </a:cubicBezTo>
                  <a:cubicBezTo>
                    <a:pt x="2614" y="11554"/>
                    <a:pt x="2625" y="11560"/>
                    <a:pt x="2632" y="11571"/>
                  </a:cubicBezTo>
                  <a:cubicBezTo>
                    <a:pt x="2681" y="11655"/>
                    <a:pt x="2728" y="11740"/>
                    <a:pt x="2776" y="11824"/>
                  </a:cubicBezTo>
                  <a:cubicBezTo>
                    <a:pt x="2783" y="11836"/>
                    <a:pt x="2795" y="11842"/>
                    <a:pt x="2807" y="11842"/>
                  </a:cubicBezTo>
                  <a:cubicBezTo>
                    <a:pt x="2816" y="11842"/>
                    <a:pt x="2825" y="11838"/>
                    <a:pt x="2832" y="11830"/>
                  </a:cubicBezTo>
                  <a:cubicBezTo>
                    <a:pt x="3055" y="11567"/>
                    <a:pt x="3278" y="11304"/>
                    <a:pt x="3499" y="11039"/>
                  </a:cubicBezTo>
                  <a:cubicBezTo>
                    <a:pt x="3506" y="11030"/>
                    <a:pt x="3515" y="11026"/>
                    <a:pt x="3524" y="11026"/>
                  </a:cubicBezTo>
                  <a:cubicBezTo>
                    <a:pt x="3543" y="11026"/>
                    <a:pt x="3561" y="11042"/>
                    <a:pt x="3560" y="11066"/>
                  </a:cubicBezTo>
                  <a:cubicBezTo>
                    <a:pt x="3535" y="11501"/>
                    <a:pt x="3505" y="11937"/>
                    <a:pt x="3475" y="12371"/>
                  </a:cubicBezTo>
                  <a:cubicBezTo>
                    <a:pt x="3472" y="12394"/>
                    <a:pt x="3491" y="12409"/>
                    <a:pt x="3509" y="12409"/>
                  </a:cubicBezTo>
                  <a:cubicBezTo>
                    <a:pt x="3520" y="12409"/>
                    <a:pt x="3531" y="12404"/>
                    <a:pt x="3538" y="12393"/>
                  </a:cubicBezTo>
                  <a:lnTo>
                    <a:pt x="3878" y="12058"/>
                  </a:lnTo>
                  <a:cubicBezTo>
                    <a:pt x="3885" y="12047"/>
                    <a:pt x="3896" y="12042"/>
                    <a:pt x="3907" y="12042"/>
                  </a:cubicBezTo>
                  <a:cubicBezTo>
                    <a:pt x="3922" y="12042"/>
                    <a:pt x="3936" y="12050"/>
                    <a:pt x="3941" y="12065"/>
                  </a:cubicBezTo>
                  <a:cubicBezTo>
                    <a:pt x="3997" y="12433"/>
                    <a:pt x="4054" y="12803"/>
                    <a:pt x="4110" y="13171"/>
                  </a:cubicBezTo>
                  <a:cubicBezTo>
                    <a:pt x="4115" y="13186"/>
                    <a:pt x="4129" y="13195"/>
                    <a:pt x="4143" y="13195"/>
                  </a:cubicBezTo>
                  <a:cubicBezTo>
                    <a:pt x="4153" y="13195"/>
                    <a:pt x="4162" y="13191"/>
                    <a:pt x="4168" y="13183"/>
                  </a:cubicBezTo>
                  <a:cubicBezTo>
                    <a:pt x="4338" y="12980"/>
                    <a:pt x="4507" y="12777"/>
                    <a:pt x="4676" y="12571"/>
                  </a:cubicBezTo>
                  <a:cubicBezTo>
                    <a:pt x="4683" y="12563"/>
                    <a:pt x="4693" y="12559"/>
                    <a:pt x="4703" y="12559"/>
                  </a:cubicBezTo>
                  <a:cubicBezTo>
                    <a:pt x="4716" y="12559"/>
                    <a:pt x="4729" y="12567"/>
                    <a:pt x="4736" y="12580"/>
                  </a:cubicBezTo>
                  <a:cubicBezTo>
                    <a:pt x="4859" y="12890"/>
                    <a:pt x="4982" y="13200"/>
                    <a:pt x="5104" y="13511"/>
                  </a:cubicBezTo>
                  <a:cubicBezTo>
                    <a:pt x="5110" y="13525"/>
                    <a:pt x="5124" y="13532"/>
                    <a:pt x="5137" y="13532"/>
                  </a:cubicBezTo>
                  <a:cubicBezTo>
                    <a:pt x="5144" y="13532"/>
                    <a:pt x="5152" y="13530"/>
                    <a:pt x="5158" y="13526"/>
                  </a:cubicBezTo>
                  <a:cubicBezTo>
                    <a:pt x="5310" y="13408"/>
                    <a:pt x="5461" y="13292"/>
                    <a:pt x="5610" y="13175"/>
                  </a:cubicBezTo>
                  <a:cubicBezTo>
                    <a:pt x="5617" y="13169"/>
                    <a:pt x="5624" y="13167"/>
                    <a:pt x="5631" y="13167"/>
                  </a:cubicBezTo>
                  <a:cubicBezTo>
                    <a:pt x="5646" y="13167"/>
                    <a:pt x="5660" y="13176"/>
                    <a:pt x="5666" y="13190"/>
                  </a:cubicBezTo>
                  <a:cubicBezTo>
                    <a:pt x="5740" y="13423"/>
                    <a:pt x="5817" y="13654"/>
                    <a:pt x="5891" y="13886"/>
                  </a:cubicBezTo>
                  <a:cubicBezTo>
                    <a:pt x="5895" y="13903"/>
                    <a:pt x="5910" y="13912"/>
                    <a:pt x="5924" y="13912"/>
                  </a:cubicBezTo>
                  <a:cubicBezTo>
                    <a:pt x="5933" y="13912"/>
                    <a:pt x="5941" y="13909"/>
                    <a:pt x="5948" y="13902"/>
                  </a:cubicBezTo>
                  <a:cubicBezTo>
                    <a:pt x="6037" y="13812"/>
                    <a:pt x="6125" y="13720"/>
                    <a:pt x="6214" y="13630"/>
                  </a:cubicBezTo>
                  <a:cubicBezTo>
                    <a:pt x="6221" y="13623"/>
                    <a:pt x="6229" y="13619"/>
                    <a:pt x="6238" y="13619"/>
                  </a:cubicBezTo>
                  <a:cubicBezTo>
                    <a:pt x="6252" y="13619"/>
                    <a:pt x="6266" y="13628"/>
                    <a:pt x="6271" y="13643"/>
                  </a:cubicBezTo>
                  <a:cubicBezTo>
                    <a:pt x="6360" y="13886"/>
                    <a:pt x="6447" y="14131"/>
                    <a:pt x="6534" y="14376"/>
                  </a:cubicBezTo>
                  <a:cubicBezTo>
                    <a:pt x="6540" y="14391"/>
                    <a:pt x="6554" y="14399"/>
                    <a:pt x="6568" y="14399"/>
                  </a:cubicBezTo>
                  <a:cubicBezTo>
                    <a:pt x="6579" y="14399"/>
                    <a:pt x="6590" y="14394"/>
                    <a:pt x="6596" y="14383"/>
                  </a:cubicBezTo>
                  <a:cubicBezTo>
                    <a:pt x="6650" y="14295"/>
                    <a:pt x="6705" y="14205"/>
                    <a:pt x="6759" y="14116"/>
                  </a:cubicBezTo>
                  <a:cubicBezTo>
                    <a:pt x="6766" y="14105"/>
                    <a:pt x="6777" y="14099"/>
                    <a:pt x="6788" y="14099"/>
                  </a:cubicBezTo>
                  <a:cubicBezTo>
                    <a:pt x="6797" y="14099"/>
                    <a:pt x="6806" y="14103"/>
                    <a:pt x="6814" y="14112"/>
                  </a:cubicBezTo>
                  <a:cubicBezTo>
                    <a:pt x="7132" y="14456"/>
                    <a:pt x="7450" y="14805"/>
                    <a:pt x="7767" y="15156"/>
                  </a:cubicBezTo>
                  <a:cubicBezTo>
                    <a:pt x="7774" y="15163"/>
                    <a:pt x="7782" y="15167"/>
                    <a:pt x="7791" y="15167"/>
                  </a:cubicBezTo>
                  <a:cubicBezTo>
                    <a:pt x="7794" y="15167"/>
                    <a:pt x="7796" y="15167"/>
                    <a:pt x="7799" y="15166"/>
                  </a:cubicBezTo>
                  <a:cubicBezTo>
                    <a:pt x="7810" y="15165"/>
                    <a:pt x="7820" y="15157"/>
                    <a:pt x="7825" y="15145"/>
                  </a:cubicBezTo>
                  <a:cubicBezTo>
                    <a:pt x="7993" y="14702"/>
                    <a:pt x="8159" y="14261"/>
                    <a:pt x="8321" y="13816"/>
                  </a:cubicBezTo>
                  <a:cubicBezTo>
                    <a:pt x="8327" y="13802"/>
                    <a:pt x="8340" y="13793"/>
                    <a:pt x="8353" y="13793"/>
                  </a:cubicBezTo>
                  <a:cubicBezTo>
                    <a:pt x="8360" y="13793"/>
                    <a:pt x="8368" y="13795"/>
                    <a:pt x="8374" y="13801"/>
                  </a:cubicBezTo>
                  <a:cubicBezTo>
                    <a:pt x="8458" y="13863"/>
                    <a:pt x="8541" y="13928"/>
                    <a:pt x="8625" y="13990"/>
                  </a:cubicBezTo>
                  <a:cubicBezTo>
                    <a:pt x="8631" y="13995"/>
                    <a:pt x="8638" y="13998"/>
                    <a:pt x="8645" y="13998"/>
                  </a:cubicBezTo>
                  <a:cubicBezTo>
                    <a:pt x="8663" y="13998"/>
                    <a:pt x="8681" y="13982"/>
                    <a:pt x="8680" y="13960"/>
                  </a:cubicBezTo>
                  <a:cubicBezTo>
                    <a:pt x="8667" y="13697"/>
                    <a:pt x="8655" y="13435"/>
                    <a:pt x="8643" y="13172"/>
                  </a:cubicBezTo>
                  <a:cubicBezTo>
                    <a:pt x="8642" y="13151"/>
                    <a:pt x="8659" y="13134"/>
                    <a:pt x="8679" y="13134"/>
                  </a:cubicBezTo>
                  <a:cubicBezTo>
                    <a:pt x="8683" y="13134"/>
                    <a:pt x="8687" y="13135"/>
                    <a:pt x="8691" y="13137"/>
                  </a:cubicBezTo>
                  <a:cubicBezTo>
                    <a:pt x="8807" y="13188"/>
                    <a:pt x="8924" y="13239"/>
                    <a:pt x="9040" y="13292"/>
                  </a:cubicBezTo>
                  <a:cubicBezTo>
                    <a:pt x="9045" y="13294"/>
                    <a:pt x="9049" y="13295"/>
                    <a:pt x="9054" y="13295"/>
                  </a:cubicBezTo>
                  <a:cubicBezTo>
                    <a:pt x="9073" y="13295"/>
                    <a:pt x="9090" y="13277"/>
                    <a:pt x="9088" y="13255"/>
                  </a:cubicBezTo>
                  <a:cubicBezTo>
                    <a:pt x="9067" y="13007"/>
                    <a:pt x="9047" y="12760"/>
                    <a:pt x="9025" y="12510"/>
                  </a:cubicBezTo>
                  <a:cubicBezTo>
                    <a:pt x="9024" y="12489"/>
                    <a:pt x="9040" y="12471"/>
                    <a:pt x="9059" y="12471"/>
                  </a:cubicBezTo>
                  <a:cubicBezTo>
                    <a:pt x="9062" y="12471"/>
                    <a:pt x="9065" y="12472"/>
                    <a:pt x="9067" y="12472"/>
                  </a:cubicBezTo>
                  <a:cubicBezTo>
                    <a:pt x="9253" y="12524"/>
                    <a:pt x="9438" y="12574"/>
                    <a:pt x="9623" y="12627"/>
                  </a:cubicBezTo>
                  <a:cubicBezTo>
                    <a:pt x="9626" y="12627"/>
                    <a:pt x="9629" y="12628"/>
                    <a:pt x="9632" y="12628"/>
                  </a:cubicBezTo>
                  <a:cubicBezTo>
                    <a:pt x="9651" y="12628"/>
                    <a:pt x="9667" y="12611"/>
                    <a:pt x="9666" y="12591"/>
                  </a:cubicBezTo>
                  <a:cubicBezTo>
                    <a:pt x="9657" y="12249"/>
                    <a:pt x="9646" y="11906"/>
                    <a:pt x="9634" y="11563"/>
                  </a:cubicBezTo>
                  <a:cubicBezTo>
                    <a:pt x="9633" y="11542"/>
                    <a:pt x="9649" y="11527"/>
                    <a:pt x="9668" y="11527"/>
                  </a:cubicBezTo>
                  <a:cubicBezTo>
                    <a:pt x="9673" y="11527"/>
                    <a:pt x="9679" y="11528"/>
                    <a:pt x="9684" y="11530"/>
                  </a:cubicBezTo>
                  <a:cubicBezTo>
                    <a:pt x="9921" y="11655"/>
                    <a:pt x="10159" y="11781"/>
                    <a:pt x="10395" y="11907"/>
                  </a:cubicBezTo>
                  <a:cubicBezTo>
                    <a:pt x="10400" y="11910"/>
                    <a:pt x="10406" y="11912"/>
                    <a:pt x="10411" y="11912"/>
                  </a:cubicBezTo>
                  <a:cubicBezTo>
                    <a:pt x="10430" y="11912"/>
                    <a:pt x="10447" y="11894"/>
                    <a:pt x="10446" y="11873"/>
                  </a:cubicBezTo>
                  <a:cubicBezTo>
                    <a:pt x="10348" y="11497"/>
                    <a:pt x="10248" y="11123"/>
                    <a:pt x="10149" y="10749"/>
                  </a:cubicBezTo>
                  <a:cubicBezTo>
                    <a:pt x="10147" y="10726"/>
                    <a:pt x="10165" y="10709"/>
                    <a:pt x="10184" y="10709"/>
                  </a:cubicBezTo>
                  <a:cubicBezTo>
                    <a:pt x="10190" y="10709"/>
                    <a:pt x="10197" y="10711"/>
                    <a:pt x="10203" y="10715"/>
                  </a:cubicBezTo>
                  <a:cubicBezTo>
                    <a:pt x="10352" y="10774"/>
                    <a:pt x="10502" y="10834"/>
                    <a:pt x="10650" y="10894"/>
                  </a:cubicBezTo>
                  <a:cubicBezTo>
                    <a:pt x="10657" y="10899"/>
                    <a:pt x="10663" y="10901"/>
                    <a:pt x="10670" y="10901"/>
                  </a:cubicBezTo>
                  <a:cubicBezTo>
                    <a:pt x="10694" y="10901"/>
                    <a:pt x="10714" y="10873"/>
                    <a:pt x="10699" y="10847"/>
                  </a:cubicBezTo>
                  <a:cubicBezTo>
                    <a:pt x="10491" y="10443"/>
                    <a:pt x="10283" y="10039"/>
                    <a:pt x="10073" y="9637"/>
                  </a:cubicBezTo>
                  <a:cubicBezTo>
                    <a:pt x="10059" y="9612"/>
                    <a:pt x="10077" y="9583"/>
                    <a:pt x="10102" y="9583"/>
                  </a:cubicBezTo>
                  <a:cubicBezTo>
                    <a:pt x="10106" y="9583"/>
                    <a:pt x="10112" y="9584"/>
                    <a:pt x="10117" y="9587"/>
                  </a:cubicBezTo>
                  <a:cubicBezTo>
                    <a:pt x="10430" y="9742"/>
                    <a:pt x="10743" y="9900"/>
                    <a:pt x="11058" y="10059"/>
                  </a:cubicBezTo>
                  <a:cubicBezTo>
                    <a:pt x="11062" y="10061"/>
                    <a:pt x="11067" y="10062"/>
                    <a:pt x="11072" y="10062"/>
                  </a:cubicBezTo>
                  <a:cubicBezTo>
                    <a:pt x="11089" y="10062"/>
                    <a:pt x="11105" y="10049"/>
                    <a:pt x="11107" y="10030"/>
                  </a:cubicBezTo>
                  <a:cubicBezTo>
                    <a:pt x="11114" y="9929"/>
                    <a:pt x="11121" y="9826"/>
                    <a:pt x="11131" y="9726"/>
                  </a:cubicBezTo>
                  <a:cubicBezTo>
                    <a:pt x="11132" y="9707"/>
                    <a:pt x="11148" y="9693"/>
                    <a:pt x="11165" y="9693"/>
                  </a:cubicBezTo>
                  <a:cubicBezTo>
                    <a:pt x="11168" y="9693"/>
                    <a:pt x="11172" y="9694"/>
                    <a:pt x="11176" y="9696"/>
                  </a:cubicBezTo>
                  <a:cubicBezTo>
                    <a:pt x="11390" y="9771"/>
                    <a:pt x="11603" y="9850"/>
                    <a:pt x="11817" y="9928"/>
                  </a:cubicBezTo>
                  <a:cubicBezTo>
                    <a:pt x="11821" y="9929"/>
                    <a:pt x="11825" y="9930"/>
                    <a:pt x="11828" y="9930"/>
                  </a:cubicBezTo>
                  <a:cubicBezTo>
                    <a:pt x="11849" y="9930"/>
                    <a:pt x="11867" y="9909"/>
                    <a:pt x="11861" y="9885"/>
                  </a:cubicBezTo>
                  <a:cubicBezTo>
                    <a:pt x="11842" y="9790"/>
                    <a:pt x="11820" y="9696"/>
                    <a:pt x="11800" y="9601"/>
                  </a:cubicBezTo>
                  <a:cubicBezTo>
                    <a:pt x="11795" y="9578"/>
                    <a:pt x="11811" y="9557"/>
                    <a:pt x="11834" y="9557"/>
                  </a:cubicBezTo>
                  <a:cubicBezTo>
                    <a:pt x="11834" y="9557"/>
                    <a:pt x="11835" y="9557"/>
                    <a:pt x="11836" y="9557"/>
                  </a:cubicBezTo>
                  <a:cubicBezTo>
                    <a:pt x="12209" y="9622"/>
                    <a:pt x="12583" y="9686"/>
                    <a:pt x="12956" y="9751"/>
                  </a:cubicBezTo>
                  <a:cubicBezTo>
                    <a:pt x="12957" y="9751"/>
                    <a:pt x="12958" y="9751"/>
                    <a:pt x="12959" y="9751"/>
                  </a:cubicBezTo>
                  <a:cubicBezTo>
                    <a:pt x="12991" y="9751"/>
                    <a:pt x="13004" y="9707"/>
                    <a:pt x="12979" y="9685"/>
                  </a:cubicBezTo>
                  <a:cubicBezTo>
                    <a:pt x="12796" y="9479"/>
                    <a:pt x="12612" y="9276"/>
                    <a:pt x="12428" y="9073"/>
                  </a:cubicBezTo>
                  <a:cubicBezTo>
                    <a:pt x="12404" y="9053"/>
                    <a:pt x="12412" y="9014"/>
                    <a:pt x="12441" y="9007"/>
                  </a:cubicBezTo>
                  <a:cubicBezTo>
                    <a:pt x="12516" y="8990"/>
                    <a:pt x="12593" y="8974"/>
                    <a:pt x="12667" y="8958"/>
                  </a:cubicBezTo>
                  <a:cubicBezTo>
                    <a:pt x="12698" y="8952"/>
                    <a:pt x="12704" y="8908"/>
                    <a:pt x="12676" y="8889"/>
                  </a:cubicBezTo>
                  <a:cubicBezTo>
                    <a:pt x="12517" y="8787"/>
                    <a:pt x="12358" y="8684"/>
                    <a:pt x="12198" y="8584"/>
                  </a:cubicBezTo>
                  <a:cubicBezTo>
                    <a:pt x="12174" y="8568"/>
                    <a:pt x="12173" y="8535"/>
                    <a:pt x="12196" y="8519"/>
                  </a:cubicBezTo>
                  <a:cubicBezTo>
                    <a:pt x="12362" y="8412"/>
                    <a:pt x="12527" y="8304"/>
                    <a:pt x="12692" y="8195"/>
                  </a:cubicBezTo>
                  <a:cubicBezTo>
                    <a:pt x="12715" y="8180"/>
                    <a:pt x="12713" y="8144"/>
                    <a:pt x="12688" y="8131"/>
                  </a:cubicBezTo>
                  <a:cubicBezTo>
                    <a:pt x="12379" y="7952"/>
                    <a:pt x="12067" y="7775"/>
                    <a:pt x="11755" y="7598"/>
                  </a:cubicBezTo>
                  <a:cubicBezTo>
                    <a:pt x="11730" y="7583"/>
                    <a:pt x="11728" y="7549"/>
                    <a:pt x="11750" y="7533"/>
                  </a:cubicBezTo>
                  <a:cubicBezTo>
                    <a:pt x="11936" y="7404"/>
                    <a:pt x="12122" y="7275"/>
                    <a:pt x="12308" y="7146"/>
                  </a:cubicBezTo>
                  <a:cubicBezTo>
                    <a:pt x="12330" y="7130"/>
                    <a:pt x="12327" y="7097"/>
                    <a:pt x="12305" y="7084"/>
                  </a:cubicBezTo>
                  <a:cubicBezTo>
                    <a:pt x="12167" y="6998"/>
                    <a:pt x="11792" y="6766"/>
                    <a:pt x="11825" y="6756"/>
                  </a:cubicBezTo>
                  <a:cubicBezTo>
                    <a:pt x="11856" y="6749"/>
                    <a:pt x="12077" y="6585"/>
                    <a:pt x="12181" y="6509"/>
                  </a:cubicBezTo>
                  <a:cubicBezTo>
                    <a:pt x="12204" y="6492"/>
                    <a:pt x="12198" y="6454"/>
                    <a:pt x="12172" y="6443"/>
                  </a:cubicBezTo>
                  <a:cubicBezTo>
                    <a:pt x="11915" y="6339"/>
                    <a:pt x="11658" y="6236"/>
                    <a:pt x="11401" y="6133"/>
                  </a:cubicBezTo>
                  <a:cubicBezTo>
                    <a:pt x="11373" y="6124"/>
                    <a:pt x="11370" y="6082"/>
                    <a:pt x="11395" y="6066"/>
                  </a:cubicBezTo>
                  <a:cubicBezTo>
                    <a:pt x="11573" y="5960"/>
                    <a:pt x="11751" y="5852"/>
                    <a:pt x="11929" y="5746"/>
                  </a:cubicBezTo>
                  <a:cubicBezTo>
                    <a:pt x="11954" y="5730"/>
                    <a:pt x="11951" y="5689"/>
                    <a:pt x="11921" y="5678"/>
                  </a:cubicBezTo>
                  <a:cubicBezTo>
                    <a:pt x="11498" y="5555"/>
                    <a:pt x="11076" y="5430"/>
                    <a:pt x="10652" y="5310"/>
                  </a:cubicBezTo>
                  <a:cubicBezTo>
                    <a:pt x="10620" y="5298"/>
                    <a:pt x="10620" y="5251"/>
                    <a:pt x="10650" y="5239"/>
                  </a:cubicBezTo>
                  <a:cubicBezTo>
                    <a:pt x="10926" y="5090"/>
                    <a:pt x="11202" y="4938"/>
                    <a:pt x="11477" y="4787"/>
                  </a:cubicBezTo>
                  <a:cubicBezTo>
                    <a:pt x="11504" y="4778"/>
                    <a:pt x="11508" y="4739"/>
                    <a:pt x="11486" y="4721"/>
                  </a:cubicBezTo>
                  <a:cubicBezTo>
                    <a:pt x="11256" y="4548"/>
                    <a:pt x="11027" y="4376"/>
                    <a:pt x="10797" y="4204"/>
                  </a:cubicBezTo>
                  <a:cubicBezTo>
                    <a:pt x="10780" y="4191"/>
                    <a:pt x="10776" y="4164"/>
                    <a:pt x="10791" y="4149"/>
                  </a:cubicBezTo>
                  <a:cubicBezTo>
                    <a:pt x="10908" y="4011"/>
                    <a:pt x="11028" y="3873"/>
                    <a:pt x="11146" y="3733"/>
                  </a:cubicBezTo>
                  <a:cubicBezTo>
                    <a:pt x="11165" y="3710"/>
                    <a:pt x="11150" y="3671"/>
                    <a:pt x="11119" y="3671"/>
                  </a:cubicBezTo>
                  <a:cubicBezTo>
                    <a:pt x="11118" y="3671"/>
                    <a:pt x="11117" y="3671"/>
                    <a:pt x="11116" y="3671"/>
                  </a:cubicBezTo>
                  <a:cubicBezTo>
                    <a:pt x="10834" y="3680"/>
                    <a:pt x="10550" y="3687"/>
                    <a:pt x="10266" y="3697"/>
                  </a:cubicBezTo>
                  <a:cubicBezTo>
                    <a:pt x="10247" y="3697"/>
                    <a:pt x="10229" y="3680"/>
                    <a:pt x="10229" y="3659"/>
                  </a:cubicBezTo>
                  <a:cubicBezTo>
                    <a:pt x="10232" y="3463"/>
                    <a:pt x="10234" y="3267"/>
                    <a:pt x="10236" y="3072"/>
                  </a:cubicBezTo>
                  <a:cubicBezTo>
                    <a:pt x="10236" y="3049"/>
                    <a:pt x="10218" y="3032"/>
                    <a:pt x="10198" y="3032"/>
                  </a:cubicBezTo>
                  <a:cubicBezTo>
                    <a:pt x="10197" y="3032"/>
                    <a:pt x="10195" y="3032"/>
                    <a:pt x="10193" y="3032"/>
                  </a:cubicBezTo>
                  <a:cubicBezTo>
                    <a:pt x="9896" y="3096"/>
                    <a:pt x="9596" y="3158"/>
                    <a:pt x="9297" y="3222"/>
                  </a:cubicBezTo>
                  <a:cubicBezTo>
                    <a:pt x="9295" y="3223"/>
                    <a:pt x="9293" y="3223"/>
                    <a:pt x="9291" y="3223"/>
                  </a:cubicBezTo>
                  <a:cubicBezTo>
                    <a:pt x="9269" y="3223"/>
                    <a:pt x="9250" y="3201"/>
                    <a:pt x="9256" y="3177"/>
                  </a:cubicBezTo>
                  <a:cubicBezTo>
                    <a:pt x="9284" y="3041"/>
                    <a:pt x="9312" y="2904"/>
                    <a:pt x="9340" y="2767"/>
                  </a:cubicBezTo>
                  <a:cubicBezTo>
                    <a:pt x="9345" y="2743"/>
                    <a:pt x="9328" y="2721"/>
                    <a:pt x="9307" y="2721"/>
                  </a:cubicBezTo>
                  <a:cubicBezTo>
                    <a:pt x="9303" y="2721"/>
                    <a:pt x="9300" y="2722"/>
                    <a:pt x="9296" y="2723"/>
                  </a:cubicBezTo>
                  <a:cubicBezTo>
                    <a:pt x="8933" y="2821"/>
                    <a:pt x="8571" y="2919"/>
                    <a:pt x="8207" y="3018"/>
                  </a:cubicBezTo>
                  <a:cubicBezTo>
                    <a:pt x="8204" y="3019"/>
                    <a:pt x="8202" y="3019"/>
                    <a:pt x="8199" y="3019"/>
                  </a:cubicBezTo>
                  <a:cubicBezTo>
                    <a:pt x="8168" y="3019"/>
                    <a:pt x="8150" y="2979"/>
                    <a:pt x="8173" y="2955"/>
                  </a:cubicBezTo>
                  <a:cubicBezTo>
                    <a:pt x="8397" y="2733"/>
                    <a:pt x="8620" y="2510"/>
                    <a:pt x="8841" y="2286"/>
                  </a:cubicBezTo>
                  <a:cubicBezTo>
                    <a:pt x="8863" y="2266"/>
                    <a:pt x="8851" y="2225"/>
                    <a:pt x="8820" y="2223"/>
                  </a:cubicBezTo>
                  <a:cubicBezTo>
                    <a:pt x="8775" y="2219"/>
                    <a:pt x="8712" y="2215"/>
                    <a:pt x="8635" y="2215"/>
                  </a:cubicBezTo>
                  <a:cubicBezTo>
                    <a:pt x="8301" y="2215"/>
                    <a:pt x="7702" y="2286"/>
                    <a:pt x="7159" y="2714"/>
                  </a:cubicBezTo>
                  <a:cubicBezTo>
                    <a:pt x="7153" y="2720"/>
                    <a:pt x="7146" y="2722"/>
                    <a:pt x="7139" y="2722"/>
                  </a:cubicBezTo>
                  <a:cubicBezTo>
                    <a:pt x="7118" y="2722"/>
                    <a:pt x="7098" y="2698"/>
                    <a:pt x="7107" y="2672"/>
                  </a:cubicBezTo>
                  <a:cubicBezTo>
                    <a:pt x="7162" y="2500"/>
                    <a:pt x="7217" y="2332"/>
                    <a:pt x="7272" y="2160"/>
                  </a:cubicBezTo>
                  <a:cubicBezTo>
                    <a:pt x="7279" y="2135"/>
                    <a:pt x="7260" y="2110"/>
                    <a:pt x="7237" y="2110"/>
                  </a:cubicBezTo>
                  <a:cubicBezTo>
                    <a:pt x="7233" y="2110"/>
                    <a:pt x="7229" y="2111"/>
                    <a:pt x="7225" y="2113"/>
                  </a:cubicBezTo>
                  <a:cubicBezTo>
                    <a:pt x="6998" y="2201"/>
                    <a:pt x="6275" y="2543"/>
                    <a:pt x="6184" y="3344"/>
                  </a:cubicBezTo>
                  <a:cubicBezTo>
                    <a:pt x="6077" y="4296"/>
                    <a:pt x="7051" y="5299"/>
                    <a:pt x="5714" y="5634"/>
                  </a:cubicBezTo>
                  <a:cubicBezTo>
                    <a:pt x="5712" y="5634"/>
                    <a:pt x="5710" y="5636"/>
                    <a:pt x="5707" y="5636"/>
                  </a:cubicBezTo>
                  <a:cubicBezTo>
                    <a:pt x="5471" y="4570"/>
                    <a:pt x="5793" y="4045"/>
                    <a:pt x="5110" y="2766"/>
                  </a:cubicBezTo>
                  <a:cubicBezTo>
                    <a:pt x="4522" y="1666"/>
                    <a:pt x="4735" y="1103"/>
                    <a:pt x="4533" y="144"/>
                  </a:cubicBezTo>
                  <a:cubicBezTo>
                    <a:pt x="4514" y="58"/>
                    <a:pt x="4441" y="1"/>
                    <a:pt x="43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3" name="Google Shape;2823;p26"/>
            <p:cNvSpPr/>
            <p:nvPr/>
          </p:nvSpPr>
          <p:spPr>
            <a:xfrm>
              <a:off x="3211475" y="1218300"/>
              <a:ext cx="88700" cy="47725"/>
            </a:xfrm>
            <a:custGeom>
              <a:avLst/>
              <a:gdLst/>
              <a:ahLst/>
              <a:cxnLst/>
              <a:rect l="l" t="t" r="r" b="b"/>
              <a:pathLst>
                <a:path w="3548" h="1909" extrusionOk="0">
                  <a:moveTo>
                    <a:pt x="323" y="1"/>
                  </a:moveTo>
                  <a:cubicBezTo>
                    <a:pt x="214" y="1"/>
                    <a:pt x="105" y="12"/>
                    <a:pt x="0" y="41"/>
                  </a:cubicBezTo>
                  <a:cubicBezTo>
                    <a:pt x="92" y="20"/>
                    <a:pt x="185" y="11"/>
                    <a:pt x="278" y="11"/>
                  </a:cubicBezTo>
                  <a:cubicBezTo>
                    <a:pt x="402" y="11"/>
                    <a:pt x="526" y="27"/>
                    <a:pt x="647" y="50"/>
                  </a:cubicBezTo>
                  <a:cubicBezTo>
                    <a:pt x="970" y="122"/>
                    <a:pt x="1299" y="205"/>
                    <a:pt x="1599" y="347"/>
                  </a:cubicBezTo>
                  <a:cubicBezTo>
                    <a:pt x="1902" y="488"/>
                    <a:pt x="2131" y="739"/>
                    <a:pt x="2353" y="988"/>
                  </a:cubicBezTo>
                  <a:cubicBezTo>
                    <a:pt x="2678" y="1361"/>
                    <a:pt x="3071" y="1682"/>
                    <a:pt x="3510" y="1908"/>
                  </a:cubicBezTo>
                  <a:cubicBezTo>
                    <a:pt x="3321" y="1798"/>
                    <a:pt x="3143" y="1674"/>
                    <a:pt x="2973" y="1540"/>
                  </a:cubicBezTo>
                  <a:cubicBezTo>
                    <a:pt x="2713" y="1334"/>
                    <a:pt x="2492" y="1093"/>
                    <a:pt x="2274" y="843"/>
                  </a:cubicBezTo>
                  <a:cubicBezTo>
                    <a:pt x="2202" y="759"/>
                    <a:pt x="2123" y="682"/>
                    <a:pt x="2041" y="607"/>
                  </a:cubicBezTo>
                  <a:cubicBezTo>
                    <a:pt x="2110" y="575"/>
                    <a:pt x="2180" y="540"/>
                    <a:pt x="2251" y="514"/>
                  </a:cubicBezTo>
                  <a:cubicBezTo>
                    <a:pt x="2487" y="419"/>
                    <a:pt x="2737" y="355"/>
                    <a:pt x="2987" y="325"/>
                  </a:cubicBezTo>
                  <a:cubicBezTo>
                    <a:pt x="3065" y="317"/>
                    <a:pt x="3143" y="312"/>
                    <a:pt x="3221" y="312"/>
                  </a:cubicBezTo>
                  <a:cubicBezTo>
                    <a:pt x="3330" y="312"/>
                    <a:pt x="3439" y="321"/>
                    <a:pt x="3548" y="339"/>
                  </a:cubicBezTo>
                  <a:cubicBezTo>
                    <a:pt x="3468" y="317"/>
                    <a:pt x="3386" y="301"/>
                    <a:pt x="3302" y="292"/>
                  </a:cubicBezTo>
                  <a:cubicBezTo>
                    <a:pt x="3250" y="287"/>
                    <a:pt x="3198" y="285"/>
                    <a:pt x="3147" y="285"/>
                  </a:cubicBezTo>
                  <a:cubicBezTo>
                    <a:pt x="2944" y="285"/>
                    <a:pt x="2742" y="321"/>
                    <a:pt x="2549" y="383"/>
                  </a:cubicBezTo>
                  <a:cubicBezTo>
                    <a:pt x="2371" y="438"/>
                    <a:pt x="2200" y="515"/>
                    <a:pt x="2039" y="607"/>
                  </a:cubicBezTo>
                  <a:cubicBezTo>
                    <a:pt x="1874" y="458"/>
                    <a:pt x="1687" y="330"/>
                    <a:pt x="1478" y="254"/>
                  </a:cubicBezTo>
                  <a:cubicBezTo>
                    <a:pt x="1241" y="162"/>
                    <a:pt x="996" y="103"/>
                    <a:pt x="750" y="49"/>
                  </a:cubicBezTo>
                  <a:cubicBezTo>
                    <a:pt x="610" y="21"/>
                    <a:pt x="466" y="1"/>
                    <a:pt x="323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4" name="Google Shape;2824;p26"/>
            <p:cNvSpPr/>
            <p:nvPr/>
          </p:nvSpPr>
          <p:spPr>
            <a:xfrm>
              <a:off x="3089600" y="1203950"/>
              <a:ext cx="140525" cy="179600"/>
            </a:xfrm>
            <a:custGeom>
              <a:avLst/>
              <a:gdLst/>
              <a:ahLst/>
              <a:cxnLst/>
              <a:rect l="l" t="t" r="r" b="b"/>
              <a:pathLst>
                <a:path w="5621" h="7184" extrusionOk="0">
                  <a:moveTo>
                    <a:pt x="4254" y="4483"/>
                  </a:moveTo>
                  <a:lnTo>
                    <a:pt x="4254" y="4483"/>
                  </a:lnTo>
                  <a:cubicBezTo>
                    <a:pt x="4254" y="4485"/>
                    <a:pt x="4255" y="4486"/>
                    <a:pt x="4255" y="4487"/>
                  </a:cubicBezTo>
                  <a:lnTo>
                    <a:pt x="4255" y="4487"/>
                  </a:lnTo>
                  <a:cubicBezTo>
                    <a:pt x="4264" y="4489"/>
                    <a:pt x="4272" y="4492"/>
                    <a:pt x="4280" y="4495"/>
                  </a:cubicBezTo>
                  <a:lnTo>
                    <a:pt x="4280" y="4495"/>
                  </a:lnTo>
                  <a:cubicBezTo>
                    <a:pt x="4271" y="4491"/>
                    <a:pt x="4263" y="4487"/>
                    <a:pt x="4254" y="4483"/>
                  </a:cubicBezTo>
                  <a:close/>
                  <a:moveTo>
                    <a:pt x="4537" y="5252"/>
                  </a:moveTo>
                  <a:cubicBezTo>
                    <a:pt x="4531" y="5258"/>
                    <a:pt x="4525" y="5264"/>
                    <a:pt x="4519" y="5270"/>
                  </a:cubicBezTo>
                  <a:lnTo>
                    <a:pt x="4519" y="5270"/>
                  </a:lnTo>
                  <a:cubicBezTo>
                    <a:pt x="4525" y="5265"/>
                    <a:pt x="4531" y="5259"/>
                    <a:pt x="4538" y="5254"/>
                  </a:cubicBezTo>
                  <a:cubicBezTo>
                    <a:pt x="4537" y="5253"/>
                    <a:pt x="4537" y="5253"/>
                    <a:pt x="4537" y="5252"/>
                  </a:cubicBezTo>
                  <a:close/>
                  <a:moveTo>
                    <a:pt x="4280" y="4495"/>
                  </a:moveTo>
                  <a:lnTo>
                    <a:pt x="4280" y="4495"/>
                  </a:lnTo>
                  <a:cubicBezTo>
                    <a:pt x="4348" y="4523"/>
                    <a:pt x="4416" y="4551"/>
                    <a:pt x="4481" y="4585"/>
                  </a:cubicBezTo>
                  <a:cubicBezTo>
                    <a:pt x="4730" y="4707"/>
                    <a:pt x="4967" y="4856"/>
                    <a:pt x="5185" y="5028"/>
                  </a:cubicBezTo>
                  <a:cubicBezTo>
                    <a:pt x="5345" y="5155"/>
                    <a:pt x="5493" y="5299"/>
                    <a:pt x="5620" y="5462"/>
                  </a:cubicBezTo>
                  <a:cubicBezTo>
                    <a:pt x="5572" y="5386"/>
                    <a:pt x="5519" y="5311"/>
                    <a:pt x="5457" y="5244"/>
                  </a:cubicBezTo>
                  <a:cubicBezTo>
                    <a:pt x="5273" y="5037"/>
                    <a:pt x="5048" y="4869"/>
                    <a:pt x="4808" y="4732"/>
                  </a:cubicBezTo>
                  <a:cubicBezTo>
                    <a:pt x="4640" y="4635"/>
                    <a:pt x="4464" y="4553"/>
                    <a:pt x="4280" y="4495"/>
                  </a:cubicBezTo>
                  <a:close/>
                  <a:moveTo>
                    <a:pt x="336" y="0"/>
                  </a:moveTo>
                  <a:cubicBezTo>
                    <a:pt x="224" y="0"/>
                    <a:pt x="111" y="10"/>
                    <a:pt x="1" y="21"/>
                  </a:cubicBezTo>
                  <a:cubicBezTo>
                    <a:pt x="75" y="18"/>
                    <a:pt x="149" y="16"/>
                    <a:pt x="224" y="16"/>
                  </a:cubicBezTo>
                  <a:cubicBezTo>
                    <a:pt x="335" y="16"/>
                    <a:pt x="446" y="21"/>
                    <a:pt x="555" y="40"/>
                  </a:cubicBezTo>
                  <a:cubicBezTo>
                    <a:pt x="840" y="77"/>
                    <a:pt x="1056" y="273"/>
                    <a:pt x="1243" y="481"/>
                  </a:cubicBezTo>
                  <a:cubicBezTo>
                    <a:pt x="1341" y="581"/>
                    <a:pt x="1442" y="688"/>
                    <a:pt x="1565" y="763"/>
                  </a:cubicBezTo>
                  <a:cubicBezTo>
                    <a:pt x="1673" y="835"/>
                    <a:pt x="1807" y="868"/>
                    <a:pt x="1934" y="868"/>
                  </a:cubicBezTo>
                  <a:cubicBezTo>
                    <a:pt x="1949" y="868"/>
                    <a:pt x="1965" y="867"/>
                    <a:pt x="1980" y="866"/>
                  </a:cubicBezTo>
                  <a:cubicBezTo>
                    <a:pt x="2036" y="865"/>
                    <a:pt x="2092" y="860"/>
                    <a:pt x="2147" y="856"/>
                  </a:cubicBezTo>
                  <a:cubicBezTo>
                    <a:pt x="2161" y="1086"/>
                    <a:pt x="2173" y="1297"/>
                    <a:pt x="2185" y="1507"/>
                  </a:cubicBezTo>
                  <a:cubicBezTo>
                    <a:pt x="2200" y="1853"/>
                    <a:pt x="2200" y="2204"/>
                    <a:pt x="2136" y="2543"/>
                  </a:cubicBezTo>
                  <a:cubicBezTo>
                    <a:pt x="2100" y="2789"/>
                    <a:pt x="1986" y="3008"/>
                    <a:pt x="1834" y="3203"/>
                  </a:cubicBezTo>
                  <a:cubicBezTo>
                    <a:pt x="1768" y="3161"/>
                    <a:pt x="1700" y="3123"/>
                    <a:pt x="1627" y="3091"/>
                  </a:cubicBezTo>
                  <a:cubicBezTo>
                    <a:pt x="1388" y="2981"/>
                    <a:pt x="1132" y="2904"/>
                    <a:pt x="873" y="2856"/>
                  </a:cubicBezTo>
                  <a:cubicBezTo>
                    <a:pt x="733" y="2832"/>
                    <a:pt x="591" y="2816"/>
                    <a:pt x="450" y="2816"/>
                  </a:cubicBezTo>
                  <a:cubicBezTo>
                    <a:pt x="396" y="2816"/>
                    <a:pt x="343" y="2818"/>
                    <a:pt x="289" y="2823"/>
                  </a:cubicBezTo>
                  <a:cubicBezTo>
                    <a:pt x="375" y="2826"/>
                    <a:pt x="460" y="2832"/>
                    <a:pt x="545" y="2843"/>
                  </a:cubicBezTo>
                  <a:cubicBezTo>
                    <a:pt x="802" y="2875"/>
                    <a:pt x="1054" y="2930"/>
                    <a:pt x="1303" y="3001"/>
                  </a:cubicBezTo>
                  <a:cubicBezTo>
                    <a:pt x="1484" y="3056"/>
                    <a:pt x="1663" y="3118"/>
                    <a:pt x="1833" y="3204"/>
                  </a:cubicBezTo>
                  <a:cubicBezTo>
                    <a:pt x="1772" y="3282"/>
                    <a:pt x="1707" y="3357"/>
                    <a:pt x="1637" y="3425"/>
                  </a:cubicBezTo>
                  <a:cubicBezTo>
                    <a:pt x="1279" y="3788"/>
                    <a:pt x="830" y="4077"/>
                    <a:pt x="555" y="4520"/>
                  </a:cubicBezTo>
                  <a:cubicBezTo>
                    <a:pt x="684" y="4334"/>
                    <a:pt x="843" y="4174"/>
                    <a:pt x="1013" y="4023"/>
                  </a:cubicBezTo>
                  <a:cubicBezTo>
                    <a:pt x="1270" y="3796"/>
                    <a:pt x="1548" y="3590"/>
                    <a:pt x="1779" y="3331"/>
                  </a:cubicBezTo>
                  <a:cubicBezTo>
                    <a:pt x="1894" y="3201"/>
                    <a:pt x="1998" y="3061"/>
                    <a:pt x="2069" y="2899"/>
                  </a:cubicBezTo>
                  <a:cubicBezTo>
                    <a:pt x="2140" y="2739"/>
                    <a:pt x="2175" y="2566"/>
                    <a:pt x="2195" y="2395"/>
                  </a:cubicBezTo>
                  <a:cubicBezTo>
                    <a:pt x="2251" y="1880"/>
                    <a:pt x="2198" y="1364"/>
                    <a:pt x="2147" y="854"/>
                  </a:cubicBezTo>
                  <a:cubicBezTo>
                    <a:pt x="2305" y="844"/>
                    <a:pt x="2464" y="831"/>
                    <a:pt x="2622" y="828"/>
                  </a:cubicBezTo>
                  <a:cubicBezTo>
                    <a:pt x="2651" y="828"/>
                    <a:pt x="2681" y="827"/>
                    <a:pt x="2710" y="827"/>
                  </a:cubicBezTo>
                  <a:cubicBezTo>
                    <a:pt x="2891" y="827"/>
                    <a:pt x="3074" y="840"/>
                    <a:pt x="3242" y="908"/>
                  </a:cubicBezTo>
                  <a:cubicBezTo>
                    <a:pt x="3285" y="1046"/>
                    <a:pt x="3328" y="1184"/>
                    <a:pt x="3367" y="1325"/>
                  </a:cubicBezTo>
                  <a:cubicBezTo>
                    <a:pt x="3514" y="1868"/>
                    <a:pt x="3625" y="2421"/>
                    <a:pt x="3756" y="2969"/>
                  </a:cubicBezTo>
                  <a:cubicBezTo>
                    <a:pt x="3658" y="3106"/>
                    <a:pt x="3572" y="3226"/>
                    <a:pt x="3489" y="3344"/>
                  </a:cubicBezTo>
                  <a:cubicBezTo>
                    <a:pt x="3341" y="3552"/>
                    <a:pt x="3203" y="3752"/>
                    <a:pt x="3066" y="3948"/>
                  </a:cubicBezTo>
                  <a:cubicBezTo>
                    <a:pt x="2931" y="4151"/>
                    <a:pt x="2766" y="4339"/>
                    <a:pt x="2678" y="4575"/>
                  </a:cubicBezTo>
                  <a:cubicBezTo>
                    <a:pt x="2607" y="4750"/>
                    <a:pt x="2623" y="4941"/>
                    <a:pt x="2633" y="5119"/>
                  </a:cubicBezTo>
                  <a:cubicBezTo>
                    <a:pt x="2642" y="5296"/>
                    <a:pt x="2645" y="5495"/>
                    <a:pt x="2511" y="5627"/>
                  </a:cubicBezTo>
                  <a:cubicBezTo>
                    <a:pt x="2637" y="5521"/>
                    <a:pt x="2660" y="5340"/>
                    <a:pt x="2659" y="5184"/>
                  </a:cubicBezTo>
                  <a:cubicBezTo>
                    <a:pt x="2653" y="4942"/>
                    <a:pt x="2634" y="4695"/>
                    <a:pt x="2757" y="4482"/>
                  </a:cubicBezTo>
                  <a:cubicBezTo>
                    <a:pt x="2867" y="4269"/>
                    <a:pt x="3022" y="4080"/>
                    <a:pt x="3152" y="3877"/>
                  </a:cubicBezTo>
                  <a:cubicBezTo>
                    <a:pt x="3341" y="3593"/>
                    <a:pt x="3522" y="3324"/>
                    <a:pt x="3756" y="2971"/>
                  </a:cubicBezTo>
                  <a:lnTo>
                    <a:pt x="3769" y="3031"/>
                  </a:lnTo>
                  <a:cubicBezTo>
                    <a:pt x="3904" y="3600"/>
                    <a:pt x="4074" y="4163"/>
                    <a:pt x="4305" y="4700"/>
                  </a:cubicBezTo>
                  <a:cubicBezTo>
                    <a:pt x="4381" y="4884"/>
                    <a:pt x="4460" y="5068"/>
                    <a:pt x="4537" y="5252"/>
                  </a:cubicBezTo>
                  <a:lnTo>
                    <a:pt x="4537" y="5252"/>
                  </a:lnTo>
                  <a:cubicBezTo>
                    <a:pt x="4538" y="5252"/>
                    <a:pt x="4538" y="5251"/>
                    <a:pt x="4539" y="5250"/>
                  </a:cubicBezTo>
                  <a:cubicBezTo>
                    <a:pt x="4627" y="5462"/>
                    <a:pt x="4710" y="5678"/>
                    <a:pt x="4782" y="5896"/>
                  </a:cubicBezTo>
                  <a:cubicBezTo>
                    <a:pt x="4918" y="6305"/>
                    <a:pt x="5002" y="6733"/>
                    <a:pt x="4984" y="7166"/>
                  </a:cubicBezTo>
                  <a:cubicBezTo>
                    <a:pt x="5010" y="6787"/>
                    <a:pt x="4951" y="6404"/>
                    <a:pt x="4847" y="6039"/>
                  </a:cubicBezTo>
                  <a:cubicBezTo>
                    <a:pt x="4692" y="5505"/>
                    <a:pt x="4458" y="5002"/>
                    <a:pt x="4255" y="4487"/>
                  </a:cubicBezTo>
                  <a:lnTo>
                    <a:pt x="4255" y="4487"/>
                  </a:lnTo>
                  <a:cubicBezTo>
                    <a:pt x="4254" y="4487"/>
                    <a:pt x="4253" y="4486"/>
                    <a:pt x="4251" y="4486"/>
                  </a:cubicBezTo>
                  <a:cubicBezTo>
                    <a:pt x="4244" y="4465"/>
                    <a:pt x="4237" y="4447"/>
                    <a:pt x="4228" y="4427"/>
                  </a:cubicBezTo>
                  <a:cubicBezTo>
                    <a:pt x="4018" y="3890"/>
                    <a:pt x="3871" y="3332"/>
                    <a:pt x="3738" y="2771"/>
                  </a:cubicBezTo>
                  <a:cubicBezTo>
                    <a:pt x="3680" y="2526"/>
                    <a:pt x="3625" y="2281"/>
                    <a:pt x="3566" y="2037"/>
                  </a:cubicBezTo>
                  <a:lnTo>
                    <a:pt x="3566" y="2037"/>
                  </a:lnTo>
                  <a:cubicBezTo>
                    <a:pt x="3651" y="2078"/>
                    <a:pt x="3712" y="2109"/>
                    <a:pt x="3772" y="2138"/>
                  </a:cubicBezTo>
                  <a:cubicBezTo>
                    <a:pt x="3994" y="2246"/>
                    <a:pt x="4220" y="2349"/>
                    <a:pt x="4447" y="2447"/>
                  </a:cubicBezTo>
                  <a:cubicBezTo>
                    <a:pt x="4612" y="2515"/>
                    <a:pt x="4797" y="2579"/>
                    <a:pt x="4891" y="2740"/>
                  </a:cubicBezTo>
                  <a:cubicBezTo>
                    <a:pt x="4862" y="2664"/>
                    <a:pt x="4802" y="2601"/>
                    <a:pt x="4736" y="2555"/>
                  </a:cubicBezTo>
                  <a:cubicBezTo>
                    <a:pt x="4634" y="2482"/>
                    <a:pt x="4516" y="2442"/>
                    <a:pt x="4405" y="2389"/>
                  </a:cubicBezTo>
                  <a:cubicBezTo>
                    <a:pt x="4293" y="2340"/>
                    <a:pt x="4188" y="2292"/>
                    <a:pt x="4069" y="2242"/>
                  </a:cubicBezTo>
                  <a:cubicBezTo>
                    <a:pt x="3903" y="2170"/>
                    <a:pt x="3735" y="2102"/>
                    <a:pt x="3565" y="2036"/>
                  </a:cubicBezTo>
                  <a:cubicBezTo>
                    <a:pt x="3420" y="1425"/>
                    <a:pt x="3259" y="820"/>
                    <a:pt x="3009" y="245"/>
                  </a:cubicBezTo>
                  <a:lnTo>
                    <a:pt x="3009" y="245"/>
                  </a:lnTo>
                  <a:cubicBezTo>
                    <a:pt x="3099" y="462"/>
                    <a:pt x="3174" y="684"/>
                    <a:pt x="3243" y="907"/>
                  </a:cubicBezTo>
                  <a:cubicBezTo>
                    <a:pt x="3077" y="831"/>
                    <a:pt x="2891" y="811"/>
                    <a:pt x="2709" y="805"/>
                  </a:cubicBezTo>
                  <a:cubicBezTo>
                    <a:pt x="2675" y="804"/>
                    <a:pt x="2640" y="803"/>
                    <a:pt x="2606" y="803"/>
                  </a:cubicBezTo>
                  <a:cubicBezTo>
                    <a:pt x="2398" y="803"/>
                    <a:pt x="2189" y="824"/>
                    <a:pt x="1983" y="824"/>
                  </a:cubicBezTo>
                  <a:cubicBezTo>
                    <a:pt x="1940" y="824"/>
                    <a:pt x="1897" y="823"/>
                    <a:pt x="1854" y="821"/>
                  </a:cubicBezTo>
                  <a:cubicBezTo>
                    <a:pt x="1568" y="793"/>
                    <a:pt x="1375" y="549"/>
                    <a:pt x="1176" y="352"/>
                  </a:cubicBezTo>
                  <a:cubicBezTo>
                    <a:pt x="1029" y="201"/>
                    <a:pt x="846" y="66"/>
                    <a:pt x="634" y="28"/>
                  </a:cubicBezTo>
                  <a:cubicBezTo>
                    <a:pt x="535" y="8"/>
                    <a:pt x="436" y="0"/>
                    <a:pt x="336" y="0"/>
                  </a:cubicBezTo>
                  <a:close/>
                  <a:moveTo>
                    <a:pt x="4519" y="5270"/>
                  </a:moveTo>
                  <a:lnTo>
                    <a:pt x="4519" y="5270"/>
                  </a:lnTo>
                  <a:cubicBezTo>
                    <a:pt x="4443" y="5338"/>
                    <a:pt x="4369" y="5410"/>
                    <a:pt x="4305" y="5490"/>
                  </a:cubicBezTo>
                  <a:cubicBezTo>
                    <a:pt x="4080" y="5764"/>
                    <a:pt x="3921" y="6088"/>
                    <a:pt x="3806" y="6422"/>
                  </a:cubicBezTo>
                  <a:cubicBezTo>
                    <a:pt x="3723" y="6670"/>
                    <a:pt x="3659" y="6926"/>
                    <a:pt x="3621" y="7183"/>
                  </a:cubicBezTo>
                  <a:cubicBezTo>
                    <a:pt x="3650" y="7070"/>
                    <a:pt x="3675" y="6959"/>
                    <a:pt x="3707" y="6849"/>
                  </a:cubicBezTo>
                  <a:cubicBezTo>
                    <a:pt x="3805" y="6510"/>
                    <a:pt x="3924" y="6181"/>
                    <a:pt x="4084" y="5875"/>
                  </a:cubicBezTo>
                  <a:cubicBezTo>
                    <a:pt x="4202" y="5656"/>
                    <a:pt x="4344" y="5449"/>
                    <a:pt x="4519" y="527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5" name="Google Shape;2825;p26"/>
            <p:cNvSpPr/>
            <p:nvPr/>
          </p:nvSpPr>
          <p:spPr>
            <a:xfrm>
              <a:off x="3205325" y="1237725"/>
              <a:ext cx="63775" cy="97950"/>
            </a:xfrm>
            <a:custGeom>
              <a:avLst/>
              <a:gdLst/>
              <a:ahLst/>
              <a:cxnLst/>
              <a:rect l="l" t="t" r="r" b="b"/>
              <a:pathLst>
                <a:path w="2551" h="3918" extrusionOk="0">
                  <a:moveTo>
                    <a:pt x="0" y="1"/>
                  </a:moveTo>
                  <a:cubicBezTo>
                    <a:pt x="225" y="70"/>
                    <a:pt x="408" y="233"/>
                    <a:pt x="536" y="426"/>
                  </a:cubicBezTo>
                  <a:cubicBezTo>
                    <a:pt x="738" y="725"/>
                    <a:pt x="803" y="1086"/>
                    <a:pt x="863" y="1436"/>
                  </a:cubicBezTo>
                  <a:cubicBezTo>
                    <a:pt x="918" y="1790"/>
                    <a:pt x="996" y="2141"/>
                    <a:pt x="1107" y="2484"/>
                  </a:cubicBezTo>
                  <a:cubicBezTo>
                    <a:pt x="1271" y="2989"/>
                    <a:pt x="1500" y="3475"/>
                    <a:pt x="1791" y="3918"/>
                  </a:cubicBezTo>
                  <a:cubicBezTo>
                    <a:pt x="1674" y="3716"/>
                    <a:pt x="1565" y="3510"/>
                    <a:pt x="1467" y="3300"/>
                  </a:cubicBezTo>
                  <a:cubicBezTo>
                    <a:pt x="1319" y="2979"/>
                    <a:pt x="1193" y="2648"/>
                    <a:pt x="1095" y="2309"/>
                  </a:cubicBezTo>
                  <a:cubicBezTo>
                    <a:pt x="1027" y="2078"/>
                    <a:pt x="978" y="1842"/>
                    <a:pt x="932" y="1606"/>
                  </a:cubicBezTo>
                  <a:cubicBezTo>
                    <a:pt x="999" y="1602"/>
                    <a:pt x="1065" y="1599"/>
                    <a:pt x="1132" y="1599"/>
                  </a:cubicBezTo>
                  <a:cubicBezTo>
                    <a:pt x="1151" y="1599"/>
                    <a:pt x="1169" y="1599"/>
                    <a:pt x="1188" y="1600"/>
                  </a:cubicBezTo>
                  <a:cubicBezTo>
                    <a:pt x="1329" y="1602"/>
                    <a:pt x="1471" y="1613"/>
                    <a:pt x="1608" y="1640"/>
                  </a:cubicBezTo>
                  <a:cubicBezTo>
                    <a:pt x="1746" y="1664"/>
                    <a:pt x="1873" y="1722"/>
                    <a:pt x="1994" y="1797"/>
                  </a:cubicBezTo>
                  <a:cubicBezTo>
                    <a:pt x="2173" y="1902"/>
                    <a:pt x="2348" y="2029"/>
                    <a:pt x="2551" y="2086"/>
                  </a:cubicBezTo>
                  <a:cubicBezTo>
                    <a:pt x="2465" y="2051"/>
                    <a:pt x="2384" y="2007"/>
                    <a:pt x="2306" y="1959"/>
                  </a:cubicBezTo>
                  <a:cubicBezTo>
                    <a:pt x="2189" y="1886"/>
                    <a:pt x="2074" y="1804"/>
                    <a:pt x="1951" y="1733"/>
                  </a:cubicBezTo>
                  <a:cubicBezTo>
                    <a:pt x="1830" y="1661"/>
                    <a:pt x="1690" y="1618"/>
                    <a:pt x="1551" y="1600"/>
                  </a:cubicBezTo>
                  <a:cubicBezTo>
                    <a:pt x="1458" y="1586"/>
                    <a:pt x="1365" y="1581"/>
                    <a:pt x="1271" y="1581"/>
                  </a:cubicBezTo>
                  <a:cubicBezTo>
                    <a:pt x="1158" y="1581"/>
                    <a:pt x="1044" y="1589"/>
                    <a:pt x="931" y="1603"/>
                  </a:cubicBezTo>
                  <a:cubicBezTo>
                    <a:pt x="910" y="1493"/>
                    <a:pt x="888" y="1383"/>
                    <a:pt x="869" y="1273"/>
                  </a:cubicBezTo>
                  <a:cubicBezTo>
                    <a:pt x="817" y="1009"/>
                    <a:pt x="750" y="741"/>
                    <a:pt x="610" y="507"/>
                  </a:cubicBezTo>
                  <a:cubicBezTo>
                    <a:pt x="471" y="276"/>
                    <a:pt x="262" y="74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6" name="Google Shape;2826;p26"/>
            <p:cNvSpPr/>
            <p:nvPr/>
          </p:nvSpPr>
          <p:spPr>
            <a:xfrm>
              <a:off x="3179450" y="1159525"/>
              <a:ext cx="79150" cy="51775"/>
            </a:xfrm>
            <a:custGeom>
              <a:avLst/>
              <a:gdLst/>
              <a:ahLst/>
              <a:cxnLst/>
              <a:rect l="l" t="t" r="r" b="b"/>
              <a:pathLst>
                <a:path w="3166" h="2071" extrusionOk="0">
                  <a:moveTo>
                    <a:pt x="1642" y="1"/>
                  </a:moveTo>
                  <a:lnTo>
                    <a:pt x="1642" y="1"/>
                  </a:lnTo>
                  <a:cubicBezTo>
                    <a:pt x="1657" y="71"/>
                    <a:pt x="1675" y="142"/>
                    <a:pt x="1693" y="211"/>
                  </a:cubicBezTo>
                  <a:cubicBezTo>
                    <a:pt x="1756" y="423"/>
                    <a:pt x="1830" y="631"/>
                    <a:pt x="1916" y="833"/>
                  </a:cubicBezTo>
                  <a:cubicBezTo>
                    <a:pt x="1978" y="979"/>
                    <a:pt x="2044" y="1124"/>
                    <a:pt x="2120" y="1265"/>
                  </a:cubicBezTo>
                  <a:lnTo>
                    <a:pt x="2120" y="1265"/>
                  </a:lnTo>
                  <a:cubicBezTo>
                    <a:pt x="2090" y="1191"/>
                    <a:pt x="2069" y="1135"/>
                    <a:pt x="2048" y="1085"/>
                  </a:cubicBezTo>
                  <a:cubicBezTo>
                    <a:pt x="1952" y="830"/>
                    <a:pt x="1890" y="670"/>
                    <a:pt x="1812" y="462"/>
                  </a:cubicBezTo>
                  <a:cubicBezTo>
                    <a:pt x="1767" y="339"/>
                    <a:pt x="1726" y="230"/>
                    <a:pt x="1642" y="1"/>
                  </a:cubicBezTo>
                  <a:close/>
                  <a:moveTo>
                    <a:pt x="2921" y="879"/>
                  </a:moveTo>
                  <a:cubicBezTo>
                    <a:pt x="2819" y="879"/>
                    <a:pt x="2715" y="901"/>
                    <a:pt x="2619" y="938"/>
                  </a:cubicBezTo>
                  <a:cubicBezTo>
                    <a:pt x="2429" y="1008"/>
                    <a:pt x="2270" y="1135"/>
                    <a:pt x="2122" y="1269"/>
                  </a:cubicBezTo>
                  <a:lnTo>
                    <a:pt x="2122" y="1269"/>
                  </a:lnTo>
                  <a:cubicBezTo>
                    <a:pt x="2121" y="1268"/>
                    <a:pt x="2121" y="1266"/>
                    <a:pt x="2120" y="1265"/>
                  </a:cubicBezTo>
                  <a:lnTo>
                    <a:pt x="2120" y="1265"/>
                  </a:lnTo>
                  <a:cubicBezTo>
                    <a:pt x="2120" y="1267"/>
                    <a:pt x="2121" y="1268"/>
                    <a:pt x="2122" y="1269"/>
                  </a:cubicBezTo>
                  <a:cubicBezTo>
                    <a:pt x="2122" y="1269"/>
                    <a:pt x="2122" y="1269"/>
                    <a:pt x="2122" y="1269"/>
                  </a:cubicBezTo>
                  <a:lnTo>
                    <a:pt x="2122" y="1269"/>
                  </a:lnTo>
                  <a:cubicBezTo>
                    <a:pt x="2122" y="1270"/>
                    <a:pt x="2123" y="1270"/>
                    <a:pt x="2123" y="1271"/>
                  </a:cubicBezTo>
                  <a:cubicBezTo>
                    <a:pt x="2062" y="1326"/>
                    <a:pt x="2002" y="1383"/>
                    <a:pt x="1944" y="1439"/>
                  </a:cubicBezTo>
                  <a:cubicBezTo>
                    <a:pt x="1745" y="1636"/>
                    <a:pt x="1520" y="1806"/>
                    <a:pt x="1257" y="1907"/>
                  </a:cubicBezTo>
                  <a:cubicBezTo>
                    <a:pt x="1006" y="2007"/>
                    <a:pt x="735" y="2054"/>
                    <a:pt x="463" y="2054"/>
                  </a:cubicBezTo>
                  <a:cubicBezTo>
                    <a:pt x="308" y="2054"/>
                    <a:pt x="153" y="2038"/>
                    <a:pt x="0" y="2009"/>
                  </a:cubicBezTo>
                  <a:lnTo>
                    <a:pt x="0" y="2009"/>
                  </a:lnTo>
                  <a:cubicBezTo>
                    <a:pt x="175" y="2050"/>
                    <a:pt x="356" y="2071"/>
                    <a:pt x="537" y="2071"/>
                  </a:cubicBezTo>
                  <a:cubicBezTo>
                    <a:pt x="542" y="2071"/>
                    <a:pt x="547" y="2071"/>
                    <a:pt x="552" y="2071"/>
                  </a:cubicBezTo>
                  <a:cubicBezTo>
                    <a:pt x="838" y="2068"/>
                    <a:pt x="1126" y="2011"/>
                    <a:pt x="1388" y="1888"/>
                  </a:cubicBezTo>
                  <a:cubicBezTo>
                    <a:pt x="1653" y="1771"/>
                    <a:pt x="1866" y="1569"/>
                    <a:pt x="2067" y="1369"/>
                  </a:cubicBezTo>
                  <a:cubicBezTo>
                    <a:pt x="2216" y="1224"/>
                    <a:pt x="2372" y="1079"/>
                    <a:pt x="2560" y="988"/>
                  </a:cubicBezTo>
                  <a:cubicBezTo>
                    <a:pt x="2680" y="929"/>
                    <a:pt x="2815" y="890"/>
                    <a:pt x="2949" y="890"/>
                  </a:cubicBezTo>
                  <a:cubicBezTo>
                    <a:pt x="3022" y="890"/>
                    <a:pt x="3095" y="901"/>
                    <a:pt x="3165" y="928"/>
                  </a:cubicBezTo>
                  <a:cubicBezTo>
                    <a:pt x="3088" y="894"/>
                    <a:pt x="3005" y="879"/>
                    <a:pt x="2921" y="879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7" name="Google Shape;2827;p26"/>
            <p:cNvSpPr/>
            <p:nvPr/>
          </p:nvSpPr>
          <p:spPr>
            <a:xfrm>
              <a:off x="3505475" y="900825"/>
              <a:ext cx="167725" cy="166200"/>
            </a:xfrm>
            <a:custGeom>
              <a:avLst/>
              <a:gdLst/>
              <a:ahLst/>
              <a:cxnLst/>
              <a:rect l="l" t="t" r="r" b="b"/>
              <a:pathLst>
                <a:path w="6709" h="6648" extrusionOk="0">
                  <a:moveTo>
                    <a:pt x="5269" y="0"/>
                  </a:moveTo>
                  <a:cubicBezTo>
                    <a:pt x="5266" y="0"/>
                    <a:pt x="5264" y="0"/>
                    <a:pt x="5262" y="1"/>
                  </a:cubicBezTo>
                  <a:cubicBezTo>
                    <a:pt x="5045" y="99"/>
                    <a:pt x="4829" y="197"/>
                    <a:pt x="4612" y="299"/>
                  </a:cubicBezTo>
                  <a:cubicBezTo>
                    <a:pt x="4610" y="299"/>
                    <a:pt x="4608" y="300"/>
                    <a:pt x="4606" y="300"/>
                  </a:cubicBezTo>
                  <a:cubicBezTo>
                    <a:pt x="4597" y="300"/>
                    <a:pt x="4589" y="294"/>
                    <a:pt x="4588" y="284"/>
                  </a:cubicBezTo>
                  <a:cubicBezTo>
                    <a:pt x="4580" y="233"/>
                    <a:pt x="4572" y="180"/>
                    <a:pt x="4566" y="127"/>
                  </a:cubicBezTo>
                  <a:cubicBezTo>
                    <a:pt x="4565" y="117"/>
                    <a:pt x="4557" y="112"/>
                    <a:pt x="4549" y="112"/>
                  </a:cubicBezTo>
                  <a:cubicBezTo>
                    <a:pt x="4544" y="112"/>
                    <a:pt x="4539" y="114"/>
                    <a:pt x="4535" y="118"/>
                  </a:cubicBezTo>
                  <a:cubicBezTo>
                    <a:pt x="4447" y="215"/>
                    <a:pt x="4357" y="313"/>
                    <a:pt x="4269" y="411"/>
                  </a:cubicBezTo>
                  <a:cubicBezTo>
                    <a:pt x="4264" y="416"/>
                    <a:pt x="4260" y="418"/>
                    <a:pt x="4255" y="418"/>
                  </a:cubicBezTo>
                  <a:cubicBezTo>
                    <a:pt x="4248" y="418"/>
                    <a:pt x="4242" y="413"/>
                    <a:pt x="4239" y="406"/>
                  </a:cubicBezTo>
                  <a:cubicBezTo>
                    <a:pt x="4216" y="348"/>
                    <a:pt x="4194" y="288"/>
                    <a:pt x="4168" y="228"/>
                  </a:cubicBezTo>
                  <a:cubicBezTo>
                    <a:pt x="4166" y="221"/>
                    <a:pt x="4159" y="217"/>
                    <a:pt x="4153" y="217"/>
                  </a:cubicBezTo>
                  <a:cubicBezTo>
                    <a:pt x="4148" y="217"/>
                    <a:pt x="4143" y="219"/>
                    <a:pt x="4140" y="223"/>
                  </a:cubicBezTo>
                  <a:cubicBezTo>
                    <a:pt x="4058" y="318"/>
                    <a:pt x="3977" y="415"/>
                    <a:pt x="3898" y="510"/>
                  </a:cubicBezTo>
                  <a:cubicBezTo>
                    <a:pt x="3894" y="515"/>
                    <a:pt x="3889" y="517"/>
                    <a:pt x="3883" y="517"/>
                  </a:cubicBezTo>
                  <a:cubicBezTo>
                    <a:pt x="3878" y="517"/>
                    <a:pt x="3872" y="515"/>
                    <a:pt x="3870" y="509"/>
                  </a:cubicBezTo>
                  <a:lnTo>
                    <a:pt x="3727" y="257"/>
                  </a:lnTo>
                  <a:cubicBezTo>
                    <a:pt x="3723" y="251"/>
                    <a:pt x="3717" y="248"/>
                    <a:pt x="3712" y="248"/>
                  </a:cubicBezTo>
                  <a:cubicBezTo>
                    <a:pt x="3707" y="248"/>
                    <a:pt x="3703" y="250"/>
                    <a:pt x="3700" y="253"/>
                  </a:cubicBezTo>
                  <a:cubicBezTo>
                    <a:pt x="3582" y="379"/>
                    <a:pt x="3462" y="504"/>
                    <a:pt x="3345" y="631"/>
                  </a:cubicBezTo>
                  <a:cubicBezTo>
                    <a:pt x="3341" y="636"/>
                    <a:pt x="3336" y="638"/>
                    <a:pt x="3331" y="638"/>
                  </a:cubicBezTo>
                  <a:cubicBezTo>
                    <a:pt x="3324" y="638"/>
                    <a:pt x="3318" y="633"/>
                    <a:pt x="3316" y="625"/>
                  </a:cubicBezTo>
                  <a:cubicBezTo>
                    <a:pt x="3276" y="497"/>
                    <a:pt x="3236" y="367"/>
                    <a:pt x="3197" y="237"/>
                  </a:cubicBezTo>
                  <a:cubicBezTo>
                    <a:pt x="3194" y="229"/>
                    <a:pt x="3187" y="225"/>
                    <a:pt x="3181" y="225"/>
                  </a:cubicBezTo>
                  <a:cubicBezTo>
                    <a:pt x="3175" y="225"/>
                    <a:pt x="3170" y="227"/>
                    <a:pt x="3166" y="233"/>
                  </a:cubicBezTo>
                  <a:cubicBezTo>
                    <a:pt x="3066" y="400"/>
                    <a:pt x="2968" y="569"/>
                    <a:pt x="2873" y="739"/>
                  </a:cubicBezTo>
                  <a:cubicBezTo>
                    <a:pt x="2869" y="744"/>
                    <a:pt x="2864" y="746"/>
                    <a:pt x="2859" y="746"/>
                  </a:cubicBezTo>
                  <a:cubicBezTo>
                    <a:pt x="2851" y="746"/>
                    <a:pt x="2843" y="740"/>
                    <a:pt x="2842" y="730"/>
                  </a:cubicBezTo>
                  <a:cubicBezTo>
                    <a:pt x="2809" y="656"/>
                    <a:pt x="2777" y="582"/>
                    <a:pt x="2746" y="508"/>
                  </a:cubicBezTo>
                  <a:cubicBezTo>
                    <a:pt x="2744" y="499"/>
                    <a:pt x="2736" y="494"/>
                    <a:pt x="2729" y="494"/>
                  </a:cubicBezTo>
                  <a:cubicBezTo>
                    <a:pt x="2721" y="494"/>
                    <a:pt x="2714" y="499"/>
                    <a:pt x="2711" y="508"/>
                  </a:cubicBezTo>
                  <a:cubicBezTo>
                    <a:pt x="2642" y="724"/>
                    <a:pt x="2573" y="943"/>
                    <a:pt x="2503" y="1161"/>
                  </a:cubicBezTo>
                  <a:cubicBezTo>
                    <a:pt x="2501" y="1169"/>
                    <a:pt x="2493" y="1174"/>
                    <a:pt x="2486" y="1174"/>
                  </a:cubicBezTo>
                  <a:cubicBezTo>
                    <a:pt x="2479" y="1174"/>
                    <a:pt x="2473" y="1170"/>
                    <a:pt x="2470" y="1162"/>
                  </a:cubicBezTo>
                  <a:cubicBezTo>
                    <a:pt x="2414" y="996"/>
                    <a:pt x="2359" y="827"/>
                    <a:pt x="2304" y="659"/>
                  </a:cubicBezTo>
                  <a:cubicBezTo>
                    <a:pt x="2301" y="651"/>
                    <a:pt x="2294" y="647"/>
                    <a:pt x="2287" y="647"/>
                  </a:cubicBezTo>
                  <a:cubicBezTo>
                    <a:pt x="2283" y="647"/>
                    <a:pt x="2279" y="648"/>
                    <a:pt x="2276" y="651"/>
                  </a:cubicBezTo>
                  <a:cubicBezTo>
                    <a:pt x="2238" y="685"/>
                    <a:pt x="2198" y="717"/>
                    <a:pt x="2160" y="751"/>
                  </a:cubicBezTo>
                  <a:cubicBezTo>
                    <a:pt x="2156" y="754"/>
                    <a:pt x="2152" y="755"/>
                    <a:pt x="2148" y="755"/>
                  </a:cubicBezTo>
                  <a:cubicBezTo>
                    <a:pt x="2141" y="755"/>
                    <a:pt x="2135" y="752"/>
                    <a:pt x="2131" y="746"/>
                  </a:cubicBezTo>
                  <a:cubicBezTo>
                    <a:pt x="2084" y="642"/>
                    <a:pt x="2036" y="540"/>
                    <a:pt x="1987" y="436"/>
                  </a:cubicBezTo>
                  <a:cubicBezTo>
                    <a:pt x="1984" y="430"/>
                    <a:pt x="1978" y="426"/>
                    <a:pt x="1972" y="426"/>
                  </a:cubicBezTo>
                  <a:cubicBezTo>
                    <a:pt x="1966" y="426"/>
                    <a:pt x="1960" y="430"/>
                    <a:pt x="1957" y="436"/>
                  </a:cubicBezTo>
                  <a:cubicBezTo>
                    <a:pt x="1931" y="477"/>
                    <a:pt x="1904" y="516"/>
                    <a:pt x="1877" y="558"/>
                  </a:cubicBezTo>
                  <a:cubicBezTo>
                    <a:pt x="1874" y="564"/>
                    <a:pt x="1867" y="567"/>
                    <a:pt x="1861" y="567"/>
                  </a:cubicBezTo>
                  <a:cubicBezTo>
                    <a:pt x="1856" y="567"/>
                    <a:pt x="1851" y="565"/>
                    <a:pt x="1848" y="562"/>
                  </a:cubicBezTo>
                  <a:lnTo>
                    <a:pt x="1517" y="93"/>
                  </a:lnTo>
                  <a:cubicBezTo>
                    <a:pt x="1514" y="89"/>
                    <a:pt x="1510" y="88"/>
                    <a:pt x="1505" y="88"/>
                  </a:cubicBezTo>
                  <a:cubicBezTo>
                    <a:pt x="1496" y="88"/>
                    <a:pt x="1486" y="96"/>
                    <a:pt x="1486" y="109"/>
                  </a:cubicBezTo>
                  <a:cubicBezTo>
                    <a:pt x="1477" y="246"/>
                    <a:pt x="1472" y="384"/>
                    <a:pt x="1464" y="522"/>
                  </a:cubicBezTo>
                  <a:cubicBezTo>
                    <a:pt x="1465" y="535"/>
                    <a:pt x="1456" y="544"/>
                    <a:pt x="1446" y="544"/>
                  </a:cubicBezTo>
                  <a:cubicBezTo>
                    <a:pt x="1443" y="544"/>
                    <a:pt x="1440" y="543"/>
                    <a:pt x="1437" y="541"/>
                  </a:cubicBezTo>
                  <a:cubicBezTo>
                    <a:pt x="1404" y="520"/>
                    <a:pt x="1371" y="500"/>
                    <a:pt x="1339" y="478"/>
                  </a:cubicBezTo>
                  <a:cubicBezTo>
                    <a:pt x="1336" y="477"/>
                    <a:pt x="1333" y="476"/>
                    <a:pt x="1330" y="476"/>
                  </a:cubicBezTo>
                  <a:cubicBezTo>
                    <a:pt x="1319" y="476"/>
                    <a:pt x="1309" y="487"/>
                    <a:pt x="1311" y="500"/>
                  </a:cubicBezTo>
                  <a:cubicBezTo>
                    <a:pt x="1331" y="593"/>
                    <a:pt x="1352" y="686"/>
                    <a:pt x="1372" y="778"/>
                  </a:cubicBezTo>
                  <a:cubicBezTo>
                    <a:pt x="1375" y="790"/>
                    <a:pt x="1365" y="802"/>
                    <a:pt x="1354" y="802"/>
                  </a:cubicBezTo>
                  <a:cubicBezTo>
                    <a:pt x="1353" y="802"/>
                    <a:pt x="1352" y="802"/>
                    <a:pt x="1351" y="801"/>
                  </a:cubicBezTo>
                  <a:cubicBezTo>
                    <a:pt x="1253" y="782"/>
                    <a:pt x="1157" y="760"/>
                    <a:pt x="1059" y="740"/>
                  </a:cubicBezTo>
                  <a:cubicBezTo>
                    <a:pt x="1057" y="740"/>
                    <a:pt x="1056" y="740"/>
                    <a:pt x="1054" y="740"/>
                  </a:cubicBezTo>
                  <a:cubicBezTo>
                    <a:pt x="1043" y="740"/>
                    <a:pt x="1034" y="753"/>
                    <a:pt x="1038" y="765"/>
                  </a:cubicBezTo>
                  <a:cubicBezTo>
                    <a:pt x="1084" y="938"/>
                    <a:pt x="1132" y="1113"/>
                    <a:pt x="1180" y="1286"/>
                  </a:cubicBezTo>
                  <a:cubicBezTo>
                    <a:pt x="1182" y="1299"/>
                    <a:pt x="1173" y="1310"/>
                    <a:pt x="1160" y="1310"/>
                  </a:cubicBezTo>
                  <a:cubicBezTo>
                    <a:pt x="1159" y="1310"/>
                    <a:pt x="1158" y="1310"/>
                    <a:pt x="1158" y="1310"/>
                  </a:cubicBezTo>
                  <a:cubicBezTo>
                    <a:pt x="1046" y="1291"/>
                    <a:pt x="934" y="1271"/>
                    <a:pt x="821" y="1249"/>
                  </a:cubicBezTo>
                  <a:cubicBezTo>
                    <a:pt x="820" y="1249"/>
                    <a:pt x="819" y="1249"/>
                    <a:pt x="818" y="1249"/>
                  </a:cubicBezTo>
                  <a:cubicBezTo>
                    <a:pt x="806" y="1249"/>
                    <a:pt x="797" y="1261"/>
                    <a:pt x="801" y="1272"/>
                  </a:cubicBezTo>
                  <a:cubicBezTo>
                    <a:pt x="819" y="1350"/>
                    <a:pt x="867" y="1560"/>
                    <a:pt x="856" y="1560"/>
                  </a:cubicBezTo>
                  <a:cubicBezTo>
                    <a:pt x="856" y="1560"/>
                    <a:pt x="856" y="1560"/>
                    <a:pt x="856" y="1560"/>
                  </a:cubicBezTo>
                  <a:cubicBezTo>
                    <a:pt x="842" y="1550"/>
                    <a:pt x="705" y="1530"/>
                    <a:pt x="642" y="1522"/>
                  </a:cubicBezTo>
                  <a:cubicBezTo>
                    <a:pt x="641" y="1522"/>
                    <a:pt x="640" y="1522"/>
                    <a:pt x="639" y="1522"/>
                  </a:cubicBezTo>
                  <a:cubicBezTo>
                    <a:pt x="626" y="1522"/>
                    <a:pt x="616" y="1536"/>
                    <a:pt x="622" y="1548"/>
                  </a:cubicBezTo>
                  <a:cubicBezTo>
                    <a:pt x="677" y="1676"/>
                    <a:pt x="730" y="1803"/>
                    <a:pt x="785" y="1932"/>
                  </a:cubicBezTo>
                  <a:cubicBezTo>
                    <a:pt x="790" y="1944"/>
                    <a:pt x="780" y="1958"/>
                    <a:pt x="769" y="1958"/>
                  </a:cubicBezTo>
                  <a:cubicBezTo>
                    <a:pt x="767" y="1958"/>
                    <a:pt x="765" y="1958"/>
                    <a:pt x="764" y="1957"/>
                  </a:cubicBezTo>
                  <a:cubicBezTo>
                    <a:pt x="662" y="1932"/>
                    <a:pt x="561" y="1907"/>
                    <a:pt x="459" y="1880"/>
                  </a:cubicBezTo>
                  <a:cubicBezTo>
                    <a:pt x="458" y="1880"/>
                    <a:pt x="457" y="1880"/>
                    <a:pt x="456" y="1880"/>
                  </a:cubicBezTo>
                  <a:cubicBezTo>
                    <a:pt x="443" y="1880"/>
                    <a:pt x="433" y="1894"/>
                    <a:pt x="438" y="1907"/>
                  </a:cubicBezTo>
                  <a:cubicBezTo>
                    <a:pt x="544" y="2100"/>
                    <a:pt x="650" y="2295"/>
                    <a:pt x="759" y="2489"/>
                  </a:cubicBezTo>
                  <a:cubicBezTo>
                    <a:pt x="765" y="2502"/>
                    <a:pt x="754" y="2516"/>
                    <a:pt x="741" y="2516"/>
                  </a:cubicBezTo>
                  <a:cubicBezTo>
                    <a:pt x="739" y="2516"/>
                    <a:pt x="737" y="2516"/>
                    <a:pt x="735" y="2515"/>
                  </a:cubicBezTo>
                  <a:cubicBezTo>
                    <a:pt x="583" y="2471"/>
                    <a:pt x="432" y="2427"/>
                    <a:pt x="279" y="2382"/>
                  </a:cubicBezTo>
                  <a:cubicBezTo>
                    <a:pt x="277" y="2381"/>
                    <a:pt x="275" y="2380"/>
                    <a:pt x="273" y="2380"/>
                  </a:cubicBezTo>
                  <a:cubicBezTo>
                    <a:pt x="262" y="2380"/>
                    <a:pt x="252" y="2391"/>
                    <a:pt x="253" y="2404"/>
                  </a:cubicBezTo>
                  <a:cubicBezTo>
                    <a:pt x="273" y="2547"/>
                    <a:pt x="293" y="2690"/>
                    <a:pt x="314" y="2832"/>
                  </a:cubicBezTo>
                  <a:cubicBezTo>
                    <a:pt x="316" y="2843"/>
                    <a:pt x="308" y="2853"/>
                    <a:pt x="298" y="2855"/>
                  </a:cubicBezTo>
                  <a:cubicBezTo>
                    <a:pt x="206" y="2863"/>
                    <a:pt x="116" y="2869"/>
                    <a:pt x="24" y="2876"/>
                  </a:cubicBezTo>
                  <a:cubicBezTo>
                    <a:pt x="8" y="2877"/>
                    <a:pt x="1" y="2898"/>
                    <a:pt x="12" y="2908"/>
                  </a:cubicBezTo>
                  <a:lnTo>
                    <a:pt x="324" y="3201"/>
                  </a:lnTo>
                  <a:cubicBezTo>
                    <a:pt x="331" y="3210"/>
                    <a:pt x="331" y="3222"/>
                    <a:pt x="324" y="3230"/>
                  </a:cubicBezTo>
                  <a:lnTo>
                    <a:pt x="112" y="3436"/>
                  </a:lnTo>
                  <a:cubicBezTo>
                    <a:pt x="103" y="3445"/>
                    <a:pt x="105" y="3458"/>
                    <a:pt x="114" y="3464"/>
                  </a:cubicBezTo>
                  <a:cubicBezTo>
                    <a:pt x="243" y="3549"/>
                    <a:pt x="371" y="3633"/>
                    <a:pt x="501" y="3718"/>
                  </a:cubicBezTo>
                  <a:cubicBezTo>
                    <a:pt x="512" y="3725"/>
                    <a:pt x="512" y="3740"/>
                    <a:pt x="500" y="3748"/>
                  </a:cubicBezTo>
                  <a:cubicBezTo>
                    <a:pt x="441" y="3786"/>
                    <a:pt x="383" y="3824"/>
                    <a:pt x="324" y="3864"/>
                  </a:cubicBezTo>
                  <a:cubicBezTo>
                    <a:pt x="311" y="3872"/>
                    <a:pt x="311" y="3889"/>
                    <a:pt x="324" y="3896"/>
                  </a:cubicBezTo>
                  <a:cubicBezTo>
                    <a:pt x="487" y="3990"/>
                    <a:pt x="650" y="4085"/>
                    <a:pt x="815" y="4179"/>
                  </a:cubicBezTo>
                  <a:cubicBezTo>
                    <a:pt x="831" y="4189"/>
                    <a:pt x="824" y="4213"/>
                    <a:pt x="805" y="4213"/>
                  </a:cubicBezTo>
                  <a:lnTo>
                    <a:pt x="330" y="4213"/>
                  </a:lnTo>
                  <a:cubicBezTo>
                    <a:pt x="314" y="4213"/>
                    <a:pt x="305" y="4231"/>
                    <a:pt x="314" y="4244"/>
                  </a:cubicBezTo>
                  <a:cubicBezTo>
                    <a:pt x="391" y="4337"/>
                    <a:pt x="655" y="4608"/>
                    <a:pt x="1081" y="4660"/>
                  </a:cubicBezTo>
                  <a:cubicBezTo>
                    <a:pt x="1097" y="4661"/>
                    <a:pt x="1100" y="4685"/>
                    <a:pt x="1084" y="4693"/>
                  </a:cubicBezTo>
                  <a:cubicBezTo>
                    <a:pt x="1004" y="4734"/>
                    <a:pt x="924" y="4776"/>
                    <a:pt x="843" y="4816"/>
                  </a:cubicBezTo>
                  <a:cubicBezTo>
                    <a:pt x="830" y="4825"/>
                    <a:pt x="830" y="4844"/>
                    <a:pt x="843" y="4850"/>
                  </a:cubicBezTo>
                  <a:cubicBezTo>
                    <a:pt x="905" y="4878"/>
                    <a:pt x="1048" y="4931"/>
                    <a:pt x="1217" y="4931"/>
                  </a:cubicBezTo>
                  <a:cubicBezTo>
                    <a:pt x="1355" y="4931"/>
                    <a:pt x="1509" y="4896"/>
                    <a:pt x="1652" y="4783"/>
                  </a:cubicBezTo>
                  <a:cubicBezTo>
                    <a:pt x="1956" y="4542"/>
                    <a:pt x="2021" y="4038"/>
                    <a:pt x="2347" y="4038"/>
                  </a:cubicBezTo>
                  <a:cubicBezTo>
                    <a:pt x="2425" y="4038"/>
                    <a:pt x="2519" y="4067"/>
                    <a:pt x="2634" y="4136"/>
                  </a:cubicBezTo>
                  <a:cubicBezTo>
                    <a:pt x="2635" y="4136"/>
                    <a:pt x="2635" y="4137"/>
                    <a:pt x="2637" y="4137"/>
                  </a:cubicBezTo>
                  <a:cubicBezTo>
                    <a:pt x="2342" y="4601"/>
                    <a:pt x="2041" y="4673"/>
                    <a:pt x="1828" y="5371"/>
                  </a:cubicBezTo>
                  <a:cubicBezTo>
                    <a:pt x="1646" y="5972"/>
                    <a:pt x="1371" y="6097"/>
                    <a:pt x="1101" y="6509"/>
                  </a:cubicBezTo>
                  <a:cubicBezTo>
                    <a:pt x="1072" y="6553"/>
                    <a:pt x="1087" y="6612"/>
                    <a:pt x="1131" y="6636"/>
                  </a:cubicBezTo>
                  <a:cubicBezTo>
                    <a:pt x="1143" y="6644"/>
                    <a:pt x="1157" y="6647"/>
                    <a:pt x="1171" y="6647"/>
                  </a:cubicBezTo>
                  <a:cubicBezTo>
                    <a:pt x="1201" y="6647"/>
                    <a:pt x="1230" y="6631"/>
                    <a:pt x="1247" y="6605"/>
                  </a:cubicBezTo>
                  <a:cubicBezTo>
                    <a:pt x="1494" y="6205"/>
                    <a:pt x="1788" y="6045"/>
                    <a:pt x="1965" y="5409"/>
                  </a:cubicBezTo>
                  <a:cubicBezTo>
                    <a:pt x="2153" y="4741"/>
                    <a:pt x="2430" y="4688"/>
                    <a:pt x="2727" y="4201"/>
                  </a:cubicBezTo>
                  <a:lnTo>
                    <a:pt x="2727" y="4201"/>
                  </a:lnTo>
                  <a:cubicBezTo>
                    <a:pt x="3157" y="4534"/>
                    <a:pt x="2611" y="4858"/>
                    <a:pt x="2544" y="5303"/>
                  </a:cubicBezTo>
                  <a:cubicBezTo>
                    <a:pt x="2483" y="5701"/>
                    <a:pt x="2793" y="5959"/>
                    <a:pt x="2892" y="6031"/>
                  </a:cubicBezTo>
                  <a:cubicBezTo>
                    <a:pt x="2895" y="6033"/>
                    <a:pt x="2899" y="6034"/>
                    <a:pt x="2902" y="6034"/>
                  </a:cubicBezTo>
                  <a:cubicBezTo>
                    <a:pt x="2912" y="6034"/>
                    <a:pt x="2921" y="6026"/>
                    <a:pt x="2919" y="6014"/>
                  </a:cubicBezTo>
                  <a:cubicBezTo>
                    <a:pt x="2913" y="5926"/>
                    <a:pt x="2909" y="5836"/>
                    <a:pt x="2903" y="5748"/>
                  </a:cubicBezTo>
                  <a:cubicBezTo>
                    <a:pt x="2902" y="5737"/>
                    <a:pt x="2911" y="5729"/>
                    <a:pt x="2921" y="5729"/>
                  </a:cubicBezTo>
                  <a:cubicBezTo>
                    <a:pt x="2926" y="5729"/>
                    <a:pt x="2931" y="5731"/>
                    <a:pt x="2935" y="5736"/>
                  </a:cubicBezTo>
                  <a:cubicBezTo>
                    <a:pt x="3192" y="6076"/>
                    <a:pt x="3559" y="6170"/>
                    <a:pt x="3676" y="6192"/>
                  </a:cubicBezTo>
                  <a:cubicBezTo>
                    <a:pt x="3678" y="6193"/>
                    <a:pt x="3679" y="6193"/>
                    <a:pt x="3681" y="6193"/>
                  </a:cubicBezTo>
                  <a:cubicBezTo>
                    <a:pt x="3694" y="6193"/>
                    <a:pt x="3701" y="6178"/>
                    <a:pt x="3695" y="6165"/>
                  </a:cubicBezTo>
                  <a:cubicBezTo>
                    <a:pt x="3615" y="6031"/>
                    <a:pt x="3535" y="5896"/>
                    <a:pt x="3455" y="5760"/>
                  </a:cubicBezTo>
                  <a:cubicBezTo>
                    <a:pt x="3447" y="5748"/>
                    <a:pt x="3458" y="5733"/>
                    <a:pt x="3470" y="5733"/>
                  </a:cubicBezTo>
                  <a:cubicBezTo>
                    <a:pt x="3473" y="5733"/>
                    <a:pt x="3476" y="5734"/>
                    <a:pt x="3480" y="5736"/>
                  </a:cubicBezTo>
                  <a:cubicBezTo>
                    <a:pt x="3641" y="5831"/>
                    <a:pt x="3805" y="5928"/>
                    <a:pt x="3968" y="6026"/>
                  </a:cubicBezTo>
                  <a:cubicBezTo>
                    <a:pt x="3970" y="6027"/>
                    <a:pt x="3973" y="6028"/>
                    <a:pt x="3976" y="6028"/>
                  </a:cubicBezTo>
                  <a:cubicBezTo>
                    <a:pt x="3984" y="6028"/>
                    <a:pt x="3993" y="6022"/>
                    <a:pt x="3993" y="6012"/>
                  </a:cubicBezTo>
                  <a:cubicBezTo>
                    <a:pt x="3996" y="5945"/>
                    <a:pt x="4001" y="5878"/>
                    <a:pt x="4004" y="5811"/>
                  </a:cubicBezTo>
                  <a:cubicBezTo>
                    <a:pt x="4004" y="5801"/>
                    <a:pt x="4013" y="5793"/>
                    <a:pt x="4023" y="5793"/>
                  </a:cubicBezTo>
                  <a:cubicBezTo>
                    <a:pt x="4025" y="5793"/>
                    <a:pt x="4028" y="5793"/>
                    <a:pt x="4030" y="5795"/>
                  </a:cubicBezTo>
                  <a:cubicBezTo>
                    <a:pt x="4166" y="5867"/>
                    <a:pt x="4300" y="5939"/>
                    <a:pt x="4436" y="6012"/>
                  </a:cubicBezTo>
                  <a:cubicBezTo>
                    <a:pt x="4439" y="6014"/>
                    <a:pt x="4442" y="6014"/>
                    <a:pt x="4445" y="6014"/>
                  </a:cubicBezTo>
                  <a:cubicBezTo>
                    <a:pt x="4453" y="6014"/>
                    <a:pt x="4460" y="6010"/>
                    <a:pt x="4463" y="6001"/>
                  </a:cubicBezTo>
                  <a:cubicBezTo>
                    <a:pt x="4485" y="5911"/>
                    <a:pt x="4509" y="5822"/>
                    <a:pt x="4534" y="5731"/>
                  </a:cubicBezTo>
                  <a:cubicBezTo>
                    <a:pt x="4537" y="5723"/>
                    <a:pt x="4544" y="5718"/>
                    <a:pt x="4551" y="5718"/>
                  </a:cubicBezTo>
                  <a:cubicBezTo>
                    <a:pt x="4553" y="5718"/>
                    <a:pt x="4555" y="5718"/>
                    <a:pt x="4557" y="5719"/>
                  </a:cubicBezTo>
                  <a:cubicBezTo>
                    <a:pt x="4692" y="5764"/>
                    <a:pt x="4826" y="5812"/>
                    <a:pt x="4961" y="5858"/>
                  </a:cubicBezTo>
                  <a:cubicBezTo>
                    <a:pt x="4963" y="5859"/>
                    <a:pt x="4964" y="5859"/>
                    <a:pt x="4966" y="5859"/>
                  </a:cubicBezTo>
                  <a:cubicBezTo>
                    <a:pt x="4979" y="5859"/>
                    <a:pt x="4989" y="5846"/>
                    <a:pt x="4983" y="5834"/>
                  </a:cubicBezTo>
                  <a:cubicBezTo>
                    <a:pt x="4944" y="5752"/>
                    <a:pt x="4905" y="5671"/>
                    <a:pt x="4867" y="5590"/>
                  </a:cubicBezTo>
                  <a:cubicBezTo>
                    <a:pt x="4862" y="5581"/>
                    <a:pt x="4867" y="5568"/>
                    <a:pt x="4876" y="5566"/>
                  </a:cubicBezTo>
                  <a:cubicBezTo>
                    <a:pt x="5009" y="5523"/>
                    <a:pt x="5142" y="5480"/>
                    <a:pt x="5273" y="5438"/>
                  </a:cubicBezTo>
                  <a:cubicBezTo>
                    <a:pt x="5286" y="5433"/>
                    <a:pt x="5290" y="5414"/>
                    <a:pt x="5278" y="5407"/>
                  </a:cubicBezTo>
                  <a:cubicBezTo>
                    <a:pt x="5165" y="5296"/>
                    <a:pt x="5055" y="5183"/>
                    <a:pt x="4944" y="5072"/>
                  </a:cubicBezTo>
                  <a:cubicBezTo>
                    <a:pt x="4930" y="5061"/>
                    <a:pt x="4938" y="5041"/>
                    <a:pt x="4955" y="5040"/>
                  </a:cubicBezTo>
                  <a:cubicBezTo>
                    <a:pt x="5174" y="5051"/>
                    <a:pt x="5390" y="5063"/>
                    <a:pt x="5609" y="5077"/>
                  </a:cubicBezTo>
                  <a:cubicBezTo>
                    <a:pt x="5624" y="5077"/>
                    <a:pt x="5632" y="5058"/>
                    <a:pt x="5621" y="5047"/>
                  </a:cubicBezTo>
                  <a:cubicBezTo>
                    <a:pt x="5550" y="4971"/>
                    <a:pt x="5482" y="4893"/>
                    <a:pt x="5413" y="4816"/>
                  </a:cubicBezTo>
                  <a:cubicBezTo>
                    <a:pt x="5402" y="4806"/>
                    <a:pt x="5410" y="4788"/>
                    <a:pt x="5426" y="4788"/>
                  </a:cubicBezTo>
                  <a:cubicBezTo>
                    <a:pt x="5561" y="4783"/>
                    <a:pt x="5697" y="4779"/>
                    <a:pt x="5834" y="4776"/>
                  </a:cubicBezTo>
                  <a:cubicBezTo>
                    <a:pt x="5848" y="4776"/>
                    <a:pt x="5855" y="4759"/>
                    <a:pt x="5848" y="4748"/>
                  </a:cubicBezTo>
                  <a:cubicBezTo>
                    <a:pt x="5810" y="4696"/>
                    <a:pt x="5728" y="4586"/>
                    <a:pt x="5714" y="4576"/>
                  </a:cubicBezTo>
                  <a:cubicBezTo>
                    <a:pt x="5700" y="4568"/>
                    <a:pt x="5910" y="4526"/>
                    <a:pt x="5988" y="4510"/>
                  </a:cubicBezTo>
                  <a:cubicBezTo>
                    <a:pt x="6001" y="4508"/>
                    <a:pt x="6007" y="4494"/>
                    <a:pt x="5999" y="4483"/>
                  </a:cubicBezTo>
                  <a:cubicBezTo>
                    <a:pt x="5930" y="4394"/>
                    <a:pt x="5861" y="4304"/>
                    <a:pt x="5793" y="4214"/>
                  </a:cubicBezTo>
                  <a:cubicBezTo>
                    <a:pt x="5785" y="4203"/>
                    <a:pt x="5791" y="4189"/>
                    <a:pt x="5804" y="4186"/>
                  </a:cubicBezTo>
                  <a:cubicBezTo>
                    <a:pt x="5974" y="4156"/>
                    <a:pt x="6146" y="4130"/>
                    <a:pt x="6319" y="4105"/>
                  </a:cubicBezTo>
                  <a:cubicBezTo>
                    <a:pt x="6332" y="4104"/>
                    <a:pt x="6338" y="4087"/>
                    <a:pt x="6330" y="4078"/>
                  </a:cubicBezTo>
                  <a:cubicBezTo>
                    <a:pt x="6269" y="4001"/>
                    <a:pt x="6207" y="3923"/>
                    <a:pt x="6146" y="3846"/>
                  </a:cubicBezTo>
                  <a:cubicBezTo>
                    <a:pt x="6139" y="3835"/>
                    <a:pt x="6143" y="3819"/>
                    <a:pt x="6157" y="3818"/>
                  </a:cubicBezTo>
                  <a:lnTo>
                    <a:pt x="6428" y="3768"/>
                  </a:lnTo>
                  <a:cubicBezTo>
                    <a:pt x="6442" y="3764"/>
                    <a:pt x="6447" y="3745"/>
                    <a:pt x="6434" y="3736"/>
                  </a:cubicBezTo>
                  <a:cubicBezTo>
                    <a:pt x="6401" y="3714"/>
                    <a:pt x="6368" y="3694"/>
                    <a:pt x="6336" y="3672"/>
                  </a:cubicBezTo>
                  <a:cubicBezTo>
                    <a:pt x="6324" y="3665"/>
                    <a:pt x="6325" y="3647"/>
                    <a:pt x="6338" y="3642"/>
                  </a:cubicBezTo>
                  <a:cubicBezTo>
                    <a:pt x="6457" y="3586"/>
                    <a:pt x="6574" y="3529"/>
                    <a:pt x="6693" y="3473"/>
                  </a:cubicBezTo>
                  <a:cubicBezTo>
                    <a:pt x="6709" y="3467"/>
                    <a:pt x="6709" y="3445"/>
                    <a:pt x="6693" y="3439"/>
                  </a:cubicBezTo>
                  <a:cubicBezTo>
                    <a:pt x="6508" y="3400"/>
                    <a:pt x="6324" y="3359"/>
                    <a:pt x="6140" y="3320"/>
                  </a:cubicBezTo>
                  <a:cubicBezTo>
                    <a:pt x="6129" y="3316"/>
                    <a:pt x="6124" y="3303"/>
                    <a:pt x="6130" y="3293"/>
                  </a:cubicBezTo>
                  <a:cubicBezTo>
                    <a:pt x="6155" y="3255"/>
                    <a:pt x="6179" y="3217"/>
                    <a:pt x="6205" y="3179"/>
                  </a:cubicBezTo>
                  <a:cubicBezTo>
                    <a:pt x="6213" y="3167"/>
                    <a:pt x="6205" y="3152"/>
                    <a:pt x="6191" y="3151"/>
                  </a:cubicBezTo>
                  <a:cubicBezTo>
                    <a:pt x="6080" y="3146"/>
                    <a:pt x="5968" y="3143"/>
                    <a:pt x="5855" y="3139"/>
                  </a:cubicBezTo>
                  <a:cubicBezTo>
                    <a:pt x="5845" y="3139"/>
                    <a:pt x="5837" y="3128"/>
                    <a:pt x="5838" y="3118"/>
                  </a:cubicBezTo>
                  <a:cubicBezTo>
                    <a:pt x="5850" y="3071"/>
                    <a:pt x="5865" y="3023"/>
                    <a:pt x="5877" y="2978"/>
                  </a:cubicBezTo>
                  <a:cubicBezTo>
                    <a:pt x="5879" y="2966"/>
                    <a:pt x="5872" y="2955"/>
                    <a:pt x="5861" y="2955"/>
                  </a:cubicBezTo>
                  <a:cubicBezTo>
                    <a:pt x="5860" y="2955"/>
                    <a:pt x="5859" y="2955"/>
                    <a:pt x="5859" y="2956"/>
                  </a:cubicBezTo>
                  <a:cubicBezTo>
                    <a:pt x="5685" y="2969"/>
                    <a:pt x="5513" y="2985"/>
                    <a:pt x="5340" y="3000"/>
                  </a:cubicBezTo>
                  <a:cubicBezTo>
                    <a:pt x="5339" y="3000"/>
                    <a:pt x="5338" y="3000"/>
                    <a:pt x="5337" y="3000"/>
                  </a:cubicBezTo>
                  <a:cubicBezTo>
                    <a:pt x="5322" y="3000"/>
                    <a:pt x="5315" y="2979"/>
                    <a:pt x="5328" y="2969"/>
                  </a:cubicBezTo>
                  <a:cubicBezTo>
                    <a:pt x="5493" y="2825"/>
                    <a:pt x="5658" y="2679"/>
                    <a:pt x="5823" y="2535"/>
                  </a:cubicBezTo>
                  <a:cubicBezTo>
                    <a:pt x="5836" y="2523"/>
                    <a:pt x="5827" y="2504"/>
                    <a:pt x="5811" y="2504"/>
                  </a:cubicBezTo>
                  <a:cubicBezTo>
                    <a:pt x="5810" y="2504"/>
                    <a:pt x="5809" y="2504"/>
                    <a:pt x="5807" y="2504"/>
                  </a:cubicBezTo>
                  <a:cubicBezTo>
                    <a:pt x="5728" y="2503"/>
                    <a:pt x="5647" y="2503"/>
                    <a:pt x="5568" y="2503"/>
                  </a:cubicBezTo>
                  <a:cubicBezTo>
                    <a:pt x="5566" y="2503"/>
                    <a:pt x="5565" y="2503"/>
                    <a:pt x="5564" y="2503"/>
                  </a:cubicBezTo>
                  <a:cubicBezTo>
                    <a:pt x="5552" y="2503"/>
                    <a:pt x="5543" y="2489"/>
                    <a:pt x="5548" y="2478"/>
                  </a:cubicBezTo>
                  <a:cubicBezTo>
                    <a:pt x="5658" y="2327"/>
                    <a:pt x="5769" y="2176"/>
                    <a:pt x="5881" y="2026"/>
                  </a:cubicBezTo>
                  <a:cubicBezTo>
                    <a:pt x="5887" y="2014"/>
                    <a:pt x="5879" y="2000"/>
                    <a:pt x="5866" y="2000"/>
                  </a:cubicBezTo>
                  <a:cubicBezTo>
                    <a:pt x="5866" y="2000"/>
                    <a:pt x="5865" y="2000"/>
                    <a:pt x="5865" y="2000"/>
                  </a:cubicBezTo>
                  <a:cubicBezTo>
                    <a:pt x="5732" y="2012"/>
                    <a:pt x="5598" y="2025"/>
                    <a:pt x="5467" y="2037"/>
                  </a:cubicBezTo>
                  <a:cubicBezTo>
                    <a:pt x="5467" y="2037"/>
                    <a:pt x="5466" y="2037"/>
                    <a:pt x="5465" y="2037"/>
                  </a:cubicBezTo>
                  <a:cubicBezTo>
                    <a:pt x="5452" y="2037"/>
                    <a:pt x="5444" y="2024"/>
                    <a:pt x="5450" y="2012"/>
                  </a:cubicBezTo>
                  <a:cubicBezTo>
                    <a:pt x="5516" y="1858"/>
                    <a:pt x="5584" y="1705"/>
                    <a:pt x="5648" y="1550"/>
                  </a:cubicBezTo>
                  <a:cubicBezTo>
                    <a:pt x="5653" y="1540"/>
                    <a:pt x="5647" y="1528"/>
                    <a:pt x="5635" y="1526"/>
                  </a:cubicBezTo>
                  <a:cubicBezTo>
                    <a:pt x="5541" y="1513"/>
                    <a:pt x="5444" y="1501"/>
                    <a:pt x="5349" y="1489"/>
                  </a:cubicBezTo>
                  <a:cubicBezTo>
                    <a:pt x="5336" y="1488"/>
                    <a:pt x="5330" y="1475"/>
                    <a:pt x="5335" y="1463"/>
                  </a:cubicBezTo>
                  <a:cubicBezTo>
                    <a:pt x="5390" y="1353"/>
                    <a:pt x="5448" y="1244"/>
                    <a:pt x="5504" y="1134"/>
                  </a:cubicBezTo>
                  <a:cubicBezTo>
                    <a:pt x="5510" y="1122"/>
                    <a:pt x="5502" y="1108"/>
                    <a:pt x="5488" y="1108"/>
                  </a:cubicBezTo>
                  <a:cubicBezTo>
                    <a:pt x="5424" y="1108"/>
                    <a:pt x="5361" y="1110"/>
                    <a:pt x="5297" y="1112"/>
                  </a:cubicBezTo>
                  <a:cubicBezTo>
                    <a:pt x="5285" y="1112"/>
                    <a:pt x="5276" y="1097"/>
                    <a:pt x="5281" y="1088"/>
                  </a:cubicBezTo>
                  <a:cubicBezTo>
                    <a:pt x="5338" y="969"/>
                    <a:pt x="5394" y="852"/>
                    <a:pt x="5449" y="734"/>
                  </a:cubicBezTo>
                  <a:cubicBezTo>
                    <a:pt x="5454" y="722"/>
                    <a:pt x="5446" y="709"/>
                    <a:pt x="5433" y="709"/>
                  </a:cubicBezTo>
                  <a:cubicBezTo>
                    <a:pt x="5431" y="709"/>
                    <a:pt x="5430" y="709"/>
                    <a:pt x="5428" y="710"/>
                  </a:cubicBezTo>
                  <a:cubicBezTo>
                    <a:pt x="5378" y="722"/>
                    <a:pt x="5327" y="734"/>
                    <a:pt x="5275" y="748"/>
                  </a:cubicBezTo>
                  <a:cubicBezTo>
                    <a:pt x="5274" y="748"/>
                    <a:pt x="5272" y="748"/>
                    <a:pt x="5271" y="748"/>
                  </a:cubicBezTo>
                  <a:cubicBezTo>
                    <a:pt x="5262" y="748"/>
                    <a:pt x="5254" y="740"/>
                    <a:pt x="5254" y="729"/>
                  </a:cubicBezTo>
                  <a:cubicBezTo>
                    <a:pt x="5264" y="492"/>
                    <a:pt x="5275" y="256"/>
                    <a:pt x="5286" y="18"/>
                  </a:cubicBezTo>
                  <a:cubicBezTo>
                    <a:pt x="5286" y="12"/>
                    <a:pt x="5284" y="6"/>
                    <a:pt x="5279" y="3"/>
                  </a:cubicBezTo>
                  <a:cubicBezTo>
                    <a:pt x="5276" y="1"/>
                    <a:pt x="5272" y="0"/>
                    <a:pt x="52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8" name="Google Shape;2828;p26"/>
            <p:cNvSpPr/>
            <p:nvPr/>
          </p:nvSpPr>
          <p:spPr>
            <a:xfrm>
              <a:off x="3533150" y="933075"/>
              <a:ext cx="28950" cy="47900"/>
            </a:xfrm>
            <a:custGeom>
              <a:avLst/>
              <a:gdLst/>
              <a:ahLst/>
              <a:cxnLst/>
              <a:rect l="l" t="t" r="r" b="b"/>
              <a:pathLst>
                <a:path w="1158" h="1916" extrusionOk="0">
                  <a:moveTo>
                    <a:pt x="573" y="1"/>
                  </a:moveTo>
                  <a:cubicBezTo>
                    <a:pt x="600" y="106"/>
                    <a:pt x="620" y="215"/>
                    <a:pt x="632" y="322"/>
                  </a:cubicBezTo>
                  <a:cubicBezTo>
                    <a:pt x="653" y="488"/>
                    <a:pt x="644" y="653"/>
                    <a:pt x="634" y="820"/>
                  </a:cubicBezTo>
                  <a:cubicBezTo>
                    <a:pt x="629" y="875"/>
                    <a:pt x="631" y="932"/>
                    <a:pt x="634" y="987"/>
                  </a:cubicBezTo>
                  <a:cubicBezTo>
                    <a:pt x="598" y="973"/>
                    <a:pt x="561" y="961"/>
                    <a:pt x="525" y="945"/>
                  </a:cubicBezTo>
                  <a:cubicBezTo>
                    <a:pt x="408" y="895"/>
                    <a:pt x="295" y="829"/>
                    <a:pt x="196" y="751"/>
                  </a:cubicBezTo>
                  <a:cubicBezTo>
                    <a:pt x="123" y="693"/>
                    <a:pt x="57" y="625"/>
                    <a:pt x="1" y="546"/>
                  </a:cubicBezTo>
                  <a:lnTo>
                    <a:pt x="1" y="546"/>
                  </a:lnTo>
                  <a:cubicBezTo>
                    <a:pt x="20" y="583"/>
                    <a:pt x="45" y="618"/>
                    <a:pt x="72" y="650"/>
                  </a:cubicBezTo>
                  <a:cubicBezTo>
                    <a:pt x="152" y="749"/>
                    <a:pt x="257" y="828"/>
                    <a:pt x="371" y="885"/>
                  </a:cubicBezTo>
                  <a:cubicBezTo>
                    <a:pt x="453" y="930"/>
                    <a:pt x="543" y="963"/>
                    <a:pt x="632" y="988"/>
                  </a:cubicBezTo>
                  <a:cubicBezTo>
                    <a:pt x="638" y="1099"/>
                    <a:pt x="659" y="1212"/>
                    <a:pt x="708" y="1313"/>
                  </a:cubicBezTo>
                  <a:cubicBezTo>
                    <a:pt x="759" y="1429"/>
                    <a:pt x="825" y="1540"/>
                    <a:pt x="894" y="1646"/>
                  </a:cubicBezTo>
                  <a:cubicBezTo>
                    <a:pt x="965" y="1751"/>
                    <a:pt x="1046" y="1851"/>
                    <a:pt x="1158" y="1915"/>
                  </a:cubicBezTo>
                  <a:cubicBezTo>
                    <a:pt x="1065" y="1856"/>
                    <a:pt x="993" y="1771"/>
                    <a:pt x="932" y="1680"/>
                  </a:cubicBezTo>
                  <a:cubicBezTo>
                    <a:pt x="840" y="1538"/>
                    <a:pt x="752" y="1394"/>
                    <a:pt x="697" y="1236"/>
                  </a:cubicBezTo>
                  <a:cubicBezTo>
                    <a:pt x="638" y="1078"/>
                    <a:pt x="646" y="907"/>
                    <a:pt x="656" y="741"/>
                  </a:cubicBezTo>
                  <a:cubicBezTo>
                    <a:pt x="673" y="491"/>
                    <a:pt x="648" y="238"/>
                    <a:pt x="573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9" name="Google Shape;2829;p26"/>
            <p:cNvSpPr/>
            <p:nvPr/>
          </p:nvSpPr>
          <p:spPr>
            <a:xfrm>
              <a:off x="3575275" y="921650"/>
              <a:ext cx="59850" cy="107850"/>
            </a:xfrm>
            <a:custGeom>
              <a:avLst/>
              <a:gdLst/>
              <a:ahLst/>
              <a:cxnLst/>
              <a:rect l="l" t="t" r="r" b="b"/>
              <a:pathLst>
                <a:path w="2394" h="4314" extrusionOk="0">
                  <a:moveTo>
                    <a:pt x="2077" y="1423"/>
                  </a:moveTo>
                  <a:cubicBezTo>
                    <a:pt x="2001" y="1423"/>
                    <a:pt x="1933" y="1476"/>
                    <a:pt x="1881" y="1529"/>
                  </a:cubicBezTo>
                  <a:cubicBezTo>
                    <a:pt x="1797" y="1619"/>
                    <a:pt x="1716" y="1712"/>
                    <a:pt x="1596" y="1745"/>
                  </a:cubicBezTo>
                  <a:cubicBezTo>
                    <a:pt x="1483" y="1781"/>
                    <a:pt x="1360" y="1793"/>
                    <a:pt x="1240" y="1820"/>
                  </a:cubicBezTo>
                  <a:cubicBezTo>
                    <a:pt x="1073" y="1853"/>
                    <a:pt x="911" y="1885"/>
                    <a:pt x="703" y="1927"/>
                  </a:cubicBezTo>
                  <a:cubicBezTo>
                    <a:pt x="788" y="1913"/>
                    <a:pt x="860" y="1901"/>
                    <a:pt x="933" y="1889"/>
                  </a:cubicBezTo>
                  <a:cubicBezTo>
                    <a:pt x="1058" y="1867"/>
                    <a:pt x="1179" y="1846"/>
                    <a:pt x="1297" y="1824"/>
                  </a:cubicBezTo>
                  <a:cubicBezTo>
                    <a:pt x="1418" y="1800"/>
                    <a:pt x="1544" y="1792"/>
                    <a:pt x="1659" y="1738"/>
                  </a:cubicBezTo>
                  <a:cubicBezTo>
                    <a:pt x="1746" y="1702"/>
                    <a:pt x="1808" y="1628"/>
                    <a:pt x="1868" y="1561"/>
                  </a:cubicBezTo>
                  <a:cubicBezTo>
                    <a:pt x="1927" y="1496"/>
                    <a:pt x="1996" y="1424"/>
                    <a:pt x="2092" y="1424"/>
                  </a:cubicBezTo>
                  <a:cubicBezTo>
                    <a:pt x="2087" y="1424"/>
                    <a:pt x="2082" y="1423"/>
                    <a:pt x="2077" y="1423"/>
                  </a:cubicBezTo>
                  <a:close/>
                  <a:moveTo>
                    <a:pt x="219" y="1609"/>
                  </a:moveTo>
                  <a:cubicBezTo>
                    <a:pt x="202" y="1645"/>
                    <a:pt x="201" y="1690"/>
                    <a:pt x="209" y="1730"/>
                  </a:cubicBezTo>
                  <a:cubicBezTo>
                    <a:pt x="219" y="1792"/>
                    <a:pt x="247" y="1849"/>
                    <a:pt x="267" y="1906"/>
                  </a:cubicBezTo>
                  <a:cubicBezTo>
                    <a:pt x="290" y="1964"/>
                    <a:pt x="311" y="2017"/>
                    <a:pt x="334" y="2077"/>
                  </a:cubicBezTo>
                  <a:cubicBezTo>
                    <a:pt x="367" y="2159"/>
                    <a:pt x="401" y="2243"/>
                    <a:pt x="438" y="2325"/>
                  </a:cubicBezTo>
                  <a:lnTo>
                    <a:pt x="438" y="2325"/>
                  </a:lnTo>
                  <a:cubicBezTo>
                    <a:pt x="424" y="2284"/>
                    <a:pt x="413" y="2251"/>
                    <a:pt x="402" y="2222"/>
                  </a:cubicBezTo>
                  <a:cubicBezTo>
                    <a:pt x="362" y="2104"/>
                    <a:pt x="318" y="1987"/>
                    <a:pt x="273" y="1872"/>
                  </a:cubicBezTo>
                  <a:cubicBezTo>
                    <a:pt x="240" y="1787"/>
                    <a:pt x="195" y="1701"/>
                    <a:pt x="219" y="1609"/>
                  </a:cubicBezTo>
                  <a:close/>
                  <a:moveTo>
                    <a:pt x="438" y="2325"/>
                  </a:moveTo>
                  <a:cubicBezTo>
                    <a:pt x="438" y="2327"/>
                    <a:pt x="438" y="2328"/>
                    <a:pt x="439" y="2330"/>
                  </a:cubicBezTo>
                  <a:lnTo>
                    <a:pt x="439" y="2330"/>
                  </a:lnTo>
                  <a:cubicBezTo>
                    <a:pt x="439" y="2330"/>
                    <a:pt x="439" y="2329"/>
                    <a:pt x="439" y="2329"/>
                  </a:cubicBezTo>
                  <a:cubicBezTo>
                    <a:pt x="439" y="2328"/>
                    <a:pt x="438" y="2327"/>
                    <a:pt x="438" y="2325"/>
                  </a:cubicBezTo>
                  <a:close/>
                  <a:moveTo>
                    <a:pt x="1760" y="0"/>
                  </a:moveTo>
                  <a:cubicBezTo>
                    <a:pt x="1617" y="126"/>
                    <a:pt x="1502" y="283"/>
                    <a:pt x="1409" y="450"/>
                  </a:cubicBezTo>
                  <a:cubicBezTo>
                    <a:pt x="1273" y="695"/>
                    <a:pt x="1178" y="959"/>
                    <a:pt x="1067" y="1215"/>
                  </a:cubicBezTo>
                  <a:cubicBezTo>
                    <a:pt x="1050" y="1176"/>
                    <a:pt x="1035" y="1137"/>
                    <a:pt x="1020" y="1099"/>
                  </a:cubicBezTo>
                  <a:cubicBezTo>
                    <a:pt x="975" y="965"/>
                    <a:pt x="944" y="830"/>
                    <a:pt x="927" y="690"/>
                  </a:cubicBezTo>
                  <a:cubicBezTo>
                    <a:pt x="915" y="587"/>
                    <a:pt x="914" y="483"/>
                    <a:pt x="927" y="381"/>
                  </a:cubicBezTo>
                  <a:lnTo>
                    <a:pt x="927" y="381"/>
                  </a:lnTo>
                  <a:cubicBezTo>
                    <a:pt x="916" y="426"/>
                    <a:pt x="909" y="471"/>
                    <a:pt x="908" y="518"/>
                  </a:cubicBezTo>
                  <a:cubicBezTo>
                    <a:pt x="900" y="656"/>
                    <a:pt x="920" y="797"/>
                    <a:pt x="957" y="930"/>
                  </a:cubicBezTo>
                  <a:cubicBezTo>
                    <a:pt x="984" y="1029"/>
                    <a:pt x="1019" y="1126"/>
                    <a:pt x="1067" y="1216"/>
                  </a:cubicBezTo>
                  <a:cubicBezTo>
                    <a:pt x="1062" y="1225"/>
                    <a:pt x="1059" y="1236"/>
                    <a:pt x="1054" y="1245"/>
                  </a:cubicBezTo>
                  <a:cubicBezTo>
                    <a:pt x="938" y="1511"/>
                    <a:pt x="793" y="1762"/>
                    <a:pt x="640" y="2008"/>
                  </a:cubicBezTo>
                  <a:cubicBezTo>
                    <a:pt x="574" y="2115"/>
                    <a:pt x="506" y="2222"/>
                    <a:pt x="439" y="2330"/>
                  </a:cubicBezTo>
                  <a:cubicBezTo>
                    <a:pt x="439" y="2330"/>
                    <a:pt x="439" y="2330"/>
                    <a:pt x="439" y="2330"/>
                  </a:cubicBezTo>
                  <a:lnTo>
                    <a:pt x="439" y="2330"/>
                  </a:lnTo>
                  <a:cubicBezTo>
                    <a:pt x="274" y="2599"/>
                    <a:pt x="115" y="2870"/>
                    <a:pt x="0" y="3164"/>
                  </a:cubicBezTo>
                  <a:cubicBezTo>
                    <a:pt x="47" y="3056"/>
                    <a:pt x="98" y="2949"/>
                    <a:pt x="152" y="2844"/>
                  </a:cubicBezTo>
                  <a:cubicBezTo>
                    <a:pt x="184" y="2931"/>
                    <a:pt x="243" y="3005"/>
                    <a:pt x="306" y="3071"/>
                  </a:cubicBezTo>
                  <a:cubicBezTo>
                    <a:pt x="404" y="3176"/>
                    <a:pt x="522" y="3264"/>
                    <a:pt x="617" y="3369"/>
                  </a:cubicBezTo>
                  <a:cubicBezTo>
                    <a:pt x="708" y="3480"/>
                    <a:pt x="690" y="3637"/>
                    <a:pt x="690" y="3778"/>
                  </a:cubicBezTo>
                  <a:cubicBezTo>
                    <a:pt x="689" y="3883"/>
                    <a:pt x="706" y="3995"/>
                    <a:pt x="768" y="4086"/>
                  </a:cubicBezTo>
                  <a:cubicBezTo>
                    <a:pt x="828" y="4176"/>
                    <a:pt x="909" y="4246"/>
                    <a:pt x="992" y="4313"/>
                  </a:cubicBezTo>
                  <a:cubicBezTo>
                    <a:pt x="925" y="4250"/>
                    <a:pt x="855" y="4185"/>
                    <a:pt x="802" y="4110"/>
                  </a:cubicBezTo>
                  <a:cubicBezTo>
                    <a:pt x="713" y="3995"/>
                    <a:pt x="706" y="3849"/>
                    <a:pt x="713" y="3708"/>
                  </a:cubicBezTo>
                  <a:cubicBezTo>
                    <a:pt x="714" y="3638"/>
                    <a:pt x="717" y="3565"/>
                    <a:pt x="700" y="3494"/>
                  </a:cubicBezTo>
                  <a:cubicBezTo>
                    <a:pt x="686" y="3422"/>
                    <a:pt x="641" y="3357"/>
                    <a:pt x="588" y="3310"/>
                  </a:cubicBezTo>
                  <a:cubicBezTo>
                    <a:pt x="566" y="3291"/>
                    <a:pt x="546" y="3272"/>
                    <a:pt x="524" y="3254"/>
                  </a:cubicBezTo>
                  <a:cubicBezTo>
                    <a:pt x="601" y="3168"/>
                    <a:pt x="670" y="3089"/>
                    <a:pt x="741" y="3009"/>
                  </a:cubicBezTo>
                  <a:cubicBezTo>
                    <a:pt x="860" y="2881"/>
                    <a:pt x="984" y="2757"/>
                    <a:pt x="1128" y="2657"/>
                  </a:cubicBezTo>
                  <a:cubicBezTo>
                    <a:pt x="1228" y="2582"/>
                    <a:pt x="1348" y="2546"/>
                    <a:pt x="1470" y="2531"/>
                  </a:cubicBezTo>
                  <a:cubicBezTo>
                    <a:pt x="1479" y="2569"/>
                    <a:pt x="1490" y="2607"/>
                    <a:pt x="1503" y="2644"/>
                  </a:cubicBezTo>
                  <a:cubicBezTo>
                    <a:pt x="1550" y="2770"/>
                    <a:pt x="1614" y="2887"/>
                    <a:pt x="1689" y="2996"/>
                  </a:cubicBezTo>
                  <a:cubicBezTo>
                    <a:pt x="1746" y="3075"/>
                    <a:pt x="1808" y="3153"/>
                    <a:pt x="1885" y="3214"/>
                  </a:cubicBezTo>
                  <a:cubicBezTo>
                    <a:pt x="1856" y="3182"/>
                    <a:pt x="1826" y="3150"/>
                    <a:pt x="1801" y="3116"/>
                  </a:cubicBezTo>
                  <a:cubicBezTo>
                    <a:pt x="1721" y="3014"/>
                    <a:pt x="1650" y="2904"/>
                    <a:pt x="1587" y="2790"/>
                  </a:cubicBezTo>
                  <a:cubicBezTo>
                    <a:pt x="1540" y="2706"/>
                    <a:pt x="1501" y="2620"/>
                    <a:pt x="1470" y="2529"/>
                  </a:cubicBezTo>
                  <a:cubicBezTo>
                    <a:pt x="1519" y="2523"/>
                    <a:pt x="1569" y="2520"/>
                    <a:pt x="1618" y="2520"/>
                  </a:cubicBezTo>
                  <a:cubicBezTo>
                    <a:pt x="1621" y="2520"/>
                    <a:pt x="1624" y="2520"/>
                    <a:pt x="1627" y="2520"/>
                  </a:cubicBezTo>
                  <a:cubicBezTo>
                    <a:pt x="1791" y="2520"/>
                    <a:pt x="1958" y="2543"/>
                    <a:pt x="2124" y="2543"/>
                  </a:cubicBezTo>
                  <a:cubicBezTo>
                    <a:pt x="2215" y="2543"/>
                    <a:pt x="2305" y="2536"/>
                    <a:pt x="2394" y="2515"/>
                  </a:cubicBezTo>
                  <a:lnTo>
                    <a:pt x="2394" y="2515"/>
                  </a:lnTo>
                  <a:cubicBezTo>
                    <a:pt x="2320" y="2528"/>
                    <a:pt x="2244" y="2534"/>
                    <a:pt x="2168" y="2534"/>
                  </a:cubicBezTo>
                  <a:cubicBezTo>
                    <a:pt x="2130" y="2534"/>
                    <a:pt x="2092" y="2532"/>
                    <a:pt x="2054" y="2530"/>
                  </a:cubicBezTo>
                  <a:cubicBezTo>
                    <a:pt x="1910" y="2521"/>
                    <a:pt x="1766" y="2500"/>
                    <a:pt x="1622" y="2500"/>
                  </a:cubicBezTo>
                  <a:cubicBezTo>
                    <a:pt x="1593" y="2500"/>
                    <a:pt x="1565" y="2501"/>
                    <a:pt x="1536" y="2503"/>
                  </a:cubicBezTo>
                  <a:cubicBezTo>
                    <a:pt x="1448" y="2508"/>
                    <a:pt x="1362" y="2521"/>
                    <a:pt x="1280" y="2552"/>
                  </a:cubicBezTo>
                  <a:cubicBezTo>
                    <a:pt x="1196" y="2584"/>
                    <a:pt x="1123" y="2633"/>
                    <a:pt x="1056" y="2686"/>
                  </a:cubicBezTo>
                  <a:cubicBezTo>
                    <a:pt x="853" y="2850"/>
                    <a:pt x="688" y="3052"/>
                    <a:pt x="524" y="3252"/>
                  </a:cubicBezTo>
                  <a:cubicBezTo>
                    <a:pt x="464" y="3198"/>
                    <a:pt x="402" y="3148"/>
                    <a:pt x="346" y="3091"/>
                  </a:cubicBezTo>
                  <a:cubicBezTo>
                    <a:pt x="270" y="3019"/>
                    <a:pt x="196" y="2941"/>
                    <a:pt x="153" y="2843"/>
                  </a:cubicBezTo>
                  <a:cubicBezTo>
                    <a:pt x="187" y="2778"/>
                    <a:pt x="223" y="2713"/>
                    <a:pt x="257" y="2650"/>
                  </a:cubicBezTo>
                  <a:cubicBezTo>
                    <a:pt x="398" y="2404"/>
                    <a:pt x="555" y="2169"/>
                    <a:pt x="703" y="1927"/>
                  </a:cubicBezTo>
                  <a:cubicBezTo>
                    <a:pt x="708" y="1918"/>
                    <a:pt x="714" y="1910"/>
                    <a:pt x="721" y="1901"/>
                  </a:cubicBezTo>
                  <a:cubicBezTo>
                    <a:pt x="875" y="1652"/>
                    <a:pt x="1014" y="1390"/>
                    <a:pt x="1124" y="1118"/>
                  </a:cubicBezTo>
                  <a:lnTo>
                    <a:pt x="1239" y="839"/>
                  </a:lnTo>
                  <a:lnTo>
                    <a:pt x="1239" y="839"/>
                  </a:lnTo>
                  <a:cubicBezTo>
                    <a:pt x="1245" y="839"/>
                    <a:pt x="1251" y="840"/>
                    <a:pt x="1257" y="840"/>
                  </a:cubicBezTo>
                  <a:cubicBezTo>
                    <a:pt x="1259" y="840"/>
                    <a:pt x="1261" y="840"/>
                    <a:pt x="1262" y="840"/>
                  </a:cubicBezTo>
                  <a:lnTo>
                    <a:pt x="1262" y="840"/>
                  </a:lnTo>
                  <a:cubicBezTo>
                    <a:pt x="1282" y="841"/>
                    <a:pt x="1302" y="841"/>
                    <a:pt x="1322" y="841"/>
                  </a:cubicBezTo>
                  <a:cubicBezTo>
                    <a:pt x="1350" y="841"/>
                    <a:pt x="1378" y="840"/>
                    <a:pt x="1406" y="837"/>
                  </a:cubicBezTo>
                  <a:cubicBezTo>
                    <a:pt x="1583" y="820"/>
                    <a:pt x="1754" y="760"/>
                    <a:pt x="1914" y="683"/>
                  </a:cubicBezTo>
                  <a:cubicBezTo>
                    <a:pt x="2033" y="624"/>
                    <a:pt x="2146" y="556"/>
                    <a:pt x="2251" y="477"/>
                  </a:cubicBezTo>
                  <a:lnTo>
                    <a:pt x="2251" y="477"/>
                  </a:lnTo>
                  <a:cubicBezTo>
                    <a:pt x="2202" y="508"/>
                    <a:pt x="2153" y="537"/>
                    <a:pt x="2103" y="567"/>
                  </a:cubicBezTo>
                  <a:cubicBezTo>
                    <a:pt x="1949" y="653"/>
                    <a:pt x="1790" y="728"/>
                    <a:pt x="1623" y="781"/>
                  </a:cubicBezTo>
                  <a:cubicBezTo>
                    <a:pt x="1507" y="816"/>
                    <a:pt x="1385" y="839"/>
                    <a:pt x="1262" y="840"/>
                  </a:cubicBezTo>
                  <a:lnTo>
                    <a:pt x="1262" y="840"/>
                  </a:lnTo>
                  <a:cubicBezTo>
                    <a:pt x="1255" y="839"/>
                    <a:pt x="1247" y="839"/>
                    <a:pt x="1239" y="838"/>
                  </a:cubicBezTo>
                  <a:lnTo>
                    <a:pt x="1239" y="839"/>
                  </a:lnTo>
                  <a:lnTo>
                    <a:pt x="1239" y="839"/>
                  </a:lnTo>
                  <a:cubicBezTo>
                    <a:pt x="1238" y="839"/>
                    <a:pt x="1238" y="839"/>
                    <a:pt x="1238" y="839"/>
                  </a:cubicBezTo>
                  <a:cubicBezTo>
                    <a:pt x="1282" y="733"/>
                    <a:pt x="1330" y="625"/>
                    <a:pt x="1381" y="524"/>
                  </a:cubicBezTo>
                  <a:cubicBezTo>
                    <a:pt x="1478" y="329"/>
                    <a:pt x="1600" y="147"/>
                    <a:pt x="176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0" name="Google Shape;2830;p26"/>
            <p:cNvSpPr/>
            <p:nvPr/>
          </p:nvSpPr>
          <p:spPr>
            <a:xfrm>
              <a:off x="3566550" y="925775"/>
              <a:ext cx="23075" cy="50750"/>
            </a:xfrm>
            <a:custGeom>
              <a:avLst/>
              <a:gdLst/>
              <a:ahLst/>
              <a:cxnLst/>
              <a:rect l="l" t="t" r="r" b="b"/>
              <a:pathLst>
                <a:path w="923" h="2030" extrusionOk="0">
                  <a:moveTo>
                    <a:pt x="923" y="0"/>
                  </a:moveTo>
                  <a:cubicBezTo>
                    <a:pt x="892" y="114"/>
                    <a:pt x="859" y="225"/>
                    <a:pt x="819" y="335"/>
                  </a:cubicBezTo>
                  <a:cubicBezTo>
                    <a:pt x="758" y="502"/>
                    <a:pt x="684" y="665"/>
                    <a:pt x="599" y="820"/>
                  </a:cubicBezTo>
                  <a:cubicBezTo>
                    <a:pt x="541" y="928"/>
                    <a:pt x="475" y="1028"/>
                    <a:pt x="407" y="1127"/>
                  </a:cubicBezTo>
                  <a:cubicBezTo>
                    <a:pt x="374" y="1099"/>
                    <a:pt x="343" y="1069"/>
                    <a:pt x="312" y="1039"/>
                  </a:cubicBezTo>
                  <a:cubicBezTo>
                    <a:pt x="263" y="986"/>
                    <a:pt x="218" y="934"/>
                    <a:pt x="178" y="875"/>
                  </a:cubicBezTo>
                  <a:cubicBezTo>
                    <a:pt x="137" y="817"/>
                    <a:pt x="113" y="751"/>
                    <a:pt x="96" y="683"/>
                  </a:cubicBezTo>
                  <a:cubicBezTo>
                    <a:pt x="70" y="581"/>
                    <a:pt x="53" y="475"/>
                    <a:pt x="0" y="381"/>
                  </a:cubicBezTo>
                  <a:lnTo>
                    <a:pt x="0" y="381"/>
                  </a:lnTo>
                  <a:cubicBezTo>
                    <a:pt x="19" y="424"/>
                    <a:pt x="31" y="469"/>
                    <a:pt x="42" y="513"/>
                  </a:cubicBezTo>
                  <a:cubicBezTo>
                    <a:pt x="59" y="581"/>
                    <a:pt x="70" y="650"/>
                    <a:pt x="88" y="720"/>
                  </a:cubicBezTo>
                  <a:cubicBezTo>
                    <a:pt x="108" y="789"/>
                    <a:pt x="144" y="855"/>
                    <a:pt x="186" y="910"/>
                  </a:cubicBezTo>
                  <a:cubicBezTo>
                    <a:pt x="249" y="995"/>
                    <a:pt x="327" y="1065"/>
                    <a:pt x="408" y="1129"/>
                  </a:cubicBezTo>
                  <a:cubicBezTo>
                    <a:pt x="376" y="1176"/>
                    <a:pt x="345" y="1222"/>
                    <a:pt x="311" y="1268"/>
                  </a:cubicBezTo>
                  <a:cubicBezTo>
                    <a:pt x="236" y="1379"/>
                    <a:pt x="164" y="1500"/>
                    <a:pt x="131" y="1633"/>
                  </a:cubicBezTo>
                  <a:cubicBezTo>
                    <a:pt x="97" y="1764"/>
                    <a:pt x="101" y="1912"/>
                    <a:pt x="168" y="2030"/>
                  </a:cubicBezTo>
                  <a:cubicBezTo>
                    <a:pt x="113" y="1926"/>
                    <a:pt x="104" y="1802"/>
                    <a:pt x="128" y="1688"/>
                  </a:cubicBezTo>
                  <a:cubicBezTo>
                    <a:pt x="162" y="1511"/>
                    <a:pt x="267" y="1359"/>
                    <a:pt x="371" y="1213"/>
                  </a:cubicBezTo>
                  <a:cubicBezTo>
                    <a:pt x="477" y="1068"/>
                    <a:pt x="575" y="915"/>
                    <a:pt x="657" y="753"/>
                  </a:cubicBezTo>
                  <a:cubicBezTo>
                    <a:pt x="777" y="514"/>
                    <a:pt x="869" y="261"/>
                    <a:pt x="923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1" name="Google Shape;2831;p26"/>
            <p:cNvSpPr/>
            <p:nvPr/>
          </p:nvSpPr>
          <p:spPr>
            <a:xfrm>
              <a:off x="3532225" y="977150"/>
              <a:ext cx="37800" cy="21850"/>
            </a:xfrm>
            <a:custGeom>
              <a:avLst/>
              <a:gdLst/>
              <a:ahLst/>
              <a:cxnLst/>
              <a:rect l="l" t="t" r="r" b="b"/>
              <a:pathLst>
                <a:path w="1512" h="874" extrusionOk="0">
                  <a:moveTo>
                    <a:pt x="1" y="0"/>
                  </a:moveTo>
                  <a:lnTo>
                    <a:pt x="1" y="0"/>
                  </a:lnTo>
                  <a:cubicBezTo>
                    <a:pt x="35" y="90"/>
                    <a:pt x="112" y="153"/>
                    <a:pt x="198" y="191"/>
                  </a:cubicBezTo>
                  <a:cubicBezTo>
                    <a:pt x="292" y="234"/>
                    <a:pt x="392" y="246"/>
                    <a:pt x="494" y="251"/>
                  </a:cubicBezTo>
                  <a:cubicBezTo>
                    <a:pt x="477" y="289"/>
                    <a:pt x="465" y="317"/>
                    <a:pt x="454" y="343"/>
                  </a:cubicBezTo>
                  <a:cubicBezTo>
                    <a:pt x="397" y="466"/>
                    <a:pt x="362" y="546"/>
                    <a:pt x="317" y="649"/>
                  </a:cubicBezTo>
                  <a:cubicBezTo>
                    <a:pt x="288" y="710"/>
                    <a:pt x="264" y="762"/>
                    <a:pt x="213" y="874"/>
                  </a:cubicBezTo>
                  <a:cubicBezTo>
                    <a:pt x="232" y="843"/>
                    <a:pt x="252" y="813"/>
                    <a:pt x="269" y="781"/>
                  </a:cubicBezTo>
                  <a:cubicBezTo>
                    <a:pt x="324" y="683"/>
                    <a:pt x="372" y="581"/>
                    <a:pt x="412" y="479"/>
                  </a:cubicBezTo>
                  <a:cubicBezTo>
                    <a:pt x="443" y="404"/>
                    <a:pt x="471" y="328"/>
                    <a:pt x="495" y="250"/>
                  </a:cubicBezTo>
                  <a:cubicBezTo>
                    <a:pt x="537" y="251"/>
                    <a:pt x="577" y="252"/>
                    <a:pt x="619" y="252"/>
                  </a:cubicBezTo>
                  <a:cubicBezTo>
                    <a:pt x="759" y="252"/>
                    <a:pt x="900" y="273"/>
                    <a:pt x="1028" y="331"/>
                  </a:cubicBezTo>
                  <a:cubicBezTo>
                    <a:pt x="1224" y="415"/>
                    <a:pt x="1391" y="564"/>
                    <a:pt x="1512" y="742"/>
                  </a:cubicBezTo>
                  <a:cubicBezTo>
                    <a:pt x="1463" y="662"/>
                    <a:pt x="1405" y="589"/>
                    <a:pt x="1338" y="524"/>
                  </a:cubicBezTo>
                  <a:cubicBezTo>
                    <a:pt x="1235" y="422"/>
                    <a:pt x="1113" y="342"/>
                    <a:pt x="977" y="292"/>
                  </a:cubicBezTo>
                  <a:cubicBezTo>
                    <a:pt x="840" y="239"/>
                    <a:pt x="692" y="234"/>
                    <a:pt x="550" y="234"/>
                  </a:cubicBezTo>
                  <a:cubicBezTo>
                    <a:pt x="445" y="233"/>
                    <a:pt x="337" y="230"/>
                    <a:pt x="238" y="195"/>
                  </a:cubicBezTo>
                  <a:cubicBezTo>
                    <a:pt x="140" y="161"/>
                    <a:pt x="45" y="98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2" name="Google Shape;2832;p26"/>
            <p:cNvSpPr/>
            <p:nvPr/>
          </p:nvSpPr>
          <p:spPr>
            <a:xfrm>
              <a:off x="2756450" y="835725"/>
              <a:ext cx="196175" cy="230125"/>
            </a:xfrm>
            <a:custGeom>
              <a:avLst/>
              <a:gdLst/>
              <a:ahLst/>
              <a:cxnLst/>
              <a:rect l="l" t="t" r="r" b="b"/>
              <a:pathLst>
                <a:path w="7847" h="9205" extrusionOk="0">
                  <a:moveTo>
                    <a:pt x="4814" y="1"/>
                  </a:moveTo>
                  <a:cubicBezTo>
                    <a:pt x="4809" y="1"/>
                    <a:pt x="4804" y="2"/>
                    <a:pt x="4799" y="6"/>
                  </a:cubicBezTo>
                  <a:cubicBezTo>
                    <a:pt x="4593" y="204"/>
                    <a:pt x="4388" y="404"/>
                    <a:pt x="4183" y="605"/>
                  </a:cubicBezTo>
                  <a:cubicBezTo>
                    <a:pt x="4179" y="610"/>
                    <a:pt x="4174" y="612"/>
                    <a:pt x="4169" y="612"/>
                  </a:cubicBezTo>
                  <a:cubicBezTo>
                    <a:pt x="4161" y="612"/>
                    <a:pt x="4154" y="608"/>
                    <a:pt x="4150" y="600"/>
                  </a:cubicBezTo>
                  <a:cubicBezTo>
                    <a:pt x="4120" y="544"/>
                    <a:pt x="4090" y="488"/>
                    <a:pt x="4060" y="432"/>
                  </a:cubicBezTo>
                  <a:cubicBezTo>
                    <a:pt x="4057" y="424"/>
                    <a:pt x="4050" y="420"/>
                    <a:pt x="4042" y="420"/>
                  </a:cubicBezTo>
                  <a:cubicBezTo>
                    <a:pt x="4034" y="420"/>
                    <a:pt x="4026" y="425"/>
                    <a:pt x="4022" y="434"/>
                  </a:cubicBezTo>
                  <a:lnTo>
                    <a:pt x="3839" y="874"/>
                  </a:lnTo>
                  <a:cubicBezTo>
                    <a:pt x="3835" y="884"/>
                    <a:pt x="3828" y="888"/>
                    <a:pt x="3820" y="888"/>
                  </a:cubicBezTo>
                  <a:cubicBezTo>
                    <a:pt x="3814" y="888"/>
                    <a:pt x="3808" y="886"/>
                    <a:pt x="3804" y="881"/>
                  </a:cubicBezTo>
                  <a:lnTo>
                    <a:pt x="3653" y="707"/>
                  </a:lnTo>
                  <a:cubicBezTo>
                    <a:pt x="3649" y="702"/>
                    <a:pt x="3643" y="700"/>
                    <a:pt x="3637" y="700"/>
                  </a:cubicBezTo>
                  <a:cubicBezTo>
                    <a:pt x="3629" y="700"/>
                    <a:pt x="3621" y="705"/>
                    <a:pt x="3618" y="714"/>
                  </a:cubicBezTo>
                  <a:cubicBezTo>
                    <a:pt x="3564" y="855"/>
                    <a:pt x="3512" y="997"/>
                    <a:pt x="3460" y="1137"/>
                  </a:cubicBezTo>
                  <a:cubicBezTo>
                    <a:pt x="3457" y="1146"/>
                    <a:pt x="3448" y="1152"/>
                    <a:pt x="3440" y="1152"/>
                  </a:cubicBezTo>
                  <a:cubicBezTo>
                    <a:pt x="3435" y="1152"/>
                    <a:pt x="3430" y="1150"/>
                    <a:pt x="3427" y="1146"/>
                  </a:cubicBezTo>
                  <a:cubicBezTo>
                    <a:pt x="3337" y="1070"/>
                    <a:pt x="3251" y="993"/>
                    <a:pt x="3161" y="917"/>
                  </a:cubicBezTo>
                  <a:cubicBezTo>
                    <a:pt x="3158" y="914"/>
                    <a:pt x="3153" y="913"/>
                    <a:pt x="3148" y="913"/>
                  </a:cubicBezTo>
                  <a:cubicBezTo>
                    <a:pt x="3140" y="913"/>
                    <a:pt x="3132" y="917"/>
                    <a:pt x="3128" y="925"/>
                  </a:cubicBezTo>
                  <a:cubicBezTo>
                    <a:pt x="3044" y="1114"/>
                    <a:pt x="2962" y="1306"/>
                    <a:pt x="2879" y="1497"/>
                  </a:cubicBezTo>
                  <a:cubicBezTo>
                    <a:pt x="2875" y="1506"/>
                    <a:pt x="2867" y="1510"/>
                    <a:pt x="2859" y="1510"/>
                  </a:cubicBezTo>
                  <a:cubicBezTo>
                    <a:pt x="2853" y="1510"/>
                    <a:pt x="2847" y="1508"/>
                    <a:pt x="2842" y="1502"/>
                  </a:cubicBezTo>
                  <a:cubicBezTo>
                    <a:pt x="2744" y="1371"/>
                    <a:pt x="2648" y="1240"/>
                    <a:pt x="2550" y="1111"/>
                  </a:cubicBezTo>
                  <a:cubicBezTo>
                    <a:pt x="2546" y="1105"/>
                    <a:pt x="2540" y="1102"/>
                    <a:pt x="2534" y="1102"/>
                  </a:cubicBezTo>
                  <a:cubicBezTo>
                    <a:pt x="2525" y="1102"/>
                    <a:pt x="2517" y="1107"/>
                    <a:pt x="2513" y="1117"/>
                  </a:cubicBezTo>
                  <a:cubicBezTo>
                    <a:pt x="2469" y="1347"/>
                    <a:pt x="2426" y="1578"/>
                    <a:pt x="2385" y="1809"/>
                  </a:cubicBezTo>
                  <a:cubicBezTo>
                    <a:pt x="2381" y="1819"/>
                    <a:pt x="2373" y="1824"/>
                    <a:pt x="2365" y="1824"/>
                  </a:cubicBezTo>
                  <a:cubicBezTo>
                    <a:pt x="2358" y="1824"/>
                    <a:pt x="2351" y="1821"/>
                    <a:pt x="2347" y="1814"/>
                  </a:cubicBezTo>
                  <a:cubicBezTo>
                    <a:pt x="2279" y="1742"/>
                    <a:pt x="2213" y="1671"/>
                    <a:pt x="2148" y="1600"/>
                  </a:cubicBezTo>
                  <a:cubicBezTo>
                    <a:pt x="2144" y="1592"/>
                    <a:pt x="2138" y="1589"/>
                    <a:pt x="2131" y="1589"/>
                  </a:cubicBezTo>
                  <a:cubicBezTo>
                    <a:pt x="2120" y="1589"/>
                    <a:pt x="2108" y="1599"/>
                    <a:pt x="2108" y="1613"/>
                  </a:cubicBezTo>
                  <a:cubicBezTo>
                    <a:pt x="2118" y="1889"/>
                    <a:pt x="2126" y="2164"/>
                    <a:pt x="2137" y="2438"/>
                  </a:cubicBezTo>
                  <a:cubicBezTo>
                    <a:pt x="2138" y="2452"/>
                    <a:pt x="2127" y="2461"/>
                    <a:pt x="2115" y="2461"/>
                  </a:cubicBezTo>
                  <a:cubicBezTo>
                    <a:pt x="2110" y="2461"/>
                    <a:pt x="2104" y="2459"/>
                    <a:pt x="2100" y="2454"/>
                  </a:cubicBezTo>
                  <a:cubicBezTo>
                    <a:pt x="1967" y="2287"/>
                    <a:pt x="1837" y="2120"/>
                    <a:pt x="1706" y="1951"/>
                  </a:cubicBezTo>
                  <a:cubicBezTo>
                    <a:pt x="1702" y="1945"/>
                    <a:pt x="1696" y="1943"/>
                    <a:pt x="1690" y="1943"/>
                  </a:cubicBezTo>
                  <a:cubicBezTo>
                    <a:pt x="1683" y="1943"/>
                    <a:pt x="1675" y="1947"/>
                    <a:pt x="1671" y="1955"/>
                  </a:cubicBezTo>
                  <a:lnTo>
                    <a:pt x="1580" y="2115"/>
                  </a:lnTo>
                  <a:cubicBezTo>
                    <a:pt x="1575" y="2122"/>
                    <a:pt x="1568" y="2126"/>
                    <a:pt x="1561" y="2126"/>
                  </a:cubicBezTo>
                  <a:cubicBezTo>
                    <a:pt x="1556" y="2126"/>
                    <a:pt x="1551" y="2124"/>
                    <a:pt x="1547" y="2120"/>
                  </a:cubicBezTo>
                  <a:cubicBezTo>
                    <a:pt x="1450" y="2022"/>
                    <a:pt x="1353" y="1924"/>
                    <a:pt x="1257" y="1826"/>
                  </a:cubicBezTo>
                  <a:cubicBezTo>
                    <a:pt x="1253" y="1822"/>
                    <a:pt x="1247" y="1820"/>
                    <a:pt x="1242" y="1820"/>
                  </a:cubicBezTo>
                  <a:cubicBezTo>
                    <a:pt x="1232" y="1820"/>
                    <a:pt x="1223" y="1827"/>
                    <a:pt x="1221" y="1838"/>
                  </a:cubicBezTo>
                  <a:cubicBezTo>
                    <a:pt x="1208" y="1895"/>
                    <a:pt x="1196" y="1952"/>
                    <a:pt x="1181" y="2010"/>
                  </a:cubicBezTo>
                  <a:cubicBezTo>
                    <a:pt x="1179" y="2020"/>
                    <a:pt x="1169" y="2027"/>
                    <a:pt x="1160" y="2027"/>
                  </a:cubicBezTo>
                  <a:cubicBezTo>
                    <a:pt x="1156" y="2027"/>
                    <a:pt x="1153" y="2026"/>
                    <a:pt x="1150" y="2024"/>
                  </a:cubicBezTo>
                  <a:cubicBezTo>
                    <a:pt x="963" y="1893"/>
                    <a:pt x="775" y="1761"/>
                    <a:pt x="586" y="1628"/>
                  </a:cubicBezTo>
                  <a:cubicBezTo>
                    <a:pt x="583" y="1626"/>
                    <a:pt x="580" y="1625"/>
                    <a:pt x="576" y="1625"/>
                  </a:cubicBezTo>
                  <a:cubicBezTo>
                    <a:pt x="562" y="1625"/>
                    <a:pt x="550" y="1643"/>
                    <a:pt x="558" y="1659"/>
                  </a:cubicBezTo>
                  <a:cubicBezTo>
                    <a:pt x="605" y="1818"/>
                    <a:pt x="654" y="1979"/>
                    <a:pt x="701" y="2137"/>
                  </a:cubicBezTo>
                  <a:cubicBezTo>
                    <a:pt x="708" y="2152"/>
                    <a:pt x="697" y="2171"/>
                    <a:pt x="682" y="2171"/>
                  </a:cubicBezTo>
                  <a:cubicBezTo>
                    <a:pt x="680" y="2171"/>
                    <a:pt x="679" y="2170"/>
                    <a:pt x="677" y="2170"/>
                  </a:cubicBezTo>
                  <a:cubicBezTo>
                    <a:pt x="630" y="2159"/>
                    <a:pt x="585" y="2148"/>
                    <a:pt x="541" y="2137"/>
                  </a:cubicBezTo>
                  <a:cubicBezTo>
                    <a:pt x="540" y="2137"/>
                    <a:pt x="538" y="2136"/>
                    <a:pt x="537" y="2136"/>
                  </a:cubicBezTo>
                  <a:cubicBezTo>
                    <a:pt x="521" y="2136"/>
                    <a:pt x="508" y="2156"/>
                    <a:pt x="518" y="2172"/>
                  </a:cubicBezTo>
                  <a:cubicBezTo>
                    <a:pt x="579" y="2270"/>
                    <a:pt x="639" y="2367"/>
                    <a:pt x="700" y="2465"/>
                  </a:cubicBezTo>
                  <a:cubicBezTo>
                    <a:pt x="709" y="2478"/>
                    <a:pt x="700" y="2498"/>
                    <a:pt x="684" y="2500"/>
                  </a:cubicBezTo>
                  <a:cubicBezTo>
                    <a:pt x="566" y="2516"/>
                    <a:pt x="447" y="2532"/>
                    <a:pt x="328" y="2549"/>
                  </a:cubicBezTo>
                  <a:cubicBezTo>
                    <a:pt x="311" y="2550"/>
                    <a:pt x="304" y="2571"/>
                    <a:pt x="312" y="2586"/>
                  </a:cubicBezTo>
                  <a:cubicBezTo>
                    <a:pt x="437" y="2764"/>
                    <a:pt x="561" y="2942"/>
                    <a:pt x="685" y="3119"/>
                  </a:cubicBezTo>
                  <a:cubicBezTo>
                    <a:pt x="695" y="3133"/>
                    <a:pt x="688" y="3153"/>
                    <a:pt x="672" y="3156"/>
                  </a:cubicBezTo>
                  <a:cubicBezTo>
                    <a:pt x="537" y="3179"/>
                    <a:pt x="402" y="3200"/>
                    <a:pt x="267" y="3223"/>
                  </a:cubicBezTo>
                  <a:cubicBezTo>
                    <a:pt x="251" y="3227"/>
                    <a:pt x="243" y="3245"/>
                    <a:pt x="251" y="3259"/>
                  </a:cubicBezTo>
                  <a:cubicBezTo>
                    <a:pt x="304" y="3340"/>
                    <a:pt x="447" y="3561"/>
                    <a:pt x="429" y="3561"/>
                  </a:cubicBezTo>
                  <a:cubicBezTo>
                    <a:pt x="429" y="3561"/>
                    <a:pt x="429" y="3561"/>
                    <a:pt x="429" y="3561"/>
                  </a:cubicBezTo>
                  <a:cubicBezTo>
                    <a:pt x="427" y="3561"/>
                    <a:pt x="426" y="3560"/>
                    <a:pt x="424" y="3560"/>
                  </a:cubicBezTo>
                  <a:cubicBezTo>
                    <a:pt x="392" y="3560"/>
                    <a:pt x="243" y="3590"/>
                    <a:pt x="170" y="3606"/>
                  </a:cubicBezTo>
                  <a:cubicBezTo>
                    <a:pt x="153" y="3608"/>
                    <a:pt x="147" y="3632"/>
                    <a:pt x="158" y="3644"/>
                  </a:cubicBezTo>
                  <a:cubicBezTo>
                    <a:pt x="272" y="3767"/>
                    <a:pt x="386" y="3890"/>
                    <a:pt x="501" y="4012"/>
                  </a:cubicBezTo>
                  <a:cubicBezTo>
                    <a:pt x="513" y="4026"/>
                    <a:pt x="506" y="4049"/>
                    <a:pt x="487" y="4050"/>
                  </a:cubicBezTo>
                  <a:cubicBezTo>
                    <a:pt x="361" y="4062"/>
                    <a:pt x="236" y="4075"/>
                    <a:pt x="111" y="4089"/>
                  </a:cubicBezTo>
                  <a:cubicBezTo>
                    <a:pt x="92" y="4090"/>
                    <a:pt x="85" y="4115"/>
                    <a:pt x="97" y="4127"/>
                  </a:cubicBezTo>
                  <a:cubicBezTo>
                    <a:pt x="296" y="4304"/>
                    <a:pt x="497" y="4482"/>
                    <a:pt x="696" y="4658"/>
                  </a:cubicBezTo>
                  <a:cubicBezTo>
                    <a:pt x="709" y="4672"/>
                    <a:pt x="701" y="4696"/>
                    <a:pt x="682" y="4696"/>
                  </a:cubicBezTo>
                  <a:cubicBezTo>
                    <a:pt x="681" y="4696"/>
                    <a:pt x="680" y="4696"/>
                    <a:pt x="679" y="4696"/>
                  </a:cubicBezTo>
                  <a:cubicBezTo>
                    <a:pt x="490" y="4707"/>
                    <a:pt x="299" y="4717"/>
                    <a:pt x="109" y="4729"/>
                  </a:cubicBezTo>
                  <a:cubicBezTo>
                    <a:pt x="109" y="4729"/>
                    <a:pt x="108" y="4729"/>
                    <a:pt x="108" y="4729"/>
                  </a:cubicBezTo>
                  <a:cubicBezTo>
                    <a:pt x="91" y="4729"/>
                    <a:pt x="80" y="4748"/>
                    <a:pt x="88" y="4763"/>
                  </a:cubicBezTo>
                  <a:cubicBezTo>
                    <a:pt x="169" y="4917"/>
                    <a:pt x="250" y="5071"/>
                    <a:pt x="331" y="5224"/>
                  </a:cubicBezTo>
                  <a:cubicBezTo>
                    <a:pt x="337" y="5237"/>
                    <a:pt x="333" y="5252"/>
                    <a:pt x="321" y="5257"/>
                  </a:cubicBezTo>
                  <a:cubicBezTo>
                    <a:pt x="219" y="5301"/>
                    <a:pt x="119" y="5347"/>
                    <a:pt x="19" y="5393"/>
                  </a:cubicBezTo>
                  <a:cubicBezTo>
                    <a:pt x="3" y="5401"/>
                    <a:pt x="0" y="5426"/>
                    <a:pt x="19" y="5435"/>
                  </a:cubicBezTo>
                  <a:lnTo>
                    <a:pt x="492" y="5640"/>
                  </a:lnTo>
                  <a:cubicBezTo>
                    <a:pt x="502" y="5645"/>
                    <a:pt x="507" y="5659"/>
                    <a:pt x="502" y="5671"/>
                  </a:cubicBezTo>
                  <a:cubicBezTo>
                    <a:pt x="451" y="5778"/>
                    <a:pt x="398" y="5885"/>
                    <a:pt x="347" y="5991"/>
                  </a:cubicBezTo>
                  <a:cubicBezTo>
                    <a:pt x="340" y="6005"/>
                    <a:pt x="347" y="6019"/>
                    <a:pt x="360" y="6023"/>
                  </a:cubicBezTo>
                  <a:cubicBezTo>
                    <a:pt x="541" y="6066"/>
                    <a:pt x="721" y="6109"/>
                    <a:pt x="900" y="6152"/>
                  </a:cubicBezTo>
                  <a:cubicBezTo>
                    <a:pt x="915" y="6154"/>
                    <a:pt x="922" y="6175"/>
                    <a:pt x="911" y="6187"/>
                  </a:cubicBezTo>
                  <a:lnTo>
                    <a:pt x="759" y="6389"/>
                  </a:lnTo>
                  <a:cubicBezTo>
                    <a:pt x="749" y="6402"/>
                    <a:pt x="756" y="6422"/>
                    <a:pt x="771" y="6423"/>
                  </a:cubicBezTo>
                  <a:cubicBezTo>
                    <a:pt x="996" y="6464"/>
                    <a:pt x="1220" y="6505"/>
                    <a:pt x="1444" y="6544"/>
                  </a:cubicBezTo>
                  <a:cubicBezTo>
                    <a:pt x="1466" y="6549"/>
                    <a:pt x="1467" y="6580"/>
                    <a:pt x="1448" y="6587"/>
                  </a:cubicBezTo>
                  <a:cubicBezTo>
                    <a:pt x="1266" y="6652"/>
                    <a:pt x="1088" y="6716"/>
                    <a:pt x="908" y="6780"/>
                  </a:cubicBezTo>
                  <a:cubicBezTo>
                    <a:pt x="891" y="6786"/>
                    <a:pt x="887" y="6811"/>
                    <a:pt x="903" y="6821"/>
                  </a:cubicBezTo>
                  <a:cubicBezTo>
                    <a:pt x="1001" y="6878"/>
                    <a:pt x="1275" y="7017"/>
                    <a:pt x="1633" y="7017"/>
                  </a:cubicBezTo>
                  <a:cubicBezTo>
                    <a:pt x="1731" y="7017"/>
                    <a:pt x="1834" y="7007"/>
                    <a:pt x="1942" y="6982"/>
                  </a:cubicBezTo>
                  <a:cubicBezTo>
                    <a:pt x="1943" y="6982"/>
                    <a:pt x="1945" y="6982"/>
                    <a:pt x="1947" y="6982"/>
                  </a:cubicBezTo>
                  <a:cubicBezTo>
                    <a:pt x="1963" y="6982"/>
                    <a:pt x="1973" y="7004"/>
                    <a:pt x="1960" y="7019"/>
                  </a:cubicBezTo>
                  <a:cubicBezTo>
                    <a:pt x="1884" y="7098"/>
                    <a:pt x="1810" y="7178"/>
                    <a:pt x="1736" y="7257"/>
                  </a:cubicBezTo>
                  <a:cubicBezTo>
                    <a:pt x="1724" y="7271"/>
                    <a:pt x="1731" y="7294"/>
                    <a:pt x="1748" y="7295"/>
                  </a:cubicBezTo>
                  <a:cubicBezTo>
                    <a:pt x="1769" y="7297"/>
                    <a:pt x="1796" y="7298"/>
                    <a:pt x="1829" y="7298"/>
                  </a:cubicBezTo>
                  <a:cubicBezTo>
                    <a:pt x="2028" y="7298"/>
                    <a:pt x="2418" y="7248"/>
                    <a:pt x="2639" y="6890"/>
                  </a:cubicBezTo>
                  <a:cubicBezTo>
                    <a:pt x="2917" y="6442"/>
                    <a:pt x="2715" y="5737"/>
                    <a:pt x="3293" y="5737"/>
                  </a:cubicBezTo>
                  <a:cubicBezTo>
                    <a:pt x="3350" y="5737"/>
                    <a:pt x="3415" y="5744"/>
                    <a:pt x="3489" y="5759"/>
                  </a:cubicBezTo>
                  <a:cubicBezTo>
                    <a:pt x="3490" y="5759"/>
                    <a:pt x="3492" y="5759"/>
                    <a:pt x="3493" y="5760"/>
                  </a:cubicBezTo>
                  <a:cubicBezTo>
                    <a:pt x="3345" y="6405"/>
                    <a:pt x="3034" y="6609"/>
                    <a:pt x="3076" y="7486"/>
                  </a:cubicBezTo>
                  <a:cubicBezTo>
                    <a:pt x="3114" y="8242"/>
                    <a:pt x="2851" y="8494"/>
                    <a:pt x="2714" y="9072"/>
                  </a:cubicBezTo>
                  <a:cubicBezTo>
                    <a:pt x="2698" y="9133"/>
                    <a:pt x="2738" y="9194"/>
                    <a:pt x="2798" y="9204"/>
                  </a:cubicBezTo>
                  <a:cubicBezTo>
                    <a:pt x="2803" y="9204"/>
                    <a:pt x="2808" y="9205"/>
                    <a:pt x="2814" y="9205"/>
                  </a:cubicBezTo>
                  <a:cubicBezTo>
                    <a:pt x="2862" y="9205"/>
                    <a:pt x="2906" y="9169"/>
                    <a:pt x="2917" y="9119"/>
                  </a:cubicBezTo>
                  <a:cubicBezTo>
                    <a:pt x="3037" y="8566"/>
                    <a:pt x="3306" y="8268"/>
                    <a:pt x="3247" y="7474"/>
                  </a:cubicBezTo>
                  <a:cubicBezTo>
                    <a:pt x="3189" y="6641"/>
                    <a:pt x="3481" y="6466"/>
                    <a:pt x="3620" y="5792"/>
                  </a:cubicBezTo>
                  <a:cubicBezTo>
                    <a:pt x="4243" y="5995"/>
                    <a:pt x="3755" y="6585"/>
                    <a:pt x="3859" y="7118"/>
                  </a:cubicBezTo>
                  <a:cubicBezTo>
                    <a:pt x="3950" y="7593"/>
                    <a:pt x="4408" y="7760"/>
                    <a:pt x="4548" y="7801"/>
                  </a:cubicBezTo>
                  <a:cubicBezTo>
                    <a:pt x="4550" y="7801"/>
                    <a:pt x="4552" y="7801"/>
                    <a:pt x="4554" y="7801"/>
                  </a:cubicBezTo>
                  <a:cubicBezTo>
                    <a:pt x="4569" y="7801"/>
                    <a:pt x="4579" y="7785"/>
                    <a:pt x="4573" y="7772"/>
                  </a:cubicBezTo>
                  <a:cubicBezTo>
                    <a:pt x="4530" y="7675"/>
                    <a:pt x="4489" y="7577"/>
                    <a:pt x="4446" y="7476"/>
                  </a:cubicBezTo>
                  <a:cubicBezTo>
                    <a:pt x="4440" y="7461"/>
                    <a:pt x="4452" y="7446"/>
                    <a:pt x="4465" y="7446"/>
                  </a:cubicBezTo>
                  <a:cubicBezTo>
                    <a:pt x="4469" y="7446"/>
                    <a:pt x="4473" y="7447"/>
                    <a:pt x="4476" y="7449"/>
                  </a:cubicBezTo>
                  <a:cubicBezTo>
                    <a:pt x="4771" y="7643"/>
                    <a:pt x="5078" y="7684"/>
                    <a:pt x="5287" y="7684"/>
                  </a:cubicBezTo>
                  <a:cubicBezTo>
                    <a:pt x="5383" y="7684"/>
                    <a:pt x="5459" y="7675"/>
                    <a:pt x="5504" y="7668"/>
                  </a:cubicBezTo>
                  <a:cubicBezTo>
                    <a:pt x="5522" y="7665"/>
                    <a:pt x="5528" y="7642"/>
                    <a:pt x="5514" y="7629"/>
                  </a:cubicBezTo>
                  <a:lnTo>
                    <a:pt x="5077" y="7267"/>
                  </a:lnTo>
                  <a:cubicBezTo>
                    <a:pt x="5062" y="7255"/>
                    <a:pt x="5072" y="7229"/>
                    <a:pt x="5090" y="7229"/>
                  </a:cubicBezTo>
                  <a:cubicBezTo>
                    <a:pt x="5092" y="7229"/>
                    <a:pt x="5093" y="7229"/>
                    <a:pt x="5094" y="7229"/>
                  </a:cubicBezTo>
                  <a:cubicBezTo>
                    <a:pt x="5318" y="7273"/>
                    <a:pt x="5541" y="7316"/>
                    <a:pt x="5766" y="7360"/>
                  </a:cubicBezTo>
                  <a:cubicBezTo>
                    <a:pt x="5767" y="7361"/>
                    <a:pt x="5769" y="7361"/>
                    <a:pt x="5770" y="7361"/>
                  </a:cubicBezTo>
                  <a:cubicBezTo>
                    <a:pt x="5783" y="7361"/>
                    <a:pt x="5794" y="7346"/>
                    <a:pt x="5790" y="7333"/>
                  </a:cubicBezTo>
                  <a:cubicBezTo>
                    <a:pt x="5767" y="7255"/>
                    <a:pt x="5745" y="7177"/>
                    <a:pt x="5719" y="7101"/>
                  </a:cubicBezTo>
                  <a:cubicBezTo>
                    <a:pt x="5716" y="7086"/>
                    <a:pt x="5727" y="7073"/>
                    <a:pt x="5741" y="7073"/>
                  </a:cubicBezTo>
                  <a:cubicBezTo>
                    <a:pt x="5741" y="7073"/>
                    <a:pt x="5742" y="7073"/>
                    <a:pt x="5742" y="7073"/>
                  </a:cubicBezTo>
                  <a:cubicBezTo>
                    <a:pt x="5926" y="7100"/>
                    <a:pt x="6109" y="7127"/>
                    <a:pt x="6292" y="7152"/>
                  </a:cubicBezTo>
                  <a:cubicBezTo>
                    <a:pt x="6293" y="7152"/>
                    <a:pt x="6294" y="7153"/>
                    <a:pt x="6295" y="7153"/>
                  </a:cubicBezTo>
                  <a:cubicBezTo>
                    <a:pt x="6307" y="7153"/>
                    <a:pt x="6317" y="7142"/>
                    <a:pt x="6316" y="7130"/>
                  </a:cubicBezTo>
                  <a:cubicBezTo>
                    <a:pt x="6306" y="7018"/>
                    <a:pt x="6296" y="6906"/>
                    <a:pt x="6287" y="6795"/>
                  </a:cubicBezTo>
                  <a:cubicBezTo>
                    <a:pt x="6285" y="6783"/>
                    <a:pt x="6296" y="6772"/>
                    <a:pt x="6309" y="6772"/>
                  </a:cubicBezTo>
                  <a:cubicBezTo>
                    <a:pt x="6480" y="6771"/>
                    <a:pt x="6651" y="6767"/>
                    <a:pt x="6822" y="6766"/>
                  </a:cubicBezTo>
                  <a:cubicBezTo>
                    <a:pt x="6841" y="6766"/>
                    <a:pt x="6849" y="6742"/>
                    <a:pt x="6837" y="6729"/>
                  </a:cubicBezTo>
                  <a:cubicBezTo>
                    <a:pt x="6761" y="6653"/>
                    <a:pt x="6684" y="6577"/>
                    <a:pt x="6608" y="6501"/>
                  </a:cubicBezTo>
                  <a:cubicBezTo>
                    <a:pt x="6599" y="6492"/>
                    <a:pt x="6601" y="6477"/>
                    <a:pt x="6610" y="6470"/>
                  </a:cubicBezTo>
                  <a:cubicBezTo>
                    <a:pt x="6742" y="6367"/>
                    <a:pt x="6874" y="6264"/>
                    <a:pt x="7007" y="6164"/>
                  </a:cubicBezTo>
                  <a:cubicBezTo>
                    <a:pt x="7021" y="6153"/>
                    <a:pt x="7017" y="6131"/>
                    <a:pt x="7001" y="6127"/>
                  </a:cubicBezTo>
                  <a:cubicBezTo>
                    <a:pt x="6830" y="6045"/>
                    <a:pt x="6659" y="5963"/>
                    <a:pt x="6487" y="5882"/>
                  </a:cubicBezTo>
                  <a:cubicBezTo>
                    <a:pt x="6469" y="5876"/>
                    <a:pt x="6468" y="5849"/>
                    <a:pt x="6486" y="5842"/>
                  </a:cubicBezTo>
                  <a:cubicBezTo>
                    <a:pt x="6738" y="5766"/>
                    <a:pt x="6990" y="5693"/>
                    <a:pt x="7243" y="5617"/>
                  </a:cubicBezTo>
                  <a:cubicBezTo>
                    <a:pt x="7259" y="5611"/>
                    <a:pt x="7260" y="5589"/>
                    <a:pt x="7246" y="5579"/>
                  </a:cubicBezTo>
                  <a:cubicBezTo>
                    <a:pt x="7136" y="5519"/>
                    <a:pt x="7026" y="5462"/>
                    <a:pt x="6915" y="5402"/>
                  </a:cubicBezTo>
                  <a:cubicBezTo>
                    <a:pt x="6900" y="5393"/>
                    <a:pt x="6902" y="5370"/>
                    <a:pt x="6918" y="5364"/>
                  </a:cubicBezTo>
                  <a:lnTo>
                    <a:pt x="7377" y="5185"/>
                  </a:lnTo>
                  <a:cubicBezTo>
                    <a:pt x="7393" y="5179"/>
                    <a:pt x="7395" y="5157"/>
                    <a:pt x="7382" y="5149"/>
                  </a:cubicBezTo>
                  <a:cubicBezTo>
                    <a:pt x="7318" y="5106"/>
                    <a:pt x="7181" y="5012"/>
                    <a:pt x="7161" y="5009"/>
                  </a:cubicBezTo>
                  <a:cubicBezTo>
                    <a:pt x="7141" y="5004"/>
                    <a:pt x="7363" y="4871"/>
                    <a:pt x="7446" y="4824"/>
                  </a:cubicBezTo>
                  <a:cubicBezTo>
                    <a:pt x="7460" y="4816"/>
                    <a:pt x="7460" y="4796"/>
                    <a:pt x="7446" y="4789"/>
                  </a:cubicBezTo>
                  <a:cubicBezTo>
                    <a:pt x="7331" y="4715"/>
                    <a:pt x="7219" y="4642"/>
                    <a:pt x="7104" y="4567"/>
                  </a:cubicBezTo>
                  <a:cubicBezTo>
                    <a:pt x="7090" y="4558"/>
                    <a:pt x="7092" y="4538"/>
                    <a:pt x="7105" y="4531"/>
                  </a:cubicBezTo>
                  <a:cubicBezTo>
                    <a:pt x="7292" y="4440"/>
                    <a:pt x="7477" y="4342"/>
                    <a:pt x="7663" y="4245"/>
                  </a:cubicBezTo>
                  <a:cubicBezTo>
                    <a:pt x="7678" y="4237"/>
                    <a:pt x="7679" y="4218"/>
                    <a:pt x="7665" y="4208"/>
                  </a:cubicBezTo>
                  <a:lnTo>
                    <a:pt x="7362" y="4019"/>
                  </a:lnTo>
                  <a:cubicBezTo>
                    <a:pt x="7348" y="4011"/>
                    <a:pt x="7348" y="3993"/>
                    <a:pt x="7362" y="3983"/>
                  </a:cubicBezTo>
                  <a:cubicBezTo>
                    <a:pt x="7459" y="3926"/>
                    <a:pt x="7553" y="3871"/>
                    <a:pt x="7649" y="3815"/>
                  </a:cubicBezTo>
                  <a:cubicBezTo>
                    <a:pt x="7667" y="3805"/>
                    <a:pt x="7662" y="3780"/>
                    <a:pt x="7643" y="3776"/>
                  </a:cubicBezTo>
                  <a:cubicBezTo>
                    <a:pt x="7598" y="3766"/>
                    <a:pt x="7552" y="3755"/>
                    <a:pt x="7508" y="3744"/>
                  </a:cubicBezTo>
                  <a:cubicBezTo>
                    <a:pt x="7490" y="3741"/>
                    <a:pt x="7484" y="3719"/>
                    <a:pt x="7498" y="3708"/>
                  </a:cubicBezTo>
                  <a:cubicBezTo>
                    <a:pt x="7608" y="3595"/>
                    <a:pt x="7720" y="3482"/>
                    <a:pt x="7832" y="3371"/>
                  </a:cubicBezTo>
                  <a:cubicBezTo>
                    <a:pt x="7846" y="3359"/>
                    <a:pt x="7838" y="3333"/>
                    <a:pt x="7818" y="3333"/>
                  </a:cubicBezTo>
                  <a:cubicBezTo>
                    <a:pt x="7592" y="3363"/>
                    <a:pt x="7367" y="3393"/>
                    <a:pt x="7141" y="3421"/>
                  </a:cubicBezTo>
                  <a:cubicBezTo>
                    <a:pt x="7127" y="3421"/>
                    <a:pt x="7116" y="3409"/>
                    <a:pt x="7119" y="3396"/>
                  </a:cubicBezTo>
                  <a:cubicBezTo>
                    <a:pt x="7131" y="3342"/>
                    <a:pt x="7143" y="3289"/>
                    <a:pt x="7158" y="3235"/>
                  </a:cubicBezTo>
                  <a:cubicBezTo>
                    <a:pt x="7160" y="3222"/>
                    <a:pt x="7151" y="3209"/>
                    <a:pt x="7137" y="3209"/>
                  </a:cubicBezTo>
                  <a:cubicBezTo>
                    <a:pt x="7135" y="3209"/>
                    <a:pt x="7132" y="3210"/>
                    <a:pt x="7130" y="3211"/>
                  </a:cubicBezTo>
                  <a:cubicBezTo>
                    <a:pt x="7001" y="3252"/>
                    <a:pt x="6871" y="3292"/>
                    <a:pt x="6743" y="3333"/>
                  </a:cubicBezTo>
                  <a:cubicBezTo>
                    <a:pt x="6741" y="3334"/>
                    <a:pt x="6739" y="3334"/>
                    <a:pt x="6736" y="3334"/>
                  </a:cubicBezTo>
                  <a:cubicBezTo>
                    <a:pt x="6726" y="3334"/>
                    <a:pt x="6717" y="3326"/>
                    <a:pt x="6715" y="3315"/>
                  </a:cubicBezTo>
                  <a:cubicBezTo>
                    <a:pt x="6711" y="3256"/>
                    <a:pt x="6706" y="3197"/>
                    <a:pt x="6701" y="3139"/>
                  </a:cubicBezTo>
                  <a:cubicBezTo>
                    <a:pt x="6700" y="3127"/>
                    <a:pt x="6690" y="3119"/>
                    <a:pt x="6680" y="3119"/>
                  </a:cubicBezTo>
                  <a:cubicBezTo>
                    <a:pt x="6677" y="3119"/>
                    <a:pt x="6675" y="3119"/>
                    <a:pt x="6672" y="3120"/>
                  </a:cubicBezTo>
                  <a:cubicBezTo>
                    <a:pt x="6482" y="3206"/>
                    <a:pt x="6292" y="3293"/>
                    <a:pt x="6102" y="3381"/>
                  </a:cubicBezTo>
                  <a:cubicBezTo>
                    <a:pt x="6099" y="3382"/>
                    <a:pt x="6096" y="3383"/>
                    <a:pt x="6093" y="3383"/>
                  </a:cubicBezTo>
                  <a:cubicBezTo>
                    <a:pt x="6079" y="3383"/>
                    <a:pt x="6067" y="3366"/>
                    <a:pt x="6075" y="3350"/>
                  </a:cubicBezTo>
                  <a:cubicBezTo>
                    <a:pt x="6201" y="3118"/>
                    <a:pt x="6332" y="2887"/>
                    <a:pt x="6460" y="2657"/>
                  </a:cubicBezTo>
                  <a:cubicBezTo>
                    <a:pt x="6468" y="2641"/>
                    <a:pt x="6456" y="2625"/>
                    <a:pt x="6442" y="2625"/>
                  </a:cubicBezTo>
                  <a:cubicBezTo>
                    <a:pt x="6438" y="2625"/>
                    <a:pt x="6435" y="2626"/>
                    <a:pt x="6431" y="2629"/>
                  </a:cubicBezTo>
                  <a:cubicBezTo>
                    <a:pt x="6339" y="2660"/>
                    <a:pt x="6249" y="2691"/>
                    <a:pt x="6158" y="2723"/>
                  </a:cubicBezTo>
                  <a:cubicBezTo>
                    <a:pt x="6155" y="2725"/>
                    <a:pt x="6151" y="2726"/>
                    <a:pt x="6147" y="2726"/>
                  </a:cubicBezTo>
                  <a:cubicBezTo>
                    <a:pt x="6136" y="2726"/>
                    <a:pt x="6126" y="2716"/>
                    <a:pt x="6126" y="2702"/>
                  </a:cubicBezTo>
                  <a:cubicBezTo>
                    <a:pt x="6191" y="2484"/>
                    <a:pt x="6255" y="2269"/>
                    <a:pt x="6321" y="2051"/>
                  </a:cubicBezTo>
                  <a:cubicBezTo>
                    <a:pt x="6322" y="2038"/>
                    <a:pt x="6312" y="2028"/>
                    <a:pt x="6300" y="2028"/>
                  </a:cubicBezTo>
                  <a:cubicBezTo>
                    <a:pt x="6297" y="2028"/>
                    <a:pt x="6294" y="2028"/>
                    <a:pt x="6292" y="2029"/>
                  </a:cubicBezTo>
                  <a:cubicBezTo>
                    <a:pt x="6146" y="2096"/>
                    <a:pt x="6002" y="2165"/>
                    <a:pt x="5856" y="2232"/>
                  </a:cubicBezTo>
                  <a:cubicBezTo>
                    <a:pt x="5854" y="2233"/>
                    <a:pt x="5851" y="2234"/>
                    <a:pt x="5848" y="2234"/>
                  </a:cubicBezTo>
                  <a:cubicBezTo>
                    <a:pt x="5837" y="2234"/>
                    <a:pt x="5826" y="2224"/>
                    <a:pt x="5827" y="2210"/>
                  </a:cubicBezTo>
                  <a:cubicBezTo>
                    <a:pt x="5839" y="2008"/>
                    <a:pt x="5852" y="1807"/>
                    <a:pt x="5865" y="1607"/>
                  </a:cubicBezTo>
                  <a:cubicBezTo>
                    <a:pt x="5867" y="1594"/>
                    <a:pt x="5856" y="1583"/>
                    <a:pt x="5844" y="1583"/>
                  </a:cubicBezTo>
                  <a:cubicBezTo>
                    <a:pt x="5842" y="1583"/>
                    <a:pt x="5841" y="1584"/>
                    <a:pt x="5839" y="1584"/>
                  </a:cubicBezTo>
                  <a:cubicBezTo>
                    <a:pt x="5726" y="1608"/>
                    <a:pt x="5613" y="1634"/>
                    <a:pt x="5500" y="1659"/>
                  </a:cubicBezTo>
                  <a:cubicBezTo>
                    <a:pt x="5498" y="1659"/>
                    <a:pt x="5497" y="1659"/>
                    <a:pt x="5495" y="1659"/>
                  </a:cubicBezTo>
                  <a:cubicBezTo>
                    <a:pt x="5482" y="1659"/>
                    <a:pt x="5472" y="1648"/>
                    <a:pt x="5476" y="1634"/>
                  </a:cubicBezTo>
                  <a:cubicBezTo>
                    <a:pt x="5494" y="1487"/>
                    <a:pt x="5514" y="1341"/>
                    <a:pt x="5532" y="1194"/>
                  </a:cubicBezTo>
                  <a:cubicBezTo>
                    <a:pt x="5533" y="1181"/>
                    <a:pt x="5524" y="1169"/>
                    <a:pt x="5511" y="1169"/>
                  </a:cubicBezTo>
                  <a:cubicBezTo>
                    <a:pt x="5509" y="1169"/>
                    <a:pt x="5506" y="1170"/>
                    <a:pt x="5504" y="1170"/>
                  </a:cubicBezTo>
                  <a:cubicBezTo>
                    <a:pt x="5433" y="1197"/>
                    <a:pt x="5361" y="1224"/>
                    <a:pt x="5289" y="1252"/>
                  </a:cubicBezTo>
                  <a:cubicBezTo>
                    <a:pt x="5286" y="1254"/>
                    <a:pt x="5283" y="1254"/>
                    <a:pt x="5281" y="1254"/>
                  </a:cubicBezTo>
                  <a:cubicBezTo>
                    <a:pt x="5269" y="1254"/>
                    <a:pt x="5260" y="1243"/>
                    <a:pt x="5262" y="1229"/>
                  </a:cubicBezTo>
                  <a:cubicBezTo>
                    <a:pt x="5276" y="1073"/>
                    <a:pt x="5292" y="916"/>
                    <a:pt x="5307" y="759"/>
                  </a:cubicBezTo>
                  <a:cubicBezTo>
                    <a:pt x="5308" y="746"/>
                    <a:pt x="5298" y="736"/>
                    <a:pt x="5287" y="736"/>
                  </a:cubicBezTo>
                  <a:cubicBezTo>
                    <a:pt x="5283" y="736"/>
                    <a:pt x="5279" y="737"/>
                    <a:pt x="5275" y="740"/>
                  </a:cubicBezTo>
                  <a:cubicBezTo>
                    <a:pt x="5222" y="775"/>
                    <a:pt x="5170" y="810"/>
                    <a:pt x="5117" y="845"/>
                  </a:cubicBezTo>
                  <a:cubicBezTo>
                    <a:pt x="5114" y="847"/>
                    <a:pt x="5110" y="848"/>
                    <a:pt x="5106" y="848"/>
                  </a:cubicBezTo>
                  <a:cubicBezTo>
                    <a:pt x="5097" y="848"/>
                    <a:pt x="5089" y="843"/>
                    <a:pt x="5085" y="834"/>
                  </a:cubicBezTo>
                  <a:cubicBezTo>
                    <a:pt x="5001" y="563"/>
                    <a:pt x="4917" y="289"/>
                    <a:pt x="4835" y="15"/>
                  </a:cubicBezTo>
                  <a:cubicBezTo>
                    <a:pt x="4833" y="7"/>
                    <a:pt x="4827" y="4"/>
                    <a:pt x="4819" y="1"/>
                  </a:cubicBezTo>
                  <a:cubicBezTo>
                    <a:pt x="4817" y="1"/>
                    <a:pt x="4816" y="1"/>
                    <a:pt x="48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3" name="Google Shape;2833;p26"/>
            <p:cNvSpPr/>
            <p:nvPr/>
          </p:nvSpPr>
          <p:spPr>
            <a:xfrm>
              <a:off x="2777225" y="909075"/>
              <a:ext cx="46650" cy="48350"/>
            </a:xfrm>
            <a:custGeom>
              <a:avLst/>
              <a:gdLst/>
              <a:ahLst/>
              <a:cxnLst/>
              <a:rect l="l" t="t" r="r" b="b"/>
              <a:pathLst>
                <a:path w="1866" h="1934" extrusionOk="0">
                  <a:moveTo>
                    <a:pt x="427" y="0"/>
                  </a:moveTo>
                  <a:lnTo>
                    <a:pt x="427" y="0"/>
                  </a:lnTo>
                  <a:cubicBezTo>
                    <a:pt x="500" y="109"/>
                    <a:pt x="568" y="223"/>
                    <a:pt x="626" y="342"/>
                  </a:cubicBezTo>
                  <a:cubicBezTo>
                    <a:pt x="714" y="520"/>
                    <a:pt x="774" y="711"/>
                    <a:pt x="829" y="904"/>
                  </a:cubicBezTo>
                  <a:cubicBezTo>
                    <a:pt x="848" y="968"/>
                    <a:pt x="871" y="1030"/>
                    <a:pt x="897" y="1094"/>
                  </a:cubicBezTo>
                  <a:cubicBezTo>
                    <a:pt x="849" y="1094"/>
                    <a:pt x="802" y="1094"/>
                    <a:pt x="757" y="1090"/>
                  </a:cubicBezTo>
                  <a:cubicBezTo>
                    <a:pt x="603" y="1082"/>
                    <a:pt x="450" y="1052"/>
                    <a:pt x="305" y="1003"/>
                  </a:cubicBezTo>
                  <a:cubicBezTo>
                    <a:pt x="197" y="967"/>
                    <a:pt x="95" y="917"/>
                    <a:pt x="0" y="851"/>
                  </a:cubicBezTo>
                  <a:lnTo>
                    <a:pt x="0" y="851"/>
                  </a:lnTo>
                  <a:cubicBezTo>
                    <a:pt x="38" y="884"/>
                    <a:pt x="80" y="913"/>
                    <a:pt x="122" y="941"/>
                  </a:cubicBezTo>
                  <a:cubicBezTo>
                    <a:pt x="256" y="1021"/>
                    <a:pt x="405" y="1066"/>
                    <a:pt x="558" y="1085"/>
                  </a:cubicBezTo>
                  <a:cubicBezTo>
                    <a:pt x="628" y="1095"/>
                    <a:pt x="700" y="1100"/>
                    <a:pt x="771" y="1100"/>
                  </a:cubicBezTo>
                  <a:cubicBezTo>
                    <a:pt x="813" y="1100"/>
                    <a:pt x="855" y="1098"/>
                    <a:pt x="897" y="1095"/>
                  </a:cubicBezTo>
                  <a:cubicBezTo>
                    <a:pt x="948" y="1219"/>
                    <a:pt x="1017" y="1339"/>
                    <a:pt x="1112" y="1433"/>
                  </a:cubicBezTo>
                  <a:cubicBezTo>
                    <a:pt x="1217" y="1544"/>
                    <a:pt x="1337" y="1641"/>
                    <a:pt x="1458" y="1734"/>
                  </a:cubicBezTo>
                  <a:cubicBezTo>
                    <a:pt x="1580" y="1824"/>
                    <a:pt x="1716" y="1905"/>
                    <a:pt x="1865" y="1933"/>
                  </a:cubicBezTo>
                  <a:cubicBezTo>
                    <a:pt x="1736" y="1904"/>
                    <a:pt x="1620" y="1838"/>
                    <a:pt x="1514" y="1761"/>
                  </a:cubicBezTo>
                  <a:cubicBezTo>
                    <a:pt x="1355" y="1636"/>
                    <a:pt x="1196" y="1506"/>
                    <a:pt x="1069" y="1351"/>
                  </a:cubicBezTo>
                  <a:cubicBezTo>
                    <a:pt x="939" y="1194"/>
                    <a:pt x="880" y="997"/>
                    <a:pt x="823" y="804"/>
                  </a:cubicBezTo>
                  <a:cubicBezTo>
                    <a:pt x="741" y="515"/>
                    <a:pt x="609" y="239"/>
                    <a:pt x="427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4" name="Google Shape;2834;p26"/>
            <p:cNvSpPr/>
            <p:nvPr/>
          </p:nvSpPr>
          <p:spPr>
            <a:xfrm>
              <a:off x="2837300" y="866925"/>
              <a:ext cx="71075" cy="130225"/>
            </a:xfrm>
            <a:custGeom>
              <a:avLst/>
              <a:gdLst/>
              <a:ahLst/>
              <a:cxnLst/>
              <a:rect l="l" t="t" r="r" b="b"/>
              <a:pathLst>
                <a:path w="2843" h="5209" extrusionOk="0">
                  <a:moveTo>
                    <a:pt x="2059" y="1486"/>
                  </a:moveTo>
                  <a:lnTo>
                    <a:pt x="2059" y="1486"/>
                  </a:lnTo>
                  <a:cubicBezTo>
                    <a:pt x="1962" y="1512"/>
                    <a:pt x="1903" y="1603"/>
                    <a:pt x="1864" y="1691"/>
                  </a:cubicBezTo>
                  <a:cubicBezTo>
                    <a:pt x="1804" y="1825"/>
                    <a:pt x="1750" y="1964"/>
                    <a:pt x="1628" y="2050"/>
                  </a:cubicBezTo>
                  <a:cubicBezTo>
                    <a:pt x="1514" y="2138"/>
                    <a:pt x="1379" y="2201"/>
                    <a:pt x="1255" y="2280"/>
                  </a:cubicBezTo>
                  <a:cubicBezTo>
                    <a:pt x="1092" y="2377"/>
                    <a:pt x="938" y="2470"/>
                    <a:pt x="744" y="2586"/>
                  </a:cubicBezTo>
                  <a:lnTo>
                    <a:pt x="744" y="2586"/>
                  </a:lnTo>
                  <a:cubicBezTo>
                    <a:pt x="811" y="2549"/>
                    <a:pt x="871" y="2515"/>
                    <a:pt x="933" y="2482"/>
                  </a:cubicBezTo>
                  <a:cubicBezTo>
                    <a:pt x="1067" y="2404"/>
                    <a:pt x="1193" y="2334"/>
                    <a:pt x="1321" y="2261"/>
                  </a:cubicBezTo>
                  <a:cubicBezTo>
                    <a:pt x="1448" y="2184"/>
                    <a:pt x="1587" y="2123"/>
                    <a:pt x="1695" y="2018"/>
                  </a:cubicBezTo>
                  <a:cubicBezTo>
                    <a:pt x="1779" y="1940"/>
                    <a:pt x="1820" y="1831"/>
                    <a:pt x="1860" y="1732"/>
                  </a:cubicBezTo>
                  <a:cubicBezTo>
                    <a:pt x="1902" y="1634"/>
                    <a:pt x="1951" y="1524"/>
                    <a:pt x="2059" y="1486"/>
                  </a:cubicBezTo>
                  <a:close/>
                  <a:moveTo>
                    <a:pt x="4" y="2451"/>
                  </a:moveTo>
                  <a:cubicBezTo>
                    <a:pt x="1" y="2500"/>
                    <a:pt x="17" y="2550"/>
                    <a:pt x="41" y="2593"/>
                  </a:cubicBezTo>
                  <a:cubicBezTo>
                    <a:pt x="78" y="2659"/>
                    <a:pt x="132" y="2713"/>
                    <a:pt x="178" y="2769"/>
                  </a:cubicBezTo>
                  <a:cubicBezTo>
                    <a:pt x="227" y="2825"/>
                    <a:pt x="273" y="2879"/>
                    <a:pt x="324" y="2937"/>
                  </a:cubicBezTo>
                  <a:cubicBezTo>
                    <a:pt x="397" y="3020"/>
                    <a:pt x="470" y="3101"/>
                    <a:pt x="547" y="3180"/>
                  </a:cubicBezTo>
                  <a:cubicBezTo>
                    <a:pt x="512" y="3136"/>
                    <a:pt x="486" y="3104"/>
                    <a:pt x="462" y="3071"/>
                  </a:cubicBezTo>
                  <a:cubicBezTo>
                    <a:pt x="366" y="2955"/>
                    <a:pt x="270" y="2839"/>
                    <a:pt x="171" y="2727"/>
                  </a:cubicBezTo>
                  <a:cubicBezTo>
                    <a:pt x="97" y="2647"/>
                    <a:pt x="13" y="2566"/>
                    <a:pt x="4" y="2451"/>
                  </a:cubicBezTo>
                  <a:close/>
                  <a:moveTo>
                    <a:pt x="2842" y="2599"/>
                  </a:moveTo>
                  <a:lnTo>
                    <a:pt x="2842" y="2599"/>
                  </a:lnTo>
                  <a:cubicBezTo>
                    <a:pt x="2722" y="2667"/>
                    <a:pt x="2593" y="2715"/>
                    <a:pt x="2463" y="2753"/>
                  </a:cubicBezTo>
                  <a:cubicBezTo>
                    <a:pt x="2264" y="2812"/>
                    <a:pt x="2058" y="2853"/>
                    <a:pt x="1864" y="2934"/>
                  </a:cubicBezTo>
                  <a:cubicBezTo>
                    <a:pt x="1767" y="2976"/>
                    <a:pt x="1674" y="3026"/>
                    <a:pt x="1593" y="3094"/>
                  </a:cubicBezTo>
                  <a:cubicBezTo>
                    <a:pt x="1511" y="3164"/>
                    <a:pt x="1449" y="3249"/>
                    <a:pt x="1394" y="3338"/>
                  </a:cubicBezTo>
                  <a:cubicBezTo>
                    <a:pt x="1239" y="3589"/>
                    <a:pt x="1138" y="3864"/>
                    <a:pt x="1041" y="4139"/>
                  </a:cubicBezTo>
                  <a:lnTo>
                    <a:pt x="1041" y="4139"/>
                  </a:lnTo>
                  <a:cubicBezTo>
                    <a:pt x="1084" y="4031"/>
                    <a:pt x="1125" y="3929"/>
                    <a:pt x="1166" y="3828"/>
                  </a:cubicBezTo>
                  <a:cubicBezTo>
                    <a:pt x="1248" y="3636"/>
                    <a:pt x="1339" y="3443"/>
                    <a:pt x="1461" y="3273"/>
                  </a:cubicBezTo>
                  <a:cubicBezTo>
                    <a:pt x="1546" y="3148"/>
                    <a:pt x="1664" y="3058"/>
                    <a:pt x="1798" y="2990"/>
                  </a:cubicBezTo>
                  <a:cubicBezTo>
                    <a:pt x="1823" y="3031"/>
                    <a:pt x="1851" y="3069"/>
                    <a:pt x="1882" y="3105"/>
                  </a:cubicBezTo>
                  <a:cubicBezTo>
                    <a:pt x="1985" y="3228"/>
                    <a:pt x="2105" y="3337"/>
                    <a:pt x="2236" y="3430"/>
                  </a:cubicBezTo>
                  <a:cubicBezTo>
                    <a:pt x="2331" y="3497"/>
                    <a:pt x="2434" y="3559"/>
                    <a:pt x="2545" y="3600"/>
                  </a:cubicBezTo>
                  <a:cubicBezTo>
                    <a:pt x="2500" y="3575"/>
                    <a:pt x="2453" y="3551"/>
                    <a:pt x="2411" y="3523"/>
                  </a:cubicBezTo>
                  <a:cubicBezTo>
                    <a:pt x="2280" y="3438"/>
                    <a:pt x="2154" y="3343"/>
                    <a:pt x="2036" y="3240"/>
                  </a:cubicBezTo>
                  <a:cubicBezTo>
                    <a:pt x="1951" y="3163"/>
                    <a:pt x="1870" y="3082"/>
                    <a:pt x="1799" y="2990"/>
                  </a:cubicBezTo>
                  <a:cubicBezTo>
                    <a:pt x="1853" y="2964"/>
                    <a:pt x="1908" y="2939"/>
                    <a:pt x="1964" y="2918"/>
                  </a:cubicBezTo>
                  <a:cubicBezTo>
                    <a:pt x="2255" y="2813"/>
                    <a:pt x="2576" y="2770"/>
                    <a:pt x="2842" y="2599"/>
                  </a:cubicBezTo>
                  <a:close/>
                  <a:moveTo>
                    <a:pt x="1100" y="1"/>
                  </a:moveTo>
                  <a:cubicBezTo>
                    <a:pt x="988" y="201"/>
                    <a:pt x="922" y="426"/>
                    <a:pt x="884" y="654"/>
                  </a:cubicBezTo>
                  <a:cubicBezTo>
                    <a:pt x="829" y="988"/>
                    <a:pt x="826" y="1326"/>
                    <a:pt x="806" y="1661"/>
                  </a:cubicBezTo>
                  <a:cubicBezTo>
                    <a:pt x="771" y="1624"/>
                    <a:pt x="738" y="1585"/>
                    <a:pt x="707" y="1546"/>
                  </a:cubicBezTo>
                  <a:cubicBezTo>
                    <a:pt x="600" y="1414"/>
                    <a:pt x="511" y="1271"/>
                    <a:pt x="435" y="1120"/>
                  </a:cubicBezTo>
                  <a:cubicBezTo>
                    <a:pt x="380" y="1009"/>
                    <a:pt x="336" y="893"/>
                    <a:pt x="310" y="770"/>
                  </a:cubicBezTo>
                  <a:lnTo>
                    <a:pt x="310" y="770"/>
                  </a:lnTo>
                  <a:cubicBezTo>
                    <a:pt x="316" y="825"/>
                    <a:pt x="325" y="879"/>
                    <a:pt x="342" y="933"/>
                  </a:cubicBezTo>
                  <a:cubicBezTo>
                    <a:pt x="390" y="1093"/>
                    <a:pt x="470" y="1245"/>
                    <a:pt x="566" y="1382"/>
                  </a:cubicBezTo>
                  <a:cubicBezTo>
                    <a:pt x="636" y="1483"/>
                    <a:pt x="715" y="1578"/>
                    <a:pt x="806" y="1662"/>
                  </a:cubicBezTo>
                  <a:cubicBezTo>
                    <a:pt x="804" y="1674"/>
                    <a:pt x="804" y="1688"/>
                    <a:pt x="804" y="1700"/>
                  </a:cubicBezTo>
                  <a:cubicBezTo>
                    <a:pt x="781" y="2049"/>
                    <a:pt x="716" y="2392"/>
                    <a:pt x="643" y="2734"/>
                  </a:cubicBezTo>
                  <a:cubicBezTo>
                    <a:pt x="611" y="2882"/>
                    <a:pt x="579" y="3032"/>
                    <a:pt x="547" y="3180"/>
                  </a:cubicBezTo>
                  <a:cubicBezTo>
                    <a:pt x="469" y="3552"/>
                    <a:pt x="398" y="3926"/>
                    <a:pt x="388" y="4305"/>
                  </a:cubicBezTo>
                  <a:cubicBezTo>
                    <a:pt x="396" y="4164"/>
                    <a:pt x="410" y="4023"/>
                    <a:pt x="431" y="3882"/>
                  </a:cubicBezTo>
                  <a:cubicBezTo>
                    <a:pt x="502" y="3968"/>
                    <a:pt x="599" y="4025"/>
                    <a:pt x="697" y="4077"/>
                  </a:cubicBezTo>
                  <a:cubicBezTo>
                    <a:pt x="851" y="4157"/>
                    <a:pt x="1020" y="4208"/>
                    <a:pt x="1169" y="4288"/>
                  </a:cubicBezTo>
                  <a:cubicBezTo>
                    <a:pt x="1318" y="4379"/>
                    <a:pt x="1361" y="4562"/>
                    <a:pt x="1418" y="4721"/>
                  </a:cubicBezTo>
                  <a:cubicBezTo>
                    <a:pt x="1460" y="4842"/>
                    <a:pt x="1526" y="4964"/>
                    <a:pt x="1633" y="5039"/>
                  </a:cubicBezTo>
                  <a:cubicBezTo>
                    <a:pt x="1736" y="5118"/>
                    <a:pt x="1858" y="5165"/>
                    <a:pt x="1979" y="5208"/>
                  </a:cubicBezTo>
                  <a:cubicBezTo>
                    <a:pt x="1876" y="5163"/>
                    <a:pt x="1772" y="5118"/>
                    <a:pt x="1680" y="5053"/>
                  </a:cubicBezTo>
                  <a:cubicBezTo>
                    <a:pt x="1533" y="4960"/>
                    <a:pt x="1466" y="4796"/>
                    <a:pt x="1416" y="4634"/>
                  </a:cubicBezTo>
                  <a:cubicBezTo>
                    <a:pt x="1388" y="4554"/>
                    <a:pt x="1361" y="4471"/>
                    <a:pt x="1313" y="4396"/>
                  </a:cubicBezTo>
                  <a:cubicBezTo>
                    <a:pt x="1269" y="4319"/>
                    <a:pt x="1192" y="4263"/>
                    <a:pt x="1113" y="4232"/>
                  </a:cubicBezTo>
                  <a:cubicBezTo>
                    <a:pt x="1081" y="4219"/>
                    <a:pt x="1050" y="4206"/>
                    <a:pt x="1018" y="4194"/>
                  </a:cubicBezTo>
                  <a:cubicBezTo>
                    <a:pt x="1019" y="4194"/>
                    <a:pt x="1019" y="4194"/>
                    <a:pt x="1019" y="4193"/>
                  </a:cubicBezTo>
                  <a:lnTo>
                    <a:pt x="1019" y="4193"/>
                  </a:lnTo>
                  <a:cubicBezTo>
                    <a:pt x="1019" y="4194"/>
                    <a:pt x="1020" y="4194"/>
                    <a:pt x="1021" y="4194"/>
                  </a:cubicBezTo>
                  <a:cubicBezTo>
                    <a:pt x="1027" y="4176"/>
                    <a:pt x="1034" y="4157"/>
                    <a:pt x="1041" y="4139"/>
                  </a:cubicBezTo>
                  <a:lnTo>
                    <a:pt x="1041" y="4139"/>
                  </a:lnTo>
                  <a:cubicBezTo>
                    <a:pt x="1033" y="4157"/>
                    <a:pt x="1026" y="4175"/>
                    <a:pt x="1019" y="4193"/>
                  </a:cubicBezTo>
                  <a:lnTo>
                    <a:pt x="1019" y="4193"/>
                  </a:lnTo>
                  <a:cubicBezTo>
                    <a:pt x="931" y="4158"/>
                    <a:pt x="842" y="4125"/>
                    <a:pt x="755" y="4085"/>
                  </a:cubicBezTo>
                  <a:cubicBezTo>
                    <a:pt x="639" y="4034"/>
                    <a:pt x="523" y="3975"/>
                    <a:pt x="435" y="3881"/>
                  </a:cubicBezTo>
                  <a:cubicBezTo>
                    <a:pt x="447" y="3793"/>
                    <a:pt x="459" y="3706"/>
                    <a:pt x="475" y="3619"/>
                  </a:cubicBezTo>
                  <a:cubicBezTo>
                    <a:pt x="535" y="3283"/>
                    <a:pt x="617" y="2952"/>
                    <a:pt x="688" y="2617"/>
                  </a:cubicBezTo>
                  <a:cubicBezTo>
                    <a:pt x="689" y="2617"/>
                    <a:pt x="689" y="2617"/>
                    <a:pt x="690" y="2616"/>
                  </a:cubicBezTo>
                  <a:lnTo>
                    <a:pt x="690" y="2616"/>
                  </a:lnTo>
                  <a:cubicBezTo>
                    <a:pt x="690" y="2617"/>
                    <a:pt x="690" y="2618"/>
                    <a:pt x="689" y="2619"/>
                  </a:cubicBezTo>
                  <a:cubicBezTo>
                    <a:pt x="708" y="2607"/>
                    <a:pt x="726" y="2597"/>
                    <a:pt x="744" y="2586"/>
                  </a:cubicBezTo>
                  <a:lnTo>
                    <a:pt x="744" y="2586"/>
                  </a:lnTo>
                  <a:cubicBezTo>
                    <a:pt x="727" y="2596"/>
                    <a:pt x="708" y="2606"/>
                    <a:pt x="690" y="2616"/>
                  </a:cubicBezTo>
                  <a:lnTo>
                    <a:pt x="690" y="2616"/>
                  </a:lnTo>
                  <a:cubicBezTo>
                    <a:pt x="692" y="2605"/>
                    <a:pt x="696" y="2593"/>
                    <a:pt x="697" y="2582"/>
                  </a:cubicBezTo>
                  <a:cubicBezTo>
                    <a:pt x="770" y="2237"/>
                    <a:pt x="824" y="1883"/>
                    <a:pt x="836" y="1530"/>
                  </a:cubicBezTo>
                  <a:cubicBezTo>
                    <a:pt x="842" y="1409"/>
                    <a:pt x="847" y="1286"/>
                    <a:pt x="853" y="1167"/>
                  </a:cubicBezTo>
                  <a:cubicBezTo>
                    <a:pt x="917" y="1148"/>
                    <a:pt x="982" y="1126"/>
                    <a:pt x="1040" y="1098"/>
                  </a:cubicBezTo>
                  <a:cubicBezTo>
                    <a:pt x="1235" y="1006"/>
                    <a:pt x="1406" y="869"/>
                    <a:pt x="1557" y="715"/>
                  </a:cubicBezTo>
                  <a:cubicBezTo>
                    <a:pt x="1667" y="601"/>
                    <a:pt x="1767" y="478"/>
                    <a:pt x="1854" y="347"/>
                  </a:cubicBezTo>
                  <a:lnTo>
                    <a:pt x="1854" y="347"/>
                  </a:lnTo>
                  <a:cubicBezTo>
                    <a:pt x="1810" y="401"/>
                    <a:pt x="1767" y="456"/>
                    <a:pt x="1722" y="507"/>
                  </a:cubicBezTo>
                  <a:cubicBezTo>
                    <a:pt x="1576" y="666"/>
                    <a:pt x="1428" y="817"/>
                    <a:pt x="1259" y="941"/>
                  </a:cubicBezTo>
                  <a:cubicBezTo>
                    <a:pt x="1135" y="1034"/>
                    <a:pt x="996" y="1114"/>
                    <a:pt x="848" y="1167"/>
                  </a:cubicBezTo>
                  <a:cubicBezTo>
                    <a:pt x="856" y="1027"/>
                    <a:pt x="866" y="888"/>
                    <a:pt x="881" y="749"/>
                  </a:cubicBezTo>
                  <a:cubicBezTo>
                    <a:pt x="912" y="490"/>
                    <a:pt x="978" y="233"/>
                    <a:pt x="110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5" name="Google Shape;2835;p26"/>
            <p:cNvSpPr/>
            <p:nvPr/>
          </p:nvSpPr>
          <p:spPr>
            <a:xfrm>
              <a:off x="2810650" y="883600"/>
              <a:ext cx="23325" cy="65250"/>
            </a:xfrm>
            <a:custGeom>
              <a:avLst/>
              <a:gdLst/>
              <a:ahLst/>
              <a:cxnLst/>
              <a:rect l="l" t="t" r="r" b="b"/>
              <a:pathLst>
                <a:path w="933" h="2610" extrusionOk="0">
                  <a:moveTo>
                    <a:pt x="888" y="0"/>
                  </a:moveTo>
                  <a:cubicBezTo>
                    <a:pt x="900" y="141"/>
                    <a:pt x="906" y="282"/>
                    <a:pt x="906" y="422"/>
                  </a:cubicBezTo>
                  <a:cubicBezTo>
                    <a:pt x="905" y="637"/>
                    <a:pt x="888" y="851"/>
                    <a:pt x="853" y="1062"/>
                  </a:cubicBezTo>
                  <a:cubicBezTo>
                    <a:pt x="832" y="1205"/>
                    <a:pt x="796" y="1348"/>
                    <a:pt x="760" y="1489"/>
                  </a:cubicBezTo>
                  <a:cubicBezTo>
                    <a:pt x="712" y="1468"/>
                    <a:pt x="665" y="1449"/>
                    <a:pt x="619" y="1426"/>
                  </a:cubicBezTo>
                  <a:cubicBezTo>
                    <a:pt x="543" y="1388"/>
                    <a:pt x="467" y="1345"/>
                    <a:pt x="400" y="1295"/>
                  </a:cubicBezTo>
                  <a:cubicBezTo>
                    <a:pt x="330" y="1245"/>
                    <a:pt x="276" y="1181"/>
                    <a:pt x="229" y="1110"/>
                  </a:cubicBezTo>
                  <a:cubicBezTo>
                    <a:pt x="159" y="1006"/>
                    <a:pt x="97" y="891"/>
                    <a:pt x="0" y="807"/>
                  </a:cubicBezTo>
                  <a:lnTo>
                    <a:pt x="0" y="807"/>
                  </a:lnTo>
                  <a:cubicBezTo>
                    <a:pt x="38" y="848"/>
                    <a:pt x="70" y="892"/>
                    <a:pt x="100" y="940"/>
                  </a:cubicBezTo>
                  <a:cubicBezTo>
                    <a:pt x="147" y="1010"/>
                    <a:pt x="188" y="1085"/>
                    <a:pt x="237" y="1155"/>
                  </a:cubicBezTo>
                  <a:cubicBezTo>
                    <a:pt x="281" y="1227"/>
                    <a:pt x="347" y="1289"/>
                    <a:pt x="418" y="1334"/>
                  </a:cubicBezTo>
                  <a:cubicBezTo>
                    <a:pt x="525" y="1404"/>
                    <a:pt x="641" y="1454"/>
                    <a:pt x="760" y="1492"/>
                  </a:cubicBezTo>
                  <a:cubicBezTo>
                    <a:pt x="743" y="1558"/>
                    <a:pt x="727" y="1624"/>
                    <a:pt x="708" y="1689"/>
                  </a:cubicBezTo>
                  <a:cubicBezTo>
                    <a:pt x="668" y="1846"/>
                    <a:pt x="636" y="2011"/>
                    <a:pt x="651" y="2175"/>
                  </a:cubicBezTo>
                  <a:cubicBezTo>
                    <a:pt x="667" y="2337"/>
                    <a:pt x="729" y="2502"/>
                    <a:pt x="855" y="2610"/>
                  </a:cubicBezTo>
                  <a:cubicBezTo>
                    <a:pt x="749" y="2513"/>
                    <a:pt x="692" y="2377"/>
                    <a:pt x="672" y="2238"/>
                  </a:cubicBezTo>
                  <a:cubicBezTo>
                    <a:pt x="637" y="2022"/>
                    <a:pt x="696" y="1808"/>
                    <a:pt x="754" y="1600"/>
                  </a:cubicBezTo>
                  <a:cubicBezTo>
                    <a:pt x="815" y="1393"/>
                    <a:pt x="864" y="1178"/>
                    <a:pt x="892" y="963"/>
                  </a:cubicBezTo>
                  <a:cubicBezTo>
                    <a:pt x="932" y="643"/>
                    <a:pt x="932" y="319"/>
                    <a:pt x="888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6" name="Google Shape;2836;p26"/>
            <p:cNvSpPr/>
            <p:nvPr/>
          </p:nvSpPr>
          <p:spPr>
            <a:xfrm>
              <a:off x="2788600" y="963575"/>
              <a:ext cx="50350" cy="24250"/>
            </a:xfrm>
            <a:custGeom>
              <a:avLst/>
              <a:gdLst/>
              <a:ahLst/>
              <a:cxnLst/>
              <a:rect l="l" t="t" r="r" b="b"/>
              <a:pathLst>
                <a:path w="2014" h="970" extrusionOk="0">
                  <a:moveTo>
                    <a:pt x="1207" y="0"/>
                  </a:moveTo>
                  <a:cubicBezTo>
                    <a:pt x="1036" y="0"/>
                    <a:pt x="872" y="53"/>
                    <a:pt x="717" y="109"/>
                  </a:cubicBezTo>
                  <a:cubicBezTo>
                    <a:pt x="596" y="151"/>
                    <a:pt x="473" y="189"/>
                    <a:pt x="346" y="190"/>
                  </a:cubicBezTo>
                  <a:cubicBezTo>
                    <a:pt x="344" y="190"/>
                    <a:pt x="342" y="190"/>
                    <a:pt x="339" y="190"/>
                  </a:cubicBezTo>
                  <a:cubicBezTo>
                    <a:pt x="217" y="190"/>
                    <a:pt x="88" y="158"/>
                    <a:pt x="0" y="66"/>
                  </a:cubicBezTo>
                  <a:lnTo>
                    <a:pt x="0" y="66"/>
                  </a:lnTo>
                  <a:cubicBezTo>
                    <a:pt x="75" y="152"/>
                    <a:pt x="190" y="195"/>
                    <a:pt x="301" y="202"/>
                  </a:cubicBezTo>
                  <a:cubicBezTo>
                    <a:pt x="320" y="204"/>
                    <a:pt x="339" y="205"/>
                    <a:pt x="358" y="205"/>
                  </a:cubicBezTo>
                  <a:cubicBezTo>
                    <a:pt x="461" y="205"/>
                    <a:pt x="562" y="181"/>
                    <a:pt x="661" y="150"/>
                  </a:cubicBezTo>
                  <a:lnTo>
                    <a:pt x="661" y="150"/>
                  </a:lnTo>
                  <a:cubicBezTo>
                    <a:pt x="661" y="150"/>
                    <a:pt x="661" y="150"/>
                    <a:pt x="661" y="150"/>
                  </a:cubicBezTo>
                  <a:cubicBezTo>
                    <a:pt x="707" y="134"/>
                    <a:pt x="755" y="119"/>
                    <a:pt x="801" y="103"/>
                  </a:cubicBezTo>
                  <a:cubicBezTo>
                    <a:pt x="939" y="55"/>
                    <a:pt x="1080" y="22"/>
                    <a:pt x="1225" y="22"/>
                  </a:cubicBezTo>
                  <a:cubicBezTo>
                    <a:pt x="1249" y="22"/>
                    <a:pt x="1274" y="23"/>
                    <a:pt x="1298" y="25"/>
                  </a:cubicBezTo>
                  <a:cubicBezTo>
                    <a:pt x="1555" y="42"/>
                    <a:pt x="1804" y="143"/>
                    <a:pt x="2014" y="294"/>
                  </a:cubicBezTo>
                  <a:cubicBezTo>
                    <a:pt x="1927" y="224"/>
                    <a:pt x="1830" y="164"/>
                    <a:pt x="1727" y="116"/>
                  </a:cubicBezTo>
                  <a:cubicBezTo>
                    <a:pt x="1569" y="46"/>
                    <a:pt x="1398" y="0"/>
                    <a:pt x="1223" y="0"/>
                  </a:cubicBezTo>
                  <a:cubicBezTo>
                    <a:pt x="1218" y="0"/>
                    <a:pt x="1212" y="0"/>
                    <a:pt x="1207" y="0"/>
                  </a:cubicBezTo>
                  <a:close/>
                  <a:moveTo>
                    <a:pt x="661" y="150"/>
                  </a:moveTo>
                  <a:cubicBezTo>
                    <a:pt x="657" y="198"/>
                    <a:pt x="654" y="235"/>
                    <a:pt x="652" y="269"/>
                  </a:cubicBezTo>
                  <a:cubicBezTo>
                    <a:pt x="640" y="433"/>
                    <a:pt x="631" y="537"/>
                    <a:pt x="620" y="672"/>
                  </a:cubicBezTo>
                  <a:cubicBezTo>
                    <a:pt x="613" y="751"/>
                    <a:pt x="607" y="822"/>
                    <a:pt x="593" y="969"/>
                  </a:cubicBezTo>
                  <a:cubicBezTo>
                    <a:pt x="603" y="926"/>
                    <a:pt x="613" y="883"/>
                    <a:pt x="619" y="841"/>
                  </a:cubicBezTo>
                  <a:cubicBezTo>
                    <a:pt x="640" y="709"/>
                    <a:pt x="652" y="575"/>
                    <a:pt x="658" y="443"/>
                  </a:cubicBezTo>
                  <a:cubicBezTo>
                    <a:pt x="663" y="344"/>
                    <a:pt x="663" y="247"/>
                    <a:pt x="661" y="15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7" name="Google Shape;2837;p26"/>
            <p:cNvSpPr/>
            <p:nvPr/>
          </p:nvSpPr>
          <p:spPr>
            <a:xfrm>
              <a:off x="3662600" y="1097050"/>
              <a:ext cx="199575" cy="220575"/>
            </a:xfrm>
            <a:custGeom>
              <a:avLst/>
              <a:gdLst/>
              <a:ahLst/>
              <a:cxnLst/>
              <a:rect l="l" t="t" r="r" b="b"/>
              <a:pathLst>
                <a:path w="7983" h="8823" extrusionOk="0">
                  <a:moveTo>
                    <a:pt x="2169" y="1"/>
                  </a:moveTo>
                  <a:cubicBezTo>
                    <a:pt x="2156" y="1"/>
                    <a:pt x="2144" y="3"/>
                    <a:pt x="2132" y="8"/>
                  </a:cubicBezTo>
                  <a:cubicBezTo>
                    <a:pt x="2081" y="30"/>
                    <a:pt x="2057" y="88"/>
                    <a:pt x="2075" y="141"/>
                  </a:cubicBezTo>
                  <a:cubicBezTo>
                    <a:pt x="2264" y="669"/>
                    <a:pt x="2193" y="1064"/>
                    <a:pt x="2658" y="1701"/>
                  </a:cubicBezTo>
                  <a:cubicBezTo>
                    <a:pt x="3142" y="2374"/>
                    <a:pt x="2987" y="2672"/>
                    <a:pt x="3221" y="3313"/>
                  </a:cubicBezTo>
                  <a:cubicBezTo>
                    <a:pt x="3165" y="3327"/>
                    <a:pt x="3114" y="3334"/>
                    <a:pt x="3068" y="3334"/>
                  </a:cubicBezTo>
                  <a:cubicBezTo>
                    <a:pt x="2606" y="3334"/>
                    <a:pt x="2660" y="2680"/>
                    <a:pt x="2328" y="2320"/>
                  </a:cubicBezTo>
                  <a:cubicBezTo>
                    <a:pt x="2138" y="2115"/>
                    <a:pt x="1897" y="2062"/>
                    <a:pt x="1702" y="2062"/>
                  </a:cubicBezTo>
                  <a:cubicBezTo>
                    <a:pt x="1564" y="2062"/>
                    <a:pt x="1449" y="2089"/>
                    <a:pt x="1390" y="2105"/>
                  </a:cubicBezTo>
                  <a:cubicBezTo>
                    <a:pt x="1373" y="2110"/>
                    <a:pt x="1371" y="2133"/>
                    <a:pt x="1384" y="2143"/>
                  </a:cubicBezTo>
                  <a:cubicBezTo>
                    <a:pt x="1471" y="2204"/>
                    <a:pt x="1558" y="2264"/>
                    <a:pt x="1643" y="2325"/>
                  </a:cubicBezTo>
                  <a:cubicBezTo>
                    <a:pt x="1660" y="2337"/>
                    <a:pt x="1654" y="2363"/>
                    <a:pt x="1636" y="2363"/>
                  </a:cubicBezTo>
                  <a:cubicBezTo>
                    <a:pt x="1635" y="2363"/>
                    <a:pt x="1634" y="2363"/>
                    <a:pt x="1634" y="2363"/>
                  </a:cubicBezTo>
                  <a:cubicBezTo>
                    <a:pt x="1623" y="2363"/>
                    <a:pt x="1611" y="2362"/>
                    <a:pt x="1600" y="2362"/>
                  </a:cubicBezTo>
                  <a:cubicBezTo>
                    <a:pt x="1108" y="2362"/>
                    <a:pt x="760" y="2625"/>
                    <a:pt x="655" y="2716"/>
                  </a:cubicBezTo>
                  <a:cubicBezTo>
                    <a:pt x="640" y="2729"/>
                    <a:pt x="649" y="2752"/>
                    <a:pt x="665" y="2753"/>
                  </a:cubicBezTo>
                  <a:cubicBezTo>
                    <a:pt x="851" y="2778"/>
                    <a:pt x="1037" y="2803"/>
                    <a:pt x="1221" y="2830"/>
                  </a:cubicBezTo>
                  <a:cubicBezTo>
                    <a:pt x="1243" y="2833"/>
                    <a:pt x="1248" y="2863"/>
                    <a:pt x="1226" y="2871"/>
                  </a:cubicBezTo>
                  <a:cubicBezTo>
                    <a:pt x="1016" y="2950"/>
                    <a:pt x="804" y="3032"/>
                    <a:pt x="594" y="3112"/>
                  </a:cubicBezTo>
                  <a:cubicBezTo>
                    <a:pt x="578" y="3118"/>
                    <a:pt x="576" y="3136"/>
                    <a:pt x="588" y="3146"/>
                  </a:cubicBezTo>
                  <a:cubicBezTo>
                    <a:pt x="647" y="3200"/>
                    <a:pt x="708" y="3253"/>
                    <a:pt x="768" y="3307"/>
                  </a:cubicBezTo>
                  <a:cubicBezTo>
                    <a:pt x="780" y="3317"/>
                    <a:pt x="777" y="3335"/>
                    <a:pt x="763" y="3342"/>
                  </a:cubicBezTo>
                  <a:lnTo>
                    <a:pt x="259" y="3562"/>
                  </a:lnTo>
                  <a:cubicBezTo>
                    <a:pt x="247" y="3568"/>
                    <a:pt x="242" y="3584"/>
                    <a:pt x="251" y="3595"/>
                  </a:cubicBezTo>
                  <a:cubicBezTo>
                    <a:pt x="319" y="3683"/>
                    <a:pt x="384" y="3773"/>
                    <a:pt x="451" y="3861"/>
                  </a:cubicBezTo>
                  <a:cubicBezTo>
                    <a:pt x="459" y="3871"/>
                    <a:pt x="456" y="3886"/>
                    <a:pt x="445" y="3892"/>
                  </a:cubicBezTo>
                  <a:cubicBezTo>
                    <a:pt x="302" y="3984"/>
                    <a:pt x="160" y="4074"/>
                    <a:pt x="15" y="4166"/>
                  </a:cubicBezTo>
                  <a:cubicBezTo>
                    <a:pt x="1" y="4176"/>
                    <a:pt x="3" y="4200"/>
                    <a:pt x="21" y="4204"/>
                  </a:cubicBezTo>
                  <a:cubicBezTo>
                    <a:pt x="125" y="4228"/>
                    <a:pt x="229" y="4252"/>
                    <a:pt x="335" y="4276"/>
                  </a:cubicBezTo>
                  <a:cubicBezTo>
                    <a:pt x="347" y="4280"/>
                    <a:pt x="355" y="4292"/>
                    <a:pt x="350" y="4304"/>
                  </a:cubicBezTo>
                  <a:cubicBezTo>
                    <a:pt x="292" y="4460"/>
                    <a:pt x="234" y="4614"/>
                    <a:pt x="176" y="4770"/>
                  </a:cubicBezTo>
                  <a:cubicBezTo>
                    <a:pt x="170" y="4783"/>
                    <a:pt x="181" y="4798"/>
                    <a:pt x="194" y="4798"/>
                  </a:cubicBezTo>
                  <a:cubicBezTo>
                    <a:pt x="196" y="4798"/>
                    <a:pt x="198" y="4798"/>
                    <a:pt x="200" y="4797"/>
                  </a:cubicBezTo>
                  <a:cubicBezTo>
                    <a:pt x="387" y="4776"/>
                    <a:pt x="573" y="4757"/>
                    <a:pt x="762" y="4735"/>
                  </a:cubicBezTo>
                  <a:cubicBezTo>
                    <a:pt x="763" y="4734"/>
                    <a:pt x="765" y="4734"/>
                    <a:pt x="767" y="4734"/>
                  </a:cubicBezTo>
                  <a:cubicBezTo>
                    <a:pt x="784" y="4734"/>
                    <a:pt x="795" y="4754"/>
                    <a:pt x="784" y="4769"/>
                  </a:cubicBezTo>
                  <a:cubicBezTo>
                    <a:pt x="610" y="4965"/>
                    <a:pt x="437" y="5158"/>
                    <a:pt x="264" y="5353"/>
                  </a:cubicBezTo>
                  <a:cubicBezTo>
                    <a:pt x="253" y="5366"/>
                    <a:pt x="263" y="5387"/>
                    <a:pt x="281" y="5387"/>
                  </a:cubicBezTo>
                  <a:cubicBezTo>
                    <a:pt x="281" y="5387"/>
                    <a:pt x="282" y="5387"/>
                    <a:pt x="282" y="5387"/>
                  </a:cubicBezTo>
                  <a:lnTo>
                    <a:pt x="653" y="5364"/>
                  </a:lnTo>
                  <a:cubicBezTo>
                    <a:pt x="653" y="5364"/>
                    <a:pt x="654" y="5363"/>
                    <a:pt x="654" y="5363"/>
                  </a:cubicBezTo>
                  <a:cubicBezTo>
                    <a:pt x="672" y="5363"/>
                    <a:pt x="682" y="5383"/>
                    <a:pt x="671" y="5397"/>
                  </a:cubicBezTo>
                  <a:lnTo>
                    <a:pt x="377" y="5787"/>
                  </a:lnTo>
                  <a:cubicBezTo>
                    <a:pt x="368" y="5800"/>
                    <a:pt x="376" y="5819"/>
                    <a:pt x="393" y="5821"/>
                  </a:cubicBezTo>
                  <a:cubicBezTo>
                    <a:pt x="445" y="5823"/>
                    <a:pt x="539" y="5826"/>
                    <a:pt x="598" y="5826"/>
                  </a:cubicBezTo>
                  <a:cubicBezTo>
                    <a:pt x="626" y="5826"/>
                    <a:pt x="646" y="5825"/>
                    <a:pt x="651" y="5823"/>
                  </a:cubicBezTo>
                  <a:cubicBezTo>
                    <a:pt x="652" y="5823"/>
                    <a:pt x="652" y="5823"/>
                    <a:pt x="652" y="5823"/>
                  </a:cubicBezTo>
                  <a:lnTo>
                    <a:pt x="652" y="5823"/>
                  </a:lnTo>
                  <a:cubicBezTo>
                    <a:pt x="667" y="5823"/>
                    <a:pt x="553" y="6046"/>
                    <a:pt x="510" y="6128"/>
                  </a:cubicBezTo>
                  <a:cubicBezTo>
                    <a:pt x="502" y="6142"/>
                    <a:pt x="512" y="6159"/>
                    <a:pt x="528" y="6159"/>
                  </a:cubicBezTo>
                  <a:cubicBezTo>
                    <a:pt x="662" y="6160"/>
                    <a:pt x="797" y="6164"/>
                    <a:pt x="932" y="6166"/>
                  </a:cubicBezTo>
                  <a:cubicBezTo>
                    <a:pt x="946" y="6166"/>
                    <a:pt x="957" y="6184"/>
                    <a:pt x="950" y="6198"/>
                  </a:cubicBezTo>
                  <a:cubicBezTo>
                    <a:pt x="847" y="6379"/>
                    <a:pt x="742" y="6560"/>
                    <a:pt x="637" y="6740"/>
                  </a:cubicBezTo>
                  <a:cubicBezTo>
                    <a:pt x="628" y="6753"/>
                    <a:pt x="638" y="6772"/>
                    <a:pt x="655" y="6772"/>
                  </a:cubicBezTo>
                  <a:lnTo>
                    <a:pt x="1007" y="6772"/>
                  </a:lnTo>
                  <a:cubicBezTo>
                    <a:pt x="1023" y="6772"/>
                    <a:pt x="1034" y="6789"/>
                    <a:pt x="1026" y="6802"/>
                  </a:cubicBezTo>
                  <a:cubicBezTo>
                    <a:pt x="974" y="6900"/>
                    <a:pt x="924" y="6997"/>
                    <a:pt x="872" y="7093"/>
                  </a:cubicBezTo>
                  <a:cubicBezTo>
                    <a:pt x="863" y="7108"/>
                    <a:pt x="875" y="7124"/>
                    <a:pt x="889" y="7124"/>
                  </a:cubicBezTo>
                  <a:cubicBezTo>
                    <a:pt x="891" y="7124"/>
                    <a:pt x="894" y="7123"/>
                    <a:pt x="896" y="7123"/>
                  </a:cubicBezTo>
                  <a:cubicBezTo>
                    <a:pt x="940" y="7107"/>
                    <a:pt x="983" y="7092"/>
                    <a:pt x="1028" y="7077"/>
                  </a:cubicBezTo>
                  <a:cubicBezTo>
                    <a:pt x="1030" y="7076"/>
                    <a:pt x="1033" y="7076"/>
                    <a:pt x="1035" y="7076"/>
                  </a:cubicBezTo>
                  <a:cubicBezTo>
                    <a:pt x="1048" y="7076"/>
                    <a:pt x="1059" y="7091"/>
                    <a:pt x="1054" y="7105"/>
                  </a:cubicBezTo>
                  <a:cubicBezTo>
                    <a:pt x="1018" y="7258"/>
                    <a:pt x="985" y="7411"/>
                    <a:pt x="949" y="7563"/>
                  </a:cubicBezTo>
                  <a:cubicBezTo>
                    <a:pt x="944" y="7577"/>
                    <a:pt x="956" y="7590"/>
                    <a:pt x="969" y="7590"/>
                  </a:cubicBezTo>
                  <a:cubicBezTo>
                    <a:pt x="972" y="7590"/>
                    <a:pt x="976" y="7589"/>
                    <a:pt x="979" y="7587"/>
                  </a:cubicBezTo>
                  <a:cubicBezTo>
                    <a:pt x="1153" y="7444"/>
                    <a:pt x="1329" y="7301"/>
                    <a:pt x="1503" y="7157"/>
                  </a:cubicBezTo>
                  <a:cubicBezTo>
                    <a:pt x="1506" y="7155"/>
                    <a:pt x="1510" y="7153"/>
                    <a:pt x="1514" y="7153"/>
                  </a:cubicBezTo>
                  <a:cubicBezTo>
                    <a:pt x="1523" y="7153"/>
                    <a:pt x="1532" y="7159"/>
                    <a:pt x="1536" y="7168"/>
                  </a:cubicBezTo>
                  <a:cubicBezTo>
                    <a:pt x="1552" y="7220"/>
                    <a:pt x="1570" y="7272"/>
                    <a:pt x="1587" y="7324"/>
                  </a:cubicBezTo>
                  <a:cubicBezTo>
                    <a:pt x="1590" y="7333"/>
                    <a:pt x="1599" y="7339"/>
                    <a:pt x="1607" y="7339"/>
                  </a:cubicBezTo>
                  <a:cubicBezTo>
                    <a:pt x="1613" y="7339"/>
                    <a:pt x="1618" y="7337"/>
                    <a:pt x="1623" y="7332"/>
                  </a:cubicBezTo>
                  <a:cubicBezTo>
                    <a:pt x="1710" y="7229"/>
                    <a:pt x="1799" y="7127"/>
                    <a:pt x="1886" y="7026"/>
                  </a:cubicBezTo>
                  <a:cubicBezTo>
                    <a:pt x="1890" y="7021"/>
                    <a:pt x="1895" y="7018"/>
                    <a:pt x="1901" y="7018"/>
                  </a:cubicBezTo>
                  <a:cubicBezTo>
                    <a:pt x="1907" y="7018"/>
                    <a:pt x="1914" y="7021"/>
                    <a:pt x="1917" y="7027"/>
                  </a:cubicBezTo>
                  <a:cubicBezTo>
                    <a:pt x="1953" y="7075"/>
                    <a:pt x="1986" y="7120"/>
                    <a:pt x="2021" y="7168"/>
                  </a:cubicBezTo>
                  <a:cubicBezTo>
                    <a:pt x="2026" y="7174"/>
                    <a:pt x="2033" y="7177"/>
                    <a:pt x="2039" y="7177"/>
                  </a:cubicBezTo>
                  <a:cubicBezTo>
                    <a:pt x="2045" y="7177"/>
                    <a:pt x="2051" y="7174"/>
                    <a:pt x="2056" y="7168"/>
                  </a:cubicBezTo>
                  <a:cubicBezTo>
                    <a:pt x="2169" y="6997"/>
                    <a:pt x="2284" y="6824"/>
                    <a:pt x="2399" y="6650"/>
                  </a:cubicBezTo>
                  <a:cubicBezTo>
                    <a:pt x="2404" y="6644"/>
                    <a:pt x="2410" y="6642"/>
                    <a:pt x="2416" y="6642"/>
                  </a:cubicBezTo>
                  <a:cubicBezTo>
                    <a:pt x="2426" y="6642"/>
                    <a:pt x="2437" y="6649"/>
                    <a:pt x="2437" y="6661"/>
                  </a:cubicBezTo>
                  <a:cubicBezTo>
                    <a:pt x="2451" y="6923"/>
                    <a:pt x="2463" y="7186"/>
                    <a:pt x="2475" y="7448"/>
                  </a:cubicBezTo>
                  <a:cubicBezTo>
                    <a:pt x="2477" y="7460"/>
                    <a:pt x="2487" y="7468"/>
                    <a:pt x="2498" y="7468"/>
                  </a:cubicBezTo>
                  <a:cubicBezTo>
                    <a:pt x="2505" y="7468"/>
                    <a:pt x="2512" y="7464"/>
                    <a:pt x="2516" y="7457"/>
                  </a:cubicBezTo>
                  <a:cubicBezTo>
                    <a:pt x="2576" y="7383"/>
                    <a:pt x="2637" y="7309"/>
                    <a:pt x="2695" y="7234"/>
                  </a:cubicBezTo>
                  <a:cubicBezTo>
                    <a:pt x="2700" y="7226"/>
                    <a:pt x="2707" y="7222"/>
                    <a:pt x="2715" y="7222"/>
                  </a:cubicBezTo>
                  <a:cubicBezTo>
                    <a:pt x="2723" y="7222"/>
                    <a:pt x="2730" y="7226"/>
                    <a:pt x="2735" y="7234"/>
                  </a:cubicBezTo>
                  <a:cubicBezTo>
                    <a:pt x="2793" y="7449"/>
                    <a:pt x="2852" y="7666"/>
                    <a:pt x="2910" y="7882"/>
                  </a:cubicBezTo>
                  <a:cubicBezTo>
                    <a:pt x="2914" y="7890"/>
                    <a:pt x="2922" y="7894"/>
                    <a:pt x="2929" y="7894"/>
                  </a:cubicBezTo>
                  <a:cubicBezTo>
                    <a:pt x="2936" y="7894"/>
                    <a:pt x="2942" y="7891"/>
                    <a:pt x="2946" y="7885"/>
                  </a:cubicBezTo>
                  <a:lnTo>
                    <a:pt x="3208" y="7486"/>
                  </a:lnTo>
                  <a:cubicBezTo>
                    <a:pt x="3213" y="7479"/>
                    <a:pt x="3219" y="7476"/>
                    <a:pt x="3226" y="7476"/>
                  </a:cubicBezTo>
                  <a:cubicBezTo>
                    <a:pt x="3233" y="7476"/>
                    <a:pt x="3240" y="7480"/>
                    <a:pt x="3243" y="7487"/>
                  </a:cubicBezTo>
                  <a:cubicBezTo>
                    <a:pt x="3338" y="7663"/>
                    <a:pt x="3433" y="7841"/>
                    <a:pt x="3526" y="8017"/>
                  </a:cubicBezTo>
                  <a:cubicBezTo>
                    <a:pt x="3530" y="8024"/>
                    <a:pt x="3537" y="8028"/>
                    <a:pt x="3545" y="8028"/>
                  </a:cubicBezTo>
                  <a:cubicBezTo>
                    <a:pt x="3551" y="8028"/>
                    <a:pt x="3556" y="8026"/>
                    <a:pt x="3560" y="8023"/>
                  </a:cubicBezTo>
                  <a:cubicBezTo>
                    <a:pt x="3642" y="7943"/>
                    <a:pt x="3725" y="7861"/>
                    <a:pt x="3806" y="7781"/>
                  </a:cubicBezTo>
                  <a:cubicBezTo>
                    <a:pt x="3810" y="7776"/>
                    <a:pt x="3815" y="7775"/>
                    <a:pt x="3820" y="7775"/>
                  </a:cubicBezTo>
                  <a:cubicBezTo>
                    <a:pt x="3828" y="7775"/>
                    <a:pt x="3835" y="7779"/>
                    <a:pt x="3839" y="7787"/>
                  </a:cubicBezTo>
                  <a:cubicBezTo>
                    <a:pt x="3900" y="7920"/>
                    <a:pt x="3962" y="8055"/>
                    <a:pt x="4021" y="8188"/>
                  </a:cubicBezTo>
                  <a:cubicBezTo>
                    <a:pt x="4025" y="8196"/>
                    <a:pt x="4032" y="8200"/>
                    <a:pt x="4040" y="8200"/>
                  </a:cubicBezTo>
                  <a:cubicBezTo>
                    <a:pt x="4046" y="8200"/>
                    <a:pt x="4053" y="8197"/>
                    <a:pt x="4057" y="8192"/>
                  </a:cubicBezTo>
                  <a:cubicBezTo>
                    <a:pt x="4105" y="8133"/>
                    <a:pt x="4150" y="8072"/>
                    <a:pt x="4198" y="8012"/>
                  </a:cubicBezTo>
                  <a:cubicBezTo>
                    <a:pt x="4201" y="8006"/>
                    <a:pt x="4207" y="8004"/>
                    <a:pt x="4213" y="8004"/>
                  </a:cubicBezTo>
                  <a:cubicBezTo>
                    <a:pt x="4221" y="8004"/>
                    <a:pt x="4228" y="8008"/>
                    <a:pt x="4233" y="8017"/>
                  </a:cubicBezTo>
                  <a:cubicBezTo>
                    <a:pt x="4302" y="8155"/>
                    <a:pt x="4370" y="8296"/>
                    <a:pt x="4439" y="8435"/>
                  </a:cubicBezTo>
                  <a:cubicBezTo>
                    <a:pt x="4443" y="8444"/>
                    <a:pt x="4451" y="8448"/>
                    <a:pt x="4458" y="8448"/>
                  </a:cubicBezTo>
                  <a:cubicBezTo>
                    <a:pt x="4466" y="8448"/>
                    <a:pt x="4473" y="8444"/>
                    <a:pt x="4478" y="8435"/>
                  </a:cubicBezTo>
                  <a:cubicBezTo>
                    <a:pt x="4503" y="8379"/>
                    <a:pt x="4529" y="8320"/>
                    <a:pt x="4555" y="8264"/>
                  </a:cubicBezTo>
                  <a:cubicBezTo>
                    <a:pt x="4559" y="8256"/>
                    <a:pt x="4566" y="8252"/>
                    <a:pt x="4574" y="8252"/>
                  </a:cubicBezTo>
                  <a:cubicBezTo>
                    <a:pt x="4579" y="8252"/>
                    <a:pt x="4584" y="8254"/>
                    <a:pt x="4588" y="8258"/>
                  </a:cubicBezTo>
                  <a:cubicBezTo>
                    <a:pt x="4802" y="8442"/>
                    <a:pt x="5014" y="8630"/>
                    <a:pt x="5226" y="8818"/>
                  </a:cubicBezTo>
                  <a:cubicBezTo>
                    <a:pt x="5231" y="8821"/>
                    <a:pt x="5236" y="8823"/>
                    <a:pt x="5241" y="8823"/>
                  </a:cubicBezTo>
                  <a:cubicBezTo>
                    <a:pt x="5242" y="8823"/>
                    <a:pt x="5244" y="8822"/>
                    <a:pt x="5246" y="8822"/>
                  </a:cubicBezTo>
                  <a:cubicBezTo>
                    <a:pt x="5252" y="8820"/>
                    <a:pt x="5258" y="8814"/>
                    <a:pt x="5261" y="8807"/>
                  </a:cubicBezTo>
                  <a:cubicBezTo>
                    <a:pt x="5330" y="8532"/>
                    <a:pt x="5399" y="8257"/>
                    <a:pt x="5466" y="7980"/>
                  </a:cubicBezTo>
                  <a:cubicBezTo>
                    <a:pt x="5469" y="7969"/>
                    <a:pt x="5478" y="7963"/>
                    <a:pt x="5487" y="7963"/>
                  </a:cubicBezTo>
                  <a:cubicBezTo>
                    <a:pt x="5490" y="7963"/>
                    <a:pt x="5494" y="7964"/>
                    <a:pt x="5497" y="7965"/>
                  </a:cubicBezTo>
                  <a:cubicBezTo>
                    <a:pt x="5552" y="7998"/>
                    <a:pt x="5606" y="8030"/>
                    <a:pt x="5661" y="8062"/>
                  </a:cubicBezTo>
                  <a:cubicBezTo>
                    <a:pt x="5664" y="8064"/>
                    <a:pt x="5668" y="8065"/>
                    <a:pt x="5671" y="8065"/>
                  </a:cubicBezTo>
                  <a:cubicBezTo>
                    <a:pt x="5684" y="8065"/>
                    <a:pt x="5694" y="8054"/>
                    <a:pt x="5691" y="8041"/>
                  </a:cubicBezTo>
                  <a:cubicBezTo>
                    <a:pt x="5667" y="7885"/>
                    <a:pt x="5641" y="7729"/>
                    <a:pt x="5617" y="7573"/>
                  </a:cubicBezTo>
                  <a:cubicBezTo>
                    <a:pt x="5613" y="7560"/>
                    <a:pt x="5624" y="7547"/>
                    <a:pt x="5636" y="7547"/>
                  </a:cubicBezTo>
                  <a:cubicBezTo>
                    <a:pt x="5638" y="7547"/>
                    <a:pt x="5640" y="7548"/>
                    <a:pt x="5642" y="7548"/>
                  </a:cubicBezTo>
                  <a:cubicBezTo>
                    <a:pt x="5716" y="7572"/>
                    <a:pt x="5789" y="7595"/>
                    <a:pt x="5861" y="7617"/>
                  </a:cubicBezTo>
                  <a:cubicBezTo>
                    <a:pt x="5863" y="7617"/>
                    <a:pt x="5865" y="7618"/>
                    <a:pt x="5867" y="7618"/>
                  </a:cubicBezTo>
                  <a:cubicBezTo>
                    <a:pt x="5880" y="7618"/>
                    <a:pt x="5890" y="7606"/>
                    <a:pt x="5887" y="7592"/>
                  </a:cubicBezTo>
                  <a:cubicBezTo>
                    <a:pt x="5858" y="7447"/>
                    <a:pt x="5829" y="7300"/>
                    <a:pt x="5799" y="7152"/>
                  </a:cubicBezTo>
                  <a:cubicBezTo>
                    <a:pt x="5795" y="7138"/>
                    <a:pt x="5806" y="7126"/>
                    <a:pt x="5819" y="7126"/>
                  </a:cubicBezTo>
                  <a:cubicBezTo>
                    <a:pt x="5820" y="7126"/>
                    <a:pt x="5820" y="7126"/>
                    <a:pt x="5821" y="7126"/>
                  </a:cubicBezTo>
                  <a:cubicBezTo>
                    <a:pt x="5936" y="7145"/>
                    <a:pt x="6050" y="7163"/>
                    <a:pt x="6163" y="7181"/>
                  </a:cubicBezTo>
                  <a:cubicBezTo>
                    <a:pt x="6164" y="7181"/>
                    <a:pt x="6165" y="7181"/>
                    <a:pt x="6166" y="7181"/>
                  </a:cubicBezTo>
                  <a:cubicBezTo>
                    <a:pt x="6179" y="7181"/>
                    <a:pt x="6190" y="7172"/>
                    <a:pt x="6187" y="7157"/>
                  </a:cubicBezTo>
                  <a:cubicBezTo>
                    <a:pt x="6157" y="6954"/>
                    <a:pt x="6129" y="6749"/>
                    <a:pt x="6099" y="6545"/>
                  </a:cubicBezTo>
                  <a:cubicBezTo>
                    <a:pt x="6096" y="6532"/>
                    <a:pt x="6106" y="6520"/>
                    <a:pt x="6118" y="6520"/>
                  </a:cubicBezTo>
                  <a:cubicBezTo>
                    <a:pt x="6120" y="6520"/>
                    <a:pt x="6123" y="6521"/>
                    <a:pt x="6125" y="6522"/>
                  </a:cubicBezTo>
                  <a:cubicBezTo>
                    <a:pt x="6276" y="6581"/>
                    <a:pt x="6425" y="6641"/>
                    <a:pt x="6577" y="6699"/>
                  </a:cubicBezTo>
                  <a:cubicBezTo>
                    <a:pt x="6579" y="6700"/>
                    <a:pt x="6582" y="6701"/>
                    <a:pt x="6584" y="6701"/>
                  </a:cubicBezTo>
                  <a:cubicBezTo>
                    <a:pt x="6596" y="6701"/>
                    <a:pt x="6607" y="6689"/>
                    <a:pt x="6604" y="6675"/>
                  </a:cubicBezTo>
                  <a:cubicBezTo>
                    <a:pt x="6521" y="6458"/>
                    <a:pt x="6436" y="6241"/>
                    <a:pt x="6351" y="6024"/>
                  </a:cubicBezTo>
                  <a:cubicBezTo>
                    <a:pt x="6347" y="6009"/>
                    <a:pt x="6358" y="5998"/>
                    <a:pt x="6371" y="5998"/>
                  </a:cubicBezTo>
                  <a:cubicBezTo>
                    <a:pt x="6374" y="5998"/>
                    <a:pt x="6377" y="5998"/>
                    <a:pt x="6380" y="6000"/>
                  </a:cubicBezTo>
                  <a:cubicBezTo>
                    <a:pt x="6473" y="6025"/>
                    <a:pt x="6566" y="6050"/>
                    <a:pt x="6659" y="6077"/>
                  </a:cubicBezTo>
                  <a:cubicBezTo>
                    <a:pt x="6662" y="6078"/>
                    <a:pt x="6666" y="6079"/>
                    <a:pt x="6669" y="6079"/>
                  </a:cubicBezTo>
                  <a:cubicBezTo>
                    <a:pt x="6685" y="6079"/>
                    <a:pt x="6696" y="6060"/>
                    <a:pt x="6686" y="6044"/>
                  </a:cubicBezTo>
                  <a:cubicBezTo>
                    <a:pt x="6534" y="5816"/>
                    <a:pt x="6382" y="5590"/>
                    <a:pt x="6229" y="5365"/>
                  </a:cubicBezTo>
                  <a:cubicBezTo>
                    <a:pt x="6219" y="5349"/>
                    <a:pt x="6231" y="5331"/>
                    <a:pt x="6246" y="5331"/>
                  </a:cubicBezTo>
                  <a:cubicBezTo>
                    <a:pt x="6248" y="5331"/>
                    <a:pt x="6250" y="5331"/>
                    <a:pt x="6253" y="5332"/>
                  </a:cubicBezTo>
                  <a:cubicBezTo>
                    <a:pt x="6450" y="5404"/>
                    <a:pt x="6649" y="5477"/>
                    <a:pt x="6846" y="5551"/>
                  </a:cubicBezTo>
                  <a:cubicBezTo>
                    <a:pt x="6848" y="5551"/>
                    <a:pt x="6850" y="5551"/>
                    <a:pt x="6852" y="5551"/>
                  </a:cubicBezTo>
                  <a:cubicBezTo>
                    <a:pt x="6863" y="5551"/>
                    <a:pt x="6873" y="5542"/>
                    <a:pt x="6873" y="5529"/>
                  </a:cubicBezTo>
                  <a:cubicBezTo>
                    <a:pt x="6872" y="5468"/>
                    <a:pt x="6869" y="5406"/>
                    <a:pt x="6867" y="5345"/>
                  </a:cubicBezTo>
                  <a:cubicBezTo>
                    <a:pt x="6867" y="5334"/>
                    <a:pt x="6876" y="5324"/>
                    <a:pt x="6886" y="5324"/>
                  </a:cubicBezTo>
                  <a:cubicBezTo>
                    <a:pt x="6888" y="5324"/>
                    <a:pt x="6890" y="5324"/>
                    <a:pt x="6891" y="5324"/>
                  </a:cubicBezTo>
                  <a:cubicBezTo>
                    <a:pt x="7025" y="5356"/>
                    <a:pt x="7158" y="5387"/>
                    <a:pt x="7289" y="5419"/>
                  </a:cubicBezTo>
                  <a:cubicBezTo>
                    <a:pt x="7291" y="5419"/>
                    <a:pt x="7293" y="5419"/>
                    <a:pt x="7294" y="5419"/>
                  </a:cubicBezTo>
                  <a:cubicBezTo>
                    <a:pt x="7308" y="5419"/>
                    <a:pt x="7317" y="5404"/>
                    <a:pt x="7312" y="5389"/>
                  </a:cubicBezTo>
                  <a:cubicBezTo>
                    <a:pt x="7294" y="5334"/>
                    <a:pt x="7275" y="5279"/>
                    <a:pt x="7256" y="5224"/>
                  </a:cubicBezTo>
                  <a:cubicBezTo>
                    <a:pt x="7251" y="5211"/>
                    <a:pt x="7261" y="5195"/>
                    <a:pt x="7274" y="5195"/>
                  </a:cubicBezTo>
                  <a:cubicBezTo>
                    <a:pt x="7502" y="5207"/>
                    <a:pt x="7728" y="5222"/>
                    <a:pt x="7955" y="5235"/>
                  </a:cubicBezTo>
                  <a:cubicBezTo>
                    <a:pt x="7976" y="5234"/>
                    <a:pt x="7982" y="5206"/>
                    <a:pt x="7965" y="5194"/>
                  </a:cubicBezTo>
                  <a:cubicBezTo>
                    <a:pt x="7842" y="5083"/>
                    <a:pt x="7717" y="4975"/>
                    <a:pt x="7593" y="4867"/>
                  </a:cubicBezTo>
                  <a:cubicBezTo>
                    <a:pt x="7579" y="4856"/>
                    <a:pt x="7581" y="4833"/>
                    <a:pt x="7597" y="4827"/>
                  </a:cubicBezTo>
                  <a:cubicBezTo>
                    <a:pt x="7641" y="4812"/>
                    <a:pt x="7684" y="4796"/>
                    <a:pt x="7728" y="4782"/>
                  </a:cubicBezTo>
                  <a:cubicBezTo>
                    <a:pt x="7746" y="4776"/>
                    <a:pt x="7746" y="4751"/>
                    <a:pt x="7729" y="4741"/>
                  </a:cubicBezTo>
                  <a:cubicBezTo>
                    <a:pt x="7628" y="4691"/>
                    <a:pt x="7526" y="4641"/>
                    <a:pt x="7423" y="4592"/>
                  </a:cubicBezTo>
                  <a:cubicBezTo>
                    <a:pt x="7409" y="4583"/>
                    <a:pt x="7407" y="4564"/>
                    <a:pt x="7420" y="4553"/>
                  </a:cubicBezTo>
                  <a:cubicBezTo>
                    <a:pt x="7511" y="4478"/>
                    <a:pt x="7603" y="4402"/>
                    <a:pt x="7692" y="4326"/>
                  </a:cubicBezTo>
                  <a:cubicBezTo>
                    <a:pt x="7705" y="4316"/>
                    <a:pt x="7702" y="4294"/>
                    <a:pt x="7686" y="4288"/>
                  </a:cubicBezTo>
                  <a:cubicBezTo>
                    <a:pt x="7489" y="4203"/>
                    <a:pt x="7291" y="4117"/>
                    <a:pt x="7093" y="4033"/>
                  </a:cubicBezTo>
                  <a:cubicBezTo>
                    <a:pt x="7078" y="4027"/>
                    <a:pt x="7075" y="4006"/>
                    <a:pt x="7087" y="3995"/>
                  </a:cubicBezTo>
                  <a:cubicBezTo>
                    <a:pt x="7190" y="3904"/>
                    <a:pt x="7292" y="3816"/>
                    <a:pt x="7393" y="3726"/>
                  </a:cubicBezTo>
                  <a:cubicBezTo>
                    <a:pt x="7405" y="3715"/>
                    <a:pt x="7403" y="3695"/>
                    <a:pt x="7387" y="3688"/>
                  </a:cubicBezTo>
                  <a:cubicBezTo>
                    <a:pt x="7299" y="3646"/>
                    <a:pt x="7059" y="3531"/>
                    <a:pt x="7078" y="3525"/>
                  </a:cubicBezTo>
                  <a:cubicBezTo>
                    <a:pt x="7097" y="3519"/>
                    <a:pt x="7218" y="3406"/>
                    <a:pt x="7274" y="3353"/>
                  </a:cubicBezTo>
                  <a:cubicBezTo>
                    <a:pt x="7286" y="3340"/>
                    <a:pt x="7280" y="3319"/>
                    <a:pt x="7263" y="3315"/>
                  </a:cubicBezTo>
                  <a:cubicBezTo>
                    <a:pt x="7103" y="3271"/>
                    <a:pt x="6943" y="3225"/>
                    <a:pt x="6781" y="3182"/>
                  </a:cubicBezTo>
                  <a:cubicBezTo>
                    <a:pt x="6763" y="3179"/>
                    <a:pt x="6759" y="3154"/>
                    <a:pt x="6773" y="3143"/>
                  </a:cubicBezTo>
                  <a:cubicBezTo>
                    <a:pt x="6872" y="3066"/>
                    <a:pt x="6970" y="2992"/>
                    <a:pt x="7069" y="2916"/>
                  </a:cubicBezTo>
                  <a:cubicBezTo>
                    <a:pt x="7083" y="2905"/>
                    <a:pt x="7078" y="2880"/>
                    <a:pt x="7060" y="2875"/>
                  </a:cubicBezTo>
                  <a:cubicBezTo>
                    <a:pt x="6798" y="2830"/>
                    <a:pt x="6539" y="2785"/>
                    <a:pt x="6277" y="2741"/>
                  </a:cubicBezTo>
                  <a:cubicBezTo>
                    <a:pt x="6258" y="2736"/>
                    <a:pt x="6254" y="2708"/>
                    <a:pt x="6271" y="2699"/>
                  </a:cubicBezTo>
                  <a:lnTo>
                    <a:pt x="6735" y="2374"/>
                  </a:lnTo>
                  <a:cubicBezTo>
                    <a:pt x="6749" y="2367"/>
                    <a:pt x="6749" y="2343"/>
                    <a:pt x="6735" y="2335"/>
                  </a:cubicBezTo>
                  <a:cubicBezTo>
                    <a:pt x="6585" y="2247"/>
                    <a:pt x="6437" y="2159"/>
                    <a:pt x="6288" y="2073"/>
                  </a:cubicBezTo>
                  <a:cubicBezTo>
                    <a:pt x="6277" y="2067"/>
                    <a:pt x="6272" y="2051"/>
                    <a:pt x="6280" y="2041"/>
                  </a:cubicBezTo>
                  <a:cubicBezTo>
                    <a:pt x="6341" y="1951"/>
                    <a:pt x="6402" y="1859"/>
                    <a:pt x="6463" y="1768"/>
                  </a:cubicBezTo>
                  <a:cubicBezTo>
                    <a:pt x="6474" y="1754"/>
                    <a:pt x="6462" y="1733"/>
                    <a:pt x="6445" y="1733"/>
                  </a:cubicBezTo>
                  <a:cubicBezTo>
                    <a:pt x="6444" y="1733"/>
                    <a:pt x="6443" y="1733"/>
                    <a:pt x="6442" y="1733"/>
                  </a:cubicBezTo>
                  <a:cubicBezTo>
                    <a:pt x="6273" y="1757"/>
                    <a:pt x="6106" y="1782"/>
                    <a:pt x="5936" y="1806"/>
                  </a:cubicBezTo>
                  <a:cubicBezTo>
                    <a:pt x="5935" y="1807"/>
                    <a:pt x="5933" y="1807"/>
                    <a:pt x="5932" y="1807"/>
                  </a:cubicBezTo>
                  <a:cubicBezTo>
                    <a:pt x="5921" y="1807"/>
                    <a:pt x="5913" y="1798"/>
                    <a:pt x="5911" y="1787"/>
                  </a:cubicBezTo>
                  <a:cubicBezTo>
                    <a:pt x="5899" y="1669"/>
                    <a:pt x="5887" y="1553"/>
                    <a:pt x="5875" y="1436"/>
                  </a:cubicBezTo>
                  <a:cubicBezTo>
                    <a:pt x="5874" y="1423"/>
                    <a:pt x="5864" y="1414"/>
                    <a:pt x="5853" y="1414"/>
                  </a:cubicBezTo>
                  <a:cubicBezTo>
                    <a:pt x="5851" y="1414"/>
                    <a:pt x="5850" y="1414"/>
                    <a:pt x="5848" y="1415"/>
                  </a:cubicBezTo>
                  <a:lnTo>
                    <a:pt x="5324" y="1590"/>
                  </a:lnTo>
                  <a:cubicBezTo>
                    <a:pt x="5322" y="1591"/>
                    <a:pt x="5320" y="1591"/>
                    <a:pt x="5318" y="1591"/>
                  </a:cubicBezTo>
                  <a:cubicBezTo>
                    <a:pt x="5306" y="1591"/>
                    <a:pt x="5295" y="1580"/>
                    <a:pt x="5297" y="1565"/>
                  </a:cubicBezTo>
                  <a:cubicBezTo>
                    <a:pt x="5305" y="1482"/>
                    <a:pt x="5312" y="1399"/>
                    <a:pt x="5319" y="1316"/>
                  </a:cubicBezTo>
                  <a:cubicBezTo>
                    <a:pt x="5321" y="1302"/>
                    <a:pt x="5310" y="1291"/>
                    <a:pt x="5299" y="1291"/>
                  </a:cubicBezTo>
                  <a:cubicBezTo>
                    <a:pt x="5296" y="1291"/>
                    <a:pt x="5294" y="1291"/>
                    <a:pt x="5291" y="1293"/>
                  </a:cubicBezTo>
                  <a:cubicBezTo>
                    <a:pt x="5081" y="1376"/>
                    <a:pt x="4870" y="1460"/>
                    <a:pt x="4661" y="1542"/>
                  </a:cubicBezTo>
                  <a:cubicBezTo>
                    <a:pt x="4659" y="1543"/>
                    <a:pt x="4656" y="1543"/>
                    <a:pt x="4654" y="1543"/>
                  </a:cubicBezTo>
                  <a:cubicBezTo>
                    <a:pt x="4637" y="1543"/>
                    <a:pt x="4624" y="1522"/>
                    <a:pt x="4637" y="1507"/>
                  </a:cubicBezTo>
                  <a:cubicBezTo>
                    <a:pt x="4754" y="1359"/>
                    <a:pt x="4872" y="1212"/>
                    <a:pt x="4989" y="1063"/>
                  </a:cubicBezTo>
                  <a:cubicBezTo>
                    <a:pt x="5001" y="1048"/>
                    <a:pt x="4992" y="1026"/>
                    <a:pt x="4973" y="1026"/>
                  </a:cubicBezTo>
                  <a:cubicBezTo>
                    <a:pt x="4829" y="1028"/>
                    <a:pt x="4377" y="1071"/>
                    <a:pt x="4014" y="1432"/>
                  </a:cubicBezTo>
                  <a:cubicBezTo>
                    <a:pt x="4010" y="1437"/>
                    <a:pt x="4004" y="1438"/>
                    <a:pt x="3999" y="1438"/>
                  </a:cubicBezTo>
                  <a:cubicBezTo>
                    <a:pt x="3987" y="1438"/>
                    <a:pt x="3975" y="1426"/>
                    <a:pt x="3979" y="1411"/>
                  </a:cubicBezTo>
                  <a:cubicBezTo>
                    <a:pt x="4001" y="1305"/>
                    <a:pt x="4021" y="1200"/>
                    <a:pt x="4044" y="1093"/>
                  </a:cubicBezTo>
                  <a:cubicBezTo>
                    <a:pt x="4045" y="1079"/>
                    <a:pt x="4034" y="1066"/>
                    <a:pt x="4022" y="1066"/>
                  </a:cubicBezTo>
                  <a:cubicBezTo>
                    <a:pt x="4019" y="1066"/>
                    <a:pt x="4016" y="1067"/>
                    <a:pt x="4013" y="1069"/>
                  </a:cubicBezTo>
                  <a:cubicBezTo>
                    <a:pt x="3882" y="1137"/>
                    <a:pt x="3475" y="1389"/>
                    <a:pt x="3475" y="1874"/>
                  </a:cubicBezTo>
                  <a:cubicBezTo>
                    <a:pt x="3475" y="2449"/>
                    <a:pt x="4124" y="2983"/>
                    <a:pt x="3349" y="3273"/>
                  </a:cubicBezTo>
                  <a:cubicBezTo>
                    <a:pt x="3347" y="3273"/>
                    <a:pt x="3346" y="3274"/>
                    <a:pt x="3344" y="3274"/>
                  </a:cubicBezTo>
                  <a:cubicBezTo>
                    <a:pt x="3132" y="2654"/>
                    <a:pt x="3288" y="2319"/>
                    <a:pt x="2793" y="1602"/>
                  </a:cubicBezTo>
                  <a:cubicBezTo>
                    <a:pt x="2368" y="986"/>
                    <a:pt x="2456" y="636"/>
                    <a:pt x="2271" y="75"/>
                  </a:cubicBezTo>
                  <a:cubicBezTo>
                    <a:pt x="2256" y="30"/>
                    <a:pt x="2213" y="1"/>
                    <a:pt x="21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8" name="Google Shape;2838;p26"/>
            <p:cNvSpPr/>
            <p:nvPr/>
          </p:nvSpPr>
          <p:spPr>
            <a:xfrm>
              <a:off x="3775025" y="1185650"/>
              <a:ext cx="55575" cy="23800"/>
            </a:xfrm>
            <a:custGeom>
              <a:avLst/>
              <a:gdLst/>
              <a:ahLst/>
              <a:cxnLst/>
              <a:rect l="l" t="t" r="r" b="b"/>
              <a:pathLst>
                <a:path w="2223" h="952" extrusionOk="0">
                  <a:moveTo>
                    <a:pt x="1989" y="1"/>
                  </a:moveTo>
                  <a:cubicBezTo>
                    <a:pt x="1836" y="3"/>
                    <a:pt x="1685" y="43"/>
                    <a:pt x="1547" y="106"/>
                  </a:cubicBezTo>
                  <a:cubicBezTo>
                    <a:pt x="1444" y="151"/>
                    <a:pt x="1346" y="209"/>
                    <a:pt x="1255" y="276"/>
                  </a:cubicBezTo>
                  <a:cubicBezTo>
                    <a:pt x="1147" y="198"/>
                    <a:pt x="1028" y="135"/>
                    <a:pt x="896" y="102"/>
                  </a:cubicBezTo>
                  <a:cubicBezTo>
                    <a:pt x="749" y="64"/>
                    <a:pt x="598" y="45"/>
                    <a:pt x="448" y="29"/>
                  </a:cubicBezTo>
                  <a:cubicBezTo>
                    <a:pt x="404" y="25"/>
                    <a:pt x="358" y="23"/>
                    <a:pt x="313" y="23"/>
                  </a:cubicBezTo>
                  <a:cubicBezTo>
                    <a:pt x="206" y="23"/>
                    <a:pt x="99" y="36"/>
                    <a:pt x="0" y="75"/>
                  </a:cubicBezTo>
                  <a:cubicBezTo>
                    <a:pt x="90" y="44"/>
                    <a:pt x="184" y="32"/>
                    <a:pt x="278" y="32"/>
                  </a:cubicBezTo>
                  <a:cubicBezTo>
                    <a:pt x="315" y="32"/>
                    <a:pt x="351" y="34"/>
                    <a:pt x="387" y="37"/>
                  </a:cubicBezTo>
                  <a:cubicBezTo>
                    <a:pt x="586" y="57"/>
                    <a:pt x="786" y="84"/>
                    <a:pt x="975" y="149"/>
                  </a:cubicBezTo>
                  <a:cubicBezTo>
                    <a:pt x="1167" y="211"/>
                    <a:pt x="1320" y="346"/>
                    <a:pt x="1469" y="480"/>
                  </a:cubicBezTo>
                  <a:cubicBezTo>
                    <a:pt x="1690" y="681"/>
                    <a:pt x="1945" y="846"/>
                    <a:pt x="2223" y="951"/>
                  </a:cubicBezTo>
                  <a:cubicBezTo>
                    <a:pt x="2104" y="897"/>
                    <a:pt x="1988" y="836"/>
                    <a:pt x="1878" y="768"/>
                  </a:cubicBezTo>
                  <a:cubicBezTo>
                    <a:pt x="1708" y="664"/>
                    <a:pt x="1560" y="534"/>
                    <a:pt x="1413" y="399"/>
                  </a:cubicBezTo>
                  <a:cubicBezTo>
                    <a:pt x="1364" y="355"/>
                    <a:pt x="1312" y="314"/>
                    <a:pt x="1257" y="276"/>
                  </a:cubicBezTo>
                  <a:cubicBezTo>
                    <a:pt x="1297" y="251"/>
                    <a:pt x="1336" y="227"/>
                    <a:pt x="1376" y="205"/>
                  </a:cubicBezTo>
                  <a:cubicBezTo>
                    <a:pt x="1511" y="131"/>
                    <a:pt x="1654" y="76"/>
                    <a:pt x="1803" y="43"/>
                  </a:cubicBezTo>
                  <a:cubicBezTo>
                    <a:pt x="1894" y="21"/>
                    <a:pt x="1986" y="11"/>
                    <a:pt x="2080" y="11"/>
                  </a:cubicBezTo>
                  <a:cubicBezTo>
                    <a:pt x="2100" y="11"/>
                    <a:pt x="2120" y="12"/>
                    <a:pt x="2140" y="13"/>
                  </a:cubicBezTo>
                  <a:cubicBezTo>
                    <a:pt x="2091" y="3"/>
                    <a:pt x="2039" y="1"/>
                    <a:pt x="1989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9" name="Google Shape;2839;p26"/>
            <p:cNvSpPr/>
            <p:nvPr/>
          </p:nvSpPr>
          <p:spPr>
            <a:xfrm>
              <a:off x="3701225" y="1185075"/>
              <a:ext cx="93175" cy="102500"/>
            </a:xfrm>
            <a:custGeom>
              <a:avLst/>
              <a:gdLst/>
              <a:ahLst/>
              <a:cxnLst/>
              <a:rect l="l" t="t" r="r" b="b"/>
              <a:pathLst>
                <a:path w="3727" h="4100" extrusionOk="0">
                  <a:moveTo>
                    <a:pt x="310" y="28"/>
                  </a:moveTo>
                  <a:cubicBezTo>
                    <a:pt x="205" y="28"/>
                    <a:pt x="102" y="48"/>
                    <a:pt x="1" y="69"/>
                  </a:cubicBezTo>
                  <a:cubicBezTo>
                    <a:pt x="94" y="55"/>
                    <a:pt x="189" y="42"/>
                    <a:pt x="282" y="42"/>
                  </a:cubicBezTo>
                  <a:cubicBezTo>
                    <a:pt x="299" y="42"/>
                    <a:pt x="316" y="42"/>
                    <a:pt x="332" y="43"/>
                  </a:cubicBezTo>
                  <a:cubicBezTo>
                    <a:pt x="506" y="44"/>
                    <a:pt x="648" y="147"/>
                    <a:pt x="775" y="258"/>
                  </a:cubicBezTo>
                  <a:cubicBezTo>
                    <a:pt x="840" y="312"/>
                    <a:pt x="906" y="369"/>
                    <a:pt x="985" y="405"/>
                  </a:cubicBezTo>
                  <a:cubicBezTo>
                    <a:pt x="1039" y="434"/>
                    <a:pt x="1099" y="446"/>
                    <a:pt x="1159" y="446"/>
                  </a:cubicBezTo>
                  <a:cubicBezTo>
                    <a:pt x="1186" y="446"/>
                    <a:pt x="1214" y="443"/>
                    <a:pt x="1241" y="438"/>
                  </a:cubicBezTo>
                  <a:cubicBezTo>
                    <a:pt x="1274" y="435"/>
                    <a:pt x="1308" y="428"/>
                    <a:pt x="1341" y="422"/>
                  </a:cubicBezTo>
                  <a:cubicBezTo>
                    <a:pt x="1365" y="558"/>
                    <a:pt x="1388" y="683"/>
                    <a:pt x="1409" y="808"/>
                  </a:cubicBezTo>
                  <a:cubicBezTo>
                    <a:pt x="1442" y="1013"/>
                    <a:pt x="1464" y="1224"/>
                    <a:pt x="1450" y="1429"/>
                  </a:cubicBezTo>
                  <a:cubicBezTo>
                    <a:pt x="1445" y="1580"/>
                    <a:pt x="1390" y="1719"/>
                    <a:pt x="1314" y="1844"/>
                  </a:cubicBezTo>
                  <a:cubicBezTo>
                    <a:pt x="1272" y="1824"/>
                    <a:pt x="1229" y="1806"/>
                    <a:pt x="1182" y="1790"/>
                  </a:cubicBezTo>
                  <a:cubicBezTo>
                    <a:pt x="1033" y="1740"/>
                    <a:pt x="874" y="1713"/>
                    <a:pt x="716" y="1702"/>
                  </a:cubicBezTo>
                  <a:cubicBezTo>
                    <a:pt x="678" y="1700"/>
                    <a:pt x="640" y="1699"/>
                    <a:pt x="601" y="1699"/>
                  </a:cubicBezTo>
                  <a:cubicBezTo>
                    <a:pt x="523" y="1699"/>
                    <a:pt x="444" y="1704"/>
                    <a:pt x="366" y="1721"/>
                  </a:cubicBezTo>
                  <a:cubicBezTo>
                    <a:pt x="418" y="1719"/>
                    <a:pt x="469" y="1715"/>
                    <a:pt x="519" y="1715"/>
                  </a:cubicBezTo>
                  <a:cubicBezTo>
                    <a:pt x="675" y="1717"/>
                    <a:pt x="830" y="1732"/>
                    <a:pt x="983" y="1758"/>
                  </a:cubicBezTo>
                  <a:cubicBezTo>
                    <a:pt x="1094" y="1778"/>
                    <a:pt x="1206" y="1805"/>
                    <a:pt x="1313" y="1844"/>
                  </a:cubicBezTo>
                  <a:cubicBezTo>
                    <a:pt x="1283" y="1894"/>
                    <a:pt x="1248" y="1943"/>
                    <a:pt x="1210" y="1991"/>
                  </a:cubicBezTo>
                  <a:cubicBezTo>
                    <a:pt x="1021" y="2233"/>
                    <a:pt x="771" y="2435"/>
                    <a:pt x="638" y="2718"/>
                  </a:cubicBezTo>
                  <a:cubicBezTo>
                    <a:pt x="703" y="2600"/>
                    <a:pt x="787" y="2491"/>
                    <a:pt x="879" y="2389"/>
                  </a:cubicBezTo>
                  <a:cubicBezTo>
                    <a:pt x="1016" y="2236"/>
                    <a:pt x="1169" y="2095"/>
                    <a:pt x="1290" y="1923"/>
                  </a:cubicBezTo>
                  <a:cubicBezTo>
                    <a:pt x="1350" y="1838"/>
                    <a:pt x="1401" y="1746"/>
                    <a:pt x="1435" y="1647"/>
                  </a:cubicBezTo>
                  <a:cubicBezTo>
                    <a:pt x="1466" y="1545"/>
                    <a:pt x="1475" y="1440"/>
                    <a:pt x="1476" y="1337"/>
                  </a:cubicBezTo>
                  <a:cubicBezTo>
                    <a:pt x="1475" y="1025"/>
                    <a:pt x="1409" y="722"/>
                    <a:pt x="1344" y="420"/>
                  </a:cubicBezTo>
                  <a:cubicBezTo>
                    <a:pt x="1437" y="404"/>
                    <a:pt x="1530" y="386"/>
                    <a:pt x="1625" y="373"/>
                  </a:cubicBezTo>
                  <a:cubicBezTo>
                    <a:pt x="1690" y="364"/>
                    <a:pt x="1757" y="357"/>
                    <a:pt x="1823" y="357"/>
                  </a:cubicBezTo>
                  <a:cubicBezTo>
                    <a:pt x="1877" y="357"/>
                    <a:pt x="1932" y="362"/>
                    <a:pt x="1985" y="376"/>
                  </a:cubicBezTo>
                  <a:lnTo>
                    <a:pt x="1985" y="376"/>
                  </a:lnTo>
                  <a:cubicBezTo>
                    <a:pt x="1921" y="356"/>
                    <a:pt x="1854" y="349"/>
                    <a:pt x="1787" y="349"/>
                  </a:cubicBezTo>
                  <a:cubicBezTo>
                    <a:pt x="1748" y="349"/>
                    <a:pt x="1710" y="352"/>
                    <a:pt x="1672" y="355"/>
                  </a:cubicBezTo>
                  <a:cubicBezTo>
                    <a:pt x="1500" y="367"/>
                    <a:pt x="1332" y="413"/>
                    <a:pt x="1163" y="422"/>
                  </a:cubicBezTo>
                  <a:cubicBezTo>
                    <a:pt x="1162" y="422"/>
                    <a:pt x="1161" y="422"/>
                    <a:pt x="1160" y="422"/>
                  </a:cubicBezTo>
                  <a:cubicBezTo>
                    <a:pt x="989" y="422"/>
                    <a:pt x="858" y="291"/>
                    <a:pt x="727" y="187"/>
                  </a:cubicBezTo>
                  <a:cubicBezTo>
                    <a:pt x="629" y="107"/>
                    <a:pt x="509" y="39"/>
                    <a:pt x="380" y="31"/>
                  </a:cubicBezTo>
                  <a:cubicBezTo>
                    <a:pt x="356" y="29"/>
                    <a:pt x="333" y="28"/>
                    <a:pt x="310" y="28"/>
                  </a:cubicBezTo>
                  <a:close/>
                  <a:moveTo>
                    <a:pt x="1812" y="0"/>
                  </a:moveTo>
                  <a:lnTo>
                    <a:pt x="1812" y="0"/>
                  </a:lnTo>
                  <a:cubicBezTo>
                    <a:pt x="1882" y="124"/>
                    <a:pt x="1940" y="251"/>
                    <a:pt x="1998" y="379"/>
                  </a:cubicBezTo>
                  <a:lnTo>
                    <a:pt x="1998" y="379"/>
                  </a:lnTo>
                  <a:cubicBezTo>
                    <a:pt x="1994" y="378"/>
                    <a:pt x="1990" y="377"/>
                    <a:pt x="1985" y="376"/>
                  </a:cubicBezTo>
                  <a:lnTo>
                    <a:pt x="1985" y="376"/>
                  </a:lnTo>
                  <a:cubicBezTo>
                    <a:pt x="1990" y="377"/>
                    <a:pt x="1994" y="378"/>
                    <a:pt x="1998" y="380"/>
                  </a:cubicBezTo>
                  <a:cubicBezTo>
                    <a:pt x="1998" y="379"/>
                    <a:pt x="1998" y="379"/>
                    <a:pt x="1998" y="379"/>
                  </a:cubicBezTo>
                  <a:lnTo>
                    <a:pt x="1998" y="379"/>
                  </a:lnTo>
                  <a:cubicBezTo>
                    <a:pt x="1999" y="379"/>
                    <a:pt x="2000" y="379"/>
                    <a:pt x="2001" y="380"/>
                  </a:cubicBezTo>
                  <a:cubicBezTo>
                    <a:pt x="2036" y="459"/>
                    <a:pt x="2072" y="539"/>
                    <a:pt x="2103" y="621"/>
                  </a:cubicBezTo>
                  <a:cubicBezTo>
                    <a:pt x="2227" y="936"/>
                    <a:pt x="2332" y="1257"/>
                    <a:pt x="2447" y="1576"/>
                  </a:cubicBezTo>
                  <a:cubicBezTo>
                    <a:pt x="2398" y="1665"/>
                    <a:pt x="2355" y="1743"/>
                    <a:pt x="2313" y="1819"/>
                  </a:cubicBezTo>
                  <a:cubicBezTo>
                    <a:pt x="2239" y="1954"/>
                    <a:pt x="2171" y="2081"/>
                    <a:pt x="2102" y="2208"/>
                  </a:cubicBezTo>
                  <a:cubicBezTo>
                    <a:pt x="2036" y="2339"/>
                    <a:pt x="1949" y="2462"/>
                    <a:pt x="1913" y="2611"/>
                  </a:cubicBezTo>
                  <a:cubicBezTo>
                    <a:pt x="1883" y="2718"/>
                    <a:pt x="1904" y="2832"/>
                    <a:pt x="1922" y="2937"/>
                  </a:cubicBezTo>
                  <a:cubicBezTo>
                    <a:pt x="1939" y="3041"/>
                    <a:pt x="1955" y="3161"/>
                    <a:pt x="1884" y="3249"/>
                  </a:cubicBezTo>
                  <a:cubicBezTo>
                    <a:pt x="1953" y="3177"/>
                    <a:pt x="1955" y="3067"/>
                    <a:pt x="1943" y="2974"/>
                  </a:cubicBezTo>
                  <a:cubicBezTo>
                    <a:pt x="1922" y="2831"/>
                    <a:pt x="1895" y="2684"/>
                    <a:pt x="1953" y="2547"/>
                  </a:cubicBezTo>
                  <a:cubicBezTo>
                    <a:pt x="2006" y="2413"/>
                    <a:pt x="2085" y="2289"/>
                    <a:pt x="2149" y="2159"/>
                  </a:cubicBezTo>
                  <a:cubicBezTo>
                    <a:pt x="2243" y="1976"/>
                    <a:pt x="2332" y="1802"/>
                    <a:pt x="2448" y="1578"/>
                  </a:cubicBezTo>
                  <a:cubicBezTo>
                    <a:pt x="2453" y="1588"/>
                    <a:pt x="2457" y="1600"/>
                    <a:pt x="2461" y="1611"/>
                  </a:cubicBezTo>
                  <a:cubicBezTo>
                    <a:pt x="2580" y="1942"/>
                    <a:pt x="2720" y="2266"/>
                    <a:pt x="2894" y="2572"/>
                  </a:cubicBezTo>
                  <a:cubicBezTo>
                    <a:pt x="2952" y="2678"/>
                    <a:pt x="3011" y="2781"/>
                    <a:pt x="3070" y="2887"/>
                  </a:cubicBezTo>
                  <a:cubicBezTo>
                    <a:pt x="3069" y="2888"/>
                    <a:pt x="3069" y="2888"/>
                    <a:pt x="3068" y="2889"/>
                  </a:cubicBezTo>
                  <a:lnTo>
                    <a:pt x="3068" y="2889"/>
                  </a:lnTo>
                  <a:cubicBezTo>
                    <a:pt x="3068" y="2888"/>
                    <a:pt x="3068" y="2888"/>
                    <a:pt x="3067" y="2887"/>
                  </a:cubicBezTo>
                  <a:cubicBezTo>
                    <a:pt x="3061" y="2895"/>
                    <a:pt x="3055" y="2902"/>
                    <a:pt x="3050" y="2910"/>
                  </a:cubicBezTo>
                  <a:lnTo>
                    <a:pt x="3050" y="2910"/>
                  </a:lnTo>
                  <a:cubicBezTo>
                    <a:pt x="3056" y="2903"/>
                    <a:pt x="3062" y="2896"/>
                    <a:pt x="3068" y="2889"/>
                  </a:cubicBezTo>
                  <a:lnTo>
                    <a:pt x="3068" y="2889"/>
                  </a:lnTo>
                  <a:cubicBezTo>
                    <a:pt x="3135" y="3009"/>
                    <a:pt x="3198" y="3131"/>
                    <a:pt x="3257" y="3257"/>
                  </a:cubicBezTo>
                  <a:cubicBezTo>
                    <a:pt x="3365" y="3491"/>
                    <a:pt x="3444" y="3742"/>
                    <a:pt x="3462" y="4000"/>
                  </a:cubicBezTo>
                  <a:cubicBezTo>
                    <a:pt x="3453" y="3773"/>
                    <a:pt x="3391" y="3548"/>
                    <a:pt x="3303" y="3336"/>
                  </a:cubicBezTo>
                  <a:cubicBezTo>
                    <a:pt x="3175" y="3028"/>
                    <a:pt x="3000" y="2742"/>
                    <a:pt x="2843" y="2448"/>
                  </a:cubicBezTo>
                  <a:lnTo>
                    <a:pt x="2843" y="2448"/>
                  </a:lnTo>
                  <a:cubicBezTo>
                    <a:pt x="2891" y="2462"/>
                    <a:pt x="2940" y="2476"/>
                    <a:pt x="2987" y="2492"/>
                  </a:cubicBezTo>
                  <a:cubicBezTo>
                    <a:pt x="3144" y="2550"/>
                    <a:pt x="3296" y="2621"/>
                    <a:pt x="3438" y="2710"/>
                  </a:cubicBezTo>
                  <a:cubicBezTo>
                    <a:pt x="3542" y="2776"/>
                    <a:pt x="3642" y="2851"/>
                    <a:pt x="3727" y="2939"/>
                  </a:cubicBezTo>
                  <a:cubicBezTo>
                    <a:pt x="3694" y="2896"/>
                    <a:pt x="3657" y="2855"/>
                    <a:pt x="3615" y="2820"/>
                  </a:cubicBezTo>
                  <a:cubicBezTo>
                    <a:pt x="3492" y="2707"/>
                    <a:pt x="3345" y="2624"/>
                    <a:pt x="3193" y="2558"/>
                  </a:cubicBezTo>
                  <a:cubicBezTo>
                    <a:pt x="3082" y="2509"/>
                    <a:pt x="2965" y="2471"/>
                    <a:pt x="2845" y="2448"/>
                  </a:cubicBezTo>
                  <a:cubicBezTo>
                    <a:pt x="2839" y="2437"/>
                    <a:pt x="2832" y="2427"/>
                    <a:pt x="2826" y="2415"/>
                  </a:cubicBezTo>
                  <a:cubicBezTo>
                    <a:pt x="2665" y="2109"/>
                    <a:pt x="2538" y="1785"/>
                    <a:pt x="2421" y="1458"/>
                  </a:cubicBezTo>
                  <a:cubicBezTo>
                    <a:pt x="2371" y="1317"/>
                    <a:pt x="2320" y="1175"/>
                    <a:pt x="2269" y="1033"/>
                  </a:cubicBezTo>
                  <a:lnTo>
                    <a:pt x="2269" y="1033"/>
                  </a:lnTo>
                  <a:cubicBezTo>
                    <a:pt x="2320" y="1050"/>
                    <a:pt x="2360" y="1065"/>
                    <a:pt x="2397" y="1078"/>
                  </a:cubicBezTo>
                  <a:cubicBezTo>
                    <a:pt x="2538" y="1127"/>
                    <a:pt x="2680" y="1175"/>
                    <a:pt x="2821" y="1217"/>
                  </a:cubicBezTo>
                  <a:cubicBezTo>
                    <a:pt x="2925" y="1248"/>
                    <a:pt x="3039" y="1273"/>
                    <a:pt x="3106" y="1362"/>
                  </a:cubicBezTo>
                  <a:cubicBezTo>
                    <a:pt x="3083" y="1319"/>
                    <a:pt x="3044" y="1286"/>
                    <a:pt x="3001" y="1263"/>
                  </a:cubicBezTo>
                  <a:cubicBezTo>
                    <a:pt x="2935" y="1226"/>
                    <a:pt x="2862" y="1209"/>
                    <a:pt x="2793" y="1187"/>
                  </a:cubicBezTo>
                  <a:cubicBezTo>
                    <a:pt x="2722" y="1165"/>
                    <a:pt x="2655" y="1144"/>
                    <a:pt x="2582" y="1121"/>
                  </a:cubicBezTo>
                  <a:cubicBezTo>
                    <a:pt x="2478" y="1090"/>
                    <a:pt x="2373" y="1060"/>
                    <a:pt x="2267" y="1032"/>
                  </a:cubicBezTo>
                  <a:cubicBezTo>
                    <a:pt x="2139" y="677"/>
                    <a:pt x="2001" y="327"/>
                    <a:pt x="1812" y="0"/>
                  </a:cubicBezTo>
                  <a:close/>
                  <a:moveTo>
                    <a:pt x="3050" y="2910"/>
                  </a:moveTo>
                  <a:lnTo>
                    <a:pt x="3050" y="2910"/>
                  </a:lnTo>
                  <a:cubicBezTo>
                    <a:pt x="3013" y="2952"/>
                    <a:pt x="2977" y="2995"/>
                    <a:pt x="2947" y="3043"/>
                  </a:cubicBezTo>
                  <a:cubicBezTo>
                    <a:pt x="2831" y="3221"/>
                    <a:pt x="2759" y="3427"/>
                    <a:pt x="2714" y="3633"/>
                  </a:cubicBezTo>
                  <a:cubicBezTo>
                    <a:pt x="2680" y="3786"/>
                    <a:pt x="2660" y="3943"/>
                    <a:pt x="2655" y="4099"/>
                  </a:cubicBezTo>
                  <a:cubicBezTo>
                    <a:pt x="2665" y="4031"/>
                    <a:pt x="2672" y="3964"/>
                    <a:pt x="2684" y="3894"/>
                  </a:cubicBezTo>
                  <a:cubicBezTo>
                    <a:pt x="2714" y="3690"/>
                    <a:pt x="2763" y="3487"/>
                    <a:pt x="2837" y="3292"/>
                  </a:cubicBezTo>
                  <a:cubicBezTo>
                    <a:pt x="2890" y="3155"/>
                    <a:pt x="2960" y="3026"/>
                    <a:pt x="3050" y="291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0" name="Google Shape;2840;p26"/>
            <p:cNvSpPr/>
            <p:nvPr/>
          </p:nvSpPr>
          <p:spPr>
            <a:xfrm>
              <a:off x="3772625" y="1198975"/>
              <a:ext cx="41600" cy="55425"/>
            </a:xfrm>
            <a:custGeom>
              <a:avLst/>
              <a:gdLst/>
              <a:ahLst/>
              <a:cxnLst/>
              <a:rect l="l" t="t" r="r" b="b"/>
              <a:pathLst>
                <a:path w="1664" h="2217" extrusionOk="0">
                  <a:moveTo>
                    <a:pt x="1" y="1"/>
                  </a:moveTo>
                  <a:lnTo>
                    <a:pt x="1" y="1"/>
                  </a:lnTo>
                  <a:cubicBezTo>
                    <a:pt x="140" y="27"/>
                    <a:pt x="260" y="112"/>
                    <a:pt x="350" y="217"/>
                  </a:cubicBezTo>
                  <a:cubicBezTo>
                    <a:pt x="490" y="381"/>
                    <a:pt x="555" y="593"/>
                    <a:pt x="613" y="798"/>
                  </a:cubicBezTo>
                  <a:cubicBezTo>
                    <a:pt x="670" y="1006"/>
                    <a:pt x="740" y="1212"/>
                    <a:pt x="830" y="1408"/>
                  </a:cubicBezTo>
                  <a:cubicBezTo>
                    <a:pt x="961" y="1698"/>
                    <a:pt x="1131" y="1972"/>
                    <a:pt x="1334" y="2216"/>
                  </a:cubicBezTo>
                  <a:cubicBezTo>
                    <a:pt x="1251" y="2105"/>
                    <a:pt x="1173" y="1989"/>
                    <a:pt x="1099" y="1869"/>
                  </a:cubicBezTo>
                  <a:cubicBezTo>
                    <a:pt x="989" y="1689"/>
                    <a:pt x="891" y="1499"/>
                    <a:pt x="811" y="1304"/>
                  </a:cubicBezTo>
                  <a:cubicBezTo>
                    <a:pt x="753" y="1170"/>
                    <a:pt x="708" y="1033"/>
                    <a:pt x="665" y="895"/>
                  </a:cubicBezTo>
                  <a:cubicBezTo>
                    <a:pt x="715" y="887"/>
                    <a:pt x="765" y="880"/>
                    <a:pt x="817" y="874"/>
                  </a:cubicBezTo>
                  <a:cubicBezTo>
                    <a:pt x="866" y="869"/>
                    <a:pt x="917" y="866"/>
                    <a:pt x="967" y="866"/>
                  </a:cubicBezTo>
                  <a:cubicBezTo>
                    <a:pt x="1001" y="866"/>
                    <a:pt x="1036" y="868"/>
                    <a:pt x="1070" y="871"/>
                  </a:cubicBezTo>
                  <a:cubicBezTo>
                    <a:pt x="1154" y="877"/>
                    <a:pt x="1234" y="901"/>
                    <a:pt x="1312" y="938"/>
                  </a:cubicBezTo>
                  <a:cubicBezTo>
                    <a:pt x="1425" y="988"/>
                    <a:pt x="1539" y="1053"/>
                    <a:pt x="1663" y="1072"/>
                  </a:cubicBezTo>
                  <a:cubicBezTo>
                    <a:pt x="1609" y="1058"/>
                    <a:pt x="1559" y="1037"/>
                    <a:pt x="1509" y="1013"/>
                  </a:cubicBezTo>
                  <a:cubicBezTo>
                    <a:pt x="1432" y="978"/>
                    <a:pt x="1361" y="937"/>
                    <a:pt x="1283" y="902"/>
                  </a:cubicBezTo>
                  <a:cubicBezTo>
                    <a:pt x="1205" y="865"/>
                    <a:pt x="1119" y="847"/>
                    <a:pt x="1033" y="847"/>
                  </a:cubicBezTo>
                  <a:cubicBezTo>
                    <a:pt x="1026" y="847"/>
                    <a:pt x="1018" y="847"/>
                    <a:pt x="1011" y="847"/>
                  </a:cubicBezTo>
                  <a:cubicBezTo>
                    <a:pt x="894" y="847"/>
                    <a:pt x="777" y="865"/>
                    <a:pt x="665" y="893"/>
                  </a:cubicBezTo>
                  <a:lnTo>
                    <a:pt x="605" y="699"/>
                  </a:lnTo>
                  <a:cubicBezTo>
                    <a:pt x="556" y="545"/>
                    <a:pt x="499" y="391"/>
                    <a:pt x="398" y="260"/>
                  </a:cubicBezTo>
                  <a:cubicBezTo>
                    <a:pt x="301" y="132"/>
                    <a:pt x="162" y="25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1" name="Google Shape;2841;p26"/>
            <p:cNvSpPr/>
            <p:nvPr/>
          </p:nvSpPr>
          <p:spPr>
            <a:xfrm>
              <a:off x="3755300" y="1151225"/>
              <a:ext cx="45425" cy="33000"/>
            </a:xfrm>
            <a:custGeom>
              <a:avLst/>
              <a:gdLst/>
              <a:ahLst/>
              <a:cxnLst/>
              <a:rect l="l" t="t" r="r" b="b"/>
              <a:pathLst>
                <a:path w="1817" h="1320" extrusionOk="0">
                  <a:moveTo>
                    <a:pt x="843" y="0"/>
                  </a:moveTo>
                  <a:cubicBezTo>
                    <a:pt x="857" y="42"/>
                    <a:pt x="871" y="83"/>
                    <a:pt x="887" y="123"/>
                  </a:cubicBezTo>
                  <a:cubicBezTo>
                    <a:pt x="939" y="244"/>
                    <a:pt x="997" y="361"/>
                    <a:pt x="1063" y="476"/>
                  </a:cubicBezTo>
                  <a:cubicBezTo>
                    <a:pt x="1109" y="559"/>
                    <a:pt x="1158" y="642"/>
                    <a:pt x="1213" y="720"/>
                  </a:cubicBezTo>
                  <a:lnTo>
                    <a:pt x="1213" y="720"/>
                  </a:lnTo>
                  <a:cubicBezTo>
                    <a:pt x="1192" y="680"/>
                    <a:pt x="1175" y="647"/>
                    <a:pt x="1159" y="620"/>
                  </a:cubicBezTo>
                  <a:cubicBezTo>
                    <a:pt x="1084" y="475"/>
                    <a:pt x="1036" y="383"/>
                    <a:pt x="975" y="266"/>
                  </a:cubicBezTo>
                  <a:cubicBezTo>
                    <a:pt x="941" y="193"/>
                    <a:pt x="908" y="132"/>
                    <a:pt x="843" y="0"/>
                  </a:cubicBezTo>
                  <a:close/>
                  <a:moveTo>
                    <a:pt x="1213" y="720"/>
                  </a:moveTo>
                  <a:lnTo>
                    <a:pt x="1213" y="720"/>
                  </a:lnTo>
                  <a:cubicBezTo>
                    <a:pt x="1214" y="722"/>
                    <a:pt x="1215" y="723"/>
                    <a:pt x="1216" y="725"/>
                  </a:cubicBezTo>
                  <a:lnTo>
                    <a:pt x="1216" y="725"/>
                  </a:lnTo>
                  <a:cubicBezTo>
                    <a:pt x="1216" y="725"/>
                    <a:pt x="1216" y="724"/>
                    <a:pt x="1216" y="724"/>
                  </a:cubicBezTo>
                  <a:cubicBezTo>
                    <a:pt x="1215" y="723"/>
                    <a:pt x="1214" y="722"/>
                    <a:pt x="1213" y="720"/>
                  </a:cubicBezTo>
                  <a:close/>
                  <a:moveTo>
                    <a:pt x="1712" y="434"/>
                  </a:moveTo>
                  <a:cubicBezTo>
                    <a:pt x="1636" y="434"/>
                    <a:pt x="1559" y="457"/>
                    <a:pt x="1491" y="493"/>
                  </a:cubicBezTo>
                  <a:cubicBezTo>
                    <a:pt x="1381" y="548"/>
                    <a:pt x="1296" y="634"/>
                    <a:pt x="1216" y="726"/>
                  </a:cubicBezTo>
                  <a:cubicBezTo>
                    <a:pt x="1216" y="725"/>
                    <a:pt x="1216" y="725"/>
                    <a:pt x="1216" y="725"/>
                  </a:cubicBezTo>
                  <a:lnTo>
                    <a:pt x="1216" y="725"/>
                  </a:lnTo>
                  <a:cubicBezTo>
                    <a:pt x="1183" y="761"/>
                    <a:pt x="1151" y="799"/>
                    <a:pt x="1121" y="837"/>
                  </a:cubicBezTo>
                  <a:cubicBezTo>
                    <a:pt x="1016" y="969"/>
                    <a:pt x="893" y="1085"/>
                    <a:pt x="743" y="1163"/>
                  </a:cubicBezTo>
                  <a:cubicBezTo>
                    <a:pt x="552" y="1265"/>
                    <a:pt x="334" y="1313"/>
                    <a:pt x="115" y="1313"/>
                  </a:cubicBezTo>
                  <a:cubicBezTo>
                    <a:pt x="77" y="1313"/>
                    <a:pt x="38" y="1312"/>
                    <a:pt x="0" y="1309"/>
                  </a:cubicBezTo>
                  <a:lnTo>
                    <a:pt x="0" y="1309"/>
                  </a:lnTo>
                  <a:cubicBezTo>
                    <a:pt x="55" y="1316"/>
                    <a:pt x="111" y="1319"/>
                    <a:pt x="167" y="1319"/>
                  </a:cubicBezTo>
                  <a:cubicBezTo>
                    <a:pt x="222" y="1319"/>
                    <a:pt x="278" y="1316"/>
                    <a:pt x="333" y="1309"/>
                  </a:cubicBezTo>
                  <a:cubicBezTo>
                    <a:pt x="503" y="1288"/>
                    <a:pt x="672" y="1234"/>
                    <a:pt x="820" y="1144"/>
                  </a:cubicBezTo>
                  <a:cubicBezTo>
                    <a:pt x="969" y="1056"/>
                    <a:pt x="1084" y="921"/>
                    <a:pt x="1189" y="788"/>
                  </a:cubicBezTo>
                  <a:cubicBezTo>
                    <a:pt x="1269" y="690"/>
                    <a:pt x="1352" y="593"/>
                    <a:pt x="1458" y="526"/>
                  </a:cubicBezTo>
                  <a:cubicBezTo>
                    <a:pt x="1538" y="475"/>
                    <a:pt x="1633" y="439"/>
                    <a:pt x="1728" y="439"/>
                  </a:cubicBezTo>
                  <a:cubicBezTo>
                    <a:pt x="1758" y="439"/>
                    <a:pt x="1787" y="443"/>
                    <a:pt x="1817" y="450"/>
                  </a:cubicBezTo>
                  <a:cubicBezTo>
                    <a:pt x="1783" y="439"/>
                    <a:pt x="1747" y="434"/>
                    <a:pt x="1712" y="434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842" name="Google Shape;2842;p26"/>
          <p:cNvGrpSpPr/>
          <p:nvPr/>
        </p:nvGrpSpPr>
        <p:grpSpPr>
          <a:xfrm flipH="1">
            <a:off x="4409700" y="-177683"/>
            <a:ext cx="768918" cy="785886"/>
            <a:chOff x="7393200" y="2244929"/>
            <a:chExt cx="768918" cy="785886"/>
          </a:xfrm>
        </p:grpSpPr>
        <p:sp>
          <p:nvSpPr>
            <p:cNvPr id="2843" name="Google Shape;2843;p26"/>
            <p:cNvSpPr/>
            <p:nvPr/>
          </p:nvSpPr>
          <p:spPr>
            <a:xfrm>
              <a:off x="7393200" y="2244929"/>
              <a:ext cx="768918" cy="785886"/>
            </a:xfrm>
            <a:custGeom>
              <a:avLst/>
              <a:gdLst/>
              <a:ahLst/>
              <a:cxnLst/>
              <a:rect l="l" t="t" r="r" b="b"/>
              <a:pathLst>
                <a:path w="14637" h="14960" extrusionOk="0">
                  <a:moveTo>
                    <a:pt x="6002" y="0"/>
                  </a:moveTo>
                  <a:cubicBezTo>
                    <a:pt x="5981" y="0"/>
                    <a:pt x="5962" y="17"/>
                    <a:pt x="5962" y="42"/>
                  </a:cubicBezTo>
                  <a:cubicBezTo>
                    <a:pt x="5968" y="241"/>
                    <a:pt x="5973" y="442"/>
                    <a:pt x="5978" y="643"/>
                  </a:cubicBezTo>
                  <a:cubicBezTo>
                    <a:pt x="5978" y="666"/>
                    <a:pt x="5960" y="684"/>
                    <a:pt x="5937" y="684"/>
                  </a:cubicBezTo>
                  <a:cubicBezTo>
                    <a:pt x="5936" y="684"/>
                    <a:pt x="5934" y="684"/>
                    <a:pt x="5933" y="684"/>
                  </a:cubicBezTo>
                  <a:cubicBezTo>
                    <a:pt x="5625" y="651"/>
                    <a:pt x="5314" y="618"/>
                    <a:pt x="5006" y="584"/>
                  </a:cubicBezTo>
                  <a:cubicBezTo>
                    <a:pt x="5005" y="583"/>
                    <a:pt x="5003" y="583"/>
                    <a:pt x="5002" y="583"/>
                  </a:cubicBezTo>
                  <a:cubicBezTo>
                    <a:pt x="4971" y="583"/>
                    <a:pt x="4952" y="615"/>
                    <a:pt x="4967" y="642"/>
                  </a:cubicBezTo>
                  <a:cubicBezTo>
                    <a:pt x="5093" y="971"/>
                    <a:pt x="5217" y="1302"/>
                    <a:pt x="5342" y="1632"/>
                  </a:cubicBezTo>
                  <a:cubicBezTo>
                    <a:pt x="5358" y="1659"/>
                    <a:pt x="5335" y="1690"/>
                    <a:pt x="5307" y="1690"/>
                  </a:cubicBezTo>
                  <a:cubicBezTo>
                    <a:pt x="5302" y="1690"/>
                    <a:pt x="5296" y="1689"/>
                    <a:pt x="5291" y="1687"/>
                  </a:cubicBezTo>
                  <a:cubicBezTo>
                    <a:pt x="4855" y="1463"/>
                    <a:pt x="4421" y="1240"/>
                    <a:pt x="3987" y="1015"/>
                  </a:cubicBezTo>
                  <a:cubicBezTo>
                    <a:pt x="3982" y="1013"/>
                    <a:pt x="3977" y="1013"/>
                    <a:pt x="3972" y="1013"/>
                  </a:cubicBezTo>
                  <a:cubicBezTo>
                    <a:pt x="3947" y="1013"/>
                    <a:pt x="3926" y="1038"/>
                    <a:pt x="3935" y="1064"/>
                  </a:cubicBezTo>
                  <a:cubicBezTo>
                    <a:pt x="4006" y="1286"/>
                    <a:pt x="4079" y="1506"/>
                    <a:pt x="4149" y="1727"/>
                  </a:cubicBezTo>
                  <a:cubicBezTo>
                    <a:pt x="4158" y="1755"/>
                    <a:pt x="4137" y="1779"/>
                    <a:pt x="4112" y="1779"/>
                  </a:cubicBezTo>
                  <a:cubicBezTo>
                    <a:pt x="4107" y="1779"/>
                    <a:pt x="4102" y="1778"/>
                    <a:pt x="4097" y="1776"/>
                  </a:cubicBezTo>
                  <a:cubicBezTo>
                    <a:pt x="3814" y="1660"/>
                    <a:pt x="3533" y="1544"/>
                    <a:pt x="3252" y="1426"/>
                  </a:cubicBezTo>
                  <a:cubicBezTo>
                    <a:pt x="3246" y="1424"/>
                    <a:pt x="3241" y="1423"/>
                    <a:pt x="3236" y="1423"/>
                  </a:cubicBezTo>
                  <a:cubicBezTo>
                    <a:pt x="3212" y="1423"/>
                    <a:pt x="3193" y="1444"/>
                    <a:pt x="3198" y="1470"/>
                  </a:cubicBezTo>
                  <a:cubicBezTo>
                    <a:pt x="3228" y="1611"/>
                    <a:pt x="3293" y="1910"/>
                    <a:pt x="3313" y="1941"/>
                  </a:cubicBezTo>
                  <a:cubicBezTo>
                    <a:pt x="3316" y="1946"/>
                    <a:pt x="3310" y="1948"/>
                    <a:pt x="3298" y="1948"/>
                  </a:cubicBezTo>
                  <a:cubicBezTo>
                    <a:pt x="3216" y="1948"/>
                    <a:pt x="2842" y="1861"/>
                    <a:pt x="2694" y="1825"/>
                  </a:cubicBezTo>
                  <a:cubicBezTo>
                    <a:pt x="2691" y="1825"/>
                    <a:pt x="2688" y="1824"/>
                    <a:pt x="2685" y="1824"/>
                  </a:cubicBezTo>
                  <a:cubicBezTo>
                    <a:pt x="2660" y="1824"/>
                    <a:pt x="2641" y="1847"/>
                    <a:pt x="2646" y="1873"/>
                  </a:cubicBezTo>
                  <a:cubicBezTo>
                    <a:pt x="2704" y="2119"/>
                    <a:pt x="2764" y="2363"/>
                    <a:pt x="2822" y="2610"/>
                  </a:cubicBezTo>
                  <a:cubicBezTo>
                    <a:pt x="2829" y="2635"/>
                    <a:pt x="2808" y="2659"/>
                    <a:pt x="2784" y="2659"/>
                  </a:cubicBezTo>
                  <a:cubicBezTo>
                    <a:pt x="2781" y="2659"/>
                    <a:pt x="2777" y="2658"/>
                    <a:pt x="2773" y="2657"/>
                  </a:cubicBezTo>
                  <a:cubicBezTo>
                    <a:pt x="2392" y="2544"/>
                    <a:pt x="2015" y="2437"/>
                    <a:pt x="1638" y="2330"/>
                  </a:cubicBezTo>
                  <a:cubicBezTo>
                    <a:pt x="1635" y="2329"/>
                    <a:pt x="1631" y="2329"/>
                    <a:pt x="1628" y="2329"/>
                  </a:cubicBezTo>
                  <a:cubicBezTo>
                    <a:pt x="1603" y="2329"/>
                    <a:pt x="1583" y="2352"/>
                    <a:pt x="1589" y="2378"/>
                  </a:cubicBezTo>
                  <a:cubicBezTo>
                    <a:pt x="1644" y="2592"/>
                    <a:pt x="1698" y="2806"/>
                    <a:pt x="1753" y="3020"/>
                  </a:cubicBezTo>
                  <a:cubicBezTo>
                    <a:pt x="1760" y="3045"/>
                    <a:pt x="1741" y="3068"/>
                    <a:pt x="1717" y="3068"/>
                  </a:cubicBezTo>
                  <a:cubicBezTo>
                    <a:pt x="1713" y="3068"/>
                    <a:pt x="1709" y="3068"/>
                    <a:pt x="1705" y="3067"/>
                  </a:cubicBezTo>
                  <a:cubicBezTo>
                    <a:pt x="1505" y="3020"/>
                    <a:pt x="1305" y="2971"/>
                    <a:pt x="1105" y="2924"/>
                  </a:cubicBezTo>
                  <a:cubicBezTo>
                    <a:pt x="1102" y="2923"/>
                    <a:pt x="1099" y="2923"/>
                    <a:pt x="1096" y="2923"/>
                  </a:cubicBezTo>
                  <a:cubicBezTo>
                    <a:pt x="1065" y="2923"/>
                    <a:pt x="1045" y="2957"/>
                    <a:pt x="1062" y="2984"/>
                  </a:cubicBezTo>
                  <a:cubicBezTo>
                    <a:pt x="1110" y="3057"/>
                    <a:pt x="1156" y="3128"/>
                    <a:pt x="1205" y="3201"/>
                  </a:cubicBezTo>
                  <a:cubicBezTo>
                    <a:pt x="1223" y="3229"/>
                    <a:pt x="1204" y="3263"/>
                    <a:pt x="1172" y="3263"/>
                  </a:cubicBezTo>
                  <a:cubicBezTo>
                    <a:pt x="1171" y="3263"/>
                    <a:pt x="1170" y="3263"/>
                    <a:pt x="1168" y="3262"/>
                  </a:cubicBezTo>
                  <a:cubicBezTo>
                    <a:pt x="875" y="3272"/>
                    <a:pt x="581" y="3280"/>
                    <a:pt x="290" y="3286"/>
                  </a:cubicBezTo>
                  <a:cubicBezTo>
                    <a:pt x="289" y="3286"/>
                    <a:pt x="288" y="3286"/>
                    <a:pt x="287" y="3286"/>
                  </a:cubicBezTo>
                  <a:cubicBezTo>
                    <a:pt x="250" y="3286"/>
                    <a:pt x="232" y="3329"/>
                    <a:pt x="261" y="3354"/>
                  </a:cubicBezTo>
                  <a:cubicBezTo>
                    <a:pt x="602" y="3605"/>
                    <a:pt x="942" y="3856"/>
                    <a:pt x="1285" y="4105"/>
                  </a:cubicBezTo>
                  <a:cubicBezTo>
                    <a:pt x="1305" y="4122"/>
                    <a:pt x="1302" y="4153"/>
                    <a:pt x="1281" y="4168"/>
                  </a:cubicBezTo>
                  <a:cubicBezTo>
                    <a:pt x="1195" y="4225"/>
                    <a:pt x="1110" y="4280"/>
                    <a:pt x="1024" y="4336"/>
                  </a:cubicBezTo>
                  <a:cubicBezTo>
                    <a:pt x="997" y="4354"/>
                    <a:pt x="1001" y="4392"/>
                    <a:pt x="1027" y="4405"/>
                  </a:cubicBezTo>
                  <a:cubicBezTo>
                    <a:pt x="1253" y="4516"/>
                    <a:pt x="1478" y="4629"/>
                    <a:pt x="1704" y="4739"/>
                  </a:cubicBezTo>
                  <a:cubicBezTo>
                    <a:pt x="1727" y="4749"/>
                    <a:pt x="1732" y="4778"/>
                    <a:pt x="1716" y="4798"/>
                  </a:cubicBezTo>
                  <a:cubicBezTo>
                    <a:pt x="1648" y="4882"/>
                    <a:pt x="1577" y="4968"/>
                    <a:pt x="1508" y="5052"/>
                  </a:cubicBezTo>
                  <a:cubicBezTo>
                    <a:pt x="1491" y="5073"/>
                    <a:pt x="1499" y="5103"/>
                    <a:pt x="1526" y="5113"/>
                  </a:cubicBezTo>
                  <a:cubicBezTo>
                    <a:pt x="1890" y="5242"/>
                    <a:pt x="2257" y="5370"/>
                    <a:pt x="2627" y="5497"/>
                  </a:cubicBezTo>
                  <a:cubicBezTo>
                    <a:pt x="2661" y="5510"/>
                    <a:pt x="2661" y="5560"/>
                    <a:pt x="2624" y="5572"/>
                  </a:cubicBezTo>
                  <a:cubicBezTo>
                    <a:pt x="2156" y="5719"/>
                    <a:pt x="1686" y="5864"/>
                    <a:pt x="1215" y="6006"/>
                  </a:cubicBezTo>
                  <a:cubicBezTo>
                    <a:pt x="1175" y="6018"/>
                    <a:pt x="1177" y="6074"/>
                    <a:pt x="1217" y="6082"/>
                  </a:cubicBezTo>
                  <a:cubicBezTo>
                    <a:pt x="1380" y="6158"/>
                    <a:pt x="1544" y="6233"/>
                    <a:pt x="1707" y="6306"/>
                  </a:cubicBezTo>
                  <a:cubicBezTo>
                    <a:pt x="1740" y="6312"/>
                    <a:pt x="1749" y="6354"/>
                    <a:pt x="1724" y="6374"/>
                  </a:cubicBezTo>
                  <a:cubicBezTo>
                    <a:pt x="1358" y="6582"/>
                    <a:pt x="993" y="6790"/>
                    <a:pt x="628" y="6997"/>
                  </a:cubicBezTo>
                  <a:cubicBezTo>
                    <a:pt x="603" y="7017"/>
                    <a:pt x="609" y="7055"/>
                    <a:pt x="639" y="7064"/>
                  </a:cubicBezTo>
                  <a:cubicBezTo>
                    <a:pt x="921" y="7161"/>
                    <a:pt x="1203" y="7256"/>
                    <a:pt x="1486" y="7352"/>
                  </a:cubicBezTo>
                  <a:cubicBezTo>
                    <a:pt x="1515" y="7360"/>
                    <a:pt x="1522" y="7397"/>
                    <a:pt x="1501" y="7418"/>
                  </a:cubicBezTo>
                  <a:cubicBezTo>
                    <a:pt x="1226" y="7671"/>
                    <a:pt x="948" y="7927"/>
                    <a:pt x="671" y="8179"/>
                  </a:cubicBezTo>
                  <a:cubicBezTo>
                    <a:pt x="650" y="8197"/>
                    <a:pt x="653" y="8228"/>
                    <a:pt x="675" y="8241"/>
                  </a:cubicBezTo>
                  <a:cubicBezTo>
                    <a:pt x="859" y="8354"/>
                    <a:pt x="1044" y="8465"/>
                    <a:pt x="1227" y="8576"/>
                  </a:cubicBezTo>
                  <a:cubicBezTo>
                    <a:pt x="1250" y="8590"/>
                    <a:pt x="1252" y="8624"/>
                    <a:pt x="1230" y="8641"/>
                  </a:cubicBezTo>
                  <a:cubicBezTo>
                    <a:pt x="1016" y="8814"/>
                    <a:pt x="801" y="8986"/>
                    <a:pt x="587" y="9157"/>
                  </a:cubicBezTo>
                  <a:cubicBezTo>
                    <a:pt x="565" y="9176"/>
                    <a:pt x="568" y="9212"/>
                    <a:pt x="596" y="9225"/>
                  </a:cubicBezTo>
                  <a:cubicBezTo>
                    <a:pt x="727" y="9281"/>
                    <a:pt x="856" y="9338"/>
                    <a:pt x="989" y="9395"/>
                  </a:cubicBezTo>
                  <a:cubicBezTo>
                    <a:pt x="1014" y="9406"/>
                    <a:pt x="1020" y="9440"/>
                    <a:pt x="997" y="9461"/>
                  </a:cubicBezTo>
                  <a:cubicBezTo>
                    <a:pt x="776" y="9652"/>
                    <a:pt x="554" y="9841"/>
                    <a:pt x="333" y="10031"/>
                  </a:cubicBezTo>
                  <a:cubicBezTo>
                    <a:pt x="306" y="10052"/>
                    <a:pt x="317" y="10093"/>
                    <a:pt x="349" y="10099"/>
                  </a:cubicBezTo>
                  <a:cubicBezTo>
                    <a:pt x="465" y="10121"/>
                    <a:pt x="580" y="10141"/>
                    <a:pt x="696" y="10162"/>
                  </a:cubicBezTo>
                  <a:cubicBezTo>
                    <a:pt x="722" y="10167"/>
                    <a:pt x="737" y="10195"/>
                    <a:pt x="724" y="10217"/>
                  </a:cubicBezTo>
                  <a:cubicBezTo>
                    <a:pt x="487" y="10691"/>
                    <a:pt x="249" y="11167"/>
                    <a:pt x="6" y="11641"/>
                  </a:cubicBezTo>
                  <a:cubicBezTo>
                    <a:pt x="0" y="11654"/>
                    <a:pt x="0" y="11669"/>
                    <a:pt x="9" y="11678"/>
                  </a:cubicBezTo>
                  <a:cubicBezTo>
                    <a:pt x="15" y="11689"/>
                    <a:pt x="27" y="11697"/>
                    <a:pt x="42" y="11697"/>
                  </a:cubicBezTo>
                  <a:cubicBezTo>
                    <a:pt x="574" y="11696"/>
                    <a:pt x="1107" y="11693"/>
                    <a:pt x="1642" y="11687"/>
                  </a:cubicBezTo>
                  <a:cubicBezTo>
                    <a:pt x="1668" y="11687"/>
                    <a:pt x="1686" y="11712"/>
                    <a:pt x="1680" y="11736"/>
                  </a:cubicBezTo>
                  <a:cubicBezTo>
                    <a:pt x="1648" y="11849"/>
                    <a:pt x="1614" y="11963"/>
                    <a:pt x="1581" y="12076"/>
                  </a:cubicBezTo>
                  <a:cubicBezTo>
                    <a:pt x="1573" y="12103"/>
                    <a:pt x="1593" y="12126"/>
                    <a:pt x="1617" y="12126"/>
                  </a:cubicBezTo>
                  <a:cubicBezTo>
                    <a:pt x="1622" y="12126"/>
                    <a:pt x="1628" y="12125"/>
                    <a:pt x="1633" y="12123"/>
                  </a:cubicBezTo>
                  <a:cubicBezTo>
                    <a:pt x="1906" y="12005"/>
                    <a:pt x="2176" y="11885"/>
                    <a:pt x="2449" y="11767"/>
                  </a:cubicBezTo>
                  <a:cubicBezTo>
                    <a:pt x="2455" y="11764"/>
                    <a:pt x="2460" y="11763"/>
                    <a:pt x="2466" y="11763"/>
                  </a:cubicBezTo>
                  <a:cubicBezTo>
                    <a:pt x="2487" y="11763"/>
                    <a:pt x="2505" y="11780"/>
                    <a:pt x="2504" y="11803"/>
                  </a:cubicBezTo>
                  <a:cubicBezTo>
                    <a:pt x="2496" y="11946"/>
                    <a:pt x="2490" y="12091"/>
                    <a:pt x="2482" y="12233"/>
                  </a:cubicBezTo>
                  <a:cubicBezTo>
                    <a:pt x="2481" y="12255"/>
                    <a:pt x="2500" y="12272"/>
                    <a:pt x="2520" y="12272"/>
                  </a:cubicBezTo>
                  <a:cubicBezTo>
                    <a:pt x="2526" y="12272"/>
                    <a:pt x="2533" y="12271"/>
                    <a:pt x="2538" y="12268"/>
                  </a:cubicBezTo>
                  <a:cubicBezTo>
                    <a:pt x="2792" y="12147"/>
                    <a:pt x="3045" y="12025"/>
                    <a:pt x="3297" y="11902"/>
                  </a:cubicBezTo>
                  <a:cubicBezTo>
                    <a:pt x="3303" y="11899"/>
                    <a:pt x="3310" y="11898"/>
                    <a:pt x="3316" y="11898"/>
                  </a:cubicBezTo>
                  <a:cubicBezTo>
                    <a:pt x="3336" y="11898"/>
                    <a:pt x="3353" y="11912"/>
                    <a:pt x="3354" y="11933"/>
                  </a:cubicBezTo>
                  <a:cubicBezTo>
                    <a:pt x="3374" y="12148"/>
                    <a:pt x="3395" y="12364"/>
                    <a:pt x="3416" y="12580"/>
                  </a:cubicBezTo>
                  <a:cubicBezTo>
                    <a:pt x="3417" y="12600"/>
                    <a:pt x="3434" y="12614"/>
                    <a:pt x="3454" y="12614"/>
                  </a:cubicBezTo>
                  <a:cubicBezTo>
                    <a:pt x="3459" y="12614"/>
                    <a:pt x="3465" y="12613"/>
                    <a:pt x="3471" y="12611"/>
                  </a:cubicBezTo>
                  <a:cubicBezTo>
                    <a:pt x="3827" y="12461"/>
                    <a:pt x="4183" y="12313"/>
                    <a:pt x="4538" y="12164"/>
                  </a:cubicBezTo>
                  <a:cubicBezTo>
                    <a:pt x="4544" y="12162"/>
                    <a:pt x="4550" y="12161"/>
                    <a:pt x="4556" y="12161"/>
                  </a:cubicBezTo>
                  <a:cubicBezTo>
                    <a:pt x="4578" y="12161"/>
                    <a:pt x="4596" y="12179"/>
                    <a:pt x="4594" y="12203"/>
                  </a:cubicBezTo>
                  <a:cubicBezTo>
                    <a:pt x="4557" y="12503"/>
                    <a:pt x="4520" y="12804"/>
                    <a:pt x="4482" y="13104"/>
                  </a:cubicBezTo>
                  <a:cubicBezTo>
                    <a:pt x="4478" y="13128"/>
                    <a:pt x="4499" y="13147"/>
                    <a:pt x="4523" y="13147"/>
                  </a:cubicBezTo>
                  <a:cubicBezTo>
                    <a:pt x="4529" y="13147"/>
                    <a:pt x="4535" y="13145"/>
                    <a:pt x="4541" y="13143"/>
                  </a:cubicBezTo>
                  <a:cubicBezTo>
                    <a:pt x="4897" y="12888"/>
                    <a:pt x="5252" y="12633"/>
                    <a:pt x="5605" y="12378"/>
                  </a:cubicBezTo>
                  <a:cubicBezTo>
                    <a:pt x="5612" y="12375"/>
                    <a:pt x="5618" y="12373"/>
                    <a:pt x="5625" y="12373"/>
                  </a:cubicBezTo>
                  <a:cubicBezTo>
                    <a:pt x="5648" y="12373"/>
                    <a:pt x="5668" y="12394"/>
                    <a:pt x="5661" y="12421"/>
                  </a:cubicBezTo>
                  <a:cubicBezTo>
                    <a:pt x="5658" y="12602"/>
                    <a:pt x="5657" y="12783"/>
                    <a:pt x="5654" y="12965"/>
                  </a:cubicBezTo>
                  <a:cubicBezTo>
                    <a:pt x="5647" y="12993"/>
                    <a:pt x="5668" y="13012"/>
                    <a:pt x="5691" y="13012"/>
                  </a:cubicBezTo>
                  <a:cubicBezTo>
                    <a:pt x="5702" y="13012"/>
                    <a:pt x="5714" y="13007"/>
                    <a:pt x="5724" y="12997"/>
                  </a:cubicBezTo>
                  <a:cubicBezTo>
                    <a:pt x="6066" y="12617"/>
                    <a:pt x="6408" y="12234"/>
                    <a:pt x="6745" y="11852"/>
                  </a:cubicBezTo>
                  <a:cubicBezTo>
                    <a:pt x="6754" y="11842"/>
                    <a:pt x="6766" y="11837"/>
                    <a:pt x="6777" y="11837"/>
                  </a:cubicBezTo>
                  <a:cubicBezTo>
                    <a:pt x="6799" y="11837"/>
                    <a:pt x="6819" y="11854"/>
                    <a:pt x="6816" y="11879"/>
                  </a:cubicBezTo>
                  <a:cubicBezTo>
                    <a:pt x="6777" y="12272"/>
                    <a:pt x="6738" y="12666"/>
                    <a:pt x="6696" y="13060"/>
                  </a:cubicBezTo>
                  <a:cubicBezTo>
                    <a:pt x="6694" y="13084"/>
                    <a:pt x="6713" y="13101"/>
                    <a:pt x="6735" y="13101"/>
                  </a:cubicBezTo>
                  <a:cubicBezTo>
                    <a:pt x="6739" y="13101"/>
                    <a:pt x="6743" y="13101"/>
                    <a:pt x="6746" y="13100"/>
                  </a:cubicBezTo>
                  <a:lnTo>
                    <a:pt x="7077" y="13003"/>
                  </a:lnTo>
                  <a:cubicBezTo>
                    <a:pt x="7081" y="13002"/>
                    <a:pt x="7086" y="13001"/>
                    <a:pt x="7090" y="13001"/>
                  </a:cubicBezTo>
                  <a:cubicBezTo>
                    <a:pt x="7111" y="13001"/>
                    <a:pt x="7128" y="13016"/>
                    <a:pt x="7128" y="13039"/>
                  </a:cubicBezTo>
                  <a:cubicBezTo>
                    <a:pt x="7132" y="13293"/>
                    <a:pt x="7137" y="13549"/>
                    <a:pt x="7142" y="13806"/>
                  </a:cubicBezTo>
                  <a:cubicBezTo>
                    <a:pt x="7142" y="13828"/>
                    <a:pt x="7160" y="13843"/>
                    <a:pt x="7180" y="13843"/>
                  </a:cubicBezTo>
                  <a:cubicBezTo>
                    <a:pt x="7188" y="13843"/>
                    <a:pt x="7196" y="13840"/>
                    <a:pt x="7204" y="13835"/>
                  </a:cubicBezTo>
                  <a:cubicBezTo>
                    <a:pt x="7296" y="13775"/>
                    <a:pt x="7386" y="13715"/>
                    <a:pt x="7478" y="13656"/>
                  </a:cubicBezTo>
                  <a:cubicBezTo>
                    <a:pt x="7486" y="13651"/>
                    <a:pt x="7494" y="13649"/>
                    <a:pt x="7502" y="13649"/>
                  </a:cubicBezTo>
                  <a:cubicBezTo>
                    <a:pt x="7519" y="13649"/>
                    <a:pt x="7534" y="13659"/>
                    <a:pt x="7539" y="13676"/>
                  </a:cubicBezTo>
                  <a:lnTo>
                    <a:pt x="7786" y="14932"/>
                  </a:lnTo>
                  <a:cubicBezTo>
                    <a:pt x="7792" y="14950"/>
                    <a:pt x="7807" y="14959"/>
                    <a:pt x="7824" y="14959"/>
                  </a:cubicBezTo>
                  <a:cubicBezTo>
                    <a:pt x="7840" y="14959"/>
                    <a:pt x="7858" y="14950"/>
                    <a:pt x="7865" y="14931"/>
                  </a:cubicBezTo>
                  <a:cubicBezTo>
                    <a:pt x="8005" y="14656"/>
                    <a:pt x="8146" y="14381"/>
                    <a:pt x="8287" y="14104"/>
                  </a:cubicBezTo>
                  <a:cubicBezTo>
                    <a:pt x="8294" y="14086"/>
                    <a:pt x="8312" y="14075"/>
                    <a:pt x="8329" y="14075"/>
                  </a:cubicBezTo>
                  <a:cubicBezTo>
                    <a:pt x="8341" y="14075"/>
                    <a:pt x="8353" y="14080"/>
                    <a:pt x="8360" y="14092"/>
                  </a:cubicBezTo>
                  <a:cubicBezTo>
                    <a:pt x="8408" y="14165"/>
                    <a:pt x="8455" y="14238"/>
                    <a:pt x="8504" y="14311"/>
                  </a:cubicBezTo>
                  <a:cubicBezTo>
                    <a:pt x="8512" y="14322"/>
                    <a:pt x="8524" y="14327"/>
                    <a:pt x="8537" y="14327"/>
                  </a:cubicBezTo>
                  <a:cubicBezTo>
                    <a:pt x="8556" y="14327"/>
                    <a:pt x="8576" y="14315"/>
                    <a:pt x="8580" y="14293"/>
                  </a:cubicBezTo>
                  <a:cubicBezTo>
                    <a:pt x="8624" y="14082"/>
                    <a:pt x="8667" y="13874"/>
                    <a:pt x="8710" y="13665"/>
                  </a:cubicBezTo>
                  <a:cubicBezTo>
                    <a:pt x="8714" y="13644"/>
                    <a:pt x="8733" y="13631"/>
                    <a:pt x="8753" y="13631"/>
                  </a:cubicBezTo>
                  <a:cubicBezTo>
                    <a:pt x="8761" y="13631"/>
                    <a:pt x="8770" y="13633"/>
                    <a:pt x="8777" y="13638"/>
                  </a:cubicBezTo>
                  <a:cubicBezTo>
                    <a:pt x="8958" y="13769"/>
                    <a:pt x="9137" y="13899"/>
                    <a:pt x="9318" y="14030"/>
                  </a:cubicBezTo>
                  <a:cubicBezTo>
                    <a:pt x="9325" y="14035"/>
                    <a:pt x="9333" y="14037"/>
                    <a:pt x="9341" y="14037"/>
                  </a:cubicBezTo>
                  <a:cubicBezTo>
                    <a:pt x="9361" y="14037"/>
                    <a:pt x="9382" y="14022"/>
                    <a:pt x="9385" y="14000"/>
                  </a:cubicBezTo>
                  <a:cubicBezTo>
                    <a:pt x="9449" y="13601"/>
                    <a:pt x="9510" y="13201"/>
                    <a:pt x="9571" y="12803"/>
                  </a:cubicBezTo>
                  <a:cubicBezTo>
                    <a:pt x="9575" y="12780"/>
                    <a:pt x="9595" y="12765"/>
                    <a:pt x="9615" y="12765"/>
                  </a:cubicBezTo>
                  <a:cubicBezTo>
                    <a:pt x="9623" y="12765"/>
                    <a:pt x="9630" y="12767"/>
                    <a:pt x="9637" y="12772"/>
                  </a:cubicBezTo>
                  <a:cubicBezTo>
                    <a:pt x="9847" y="12916"/>
                    <a:pt x="10058" y="13060"/>
                    <a:pt x="10268" y="13204"/>
                  </a:cubicBezTo>
                  <a:cubicBezTo>
                    <a:pt x="10275" y="13208"/>
                    <a:pt x="10283" y="13210"/>
                    <a:pt x="10290" y="13210"/>
                  </a:cubicBezTo>
                  <a:cubicBezTo>
                    <a:pt x="10310" y="13210"/>
                    <a:pt x="10330" y="13197"/>
                    <a:pt x="10334" y="13176"/>
                  </a:cubicBezTo>
                  <a:cubicBezTo>
                    <a:pt x="10369" y="13003"/>
                    <a:pt x="10457" y="12538"/>
                    <a:pt x="10483" y="12538"/>
                  </a:cubicBezTo>
                  <a:cubicBezTo>
                    <a:pt x="10484" y="12538"/>
                    <a:pt x="10485" y="12539"/>
                    <a:pt x="10486" y="12540"/>
                  </a:cubicBezTo>
                  <a:cubicBezTo>
                    <a:pt x="10507" y="12570"/>
                    <a:pt x="10767" y="12737"/>
                    <a:pt x="10890" y="12815"/>
                  </a:cubicBezTo>
                  <a:cubicBezTo>
                    <a:pt x="10896" y="12819"/>
                    <a:pt x="10903" y="12821"/>
                    <a:pt x="10910" y="12821"/>
                  </a:cubicBezTo>
                  <a:cubicBezTo>
                    <a:pt x="10932" y="12821"/>
                    <a:pt x="10953" y="12802"/>
                    <a:pt x="10953" y="12778"/>
                  </a:cubicBezTo>
                  <a:cubicBezTo>
                    <a:pt x="10959" y="12466"/>
                    <a:pt x="10964" y="12154"/>
                    <a:pt x="10969" y="11842"/>
                  </a:cubicBezTo>
                  <a:cubicBezTo>
                    <a:pt x="10969" y="11819"/>
                    <a:pt x="10990" y="11801"/>
                    <a:pt x="11012" y="11801"/>
                  </a:cubicBezTo>
                  <a:cubicBezTo>
                    <a:pt x="11021" y="11801"/>
                    <a:pt x="11030" y="11803"/>
                    <a:pt x="11038" y="11809"/>
                  </a:cubicBezTo>
                  <a:cubicBezTo>
                    <a:pt x="11221" y="11952"/>
                    <a:pt x="11406" y="12098"/>
                    <a:pt x="11589" y="12241"/>
                  </a:cubicBezTo>
                  <a:cubicBezTo>
                    <a:pt x="11596" y="12247"/>
                    <a:pt x="11605" y="12250"/>
                    <a:pt x="11613" y="12250"/>
                  </a:cubicBezTo>
                  <a:cubicBezTo>
                    <a:pt x="11635" y="12250"/>
                    <a:pt x="11658" y="12232"/>
                    <a:pt x="11658" y="12207"/>
                  </a:cubicBezTo>
                  <a:cubicBezTo>
                    <a:pt x="11619" y="11712"/>
                    <a:pt x="11578" y="11216"/>
                    <a:pt x="11535" y="10722"/>
                  </a:cubicBezTo>
                  <a:cubicBezTo>
                    <a:pt x="11535" y="10696"/>
                    <a:pt x="11558" y="10679"/>
                    <a:pt x="11580" y="10679"/>
                  </a:cubicBezTo>
                  <a:cubicBezTo>
                    <a:pt x="11590" y="10679"/>
                    <a:pt x="11601" y="10683"/>
                    <a:pt x="11609" y="10693"/>
                  </a:cubicBezTo>
                  <a:cubicBezTo>
                    <a:pt x="11878" y="10923"/>
                    <a:pt x="12147" y="11152"/>
                    <a:pt x="12419" y="11382"/>
                  </a:cubicBezTo>
                  <a:cubicBezTo>
                    <a:pt x="12426" y="11392"/>
                    <a:pt x="12437" y="11396"/>
                    <a:pt x="12448" y="11396"/>
                  </a:cubicBezTo>
                  <a:cubicBezTo>
                    <a:pt x="12466" y="11396"/>
                    <a:pt x="12484" y="11384"/>
                    <a:pt x="12490" y="11364"/>
                  </a:cubicBezTo>
                  <a:cubicBezTo>
                    <a:pt x="12580" y="11053"/>
                    <a:pt x="12669" y="10741"/>
                    <a:pt x="12758" y="10431"/>
                  </a:cubicBezTo>
                  <a:cubicBezTo>
                    <a:pt x="12762" y="10412"/>
                    <a:pt x="12780" y="10399"/>
                    <a:pt x="12798" y="10399"/>
                  </a:cubicBezTo>
                  <a:cubicBezTo>
                    <a:pt x="12804" y="10399"/>
                    <a:pt x="12809" y="10400"/>
                    <a:pt x="12814" y="10403"/>
                  </a:cubicBezTo>
                  <a:cubicBezTo>
                    <a:pt x="13007" y="10471"/>
                    <a:pt x="13202" y="10540"/>
                    <a:pt x="13394" y="10608"/>
                  </a:cubicBezTo>
                  <a:cubicBezTo>
                    <a:pt x="13398" y="10610"/>
                    <a:pt x="13403" y="10611"/>
                    <a:pt x="13408" y="10611"/>
                  </a:cubicBezTo>
                  <a:cubicBezTo>
                    <a:pt x="13437" y="10611"/>
                    <a:pt x="13460" y="10581"/>
                    <a:pt x="13449" y="10553"/>
                  </a:cubicBezTo>
                  <a:cubicBezTo>
                    <a:pt x="13326" y="10258"/>
                    <a:pt x="13203" y="9963"/>
                    <a:pt x="13079" y="9670"/>
                  </a:cubicBezTo>
                  <a:cubicBezTo>
                    <a:pt x="13069" y="9648"/>
                    <a:pt x="13082" y="9623"/>
                    <a:pt x="13105" y="9615"/>
                  </a:cubicBezTo>
                  <a:cubicBezTo>
                    <a:pt x="13312" y="9538"/>
                    <a:pt x="13520" y="9462"/>
                    <a:pt x="13725" y="9384"/>
                  </a:cubicBezTo>
                  <a:cubicBezTo>
                    <a:pt x="13752" y="9375"/>
                    <a:pt x="13762" y="9345"/>
                    <a:pt x="13748" y="9324"/>
                  </a:cubicBezTo>
                  <a:cubicBezTo>
                    <a:pt x="13562" y="9035"/>
                    <a:pt x="13375" y="8746"/>
                    <a:pt x="13189" y="8455"/>
                  </a:cubicBezTo>
                  <a:cubicBezTo>
                    <a:pt x="13173" y="8431"/>
                    <a:pt x="13191" y="8398"/>
                    <a:pt x="13220" y="8393"/>
                  </a:cubicBezTo>
                  <a:cubicBezTo>
                    <a:pt x="13374" y="8368"/>
                    <a:pt x="13528" y="8343"/>
                    <a:pt x="13685" y="8317"/>
                  </a:cubicBezTo>
                  <a:cubicBezTo>
                    <a:pt x="13715" y="8312"/>
                    <a:pt x="13731" y="8277"/>
                    <a:pt x="13713" y="8252"/>
                  </a:cubicBezTo>
                  <a:lnTo>
                    <a:pt x="12965" y="7225"/>
                  </a:lnTo>
                  <a:cubicBezTo>
                    <a:pt x="12945" y="7197"/>
                    <a:pt x="12971" y="7160"/>
                    <a:pt x="13001" y="7160"/>
                  </a:cubicBezTo>
                  <a:cubicBezTo>
                    <a:pt x="13007" y="7160"/>
                    <a:pt x="13013" y="7161"/>
                    <a:pt x="13018" y="7163"/>
                  </a:cubicBezTo>
                  <a:cubicBezTo>
                    <a:pt x="13342" y="7309"/>
                    <a:pt x="13664" y="7455"/>
                    <a:pt x="13991" y="7599"/>
                  </a:cubicBezTo>
                  <a:cubicBezTo>
                    <a:pt x="13996" y="7602"/>
                    <a:pt x="14002" y="7603"/>
                    <a:pt x="14008" y="7603"/>
                  </a:cubicBezTo>
                  <a:cubicBezTo>
                    <a:pt x="14034" y="7603"/>
                    <a:pt x="14056" y="7578"/>
                    <a:pt x="14048" y="7550"/>
                  </a:cubicBezTo>
                  <a:cubicBezTo>
                    <a:pt x="13975" y="7291"/>
                    <a:pt x="13687" y="6492"/>
                    <a:pt x="12862" y="6000"/>
                  </a:cubicBezTo>
                  <a:cubicBezTo>
                    <a:pt x="12828" y="5981"/>
                    <a:pt x="12844" y="5928"/>
                    <a:pt x="12885" y="5927"/>
                  </a:cubicBezTo>
                  <a:lnTo>
                    <a:pt x="13490" y="5895"/>
                  </a:lnTo>
                  <a:cubicBezTo>
                    <a:pt x="13526" y="5892"/>
                    <a:pt x="13544" y="5853"/>
                    <a:pt x="13521" y="5828"/>
                  </a:cubicBezTo>
                  <a:cubicBezTo>
                    <a:pt x="13364" y="5653"/>
                    <a:pt x="12870" y="5177"/>
                    <a:pt x="12185" y="5177"/>
                  </a:cubicBezTo>
                  <a:cubicBezTo>
                    <a:pt x="12064" y="5177"/>
                    <a:pt x="11937" y="5192"/>
                    <a:pt x="11805" y="5226"/>
                  </a:cubicBezTo>
                  <a:cubicBezTo>
                    <a:pt x="11074" y="5414"/>
                    <a:pt x="10528" y="6172"/>
                    <a:pt x="9962" y="6172"/>
                  </a:cubicBezTo>
                  <a:cubicBezTo>
                    <a:pt x="9720" y="6172"/>
                    <a:pt x="9474" y="6033"/>
                    <a:pt x="9208" y="5653"/>
                  </a:cubicBezTo>
                  <a:cubicBezTo>
                    <a:pt x="9205" y="5651"/>
                    <a:pt x="9204" y="5648"/>
                    <a:pt x="9203" y="5647"/>
                  </a:cubicBezTo>
                  <a:cubicBezTo>
                    <a:pt x="10230" y="4971"/>
                    <a:pt x="10910" y="5097"/>
                    <a:pt x="11986" y="3866"/>
                  </a:cubicBezTo>
                  <a:cubicBezTo>
                    <a:pt x="12908" y="2803"/>
                    <a:pt x="13584" y="2801"/>
                    <a:pt x="14512" y="2203"/>
                  </a:cubicBezTo>
                  <a:cubicBezTo>
                    <a:pt x="14610" y="2140"/>
                    <a:pt x="14636" y="2007"/>
                    <a:pt x="14569" y="1917"/>
                  </a:cubicBezTo>
                  <a:cubicBezTo>
                    <a:pt x="14533" y="1868"/>
                    <a:pt x="14475" y="1842"/>
                    <a:pt x="14416" y="1842"/>
                  </a:cubicBezTo>
                  <a:cubicBezTo>
                    <a:pt x="14377" y="1842"/>
                    <a:pt x="14336" y="1854"/>
                    <a:pt x="14300" y="1878"/>
                  </a:cubicBezTo>
                  <a:cubicBezTo>
                    <a:pt x="13429" y="2466"/>
                    <a:pt x="12683" y="2521"/>
                    <a:pt x="11740" y="3662"/>
                  </a:cubicBezTo>
                  <a:cubicBezTo>
                    <a:pt x="10744" y="4855"/>
                    <a:pt x="10128" y="4714"/>
                    <a:pt x="9074" y="5439"/>
                  </a:cubicBezTo>
                  <a:cubicBezTo>
                    <a:pt x="8501" y="4366"/>
                    <a:pt x="9912" y="4201"/>
                    <a:pt x="10459" y="3353"/>
                  </a:cubicBezTo>
                  <a:cubicBezTo>
                    <a:pt x="10947" y="2596"/>
                    <a:pt x="10550" y="1786"/>
                    <a:pt x="10413" y="1547"/>
                  </a:cubicBezTo>
                  <a:cubicBezTo>
                    <a:pt x="10405" y="1534"/>
                    <a:pt x="10392" y="1528"/>
                    <a:pt x="10379" y="1528"/>
                  </a:cubicBezTo>
                  <a:cubicBezTo>
                    <a:pt x="10363" y="1528"/>
                    <a:pt x="10347" y="1538"/>
                    <a:pt x="10340" y="1555"/>
                  </a:cubicBezTo>
                  <a:cubicBezTo>
                    <a:pt x="10272" y="1742"/>
                    <a:pt x="10201" y="1927"/>
                    <a:pt x="10131" y="2113"/>
                  </a:cubicBezTo>
                  <a:cubicBezTo>
                    <a:pt x="10124" y="2131"/>
                    <a:pt x="10108" y="2139"/>
                    <a:pt x="10092" y="2139"/>
                  </a:cubicBezTo>
                  <a:cubicBezTo>
                    <a:pt x="10075" y="2139"/>
                    <a:pt x="10059" y="2130"/>
                    <a:pt x="10054" y="2110"/>
                  </a:cubicBezTo>
                  <a:cubicBezTo>
                    <a:pt x="9839" y="1179"/>
                    <a:pt x="9175" y="651"/>
                    <a:pt x="8957" y="497"/>
                  </a:cubicBezTo>
                  <a:cubicBezTo>
                    <a:pt x="8950" y="492"/>
                    <a:pt x="8942" y="490"/>
                    <a:pt x="8935" y="490"/>
                  </a:cubicBezTo>
                  <a:cubicBezTo>
                    <a:pt x="8913" y="490"/>
                    <a:pt x="8892" y="510"/>
                    <a:pt x="8896" y="535"/>
                  </a:cubicBezTo>
                  <a:cubicBezTo>
                    <a:pt x="8936" y="883"/>
                    <a:pt x="8976" y="1232"/>
                    <a:pt x="9016" y="1583"/>
                  </a:cubicBezTo>
                  <a:cubicBezTo>
                    <a:pt x="9019" y="1609"/>
                    <a:pt x="8997" y="1627"/>
                    <a:pt x="8976" y="1627"/>
                  </a:cubicBezTo>
                  <a:cubicBezTo>
                    <a:pt x="8964" y="1627"/>
                    <a:pt x="8952" y="1622"/>
                    <a:pt x="8945" y="1610"/>
                  </a:cubicBezTo>
                  <a:cubicBezTo>
                    <a:pt x="8700" y="1265"/>
                    <a:pt x="8457" y="917"/>
                    <a:pt x="8212" y="571"/>
                  </a:cubicBezTo>
                  <a:cubicBezTo>
                    <a:pt x="8204" y="560"/>
                    <a:pt x="8192" y="555"/>
                    <a:pt x="8181" y="555"/>
                  </a:cubicBezTo>
                  <a:cubicBezTo>
                    <a:pt x="8166" y="555"/>
                    <a:pt x="8152" y="563"/>
                    <a:pt x="8145" y="577"/>
                  </a:cubicBezTo>
                  <a:cubicBezTo>
                    <a:pt x="8076" y="712"/>
                    <a:pt x="8006" y="845"/>
                    <a:pt x="7938" y="980"/>
                  </a:cubicBezTo>
                  <a:cubicBezTo>
                    <a:pt x="7931" y="994"/>
                    <a:pt x="7916" y="1001"/>
                    <a:pt x="7902" y="1001"/>
                  </a:cubicBezTo>
                  <a:cubicBezTo>
                    <a:pt x="7891" y="1001"/>
                    <a:pt x="7880" y="996"/>
                    <a:pt x="7872" y="986"/>
                  </a:cubicBezTo>
                  <a:cubicBezTo>
                    <a:pt x="7661" y="714"/>
                    <a:pt x="7449" y="443"/>
                    <a:pt x="7238" y="171"/>
                  </a:cubicBezTo>
                  <a:cubicBezTo>
                    <a:pt x="7230" y="162"/>
                    <a:pt x="7219" y="157"/>
                    <a:pt x="7207" y="157"/>
                  </a:cubicBezTo>
                  <a:cubicBezTo>
                    <a:pt x="7196" y="157"/>
                    <a:pt x="7184" y="162"/>
                    <a:pt x="7177" y="171"/>
                  </a:cubicBezTo>
                  <a:cubicBezTo>
                    <a:pt x="7046" y="333"/>
                    <a:pt x="6915" y="497"/>
                    <a:pt x="6783" y="659"/>
                  </a:cubicBezTo>
                  <a:cubicBezTo>
                    <a:pt x="6776" y="669"/>
                    <a:pt x="6765" y="674"/>
                    <a:pt x="6754" y="674"/>
                  </a:cubicBezTo>
                  <a:cubicBezTo>
                    <a:pt x="6744" y="674"/>
                    <a:pt x="6734" y="670"/>
                    <a:pt x="6726" y="663"/>
                  </a:cubicBezTo>
                  <a:cubicBezTo>
                    <a:pt x="6493" y="447"/>
                    <a:pt x="6261" y="228"/>
                    <a:pt x="6028" y="11"/>
                  </a:cubicBezTo>
                  <a:cubicBezTo>
                    <a:pt x="6020" y="4"/>
                    <a:pt x="6011" y="0"/>
                    <a:pt x="60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4" name="Google Shape;2844;p26"/>
            <p:cNvSpPr/>
            <p:nvPr/>
          </p:nvSpPr>
          <p:spPr>
            <a:xfrm>
              <a:off x="7459495" y="2535694"/>
              <a:ext cx="392260" cy="290295"/>
            </a:xfrm>
            <a:custGeom>
              <a:avLst/>
              <a:gdLst/>
              <a:ahLst/>
              <a:cxnLst/>
              <a:rect l="l" t="t" r="r" b="b"/>
              <a:pathLst>
                <a:path w="7467" h="5526" extrusionOk="0">
                  <a:moveTo>
                    <a:pt x="7466" y="0"/>
                  </a:moveTo>
                  <a:lnTo>
                    <a:pt x="7466" y="0"/>
                  </a:lnTo>
                  <a:cubicBezTo>
                    <a:pt x="7075" y="299"/>
                    <a:pt x="6688" y="592"/>
                    <a:pt x="6302" y="887"/>
                  </a:cubicBezTo>
                  <a:cubicBezTo>
                    <a:pt x="5124" y="1789"/>
                    <a:pt x="3942" y="2687"/>
                    <a:pt x="2773" y="3598"/>
                  </a:cubicBezTo>
                  <a:cubicBezTo>
                    <a:pt x="2326" y="3942"/>
                    <a:pt x="1882" y="4294"/>
                    <a:pt x="1429" y="4629"/>
                  </a:cubicBezTo>
                  <a:cubicBezTo>
                    <a:pt x="977" y="4963"/>
                    <a:pt x="506" y="5279"/>
                    <a:pt x="1" y="5526"/>
                  </a:cubicBezTo>
                  <a:cubicBezTo>
                    <a:pt x="443" y="5323"/>
                    <a:pt x="863" y="5066"/>
                    <a:pt x="1263" y="4784"/>
                  </a:cubicBezTo>
                  <a:cubicBezTo>
                    <a:pt x="1878" y="4354"/>
                    <a:pt x="2463" y="3883"/>
                    <a:pt x="3061" y="3428"/>
                  </a:cubicBezTo>
                  <a:lnTo>
                    <a:pt x="4842" y="2049"/>
                  </a:lnTo>
                  <a:cubicBezTo>
                    <a:pt x="5714" y="1369"/>
                    <a:pt x="6583" y="691"/>
                    <a:pt x="746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5" name="Google Shape;2845;p26"/>
            <p:cNvSpPr/>
            <p:nvPr/>
          </p:nvSpPr>
          <p:spPr>
            <a:xfrm>
              <a:off x="7587516" y="2417130"/>
              <a:ext cx="218167" cy="104487"/>
            </a:xfrm>
            <a:custGeom>
              <a:avLst/>
              <a:gdLst/>
              <a:ahLst/>
              <a:cxnLst/>
              <a:rect l="l" t="t" r="r" b="b"/>
              <a:pathLst>
                <a:path w="4153" h="1989" extrusionOk="0">
                  <a:moveTo>
                    <a:pt x="365" y="1"/>
                  </a:moveTo>
                  <a:cubicBezTo>
                    <a:pt x="243" y="1"/>
                    <a:pt x="120" y="13"/>
                    <a:pt x="0" y="38"/>
                  </a:cubicBezTo>
                  <a:cubicBezTo>
                    <a:pt x="101" y="20"/>
                    <a:pt x="203" y="12"/>
                    <a:pt x="304" y="12"/>
                  </a:cubicBezTo>
                  <a:cubicBezTo>
                    <a:pt x="453" y="12"/>
                    <a:pt x="603" y="30"/>
                    <a:pt x="750" y="60"/>
                  </a:cubicBezTo>
                  <a:cubicBezTo>
                    <a:pt x="1126" y="141"/>
                    <a:pt x="1480" y="296"/>
                    <a:pt x="1825" y="468"/>
                  </a:cubicBezTo>
                  <a:cubicBezTo>
                    <a:pt x="1999" y="556"/>
                    <a:pt x="2165" y="651"/>
                    <a:pt x="2312" y="772"/>
                  </a:cubicBezTo>
                  <a:cubicBezTo>
                    <a:pt x="2459" y="892"/>
                    <a:pt x="2578" y="1041"/>
                    <a:pt x="2698" y="1194"/>
                  </a:cubicBezTo>
                  <a:cubicBezTo>
                    <a:pt x="2869" y="1421"/>
                    <a:pt x="3065" y="1648"/>
                    <a:pt x="3323" y="1786"/>
                  </a:cubicBezTo>
                  <a:cubicBezTo>
                    <a:pt x="3555" y="1917"/>
                    <a:pt x="3820" y="1989"/>
                    <a:pt x="4084" y="1989"/>
                  </a:cubicBezTo>
                  <a:cubicBezTo>
                    <a:pt x="4107" y="1989"/>
                    <a:pt x="4129" y="1988"/>
                    <a:pt x="4152" y="1987"/>
                  </a:cubicBezTo>
                  <a:cubicBezTo>
                    <a:pt x="3901" y="1977"/>
                    <a:pt x="3653" y="1914"/>
                    <a:pt x="3433" y="1799"/>
                  </a:cubicBezTo>
                  <a:cubicBezTo>
                    <a:pt x="3265" y="1712"/>
                    <a:pt x="3114" y="1597"/>
                    <a:pt x="2986" y="1457"/>
                  </a:cubicBezTo>
                  <a:cubicBezTo>
                    <a:pt x="2858" y="1320"/>
                    <a:pt x="2749" y="1162"/>
                    <a:pt x="2627" y="1014"/>
                  </a:cubicBezTo>
                  <a:cubicBezTo>
                    <a:pt x="2391" y="703"/>
                    <a:pt x="2038" y="504"/>
                    <a:pt x="1691" y="351"/>
                  </a:cubicBezTo>
                  <a:cubicBezTo>
                    <a:pt x="1425" y="233"/>
                    <a:pt x="1153" y="124"/>
                    <a:pt x="868" y="60"/>
                  </a:cubicBezTo>
                  <a:cubicBezTo>
                    <a:pt x="703" y="23"/>
                    <a:pt x="534" y="1"/>
                    <a:pt x="365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6" name="Google Shape;2846;p26"/>
            <p:cNvSpPr/>
            <p:nvPr/>
          </p:nvSpPr>
          <p:spPr>
            <a:xfrm>
              <a:off x="7513919" y="2547356"/>
              <a:ext cx="214385" cy="115309"/>
            </a:xfrm>
            <a:custGeom>
              <a:avLst/>
              <a:gdLst/>
              <a:ahLst/>
              <a:cxnLst/>
              <a:rect l="l" t="t" r="r" b="b"/>
              <a:pathLst>
                <a:path w="4081" h="2195" extrusionOk="0">
                  <a:moveTo>
                    <a:pt x="4080" y="1"/>
                  </a:moveTo>
                  <a:lnTo>
                    <a:pt x="4080" y="1"/>
                  </a:lnTo>
                  <a:cubicBezTo>
                    <a:pt x="3885" y="166"/>
                    <a:pt x="3658" y="291"/>
                    <a:pt x="3423" y="383"/>
                  </a:cubicBezTo>
                  <a:cubicBezTo>
                    <a:pt x="2703" y="665"/>
                    <a:pt x="1903" y="660"/>
                    <a:pt x="1169" y="948"/>
                  </a:cubicBezTo>
                  <a:cubicBezTo>
                    <a:pt x="892" y="1057"/>
                    <a:pt x="629" y="1212"/>
                    <a:pt x="418" y="1424"/>
                  </a:cubicBezTo>
                  <a:cubicBezTo>
                    <a:pt x="207" y="1633"/>
                    <a:pt x="47" y="1902"/>
                    <a:pt x="1" y="2194"/>
                  </a:cubicBezTo>
                  <a:cubicBezTo>
                    <a:pt x="55" y="1943"/>
                    <a:pt x="188" y="1717"/>
                    <a:pt x="362" y="1532"/>
                  </a:cubicBezTo>
                  <a:cubicBezTo>
                    <a:pt x="631" y="1247"/>
                    <a:pt x="984" y="1061"/>
                    <a:pt x="1354" y="945"/>
                  </a:cubicBezTo>
                  <a:cubicBezTo>
                    <a:pt x="1724" y="825"/>
                    <a:pt x="2112" y="764"/>
                    <a:pt x="2497" y="686"/>
                  </a:cubicBezTo>
                  <a:cubicBezTo>
                    <a:pt x="2782" y="630"/>
                    <a:pt x="3069" y="561"/>
                    <a:pt x="3340" y="456"/>
                  </a:cubicBezTo>
                  <a:cubicBezTo>
                    <a:pt x="3611" y="350"/>
                    <a:pt x="3872" y="205"/>
                    <a:pt x="408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7" name="Google Shape;2847;p26"/>
            <p:cNvSpPr/>
            <p:nvPr/>
          </p:nvSpPr>
          <p:spPr>
            <a:xfrm>
              <a:off x="7760294" y="2598155"/>
              <a:ext cx="14236" cy="220059"/>
            </a:xfrm>
            <a:custGeom>
              <a:avLst/>
              <a:gdLst/>
              <a:ahLst/>
              <a:cxnLst/>
              <a:rect l="l" t="t" r="r" b="b"/>
              <a:pathLst>
                <a:path w="271" h="4189" extrusionOk="0">
                  <a:moveTo>
                    <a:pt x="202" y="0"/>
                  </a:moveTo>
                  <a:cubicBezTo>
                    <a:pt x="122" y="208"/>
                    <a:pt x="91" y="435"/>
                    <a:pt x="67" y="658"/>
                  </a:cubicBezTo>
                  <a:cubicBezTo>
                    <a:pt x="31" y="1001"/>
                    <a:pt x="18" y="1346"/>
                    <a:pt x="19" y="1691"/>
                  </a:cubicBezTo>
                  <a:cubicBezTo>
                    <a:pt x="18" y="2035"/>
                    <a:pt x="43" y="2384"/>
                    <a:pt x="113" y="2721"/>
                  </a:cubicBezTo>
                  <a:cubicBezTo>
                    <a:pt x="160" y="2970"/>
                    <a:pt x="205" y="3220"/>
                    <a:pt x="201" y="3472"/>
                  </a:cubicBezTo>
                  <a:cubicBezTo>
                    <a:pt x="196" y="3721"/>
                    <a:pt x="144" y="3978"/>
                    <a:pt x="1" y="4189"/>
                  </a:cubicBezTo>
                  <a:cubicBezTo>
                    <a:pt x="141" y="4015"/>
                    <a:pt x="214" y="3789"/>
                    <a:pt x="234" y="3565"/>
                  </a:cubicBezTo>
                  <a:cubicBezTo>
                    <a:pt x="271" y="3221"/>
                    <a:pt x="196" y="2881"/>
                    <a:pt x="143" y="2548"/>
                  </a:cubicBezTo>
                  <a:cubicBezTo>
                    <a:pt x="83" y="2214"/>
                    <a:pt x="79" y="1877"/>
                    <a:pt x="73" y="1538"/>
                  </a:cubicBezTo>
                  <a:cubicBezTo>
                    <a:pt x="70" y="1279"/>
                    <a:pt x="74" y="1020"/>
                    <a:pt x="89" y="764"/>
                  </a:cubicBezTo>
                  <a:cubicBezTo>
                    <a:pt x="107" y="507"/>
                    <a:pt x="122" y="247"/>
                    <a:pt x="202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8" name="Google Shape;2848;p26"/>
            <p:cNvSpPr/>
            <p:nvPr/>
          </p:nvSpPr>
          <p:spPr>
            <a:xfrm>
              <a:off x="7818079" y="2561698"/>
              <a:ext cx="26214" cy="304216"/>
            </a:xfrm>
            <a:custGeom>
              <a:avLst/>
              <a:gdLst/>
              <a:ahLst/>
              <a:cxnLst/>
              <a:rect l="l" t="t" r="r" b="b"/>
              <a:pathLst>
                <a:path w="499" h="5791" extrusionOk="0">
                  <a:moveTo>
                    <a:pt x="0" y="1"/>
                  </a:moveTo>
                  <a:lnTo>
                    <a:pt x="0" y="1"/>
                  </a:lnTo>
                  <a:cubicBezTo>
                    <a:pt x="63" y="300"/>
                    <a:pt x="106" y="605"/>
                    <a:pt x="158" y="906"/>
                  </a:cubicBezTo>
                  <a:cubicBezTo>
                    <a:pt x="197" y="1137"/>
                    <a:pt x="236" y="1371"/>
                    <a:pt x="285" y="1599"/>
                  </a:cubicBezTo>
                  <a:cubicBezTo>
                    <a:pt x="326" y="1829"/>
                    <a:pt x="328" y="2064"/>
                    <a:pt x="321" y="2299"/>
                  </a:cubicBezTo>
                  <a:cubicBezTo>
                    <a:pt x="296" y="2766"/>
                    <a:pt x="284" y="3240"/>
                    <a:pt x="307" y="3711"/>
                  </a:cubicBezTo>
                  <a:cubicBezTo>
                    <a:pt x="338" y="4407"/>
                    <a:pt x="411" y="5102"/>
                    <a:pt x="498" y="5790"/>
                  </a:cubicBezTo>
                  <a:cubicBezTo>
                    <a:pt x="474" y="5480"/>
                    <a:pt x="451" y="5178"/>
                    <a:pt x="429" y="4875"/>
                  </a:cubicBezTo>
                  <a:cubicBezTo>
                    <a:pt x="394" y="4412"/>
                    <a:pt x="367" y="3948"/>
                    <a:pt x="359" y="3483"/>
                  </a:cubicBezTo>
                  <a:cubicBezTo>
                    <a:pt x="355" y="3251"/>
                    <a:pt x="356" y="3021"/>
                    <a:pt x="364" y="2789"/>
                  </a:cubicBezTo>
                  <a:cubicBezTo>
                    <a:pt x="370" y="2556"/>
                    <a:pt x="386" y="2324"/>
                    <a:pt x="381" y="2089"/>
                  </a:cubicBezTo>
                  <a:cubicBezTo>
                    <a:pt x="377" y="1911"/>
                    <a:pt x="362" y="1733"/>
                    <a:pt x="326" y="1557"/>
                  </a:cubicBezTo>
                  <a:cubicBezTo>
                    <a:pt x="283" y="1384"/>
                    <a:pt x="251" y="1213"/>
                    <a:pt x="216" y="1039"/>
                  </a:cubicBezTo>
                  <a:cubicBezTo>
                    <a:pt x="147" y="693"/>
                    <a:pt x="84" y="343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9" name="Google Shape;2849;p26"/>
            <p:cNvSpPr/>
            <p:nvPr/>
          </p:nvSpPr>
          <p:spPr>
            <a:xfrm>
              <a:off x="7770853" y="2330767"/>
              <a:ext cx="39032" cy="132592"/>
            </a:xfrm>
            <a:custGeom>
              <a:avLst/>
              <a:gdLst/>
              <a:ahLst/>
              <a:cxnLst/>
              <a:rect l="l" t="t" r="r" b="b"/>
              <a:pathLst>
                <a:path w="743" h="2524" extrusionOk="0">
                  <a:moveTo>
                    <a:pt x="0" y="0"/>
                  </a:moveTo>
                  <a:lnTo>
                    <a:pt x="0" y="0"/>
                  </a:lnTo>
                  <a:cubicBezTo>
                    <a:pt x="36" y="146"/>
                    <a:pt x="70" y="273"/>
                    <a:pt x="102" y="402"/>
                  </a:cubicBezTo>
                  <a:cubicBezTo>
                    <a:pt x="209" y="806"/>
                    <a:pt x="326" y="1210"/>
                    <a:pt x="450" y="1610"/>
                  </a:cubicBezTo>
                  <a:cubicBezTo>
                    <a:pt x="546" y="1916"/>
                    <a:pt x="640" y="2222"/>
                    <a:pt x="743" y="2524"/>
                  </a:cubicBezTo>
                  <a:cubicBezTo>
                    <a:pt x="705" y="2378"/>
                    <a:pt x="673" y="2250"/>
                    <a:pt x="638" y="2121"/>
                  </a:cubicBezTo>
                  <a:cubicBezTo>
                    <a:pt x="528" y="1712"/>
                    <a:pt x="413" y="1302"/>
                    <a:pt x="289" y="897"/>
                  </a:cubicBezTo>
                  <a:cubicBezTo>
                    <a:pt x="197" y="597"/>
                    <a:pt x="104" y="298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0" name="Google Shape;2850;p26"/>
            <p:cNvSpPr/>
            <p:nvPr/>
          </p:nvSpPr>
          <p:spPr>
            <a:xfrm>
              <a:off x="7583734" y="2447703"/>
              <a:ext cx="113260" cy="91827"/>
            </a:xfrm>
            <a:custGeom>
              <a:avLst/>
              <a:gdLst/>
              <a:ahLst/>
              <a:cxnLst/>
              <a:rect l="l" t="t" r="r" b="b"/>
              <a:pathLst>
                <a:path w="2156" h="1748" extrusionOk="0">
                  <a:moveTo>
                    <a:pt x="2156" y="1"/>
                  </a:moveTo>
                  <a:cubicBezTo>
                    <a:pt x="2030" y="96"/>
                    <a:pt x="1918" y="179"/>
                    <a:pt x="1806" y="264"/>
                  </a:cubicBezTo>
                  <a:cubicBezTo>
                    <a:pt x="1456" y="533"/>
                    <a:pt x="1111" y="812"/>
                    <a:pt x="771" y="1094"/>
                  </a:cubicBezTo>
                  <a:cubicBezTo>
                    <a:pt x="511" y="1308"/>
                    <a:pt x="255" y="1525"/>
                    <a:pt x="0" y="1747"/>
                  </a:cubicBezTo>
                  <a:cubicBezTo>
                    <a:pt x="126" y="1651"/>
                    <a:pt x="237" y="1566"/>
                    <a:pt x="349" y="1482"/>
                  </a:cubicBezTo>
                  <a:cubicBezTo>
                    <a:pt x="704" y="1209"/>
                    <a:pt x="1055" y="930"/>
                    <a:pt x="1400" y="644"/>
                  </a:cubicBezTo>
                  <a:cubicBezTo>
                    <a:pt x="1653" y="434"/>
                    <a:pt x="1908" y="222"/>
                    <a:pt x="2156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1" name="Google Shape;2851;p26"/>
            <p:cNvSpPr/>
            <p:nvPr/>
          </p:nvSpPr>
          <p:spPr>
            <a:xfrm>
              <a:off x="7633849" y="2750656"/>
              <a:ext cx="135586" cy="65561"/>
            </a:xfrm>
            <a:custGeom>
              <a:avLst/>
              <a:gdLst/>
              <a:ahLst/>
              <a:cxnLst/>
              <a:rect l="l" t="t" r="r" b="b"/>
              <a:pathLst>
                <a:path w="2581" h="1248" extrusionOk="0">
                  <a:moveTo>
                    <a:pt x="2580" y="0"/>
                  </a:moveTo>
                  <a:lnTo>
                    <a:pt x="2580" y="0"/>
                  </a:lnTo>
                  <a:cubicBezTo>
                    <a:pt x="2433" y="38"/>
                    <a:pt x="2288" y="80"/>
                    <a:pt x="2145" y="124"/>
                  </a:cubicBezTo>
                  <a:cubicBezTo>
                    <a:pt x="1699" y="266"/>
                    <a:pt x="1263" y="436"/>
                    <a:pt x="848" y="655"/>
                  </a:cubicBezTo>
                  <a:cubicBezTo>
                    <a:pt x="543" y="817"/>
                    <a:pt x="244" y="999"/>
                    <a:pt x="0" y="1248"/>
                  </a:cubicBezTo>
                  <a:cubicBezTo>
                    <a:pt x="120" y="1155"/>
                    <a:pt x="244" y="1067"/>
                    <a:pt x="372" y="990"/>
                  </a:cubicBezTo>
                  <a:cubicBezTo>
                    <a:pt x="764" y="752"/>
                    <a:pt x="1181" y="562"/>
                    <a:pt x="1602" y="378"/>
                  </a:cubicBezTo>
                  <a:cubicBezTo>
                    <a:pt x="1923" y="241"/>
                    <a:pt x="2250" y="115"/>
                    <a:pt x="258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2" name="Google Shape;2852;p26"/>
            <p:cNvSpPr/>
            <p:nvPr/>
          </p:nvSpPr>
          <p:spPr>
            <a:xfrm>
              <a:off x="7491803" y="2680840"/>
              <a:ext cx="171991" cy="69868"/>
            </a:xfrm>
            <a:custGeom>
              <a:avLst/>
              <a:gdLst/>
              <a:ahLst/>
              <a:cxnLst/>
              <a:rect l="l" t="t" r="r" b="b"/>
              <a:pathLst>
                <a:path w="3274" h="1330" extrusionOk="0">
                  <a:moveTo>
                    <a:pt x="3273" y="1"/>
                  </a:moveTo>
                  <a:cubicBezTo>
                    <a:pt x="3106" y="100"/>
                    <a:pt x="2912" y="139"/>
                    <a:pt x="2721" y="168"/>
                  </a:cubicBezTo>
                  <a:cubicBezTo>
                    <a:pt x="2429" y="210"/>
                    <a:pt x="2134" y="216"/>
                    <a:pt x="1839" y="235"/>
                  </a:cubicBezTo>
                  <a:cubicBezTo>
                    <a:pt x="1546" y="259"/>
                    <a:pt x="1241" y="271"/>
                    <a:pt x="961" y="392"/>
                  </a:cubicBezTo>
                  <a:cubicBezTo>
                    <a:pt x="752" y="486"/>
                    <a:pt x="573" y="633"/>
                    <a:pt x="419" y="798"/>
                  </a:cubicBezTo>
                  <a:cubicBezTo>
                    <a:pt x="264" y="963"/>
                    <a:pt x="132" y="1146"/>
                    <a:pt x="1" y="1329"/>
                  </a:cubicBezTo>
                  <a:cubicBezTo>
                    <a:pt x="122" y="1176"/>
                    <a:pt x="243" y="1023"/>
                    <a:pt x="378" y="881"/>
                  </a:cubicBezTo>
                  <a:cubicBezTo>
                    <a:pt x="581" y="665"/>
                    <a:pt x="820" y="474"/>
                    <a:pt x="1104" y="390"/>
                  </a:cubicBezTo>
                  <a:cubicBezTo>
                    <a:pt x="1387" y="313"/>
                    <a:pt x="1689" y="302"/>
                    <a:pt x="1986" y="278"/>
                  </a:cubicBezTo>
                  <a:cubicBezTo>
                    <a:pt x="2206" y="261"/>
                    <a:pt x="2428" y="248"/>
                    <a:pt x="2648" y="215"/>
                  </a:cubicBezTo>
                  <a:cubicBezTo>
                    <a:pt x="2866" y="179"/>
                    <a:pt x="3092" y="129"/>
                    <a:pt x="3273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3" name="Google Shape;2853;p26"/>
            <p:cNvSpPr/>
            <p:nvPr/>
          </p:nvSpPr>
          <p:spPr>
            <a:xfrm>
              <a:off x="7797592" y="2359292"/>
              <a:ext cx="59257" cy="64773"/>
            </a:xfrm>
            <a:custGeom>
              <a:avLst/>
              <a:gdLst/>
              <a:ahLst/>
              <a:cxnLst/>
              <a:rect l="l" t="t" r="r" b="b"/>
              <a:pathLst>
                <a:path w="1128" h="1233" extrusionOk="0">
                  <a:moveTo>
                    <a:pt x="1128" y="0"/>
                  </a:moveTo>
                  <a:lnTo>
                    <a:pt x="1128" y="0"/>
                  </a:lnTo>
                  <a:cubicBezTo>
                    <a:pt x="1064" y="59"/>
                    <a:pt x="1002" y="120"/>
                    <a:pt x="941" y="184"/>
                  </a:cubicBezTo>
                  <a:cubicBezTo>
                    <a:pt x="754" y="374"/>
                    <a:pt x="571" y="569"/>
                    <a:pt x="395" y="770"/>
                  </a:cubicBezTo>
                  <a:cubicBezTo>
                    <a:pt x="263" y="923"/>
                    <a:pt x="129" y="1076"/>
                    <a:pt x="0" y="1232"/>
                  </a:cubicBezTo>
                  <a:cubicBezTo>
                    <a:pt x="74" y="1161"/>
                    <a:pt x="130" y="1104"/>
                    <a:pt x="185" y="1046"/>
                  </a:cubicBezTo>
                  <a:cubicBezTo>
                    <a:pt x="373" y="854"/>
                    <a:pt x="562" y="659"/>
                    <a:pt x="740" y="457"/>
                  </a:cubicBezTo>
                  <a:cubicBezTo>
                    <a:pt x="874" y="309"/>
                    <a:pt x="1006" y="159"/>
                    <a:pt x="1128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4" name="Google Shape;2854;p26"/>
            <p:cNvSpPr/>
            <p:nvPr/>
          </p:nvSpPr>
          <p:spPr>
            <a:xfrm>
              <a:off x="7692213" y="2372792"/>
              <a:ext cx="97343" cy="24217"/>
            </a:xfrm>
            <a:custGeom>
              <a:avLst/>
              <a:gdLst/>
              <a:ahLst/>
              <a:cxnLst/>
              <a:rect l="l" t="t" r="r" b="b"/>
              <a:pathLst>
                <a:path w="1853" h="461" extrusionOk="0">
                  <a:moveTo>
                    <a:pt x="0" y="0"/>
                  </a:moveTo>
                  <a:lnTo>
                    <a:pt x="0" y="0"/>
                  </a:lnTo>
                  <a:cubicBezTo>
                    <a:pt x="100" y="11"/>
                    <a:pt x="201" y="25"/>
                    <a:pt x="298" y="39"/>
                  </a:cubicBezTo>
                  <a:cubicBezTo>
                    <a:pt x="602" y="95"/>
                    <a:pt x="900" y="174"/>
                    <a:pt x="1198" y="258"/>
                  </a:cubicBezTo>
                  <a:cubicBezTo>
                    <a:pt x="1415" y="321"/>
                    <a:pt x="1634" y="392"/>
                    <a:pt x="1852" y="460"/>
                  </a:cubicBezTo>
                  <a:cubicBezTo>
                    <a:pt x="1761" y="417"/>
                    <a:pt x="1669" y="380"/>
                    <a:pt x="1573" y="344"/>
                  </a:cubicBezTo>
                  <a:cubicBezTo>
                    <a:pt x="1287" y="235"/>
                    <a:pt x="992" y="150"/>
                    <a:pt x="692" y="86"/>
                  </a:cubicBezTo>
                  <a:cubicBezTo>
                    <a:pt x="465" y="38"/>
                    <a:pt x="232" y="2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5" name="Google Shape;2855;p26"/>
            <p:cNvSpPr/>
            <p:nvPr/>
          </p:nvSpPr>
          <p:spPr>
            <a:xfrm>
              <a:off x="7836360" y="2684728"/>
              <a:ext cx="40135" cy="56893"/>
            </a:xfrm>
            <a:custGeom>
              <a:avLst/>
              <a:gdLst/>
              <a:ahLst/>
              <a:cxnLst/>
              <a:rect l="l" t="t" r="r" b="b"/>
              <a:pathLst>
                <a:path w="764" h="1083" extrusionOk="0">
                  <a:moveTo>
                    <a:pt x="1" y="0"/>
                  </a:moveTo>
                  <a:cubicBezTo>
                    <a:pt x="46" y="51"/>
                    <a:pt x="93" y="105"/>
                    <a:pt x="137" y="159"/>
                  </a:cubicBezTo>
                  <a:cubicBezTo>
                    <a:pt x="270" y="327"/>
                    <a:pt x="394" y="502"/>
                    <a:pt x="512" y="679"/>
                  </a:cubicBezTo>
                  <a:cubicBezTo>
                    <a:pt x="602" y="810"/>
                    <a:pt x="684" y="944"/>
                    <a:pt x="763" y="1083"/>
                  </a:cubicBezTo>
                  <a:cubicBezTo>
                    <a:pt x="741" y="1015"/>
                    <a:pt x="713" y="950"/>
                    <a:pt x="681" y="888"/>
                  </a:cubicBezTo>
                  <a:cubicBezTo>
                    <a:pt x="586" y="697"/>
                    <a:pt x="468" y="517"/>
                    <a:pt x="335" y="351"/>
                  </a:cubicBezTo>
                  <a:cubicBezTo>
                    <a:pt x="233" y="226"/>
                    <a:pt x="125" y="104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6" name="Google Shape;2856;p26"/>
            <p:cNvSpPr/>
            <p:nvPr/>
          </p:nvSpPr>
          <p:spPr>
            <a:xfrm>
              <a:off x="7785930" y="2790422"/>
              <a:ext cx="51587" cy="90146"/>
            </a:xfrm>
            <a:custGeom>
              <a:avLst/>
              <a:gdLst/>
              <a:ahLst/>
              <a:cxnLst/>
              <a:rect l="l" t="t" r="r" b="b"/>
              <a:pathLst>
                <a:path w="982" h="1716" extrusionOk="0">
                  <a:moveTo>
                    <a:pt x="982" y="0"/>
                  </a:moveTo>
                  <a:lnTo>
                    <a:pt x="982" y="0"/>
                  </a:lnTo>
                  <a:cubicBezTo>
                    <a:pt x="927" y="90"/>
                    <a:pt x="859" y="172"/>
                    <a:pt x="792" y="251"/>
                  </a:cubicBezTo>
                  <a:cubicBezTo>
                    <a:pt x="583" y="490"/>
                    <a:pt x="363" y="729"/>
                    <a:pt x="207" y="1016"/>
                  </a:cubicBezTo>
                  <a:cubicBezTo>
                    <a:pt x="151" y="1123"/>
                    <a:pt x="96" y="1236"/>
                    <a:pt x="64" y="1354"/>
                  </a:cubicBezTo>
                  <a:cubicBezTo>
                    <a:pt x="26" y="1472"/>
                    <a:pt x="9" y="1594"/>
                    <a:pt x="1" y="1715"/>
                  </a:cubicBezTo>
                  <a:cubicBezTo>
                    <a:pt x="19" y="1611"/>
                    <a:pt x="44" y="1509"/>
                    <a:pt x="78" y="1409"/>
                  </a:cubicBezTo>
                  <a:cubicBezTo>
                    <a:pt x="183" y="1105"/>
                    <a:pt x="371" y="841"/>
                    <a:pt x="571" y="589"/>
                  </a:cubicBezTo>
                  <a:cubicBezTo>
                    <a:pt x="644" y="496"/>
                    <a:pt x="718" y="404"/>
                    <a:pt x="793" y="307"/>
                  </a:cubicBezTo>
                  <a:cubicBezTo>
                    <a:pt x="866" y="211"/>
                    <a:pt x="938" y="112"/>
                    <a:pt x="982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857" name="Google Shape;2857;p26"/>
          <p:cNvGrpSpPr/>
          <p:nvPr/>
        </p:nvGrpSpPr>
        <p:grpSpPr>
          <a:xfrm flipH="1">
            <a:off x="8401707" y="3060863"/>
            <a:ext cx="623631" cy="524270"/>
            <a:chOff x="8162585" y="2069788"/>
            <a:chExt cx="583268" cy="490338"/>
          </a:xfrm>
        </p:grpSpPr>
        <p:sp>
          <p:nvSpPr>
            <p:cNvPr id="2858" name="Google Shape;2858;p26"/>
            <p:cNvSpPr/>
            <p:nvPr/>
          </p:nvSpPr>
          <p:spPr>
            <a:xfrm>
              <a:off x="8162585" y="2069788"/>
              <a:ext cx="583268" cy="490338"/>
            </a:xfrm>
            <a:custGeom>
              <a:avLst/>
              <a:gdLst/>
              <a:ahLst/>
              <a:cxnLst/>
              <a:rect l="l" t="t" r="r" b="b"/>
              <a:pathLst>
                <a:path w="11103" h="9334" extrusionOk="0">
                  <a:moveTo>
                    <a:pt x="4484" y="0"/>
                  </a:moveTo>
                  <a:cubicBezTo>
                    <a:pt x="4474" y="0"/>
                    <a:pt x="4463" y="5"/>
                    <a:pt x="4459" y="15"/>
                  </a:cubicBezTo>
                  <a:cubicBezTo>
                    <a:pt x="4381" y="207"/>
                    <a:pt x="4302" y="397"/>
                    <a:pt x="4224" y="588"/>
                  </a:cubicBezTo>
                  <a:cubicBezTo>
                    <a:pt x="4220" y="598"/>
                    <a:pt x="4210" y="604"/>
                    <a:pt x="4199" y="604"/>
                  </a:cubicBezTo>
                  <a:cubicBezTo>
                    <a:pt x="4195" y="604"/>
                    <a:pt x="4191" y="603"/>
                    <a:pt x="4187" y="601"/>
                  </a:cubicBezTo>
                  <a:cubicBezTo>
                    <a:pt x="4059" y="541"/>
                    <a:pt x="3929" y="483"/>
                    <a:pt x="3800" y="424"/>
                  </a:cubicBezTo>
                  <a:cubicBezTo>
                    <a:pt x="3796" y="422"/>
                    <a:pt x="3792" y="421"/>
                    <a:pt x="3788" y="421"/>
                  </a:cubicBezTo>
                  <a:cubicBezTo>
                    <a:pt x="3776" y="421"/>
                    <a:pt x="3765" y="429"/>
                    <a:pt x="3762" y="441"/>
                  </a:cubicBezTo>
                  <a:cubicBezTo>
                    <a:pt x="3714" y="658"/>
                    <a:pt x="3668" y="875"/>
                    <a:pt x="3621" y="1091"/>
                  </a:cubicBezTo>
                  <a:cubicBezTo>
                    <a:pt x="3618" y="1103"/>
                    <a:pt x="3608" y="1110"/>
                    <a:pt x="3596" y="1110"/>
                  </a:cubicBezTo>
                  <a:cubicBezTo>
                    <a:pt x="3590" y="1110"/>
                    <a:pt x="3584" y="1108"/>
                    <a:pt x="3578" y="1104"/>
                  </a:cubicBezTo>
                  <a:cubicBezTo>
                    <a:pt x="3495" y="1045"/>
                    <a:pt x="3414" y="987"/>
                    <a:pt x="3331" y="927"/>
                  </a:cubicBezTo>
                  <a:cubicBezTo>
                    <a:pt x="3326" y="923"/>
                    <a:pt x="3321" y="921"/>
                    <a:pt x="3315" y="921"/>
                  </a:cubicBezTo>
                  <a:cubicBezTo>
                    <a:pt x="3303" y="921"/>
                    <a:pt x="3291" y="930"/>
                    <a:pt x="3288" y="943"/>
                  </a:cubicBezTo>
                  <a:cubicBezTo>
                    <a:pt x="3246" y="1212"/>
                    <a:pt x="3203" y="1482"/>
                    <a:pt x="3162" y="1751"/>
                  </a:cubicBezTo>
                  <a:cubicBezTo>
                    <a:pt x="3160" y="1765"/>
                    <a:pt x="3147" y="1773"/>
                    <a:pt x="3135" y="1773"/>
                  </a:cubicBezTo>
                  <a:cubicBezTo>
                    <a:pt x="3125" y="1773"/>
                    <a:pt x="3114" y="1767"/>
                    <a:pt x="3110" y="1756"/>
                  </a:cubicBezTo>
                  <a:cubicBezTo>
                    <a:pt x="3029" y="1542"/>
                    <a:pt x="2948" y="1328"/>
                    <a:pt x="2865" y="1115"/>
                  </a:cubicBezTo>
                  <a:cubicBezTo>
                    <a:pt x="2861" y="1104"/>
                    <a:pt x="2850" y="1097"/>
                    <a:pt x="2839" y="1097"/>
                  </a:cubicBezTo>
                  <a:cubicBezTo>
                    <a:pt x="2830" y="1097"/>
                    <a:pt x="2821" y="1101"/>
                    <a:pt x="2816" y="1110"/>
                  </a:cubicBezTo>
                  <a:cubicBezTo>
                    <a:pt x="2731" y="1262"/>
                    <a:pt x="2498" y="1757"/>
                    <a:pt x="2650" y="2358"/>
                  </a:cubicBezTo>
                  <a:cubicBezTo>
                    <a:pt x="2654" y="2375"/>
                    <a:pt x="2640" y="2388"/>
                    <a:pt x="2624" y="2388"/>
                  </a:cubicBezTo>
                  <a:cubicBezTo>
                    <a:pt x="2618" y="2388"/>
                    <a:pt x="2611" y="2386"/>
                    <a:pt x="2606" y="2381"/>
                  </a:cubicBezTo>
                  <a:cubicBezTo>
                    <a:pt x="2509" y="2294"/>
                    <a:pt x="2411" y="2207"/>
                    <a:pt x="2315" y="2119"/>
                  </a:cubicBezTo>
                  <a:cubicBezTo>
                    <a:pt x="2309" y="2115"/>
                    <a:pt x="2303" y="2112"/>
                    <a:pt x="2297" y="2112"/>
                  </a:cubicBezTo>
                  <a:cubicBezTo>
                    <a:pt x="2283" y="2112"/>
                    <a:pt x="2271" y="2122"/>
                    <a:pt x="2271" y="2136"/>
                  </a:cubicBezTo>
                  <a:cubicBezTo>
                    <a:pt x="2262" y="2314"/>
                    <a:pt x="2274" y="2895"/>
                    <a:pt x="2778" y="3193"/>
                  </a:cubicBezTo>
                  <a:cubicBezTo>
                    <a:pt x="3376" y="3547"/>
                    <a:pt x="4332" y="3198"/>
                    <a:pt x="4156" y="4183"/>
                  </a:cubicBezTo>
                  <a:cubicBezTo>
                    <a:pt x="4156" y="4184"/>
                    <a:pt x="4156" y="4185"/>
                    <a:pt x="4154" y="4187"/>
                  </a:cubicBezTo>
                  <a:cubicBezTo>
                    <a:pt x="3447" y="4041"/>
                    <a:pt x="3175" y="3722"/>
                    <a:pt x="2337" y="3722"/>
                  </a:cubicBezTo>
                  <a:cubicBezTo>
                    <a:pt x="2255" y="3722"/>
                    <a:pt x="2168" y="3725"/>
                    <a:pt x="2075" y="3732"/>
                  </a:cubicBezTo>
                  <a:cubicBezTo>
                    <a:pt x="1992" y="3737"/>
                    <a:pt x="1914" y="3740"/>
                    <a:pt x="1841" y="3740"/>
                  </a:cubicBezTo>
                  <a:cubicBezTo>
                    <a:pt x="1111" y="3740"/>
                    <a:pt x="798" y="3473"/>
                    <a:pt x="165" y="3336"/>
                  </a:cubicBezTo>
                  <a:cubicBezTo>
                    <a:pt x="156" y="3335"/>
                    <a:pt x="147" y="3334"/>
                    <a:pt x="139" y="3334"/>
                  </a:cubicBezTo>
                  <a:cubicBezTo>
                    <a:pt x="75" y="3334"/>
                    <a:pt x="18" y="3378"/>
                    <a:pt x="9" y="3440"/>
                  </a:cubicBezTo>
                  <a:cubicBezTo>
                    <a:pt x="0" y="3507"/>
                    <a:pt x="45" y="3568"/>
                    <a:pt x="113" y="3581"/>
                  </a:cubicBezTo>
                  <a:cubicBezTo>
                    <a:pt x="697" y="3694"/>
                    <a:pt x="1050" y="3951"/>
                    <a:pt x="1769" y="3951"/>
                  </a:cubicBezTo>
                  <a:cubicBezTo>
                    <a:pt x="1870" y="3951"/>
                    <a:pt x="1977" y="3946"/>
                    <a:pt x="2093" y="3935"/>
                  </a:cubicBezTo>
                  <a:cubicBezTo>
                    <a:pt x="2206" y="3924"/>
                    <a:pt x="2308" y="3920"/>
                    <a:pt x="2403" y="3920"/>
                  </a:cubicBezTo>
                  <a:cubicBezTo>
                    <a:pt x="3147" y="3920"/>
                    <a:pt x="3399" y="4207"/>
                    <a:pt x="4118" y="4340"/>
                  </a:cubicBezTo>
                  <a:cubicBezTo>
                    <a:pt x="4022" y="4655"/>
                    <a:pt x="3840" y="4738"/>
                    <a:pt x="3614" y="4738"/>
                  </a:cubicBezTo>
                  <a:cubicBezTo>
                    <a:pt x="3364" y="4738"/>
                    <a:pt x="3061" y="4637"/>
                    <a:pt x="2762" y="4637"/>
                  </a:cubicBezTo>
                  <a:cubicBezTo>
                    <a:pt x="2686" y="4637"/>
                    <a:pt x="2610" y="4644"/>
                    <a:pt x="2535" y="4660"/>
                  </a:cubicBezTo>
                  <a:cubicBezTo>
                    <a:pt x="1968" y="4782"/>
                    <a:pt x="1780" y="5333"/>
                    <a:pt x="1734" y="5504"/>
                  </a:cubicBezTo>
                  <a:cubicBezTo>
                    <a:pt x="1729" y="5521"/>
                    <a:pt x="1743" y="5535"/>
                    <a:pt x="1758" y="5535"/>
                  </a:cubicBezTo>
                  <a:cubicBezTo>
                    <a:pt x="1762" y="5535"/>
                    <a:pt x="1766" y="5534"/>
                    <a:pt x="1770" y="5532"/>
                  </a:cubicBezTo>
                  <a:cubicBezTo>
                    <a:pt x="1886" y="5478"/>
                    <a:pt x="2003" y="5427"/>
                    <a:pt x="2121" y="5373"/>
                  </a:cubicBezTo>
                  <a:cubicBezTo>
                    <a:pt x="2125" y="5372"/>
                    <a:pt x="2128" y="5371"/>
                    <a:pt x="2131" y="5371"/>
                  </a:cubicBezTo>
                  <a:cubicBezTo>
                    <a:pt x="2150" y="5371"/>
                    <a:pt x="2165" y="5392"/>
                    <a:pt x="2154" y="5409"/>
                  </a:cubicBezTo>
                  <a:cubicBezTo>
                    <a:pt x="1829" y="5932"/>
                    <a:pt x="1890" y="6474"/>
                    <a:pt x="1920" y="6644"/>
                  </a:cubicBezTo>
                  <a:cubicBezTo>
                    <a:pt x="1921" y="6658"/>
                    <a:pt x="1932" y="6665"/>
                    <a:pt x="1944" y="6665"/>
                  </a:cubicBezTo>
                  <a:cubicBezTo>
                    <a:pt x="1952" y="6665"/>
                    <a:pt x="1959" y="6662"/>
                    <a:pt x="1965" y="6655"/>
                  </a:cubicBezTo>
                  <a:lnTo>
                    <a:pt x="2387" y="6123"/>
                  </a:lnTo>
                  <a:cubicBezTo>
                    <a:pt x="2392" y="6116"/>
                    <a:pt x="2400" y="6113"/>
                    <a:pt x="2407" y="6113"/>
                  </a:cubicBezTo>
                  <a:cubicBezTo>
                    <a:pt x="2422" y="6113"/>
                    <a:pt x="2436" y="6125"/>
                    <a:pt x="2433" y="6143"/>
                  </a:cubicBezTo>
                  <a:cubicBezTo>
                    <a:pt x="2387" y="6412"/>
                    <a:pt x="2339" y="6681"/>
                    <a:pt x="2294" y="6950"/>
                  </a:cubicBezTo>
                  <a:cubicBezTo>
                    <a:pt x="2291" y="6966"/>
                    <a:pt x="2304" y="6980"/>
                    <a:pt x="2320" y="6980"/>
                  </a:cubicBezTo>
                  <a:cubicBezTo>
                    <a:pt x="2322" y="6980"/>
                    <a:pt x="2325" y="6980"/>
                    <a:pt x="2327" y="6979"/>
                  </a:cubicBezTo>
                  <a:cubicBezTo>
                    <a:pt x="2419" y="6949"/>
                    <a:pt x="2513" y="6919"/>
                    <a:pt x="2605" y="6890"/>
                  </a:cubicBezTo>
                  <a:cubicBezTo>
                    <a:pt x="2607" y="6889"/>
                    <a:pt x="2610" y="6889"/>
                    <a:pt x="2613" y="6889"/>
                  </a:cubicBezTo>
                  <a:cubicBezTo>
                    <a:pt x="2627" y="6889"/>
                    <a:pt x="2639" y="6903"/>
                    <a:pt x="2638" y="6918"/>
                  </a:cubicBezTo>
                  <a:lnTo>
                    <a:pt x="2556" y="7579"/>
                  </a:lnTo>
                  <a:cubicBezTo>
                    <a:pt x="2553" y="7594"/>
                    <a:pt x="2565" y="7606"/>
                    <a:pt x="2578" y="7606"/>
                  </a:cubicBezTo>
                  <a:cubicBezTo>
                    <a:pt x="2579" y="7606"/>
                    <a:pt x="2581" y="7606"/>
                    <a:pt x="2583" y="7606"/>
                  </a:cubicBezTo>
                  <a:cubicBezTo>
                    <a:pt x="2716" y="7591"/>
                    <a:pt x="2850" y="7578"/>
                    <a:pt x="2984" y="7563"/>
                  </a:cubicBezTo>
                  <a:cubicBezTo>
                    <a:pt x="2984" y="7563"/>
                    <a:pt x="2985" y="7563"/>
                    <a:pt x="2986" y="7563"/>
                  </a:cubicBezTo>
                  <a:cubicBezTo>
                    <a:pt x="3000" y="7563"/>
                    <a:pt x="3011" y="7573"/>
                    <a:pt x="3011" y="7587"/>
                  </a:cubicBezTo>
                  <a:cubicBezTo>
                    <a:pt x="3018" y="7793"/>
                    <a:pt x="3024" y="7997"/>
                    <a:pt x="3030" y="8204"/>
                  </a:cubicBezTo>
                  <a:cubicBezTo>
                    <a:pt x="3030" y="8219"/>
                    <a:pt x="3043" y="8229"/>
                    <a:pt x="3057" y="8229"/>
                  </a:cubicBezTo>
                  <a:cubicBezTo>
                    <a:pt x="3063" y="8229"/>
                    <a:pt x="3070" y="8227"/>
                    <a:pt x="3075" y="8221"/>
                  </a:cubicBezTo>
                  <a:cubicBezTo>
                    <a:pt x="3164" y="8128"/>
                    <a:pt x="3253" y="8033"/>
                    <a:pt x="3342" y="7940"/>
                  </a:cubicBezTo>
                  <a:cubicBezTo>
                    <a:pt x="3348" y="7934"/>
                    <a:pt x="3355" y="7931"/>
                    <a:pt x="3362" y="7931"/>
                  </a:cubicBezTo>
                  <a:cubicBezTo>
                    <a:pt x="3369" y="7931"/>
                    <a:pt x="3376" y="7935"/>
                    <a:pt x="3381" y="7941"/>
                  </a:cubicBezTo>
                  <a:cubicBezTo>
                    <a:pt x="3507" y="8097"/>
                    <a:pt x="3633" y="8253"/>
                    <a:pt x="3758" y="8409"/>
                  </a:cubicBezTo>
                  <a:cubicBezTo>
                    <a:pt x="3763" y="8415"/>
                    <a:pt x="3770" y="8418"/>
                    <a:pt x="3777" y="8418"/>
                  </a:cubicBezTo>
                  <a:cubicBezTo>
                    <a:pt x="3788" y="8418"/>
                    <a:pt x="3800" y="8411"/>
                    <a:pt x="3803" y="8400"/>
                  </a:cubicBezTo>
                  <a:cubicBezTo>
                    <a:pt x="3896" y="8192"/>
                    <a:pt x="3989" y="7985"/>
                    <a:pt x="4082" y="7779"/>
                  </a:cubicBezTo>
                  <a:cubicBezTo>
                    <a:pt x="4085" y="7767"/>
                    <a:pt x="4096" y="7761"/>
                    <a:pt x="4107" y="7761"/>
                  </a:cubicBezTo>
                  <a:cubicBezTo>
                    <a:pt x="4116" y="7761"/>
                    <a:pt x="4126" y="7766"/>
                    <a:pt x="4130" y="7776"/>
                  </a:cubicBezTo>
                  <a:cubicBezTo>
                    <a:pt x="4228" y="8075"/>
                    <a:pt x="4323" y="8375"/>
                    <a:pt x="4417" y="8676"/>
                  </a:cubicBezTo>
                  <a:cubicBezTo>
                    <a:pt x="4421" y="8687"/>
                    <a:pt x="4431" y="8692"/>
                    <a:pt x="4441" y="8692"/>
                  </a:cubicBezTo>
                  <a:cubicBezTo>
                    <a:pt x="4450" y="8692"/>
                    <a:pt x="4459" y="8688"/>
                    <a:pt x="4464" y="8678"/>
                  </a:cubicBezTo>
                  <a:cubicBezTo>
                    <a:pt x="4532" y="8545"/>
                    <a:pt x="4600" y="8411"/>
                    <a:pt x="4668" y="8277"/>
                  </a:cubicBezTo>
                  <a:cubicBezTo>
                    <a:pt x="4673" y="8268"/>
                    <a:pt x="4682" y="8263"/>
                    <a:pt x="4691" y="8263"/>
                  </a:cubicBezTo>
                  <a:cubicBezTo>
                    <a:pt x="4701" y="8263"/>
                    <a:pt x="4710" y="8268"/>
                    <a:pt x="4715" y="8278"/>
                  </a:cubicBezTo>
                  <a:cubicBezTo>
                    <a:pt x="4790" y="8461"/>
                    <a:pt x="4865" y="8642"/>
                    <a:pt x="4941" y="8823"/>
                  </a:cubicBezTo>
                  <a:cubicBezTo>
                    <a:pt x="4945" y="8833"/>
                    <a:pt x="4955" y="8839"/>
                    <a:pt x="4965" y="8839"/>
                  </a:cubicBezTo>
                  <a:cubicBezTo>
                    <a:pt x="4972" y="8839"/>
                    <a:pt x="4980" y="8835"/>
                    <a:pt x="4985" y="8828"/>
                  </a:cubicBezTo>
                  <a:cubicBezTo>
                    <a:pt x="5035" y="8749"/>
                    <a:pt x="5143" y="8584"/>
                    <a:pt x="5146" y="8562"/>
                  </a:cubicBezTo>
                  <a:cubicBezTo>
                    <a:pt x="5147" y="8561"/>
                    <a:pt x="5147" y="8560"/>
                    <a:pt x="5148" y="8560"/>
                  </a:cubicBezTo>
                  <a:cubicBezTo>
                    <a:pt x="5167" y="8560"/>
                    <a:pt x="5319" y="8805"/>
                    <a:pt x="5376" y="8896"/>
                  </a:cubicBezTo>
                  <a:cubicBezTo>
                    <a:pt x="5381" y="8905"/>
                    <a:pt x="5389" y="8909"/>
                    <a:pt x="5397" y="8909"/>
                  </a:cubicBezTo>
                  <a:cubicBezTo>
                    <a:pt x="5405" y="8909"/>
                    <a:pt x="5414" y="8904"/>
                    <a:pt x="5419" y="8896"/>
                  </a:cubicBezTo>
                  <a:cubicBezTo>
                    <a:pt x="5505" y="8758"/>
                    <a:pt x="5591" y="8620"/>
                    <a:pt x="5676" y="8480"/>
                  </a:cubicBezTo>
                  <a:cubicBezTo>
                    <a:pt x="5681" y="8473"/>
                    <a:pt x="5689" y="8469"/>
                    <a:pt x="5697" y="8469"/>
                  </a:cubicBezTo>
                  <a:cubicBezTo>
                    <a:pt x="5705" y="8469"/>
                    <a:pt x="5714" y="8474"/>
                    <a:pt x="5720" y="8483"/>
                  </a:cubicBezTo>
                  <a:cubicBezTo>
                    <a:pt x="5854" y="8705"/>
                    <a:pt x="5976" y="8926"/>
                    <a:pt x="6098" y="9146"/>
                  </a:cubicBezTo>
                  <a:cubicBezTo>
                    <a:pt x="6102" y="9154"/>
                    <a:pt x="6111" y="9159"/>
                    <a:pt x="6119" y="9159"/>
                  </a:cubicBezTo>
                  <a:cubicBezTo>
                    <a:pt x="6128" y="9159"/>
                    <a:pt x="6137" y="9154"/>
                    <a:pt x="6142" y="9146"/>
                  </a:cubicBezTo>
                  <a:cubicBezTo>
                    <a:pt x="6214" y="9023"/>
                    <a:pt x="6288" y="8901"/>
                    <a:pt x="6361" y="8779"/>
                  </a:cubicBezTo>
                  <a:cubicBezTo>
                    <a:pt x="6365" y="8770"/>
                    <a:pt x="6374" y="8766"/>
                    <a:pt x="6382" y="8766"/>
                  </a:cubicBezTo>
                  <a:cubicBezTo>
                    <a:pt x="6391" y="8766"/>
                    <a:pt x="6399" y="8770"/>
                    <a:pt x="6404" y="8779"/>
                  </a:cubicBezTo>
                  <a:cubicBezTo>
                    <a:pt x="6474" y="8893"/>
                    <a:pt x="6543" y="9005"/>
                    <a:pt x="6612" y="9119"/>
                  </a:cubicBezTo>
                  <a:cubicBezTo>
                    <a:pt x="6617" y="9127"/>
                    <a:pt x="6625" y="9131"/>
                    <a:pt x="6633" y="9131"/>
                  </a:cubicBezTo>
                  <a:cubicBezTo>
                    <a:pt x="6644" y="9131"/>
                    <a:pt x="6655" y="9123"/>
                    <a:pt x="6657" y="9110"/>
                  </a:cubicBezTo>
                  <a:cubicBezTo>
                    <a:pt x="6668" y="9055"/>
                    <a:pt x="6680" y="9000"/>
                    <a:pt x="6691" y="8945"/>
                  </a:cubicBezTo>
                  <a:cubicBezTo>
                    <a:pt x="6694" y="8933"/>
                    <a:pt x="6705" y="8926"/>
                    <a:pt x="6716" y="8926"/>
                  </a:cubicBezTo>
                  <a:cubicBezTo>
                    <a:pt x="6723" y="8926"/>
                    <a:pt x="6730" y="8929"/>
                    <a:pt x="6735" y="8935"/>
                  </a:cubicBezTo>
                  <a:cubicBezTo>
                    <a:pt x="6874" y="9065"/>
                    <a:pt x="7011" y="9195"/>
                    <a:pt x="7146" y="9324"/>
                  </a:cubicBezTo>
                  <a:cubicBezTo>
                    <a:pt x="7152" y="9330"/>
                    <a:pt x="7159" y="9333"/>
                    <a:pt x="7166" y="9333"/>
                  </a:cubicBezTo>
                  <a:cubicBezTo>
                    <a:pt x="7179" y="9333"/>
                    <a:pt x="7193" y="9322"/>
                    <a:pt x="7192" y="9306"/>
                  </a:cubicBezTo>
                  <a:cubicBezTo>
                    <a:pt x="7150" y="9037"/>
                    <a:pt x="7109" y="8767"/>
                    <a:pt x="7067" y="8497"/>
                  </a:cubicBezTo>
                  <a:cubicBezTo>
                    <a:pt x="7066" y="8482"/>
                    <a:pt x="7077" y="8471"/>
                    <a:pt x="7091" y="8471"/>
                  </a:cubicBezTo>
                  <a:cubicBezTo>
                    <a:pt x="7093" y="8471"/>
                    <a:pt x="7095" y="8471"/>
                    <a:pt x="7098" y="8472"/>
                  </a:cubicBezTo>
                  <a:cubicBezTo>
                    <a:pt x="7162" y="8485"/>
                    <a:pt x="7226" y="8499"/>
                    <a:pt x="7292" y="8513"/>
                  </a:cubicBezTo>
                  <a:cubicBezTo>
                    <a:pt x="7294" y="8514"/>
                    <a:pt x="7295" y="8514"/>
                    <a:pt x="7297" y="8514"/>
                  </a:cubicBezTo>
                  <a:cubicBezTo>
                    <a:pt x="7314" y="8514"/>
                    <a:pt x="7327" y="8497"/>
                    <a:pt x="7321" y="8480"/>
                  </a:cubicBezTo>
                  <a:cubicBezTo>
                    <a:pt x="7269" y="8326"/>
                    <a:pt x="7217" y="8173"/>
                    <a:pt x="7165" y="8019"/>
                  </a:cubicBezTo>
                  <a:cubicBezTo>
                    <a:pt x="7160" y="8003"/>
                    <a:pt x="7170" y="7987"/>
                    <a:pt x="7187" y="7985"/>
                  </a:cubicBezTo>
                  <a:cubicBezTo>
                    <a:pt x="7257" y="7978"/>
                    <a:pt x="7328" y="7971"/>
                    <a:pt x="7397" y="7964"/>
                  </a:cubicBezTo>
                  <a:cubicBezTo>
                    <a:pt x="7414" y="7963"/>
                    <a:pt x="7425" y="7944"/>
                    <a:pt x="7417" y="7929"/>
                  </a:cubicBezTo>
                  <a:cubicBezTo>
                    <a:pt x="7309" y="7702"/>
                    <a:pt x="7200" y="7477"/>
                    <a:pt x="7090" y="7253"/>
                  </a:cubicBezTo>
                  <a:cubicBezTo>
                    <a:pt x="7081" y="7235"/>
                    <a:pt x="7096" y="7216"/>
                    <a:pt x="7114" y="7216"/>
                  </a:cubicBezTo>
                  <a:cubicBezTo>
                    <a:pt x="7118" y="7216"/>
                    <a:pt x="7122" y="7217"/>
                    <a:pt x="7126" y="7219"/>
                  </a:cubicBezTo>
                  <a:cubicBezTo>
                    <a:pt x="7407" y="7366"/>
                    <a:pt x="7686" y="7514"/>
                    <a:pt x="7966" y="7663"/>
                  </a:cubicBezTo>
                  <a:cubicBezTo>
                    <a:pt x="7970" y="7665"/>
                    <a:pt x="7974" y="7666"/>
                    <a:pt x="7978" y="7666"/>
                  </a:cubicBezTo>
                  <a:cubicBezTo>
                    <a:pt x="7997" y="7666"/>
                    <a:pt x="8011" y="7645"/>
                    <a:pt x="8000" y="7628"/>
                  </a:cubicBezTo>
                  <a:cubicBezTo>
                    <a:pt x="7960" y="7519"/>
                    <a:pt x="7918" y="7410"/>
                    <a:pt x="7879" y="7304"/>
                  </a:cubicBezTo>
                  <a:cubicBezTo>
                    <a:pt x="7868" y="7286"/>
                    <a:pt x="7880" y="7265"/>
                    <a:pt x="7899" y="7265"/>
                  </a:cubicBezTo>
                  <a:cubicBezTo>
                    <a:pt x="7901" y="7265"/>
                    <a:pt x="7902" y="7265"/>
                    <a:pt x="7904" y="7266"/>
                  </a:cubicBezTo>
                  <a:cubicBezTo>
                    <a:pt x="8165" y="7337"/>
                    <a:pt x="8427" y="7409"/>
                    <a:pt x="8687" y="7482"/>
                  </a:cubicBezTo>
                  <a:cubicBezTo>
                    <a:pt x="8687" y="7482"/>
                    <a:pt x="8688" y="7482"/>
                    <a:pt x="8688" y="7482"/>
                  </a:cubicBezTo>
                  <a:cubicBezTo>
                    <a:pt x="8707" y="7482"/>
                    <a:pt x="8722" y="7463"/>
                    <a:pt x="8712" y="7445"/>
                  </a:cubicBezTo>
                  <a:cubicBezTo>
                    <a:pt x="8629" y="7273"/>
                    <a:pt x="8542" y="7100"/>
                    <a:pt x="8458" y="6927"/>
                  </a:cubicBezTo>
                  <a:cubicBezTo>
                    <a:pt x="8448" y="6911"/>
                    <a:pt x="8461" y="6890"/>
                    <a:pt x="8482" y="6890"/>
                  </a:cubicBezTo>
                  <a:cubicBezTo>
                    <a:pt x="8723" y="6900"/>
                    <a:pt x="8965" y="6911"/>
                    <a:pt x="9206" y="6921"/>
                  </a:cubicBezTo>
                  <a:cubicBezTo>
                    <a:pt x="9208" y="6921"/>
                    <a:pt x="9209" y="6921"/>
                    <a:pt x="9210" y="6921"/>
                  </a:cubicBezTo>
                  <a:cubicBezTo>
                    <a:pt x="9225" y="6921"/>
                    <a:pt x="9237" y="6905"/>
                    <a:pt x="9232" y="6890"/>
                  </a:cubicBezTo>
                  <a:cubicBezTo>
                    <a:pt x="9200" y="6755"/>
                    <a:pt x="9166" y="6621"/>
                    <a:pt x="9133" y="6485"/>
                  </a:cubicBezTo>
                  <a:cubicBezTo>
                    <a:pt x="9128" y="6469"/>
                    <a:pt x="9143" y="6455"/>
                    <a:pt x="9159" y="6455"/>
                  </a:cubicBezTo>
                  <a:cubicBezTo>
                    <a:pt x="9160" y="6455"/>
                    <a:pt x="9161" y="6455"/>
                    <a:pt x="9161" y="6455"/>
                  </a:cubicBezTo>
                  <a:cubicBezTo>
                    <a:pt x="9336" y="6473"/>
                    <a:pt x="9513" y="6492"/>
                    <a:pt x="9690" y="6511"/>
                  </a:cubicBezTo>
                  <a:cubicBezTo>
                    <a:pt x="9691" y="6511"/>
                    <a:pt x="9692" y="6511"/>
                    <a:pt x="9693" y="6511"/>
                  </a:cubicBezTo>
                  <a:cubicBezTo>
                    <a:pt x="9711" y="6511"/>
                    <a:pt x="9724" y="6494"/>
                    <a:pt x="9718" y="6478"/>
                  </a:cubicBezTo>
                  <a:cubicBezTo>
                    <a:pt x="9684" y="6392"/>
                    <a:pt x="9650" y="6307"/>
                    <a:pt x="9615" y="6221"/>
                  </a:cubicBezTo>
                  <a:cubicBezTo>
                    <a:pt x="9609" y="6204"/>
                    <a:pt x="9622" y="6187"/>
                    <a:pt x="9639" y="6187"/>
                  </a:cubicBezTo>
                  <a:cubicBezTo>
                    <a:pt x="9640" y="6187"/>
                    <a:pt x="9640" y="6187"/>
                    <a:pt x="9641" y="6187"/>
                  </a:cubicBezTo>
                  <a:cubicBezTo>
                    <a:pt x="9829" y="6201"/>
                    <a:pt x="10017" y="6216"/>
                    <a:pt x="10203" y="6229"/>
                  </a:cubicBezTo>
                  <a:cubicBezTo>
                    <a:pt x="10204" y="6230"/>
                    <a:pt x="10206" y="6230"/>
                    <a:pt x="10207" y="6230"/>
                  </a:cubicBezTo>
                  <a:cubicBezTo>
                    <a:pt x="10227" y="6230"/>
                    <a:pt x="10238" y="6208"/>
                    <a:pt x="10227" y="6190"/>
                  </a:cubicBezTo>
                  <a:cubicBezTo>
                    <a:pt x="10184" y="6128"/>
                    <a:pt x="10141" y="6067"/>
                    <a:pt x="10097" y="6003"/>
                  </a:cubicBezTo>
                  <a:cubicBezTo>
                    <a:pt x="10087" y="5990"/>
                    <a:pt x="10093" y="5971"/>
                    <a:pt x="10109" y="5965"/>
                  </a:cubicBezTo>
                  <a:cubicBezTo>
                    <a:pt x="10433" y="5856"/>
                    <a:pt x="10759" y="5750"/>
                    <a:pt x="11084" y="5645"/>
                  </a:cubicBezTo>
                  <a:cubicBezTo>
                    <a:pt x="11094" y="5641"/>
                    <a:pt x="11100" y="5634"/>
                    <a:pt x="11101" y="5626"/>
                  </a:cubicBezTo>
                  <a:cubicBezTo>
                    <a:pt x="11102" y="5618"/>
                    <a:pt x="11101" y="5609"/>
                    <a:pt x="11094" y="5603"/>
                  </a:cubicBezTo>
                  <a:cubicBezTo>
                    <a:pt x="10850" y="5361"/>
                    <a:pt x="10606" y="5120"/>
                    <a:pt x="10360" y="4880"/>
                  </a:cubicBezTo>
                  <a:cubicBezTo>
                    <a:pt x="10348" y="4868"/>
                    <a:pt x="10350" y="4847"/>
                    <a:pt x="10364" y="4840"/>
                  </a:cubicBezTo>
                  <a:cubicBezTo>
                    <a:pt x="10431" y="4803"/>
                    <a:pt x="10497" y="4766"/>
                    <a:pt x="10564" y="4730"/>
                  </a:cubicBezTo>
                  <a:cubicBezTo>
                    <a:pt x="10583" y="4719"/>
                    <a:pt x="10581" y="4693"/>
                    <a:pt x="10562" y="4685"/>
                  </a:cubicBezTo>
                  <a:cubicBezTo>
                    <a:pt x="10384" y="4614"/>
                    <a:pt x="10207" y="4545"/>
                    <a:pt x="10027" y="4474"/>
                  </a:cubicBezTo>
                  <a:cubicBezTo>
                    <a:pt x="10009" y="4467"/>
                    <a:pt x="10005" y="4446"/>
                    <a:pt x="10019" y="4434"/>
                  </a:cubicBezTo>
                  <a:cubicBezTo>
                    <a:pt x="10087" y="4370"/>
                    <a:pt x="10156" y="4309"/>
                    <a:pt x="10225" y="4247"/>
                  </a:cubicBezTo>
                  <a:cubicBezTo>
                    <a:pt x="10239" y="4234"/>
                    <a:pt x="10234" y="4211"/>
                    <a:pt x="10216" y="4204"/>
                  </a:cubicBezTo>
                  <a:cubicBezTo>
                    <a:pt x="10044" y="4144"/>
                    <a:pt x="9874" y="4085"/>
                    <a:pt x="9703" y="4025"/>
                  </a:cubicBezTo>
                  <a:cubicBezTo>
                    <a:pt x="9687" y="4019"/>
                    <a:pt x="9681" y="3999"/>
                    <a:pt x="9691" y="3985"/>
                  </a:cubicBezTo>
                  <a:cubicBezTo>
                    <a:pt x="9780" y="3878"/>
                    <a:pt x="9868" y="3770"/>
                    <a:pt x="9959" y="3663"/>
                  </a:cubicBezTo>
                  <a:cubicBezTo>
                    <a:pt x="9970" y="3651"/>
                    <a:pt x="9965" y="3630"/>
                    <a:pt x="9948" y="3623"/>
                  </a:cubicBezTo>
                  <a:cubicBezTo>
                    <a:pt x="9719" y="3529"/>
                    <a:pt x="9488" y="3433"/>
                    <a:pt x="9257" y="3340"/>
                  </a:cubicBezTo>
                  <a:cubicBezTo>
                    <a:pt x="9238" y="3333"/>
                    <a:pt x="9235" y="3310"/>
                    <a:pt x="9249" y="3297"/>
                  </a:cubicBezTo>
                  <a:cubicBezTo>
                    <a:pt x="9402" y="3176"/>
                    <a:pt x="9556" y="3058"/>
                    <a:pt x="9712" y="2938"/>
                  </a:cubicBezTo>
                  <a:cubicBezTo>
                    <a:pt x="9726" y="2925"/>
                    <a:pt x="9721" y="2901"/>
                    <a:pt x="9702" y="2894"/>
                  </a:cubicBezTo>
                  <a:cubicBezTo>
                    <a:pt x="9424" y="2847"/>
                    <a:pt x="9147" y="2802"/>
                    <a:pt x="8869" y="2758"/>
                  </a:cubicBezTo>
                  <a:cubicBezTo>
                    <a:pt x="8847" y="2749"/>
                    <a:pt x="8844" y="2724"/>
                    <a:pt x="8863" y="2711"/>
                  </a:cubicBezTo>
                  <a:cubicBezTo>
                    <a:pt x="8947" y="2631"/>
                    <a:pt x="9030" y="2547"/>
                    <a:pt x="9113" y="2467"/>
                  </a:cubicBezTo>
                  <a:cubicBezTo>
                    <a:pt x="9136" y="2454"/>
                    <a:pt x="9125" y="2419"/>
                    <a:pt x="9098" y="2419"/>
                  </a:cubicBezTo>
                  <a:cubicBezTo>
                    <a:pt x="9097" y="2419"/>
                    <a:pt x="9097" y="2419"/>
                    <a:pt x="9096" y="2419"/>
                  </a:cubicBezTo>
                  <a:cubicBezTo>
                    <a:pt x="8766" y="2436"/>
                    <a:pt x="8437" y="2456"/>
                    <a:pt x="8109" y="2477"/>
                  </a:cubicBezTo>
                  <a:cubicBezTo>
                    <a:pt x="8109" y="2477"/>
                    <a:pt x="8108" y="2477"/>
                    <a:pt x="8108" y="2477"/>
                  </a:cubicBezTo>
                  <a:cubicBezTo>
                    <a:pt x="8082" y="2477"/>
                    <a:pt x="8069" y="2447"/>
                    <a:pt x="8088" y="2431"/>
                  </a:cubicBezTo>
                  <a:cubicBezTo>
                    <a:pt x="8287" y="2270"/>
                    <a:pt x="8483" y="2110"/>
                    <a:pt x="8680" y="1948"/>
                  </a:cubicBezTo>
                  <a:cubicBezTo>
                    <a:pt x="8694" y="1938"/>
                    <a:pt x="8691" y="1916"/>
                    <a:pt x="8676" y="1908"/>
                  </a:cubicBezTo>
                  <a:cubicBezTo>
                    <a:pt x="8612" y="1872"/>
                    <a:pt x="8546" y="1837"/>
                    <a:pt x="8482" y="1801"/>
                  </a:cubicBezTo>
                  <a:cubicBezTo>
                    <a:pt x="8466" y="1794"/>
                    <a:pt x="8464" y="1774"/>
                    <a:pt x="8474" y="1762"/>
                  </a:cubicBezTo>
                  <a:cubicBezTo>
                    <a:pt x="8589" y="1642"/>
                    <a:pt x="8704" y="1525"/>
                    <a:pt x="8819" y="1406"/>
                  </a:cubicBezTo>
                  <a:cubicBezTo>
                    <a:pt x="8832" y="1392"/>
                    <a:pt x="8825" y="1367"/>
                    <a:pt x="8803" y="1365"/>
                  </a:cubicBezTo>
                  <a:cubicBezTo>
                    <a:pt x="8734" y="1349"/>
                    <a:pt x="8666" y="1335"/>
                    <a:pt x="8596" y="1322"/>
                  </a:cubicBezTo>
                  <a:cubicBezTo>
                    <a:pt x="8580" y="1318"/>
                    <a:pt x="8569" y="1300"/>
                    <a:pt x="8578" y="1285"/>
                  </a:cubicBezTo>
                  <a:cubicBezTo>
                    <a:pt x="8731" y="1055"/>
                    <a:pt x="8884" y="828"/>
                    <a:pt x="9039" y="600"/>
                  </a:cubicBezTo>
                  <a:cubicBezTo>
                    <a:pt x="9049" y="582"/>
                    <a:pt x="9032" y="562"/>
                    <a:pt x="9014" y="562"/>
                  </a:cubicBezTo>
                  <a:cubicBezTo>
                    <a:pt x="9010" y="562"/>
                    <a:pt x="9006" y="563"/>
                    <a:pt x="9002" y="565"/>
                  </a:cubicBezTo>
                  <a:cubicBezTo>
                    <a:pt x="8813" y="626"/>
                    <a:pt x="8623" y="687"/>
                    <a:pt x="8433" y="749"/>
                  </a:cubicBezTo>
                  <a:cubicBezTo>
                    <a:pt x="8429" y="751"/>
                    <a:pt x="8425" y="752"/>
                    <a:pt x="8421" y="752"/>
                  </a:cubicBezTo>
                  <a:cubicBezTo>
                    <a:pt x="8405" y="752"/>
                    <a:pt x="8391" y="738"/>
                    <a:pt x="8393" y="721"/>
                  </a:cubicBezTo>
                  <a:cubicBezTo>
                    <a:pt x="8404" y="666"/>
                    <a:pt x="8416" y="611"/>
                    <a:pt x="8427" y="556"/>
                  </a:cubicBezTo>
                  <a:cubicBezTo>
                    <a:pt x="8430" y="538"/>
                    <a:pt x="8415" y="524"/>
                    <a:pt x="8399" y="524"/>
                  </a:cubicBezTo>
                  <a:cubicBezTo>
                    <a:pt x="8394" y="524"/>
                    <a:pt x="8389" y="526"/>
                    <a:pt x="8384" y="529"/>
                  </a:cubicBezTo>
                  <a:cubicBezTo>
                    <a:pt x="8269" y="605"/>
                    <a:pt x="8154" y="680"/>
                    <a:pt x="8039" y="755"/>
                  </a:cubicBezTo>
                  <a:cubicBezTo>
                    <a:pt x="8035" y="759"/>
                    <a:pt x="8029" y="760"/>
                    <a:pt x="8024" y="760"/>
                  </a:cubicBezTo>
                  <a:cubicBezTo>
                    <a:pt x="8011" y="760"/>
                    <a:pt x="7999" y="752"/>
                    <a:pt x="7997" y="737"/>
                  </a:cubicBezTo>
                  <a:cubicBezTo>
                    <a:pt x="7975" y="595"/>
                    <a:pt x="7953" y="454"/>
                    <a:pt x="7929" y="313"/>
                  </a:cubicBezTo>
                  <a:cubicBezTo>
                    <a:pt x="7928" y="299"/>
                    <a:pt x="7915" y="290"/>
                    <a:pt x="7902" y="290"/>
                  </a:cubicBezTo>
                  <a:cubicBezTo>
                    <a:pt x="7896" y="290"/>
                    <a:pt x="7891" y="292"/>
                    <a:pt x="7885" y="295"/>
                  </a:cubicBezTo>
                  <a:cubicBezTo>
                    <a:pt x="7675" y="448"/>
                    <a:pt x="7465" y="603"/>
                    <a:pt x="7254" y="755"/>
                  </a:cubicBezTo>
                  <a:cubicBezTo>
                    <a:pt x="7249" y="759"/>
                    <a:pt x="7243" y="761"/>
                    <a:pt x="7237" y="761"/>
                  </a:cubicBezTo>
                  <a:cubicBezTo>
                    <a:pt x="7225" y="761"/>
                    <a:pt x="7213" y="753"/>
                    <a:pt x="7210" y="740"/>
                  </a:cubicBezTo>
                  <a:cubicBezTo>
                    <a:pt x="7180" y="577"/>
                    <a:pt x="7149" y="417"/>
                    <a:pt x="7118" y="254"/>
                  </a:cubicBezTo>
                  <a:cubicBezTo>
                    <a:pt x="7116" y="241"/>
                    <a:pt x="7104" y="233"/>
                    <a:pt x="7091" y="233"/>
                  </a:cubicBezTo>
                  <a:cubicBezTo>
                    <a:pt x="7086" y="233"/>
                    <a:pt x="7080" y="235"/>
                    <a:pt x="7076" y="238"/>
                  </a:cubicBezTo>
                  <a:cubicBezTo>
                    <a:pt x="6984" y="299"/>
                    <a:pt x="6744" y="462"/>
                    <a:pt x="6718" y="462"/>
                  </a:cubicBezTo>
                  <a:cubicBezTo>
                    <a:pt x="6716" y="462"/>
                    <a:pt x="6716" y="461"/>
                    <a:pt x="6716" y="459"/>
                  </a:cubicBezTo>
                  <a:cubicBezTo>
                    <a:pt x="6721" y="436"/>
                    <a:pt x="6678" y="240"/>
                    <a:pt x="6656" y="150"/>
                  </a:cubicBezTo>
                  <a:cubicBezTo>
                    <a:pt x="6653" y="137"/>
                    <a:pt x="6641" y="130"/>
                    <a:pt x="6629" y="130"/>
                  </a:cubicBezTo>
                  <a:cubicBezTo>
                    <a:pt x="6623" y="130"/>
                    <a:pt x="6616" y="132"/>
                    <a:pt x="6611" y="138"/>
                  </a:cubicBezTo>
                  <a:cubicBezTo>
                    <a:pt x="6465" y="277"/>
                    <a:pt x="6321" y="418"/>
                    <a:pt x="6178" y="557"/>
                  </a:cubicBezTo>
                  <a:cubicBezTo>
                    <a:pt x="6172" y="562"/>
                    <a:pt x="6165" y="565"/>
                    <a:pt x="6159" y="565"/>
                  </a:cubicBezTo>
                  <a:cubicBezTo>
                    <a:pt x="6146" y="565"/>
                    <a:pt x="6133" y="556"/>
                    <a:pt x="6131" y="541"/>
                  </a:cubicBezTo>
                  <a:lnTo>
                    <a:pt x="6076" y="92"/>
                  </a:lnTo>
                  <a:cubicBezTo>
                    <a:pt x="6075" y="78"/>
                    <a:pt x="6062" y="69"/>
                    <a:pt x="6049" y="69"/>
                  </a:cubicBezTo>
                  <a:cubicBezTo>
                    <a:pt x="6042" y="69"/>
                    <a:pt x="6035" y="72"/>
                    <a:pt x="6030" y="77"/>
                  </a:cubicBezTo>
                  <a:cubicBezTo>
                    <a:pt x="5822" y="320"/>
                    <a:pt x="5615" y="565"/>
                    <a:pt x="5408" y="809"/>
                  </a:cubicBezTo>
                  <a:cubicBezTo>
                    <a:pt x="5403" y="815"/>
                    <a:pt x="5396" y="817"/>
                    <a:pt x="5389" y="817"/>
                  </a:cubicBezTo>
                  <a:cubicBezTo>
                    <a:pt x="5374" y="817"/>
                    <a:pt x="5360" y="806"/>
                    <a:pt x="5361" y="790"/>
                  </a:cubicBezTo>
                  <a:cubicBezTo>
                    <a:pt x="5342" y="562"/>
                    <a:pt x="5324" y="336"/>
                    <a:pt x="5305" y="107"/>
                  </a:cubicBezTo>
                  <a:cubicBezTo>
                    <a:pt x="5307" y="92"/>
                    <a:pt x="5292" y="80"/>
                    <a:pt x="5277" y="80"/>
                  </a:cubicBezTo>
                  <a:cubicBezTo>
                    <a:pt x="5273" y="80"/>
                    <a:pt x="5269" y="80"/>
                    <a:pt x="5265" y="83"/>
                  </a:cubicBezTo>
                  <a:cubicBezTo>
                    <a:pt x="5082" y="184"/>
                    <a:pt x="4899" y="284"/>
                    <a:pt x="4717" y="386"/>
                  </a:cubicBezTo>
                  <a:cubicBezTo>
                    <a:pt x="4713" y="388"/>
                    <a:pt x="4709" y="389"/>
                    <a:pt x="4704" y="389"/>
                  </a:cubicBezTo>
                  <a:cubicBezTo>
                    <a:pt x="4694" y="389"/>
                    <a:pt x="4684" y="383"/>
                    <a:pt x="4679" y="374"/>
                  </a:cubicBezTo>
                  <a:lnTo>
                    <a:pt x="4509" y="15"/>
                  </a:lnTo>
                  <a:cubicBezTo>
                    <a:pt x="4504" y="5"/>
                    <a:pt x="4494" y="0"/>
                    <a:pt x="44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9" name="Google Shape;2859;p26"/>
            <p:cNvSpPr/>
            <p:nvPr/>
          </p:nvSpPr>
          <p:spPr>
            <a:xfrm>
              <a:off x="8394986" y="2297514"/>
              <a:ext cx="272013" cy="39084"/>
            </a:xfrm>
            <a:custGeom>
              <a:avLst/>
              <a:gdLst/>
              <a:ahLst/>
              <a:cxnLst/>
              <a:rect l="l" t="t" r="r" b="b"/>
              <a:pathLst>
                <a:path w="5178" h="744" extrusionOk="0">
                  <a:moveTo>
                    <a:pt x="1" y="1"/>
                  </a:moveTo>
                  <a:cubicBezTo>
                    <a:pt x="276" y="8"/>
                    <a:pt x="551" y="39"/>
                    <a:pt x="824" y="82"/>
                  </a:cubicBezTo>
                  <a:cubicBezTo>
                    <a:pt x="1242" y="146"/>
                    <a:pt x="1656" y="242"/>
                    <a:pt x="2073" y="320"/>
                  </a:cubicBezTo>
                  <a:cubicBezTo>
                    <a:pt x="2489" y="400"/>
                    <a:pt x="2912" y="455"/>
                    <a:pt x="3338" y="461"/>
                  </a:cubicBezTo>
                  <a:cubicBezTo>
                    <a:pt x="3651" y="469"/>
                    <a:pt x="3964" y="469"/>
                    <a:pt x="4276" y="501"/>
                  </a:cubicBezTo>
                  <a:cubicBezTo>
                    <a:pt x="4587" y="532"/>
                    <a:pt x="4896" y="603"/>
                    <a:pt x="5178" y="743"/>
                  </a:cubicBezTo>
                  <a:cubicBezTo>
                    <a:pt x="4934" y="614"/>
                    <a:pt x="4664" y="540"/>
                    <a:pt x="4390" y="500"/>
                  </a:cubicBezTo>
                  <a:cubicBezTo>
                    <a:pt x="3974" y="442"/>
                    <a:pt x="3553" y="451"/>
                    <a:pt x="3136" y="431"/>
                  </a:cubicBezTo>
                  <a:cubicBezTo>
                    <a:pt x="2719" y="413"/>
                    <a:pt x="2304" y="345"/>
                    <a:pt x="1893" y="266"/>
                  </a:cubicBezTo>
                  <a:cubicBezTo>
                    <a:pt x="1267" y="148"/>
                    <a:pt x="641" y="7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0" name="Google Shape;2860;p26"/>
            <p:cNvSpPr/>
            <p:nvPr/>
          </p:nvSpPr>
          <p:spPr>
            <a:xfrm>
              <a:off x="8403812" y="2149951"/>
              <a:ext cx="17598" cy="127129"/>
            </a:xfrm>
            <a:custGeom>
              <a:avLst/>
              <a:gdLst/>
              <a:ahLst/>
              <a:cxnLst/>
              <a:rect l="l" t="t" r="r" b="b"/>
              <a:pathLst>
                <a:path w="335" h="2420" extrusionOk="0">
                  <a:moveTo>
                    <a:pt x="222" y="0"/>
                  </a:moveTo>
                  <a:cubicBezTo>
                    <a:pt x="120" y="91"/>
                    <a:pt x="74" y="230"/>
                    <a:pt x="65" y="365"/>
                  </a:cubicBezTo>
                  <a:cubicBezTo>
                    <a:pt x="52" y="574"/>
                    <a:pt x="130" y="773"/>
                    <a:pt x="197" y="963"/>
                  </a:cubicBezTo>
                  <a:cubicBezTo>
                    <a:pt x="269" y="1152"/>
                    <a:pt x="315" y="1352"/>
                    <a:pt x="304" y="1556"/>
                  </a:cubicBezTo>
                  <a:cubicBezTo>
                    <a:pt x="291" y="1864"/>
                    <a:pt x="178" y="2165"/>
                    <a:pt x="0" y="2420"/>
                  </a:cubicBezTo>
                  <a:cubicBezTo>
                    <a:pt x="81" y="2312"/>
                    <a:pt x="151" y="2195"/>
                    <a:pt x="205" y="2071"/>
                  </a:cubicBezTo>
                  <a:cubicBezTo>
                    <a:pt x="287" y="1881"/>
                    <a:pt x="334" y="1673"/>
                    <a:pt x="332" y="1463"/>
                  </a:cubicBezTo>
                  <a:cubicBezTo>
                    <a:pt x="332" y="1253"/>
                    <a:pt x="261" y="1051"/>
                    <a:pt x="187" y="860"/>
                  </a:cubicBezTo>
                  <a:cubicBezTo>
                    <a:pt x="136" y="717"/>
                    <a:pt x="87" y="570"/>
                    <a:pt x="82" y="420"/>
                  </a:cubicBezTo>
                  <a:cubicBezTo>
                    <a:pt x="76" y="270"/>
                    <a:pt x="113" y="110"/>
                    <a:pt x="222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1" name="Google Shape;2861;p26"/>
            <p:cNvSpPr/>
            <p:nvPr/>
          </p:nvSpPr>
          <p:spPr>
            <a:xfrm>
              <a:off x="8437012" y="2145224"/>
              <a:ext cx="119827" cy="93245"/>
            </a:xfrm>
            <a:custGeom>
              <a:avLst/>
              <a:gdLst/>
              <a:ahLst/>
              <a:cxnLst/>
              <a:rect l="l" t="t" r="r" b="b"/>
              <a:pathLst>
                <a:path w="2281" h="1775" extrusionOk="0">
                  <a:moveTo>
                    <a:pt x="2281" y="1"/>
                  </a:moveTo>
                  <a:cubicBezTo>
                    <a:pt x="2152" y="93"/>
                    <a:pt x="2018" y="174"/>
                    <a:pt x="1877" y="247"/>
                  </a:cubicBezTo>
                  <a:cubicBezTo>
                    <a:pt x="1664" y="358"/>
                    <a:pt x="1437" y="433"/>
                    <a:pt x="1207" y="504"/>
                  </a:cubicBezTo>
                  <a:cubicBezTo>
                    <a:pt x="978" y="572"/>
                    <a:pt x="751" y="681"/>
                    <a:pt x="581" y="857"/>
                  </a:cubicBezTo>
                  <a:cubicBezTo>
                    <a:pt x="448" y="987"/>
                    <a:pt x="337" y="1130"/>
                    <a:pt x="228" y="1279"/>
                  </a:cubicBezTo>
                  <a:cubicBezTo>
                    <a:pt x="123" y="1427"/>
                    <a:pt x="30" y="1592"/>
                    <a:pt x="1" y="1774"/>
                  </a:cubicBezTo>
                  <a:cubicBezTo>
                    <a:pt x="33" y="1618"/>
                    <a:pt x="110" y="1477"/>
                    <a:pt x="200" y="1348"/>
                  </a:cubicBezTo>
                  <a:cubicBezTo>
                    <a:pt x="343" y="1153"/>
                    <a:pt x="495" y="961"/>
                    <a:pt x="678" y="804"/>
                  </a:cubicBezTo>
                  <a:cubicBezTo>
                    <a:pt x="862" y="644"/>
                    <a:pt x="1096" y="567"/>
                    <a:pt x="1327" y="494"/>
                  </a:cubicBezTo>
                  <a:cubicBezTo>
                    <a:pt x="1670" y="390"/>
                    <a:pt x="2000" y="225"/>
                    <a:pt x="228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2" name="Google Shape;2862;p26"/>
            <p:cNvSpPr/>
            <p:nvPr/>
          </p:nvSpPr>
          <p:spPr>
            <a:xfrm>
              <a:off x="8458918" y="2244667"/>
              <a:ext cx="164269" cy="15234"/>
            </a:xfrm>
            <a:custGeom>
              <a:avLst/>
              <a:gdLst/>
              <a:ahLst/>
              <a:cxnLst/>
              <a:rect l="l" t="t" r="r" b="b"/>
              <a:pathLst>
                <a:path w="3127" h="290" extrusionOk="0">
                  <a:moveTo>
                    <a:pt x="647" y="0"/>
                  </a:moveTo>
                  <a:cubicBezTo>
                    <a:pt x="603" y="0"/>
                    <a:pt x="560" y="3"/>
                    <a:pt x="517" y="7"/>
                  </a:cubicBezTo>
                  <a:cubicBezTo>
                    <a:pt x="323" y="30"/>
                    <a:pt x="127" y="109"/>
                    <a:pt x="1" y="262"/>
                  </a:cubicBezTo>
                  <a:cubicBezTo>
                    <a:pt x="115" y="133"/>
                    <a:pt x="276" y="61"/>
                    <a:pt x="440" y="32"/>
                  </a:cubicBezTo>
                  <a:cubicBezTo>
                    <a:pt x="500" y="21"/>
                    <a:pt x="561" y="17"/>
                    <a:pt x="622" y="17"/>
                  </a:cubicBezTo>
                  <a:cubicBezTo>
                    <a:pt x="819" y="17"/>
                    <a:pt x="1016" y="66"/>
                    <a:pt x="1206" y="115"/>
                  </a:cubicBezTo>
                  <a:cubicBezTo>
                    <a:pt x="1457" y="184"/>
                    <a:pt x="1713" y="237"/>
                    <a:pt x="1974" y="263"/>
                  </a:cubicBezTo>
                  <a:cubicBezTo>
                    <a:pt x="2134" y="280"/>
                    <a:pt x="2295" y="289"/>
                    <a:pt x="2455" y="289"/>
                  </a:cubicBezTo>
                  <a:cubicBezTo>
                    <a:pt x="2680" y="289"/>
                    <a:pt x="2905" y="272"/>
                    <a:pt x="3126" y="236"/>
                  </a:cubicBezTo>
                  <a:lnTo>
                    <a:pt x="3126" y="236"/>
                  </a:lnTo>
                  <a:cubicBezTo>
                    <a:pt x="2959" y="255"/>
                    <a:pt x="2789" y="264"/>
                    <a:pt x="2621" y="268"/>
                  </a:cubicBezTo>
                  <a:cubicBezTo>
                    <a:pt x="2603" y="268"/>
                    <a:pt x="2585" y="268"/>
                    <a:pt x="2566" y="268"/>
                  </a:cubicBezTo>
                  <a:cubicBezTo>
                    <a:pt x="2327" y="268"/>
                    <a:pt x="2089" y="253"/>
                    <a:pt x="1853" y="220"/>
                  </a:cubicBezTo>
                  <a:cubicBezTo>
                    <a:pt x="1600" y="187"/>
                    <a:pt x="1351" y="126"/>
                    <a:pt x="1101" y="63"/>
                  </a:cubicBezTo>
                  <a:cubicBezTo>
                    <a:pt x="953" y="28"/>
                    <a:pt x="800" y="0"/>
                    <a:pt x="647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3" name="Google Shape;2863;p26"/>
            <p:cNvSpPr/>
            <p:nvPr/>
          </p:nvSpPr>
          <p:spPr>
            <a:xfrm>
              <a:off x="8340301" y="2299248"/>
              <a:ext cx="81846" cy="99602"/>
            </a:xfrm>
            <a:custGeom>
              <a:avLst/>
              <a:gdLst/>
              <a:ahLst/>
              <a:cxnLst/>
              <a:rect l="l" t="t" r="r" b="b"/>
              <a:pathLst>
                <a:path w="1558" h="1896" extrusionOk="0">
                  <a:moveTo>
                    <a:pt x="1558" y="1"/>
                  </a:moveTo>
                  <a:lnTo>
                    <a:pt x="1558" y="1"/>
                  </a:lnTo>
                  <a:cubicBezTo>
                    <a:pt x="1454" y="90"/>
                    <a:pt x="1383" y="210"/>
                    <a:pt x="1326" y="331"/>
                  </a:cubicBezTo>
                  <a:cubicBezTo>
                    <a:pt x="1231" y="517"/>
                    <a:pt x="1175" y="721"/>
                    <a:pt x="1082" y="902"/>
                  </a:cubicBezTo>
                  <a:cubicBezTo>
                    <a:pt x="978" y="1085"/>
                    <a:pt x="759" y="1140"/>
                    <a:pt x="570" y="1213"/>
                  </a:cubicBezTo>
                  <a:cubicBezTo>
                    <a:pt x="426" y="1266"/>
                    <a:pt x="282" y="1348"/>
                    <a:pt x="194" y="1477"/>
                  </a:cubicBezTo>
                  <a:cubicBezTo>
                    <a:pt x="102" y="1603"/>
                    <a:pt x="50" y="1750"/>
                    <a:pt x="1" y="1896"/>
                  </a:cubicBezTo>
                  <a:cubicBezTo>
                    <a:pt x="53" y="1770"/>
                    <a:pt x="104" y="1645"/>
                    <a:pt x="178" y="1534"/>
                  </a:cubicBezTo>
                  <a:cubicBezTo>
                    <a:pt x="287" y="1354"/>
                    <a:pt x="481" y="1268"/>
                    <a:pt x="674" y="1206"/>
                  </a:cubicBezTo>
                  <a:cubicBezTo>
                    <a:pt x="770" y="1170"/>
                    <a:pt x="869" y="1137"/>
                    <a:pt x="956" y="1077"/>
                  </a:cubicBezTo>
                  <a:cubicBezTo>
                    <a:pt x="1047" y="1022"/>
                    <a:pt x="1113" y="929"/>
                    <a:pt x="1148" y="833"/>
                  </a:cubicBezTo>
                  <a:cubicBezTo>
                    <a:pt x="1207" y="687"/>
                    <a:pt x="1253" y="539"/>
                    <a:pt x="1315" y="396"/>
                  </a:cubicBezTo>
                  <a:cubicBezTo>
                    <a:pt x="1376" y="253"/>
                    <a:pt x="1444" y="110"/>
                    <a:pt x="1558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4" name="Google Shape;2864;p26"/>
            <p:cNvSpPr/>
            <p:nvPr/>
          </p:nvSpPr>
          <p:spPr>
            <a:xfrm>
              <a:off x="8401868" y="2336545"/>
              <a:ext cx="103909" cy="113102"/>
            </a:xfrm>
            <a:custGeom>
              <a:avLst/>
              <a:gdLst/>
              <a:ahLst/>
              <a:cxnLst/>
              <a:rect l="l" t="t" r="r" b="b"/>
              <a:pathLst>
                <a:path w="1978" h="2153" extrusionOk="0">
                  <a:moveTo>
                    <a:pt x="1" y="0"/>
                  </a:moveTo>
                  <a:cubicBezTo>
                    <a:pt x="163" y="63"/>
                    <a:pt x="313" y="120"/>
                    <a:pt x="463" y="177"/>
                  </a:cubicBezTo>
                  <a:cubicBezTo>
                    <a:pt x="695" y="270"/>
                    <a:pt x="929" y="374"/>
                    <a:pt x="1136" y="515"/>
                  </a:cubicBezTo>
                  <a:cubicBezTo>
                    <a:pt x="1350" y="652"/>
                    <a:pt x="1484" y="875"/>
                    <a:pt x="1574" y="1109"/>
                  </a:cubicBezTo>
                  <a:cubicBezTo>
                    <a:pt x="1706" y="1455"/>
                    <a:pt x="1765" y="1839"/>
                    <a:pt x="1977" y="2152"/>
                  </a:cubicBezTo>
                  <a:cubicBezTo>
                    <a:pt x="1892" y="2011"/>
                    <a:pt x="1832" y="1857"/>
                    <a:pt x="1783" y="1701"/>
                  </a:cubicBezTo>
                  <a:cubicBezTo>
                    <a:pt x="1708" y="1463"/>
                    <a:pt x="1653" y="1218"/>
                    <a:pt x="1550" y="986"/>
                  </a:cubicBezTo>
                  <a:cubicBezTo>
                    <a:pt x="1499" y="873"/>
                    <a:pt x="1436" y="760"/>
                    <a:pt x="1352" y="666"/>
                  </a:cubicBezTo>
                  <a:cubicBezTo>
                    <a:pt x="1267" y="570"/>
                    <a:pt x="1163" y="497"/>
                    <a:pt x="1055" y="433"/>
                  </a:cubicBezTo>
                  <a:cubicBezTo>
                    <a:pt x="725" y="239"/>
                    <a:pt x="359" y="120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5" name="Google Shape;2865;p26"/>
            <p:cNvSpPr/>
            <p:nvPr/>
          </p:nvSpPr>
          <p:spPr>
            <a:xfrm>
              <a:off x="8501206" y="2313274"/>
              <a:ext cx="73598" cy="85418"/>
            </a:xfrm>
            <a:custGeom>
              <a:avLst/>
              <a:gdLst/>
              <a:ahLst/>
              <a:cxnLst/>
              <a:rect l="l" t="t" r="r" b="b"/>
              <a:pathLst>
                <a:path w="1401" h="1626" extrusionOk="0">
                  <a:moveTo>
                    <a:pt x="1" y="1"/>
                  </a:moveTo>
                  <a:cubicBezTo>
                    <a:pt x="67" y="112"/>
                    <a:pt x="122" y="206"/>
                    <a:pt x="178" y="300"/>
                  </a:cubicBezTo>
                  <a:cubicBezTo>
                    <a:pt x="272" y="458"/>
                    <a:pt x="363" y="609"/>
                    <a:pt x="452" y="759"/>
                  </a:cubicBezTo>
                  <a:cubicBezTo>
                    <a:pt x="546" y="908"/>
                    <a:pt x="623" y="1073"/>
                    <a:pt x="753" y="1202"/>
                  </a:cubicBezTo>
                  <a:cubicBezTo>
                    <a:pt x="847" y="1300"/>
                    <a:pt x="979" y="1345"/>
                    <a:pt x="1100" y="1393"/>
                  </a:cubicBezTo>
                  <a:cubicBezTo>
                    <a:pt x="1219" y="1440"/>
                    <a:pt x="1351" y="1497"/>
                    <a:pt x="1400" y="1625"/>
                  </a:cubicBezTo>
                  <a:cubicBezTo>
                    <a:pt x="1367" y="1509"/>
                    <a:pt x="1255" y="1442"/>
                    <a:pt x="1151" y="1396"/>
                  </a:cubicBezTo>
                  <a:cubicBezTo>
                    <a:pt x="987" y="1329"/>
                    <a:pt x="819" y="1267"/>
                    <a:pt x="713" y="1122"/>
                  </a:cubicBezTo>
                  <a:cubicBezTo>
                    <a:pt x="605" y="987"/>
                    <a:pt x="526" y="828"/>
                    <a:pt x="429" y="681"/>
                  </a:cubicBezTo>
                  <a:cubicBezTo>
                    <a:pt x="294" y="467"/>
                    <a:pt x="167" y="266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6" name="Google Shape;2866;p26"/>
            <p:cNvSpPr/>
            <p:nvPr/>
          </p:nvSpPr>
          <p:spPr>
            <a:xfrm>
              <a:off x="8593137" y="2321784"/>
              <a:ext cx="53110" cy="62409"/>
            </a:xfrm>
            <a:custGeom>
              <a:avLst/>
              <a:gdLst/>
              <a:ahLst/>
              <a:cxnLst/>
              <a:rect l="l" t="t" r="r" b="b"/>
              <a:pathLst>
                <a:path w="1011" h="1188" extrusionOk="0">
                  <a:moveTo>
                    <a:pt x="0" y="0"/>
                  </a:moveTo>
                  <a:cubicBezTo>
                    <a:pt x="24" y="80"/>
                    <a:pt x="51" y="159"/>
                    <a:pt x="91" y="232"/>
                  </a:cubicBezTo>
                  <a:cubicBezTo>
                    <a:pt x="207" y="464"/>
                    <a:pt x="374" y="663"/>
                    <a:pt x="562" y="839"/>
                  </a:cubicBezTo>
                  <a:cubicBezTo>
                    <a:pt x="700" y="969"/>
                    <a:pt x="850" y="1088"/>
                    <a:pt x="1010" y="1188"/>
                  </a:cubicBezTo>
                  <a:cubicBezTo>
                    <a:pt x="944" y="1136"/>
                    <a:pt x="880" y="1086"/>
                    <a:pt x="815" y="1032"/>
                  </a:cubicBezTo>
                  <a:cubicBezTo>
                    <a:pt x="620" y="870"/>
                    <a:pt x="439" y="694"/>
                    <a:pt x="283" y="497"/>
                  </a:cubicBezTo>
                  <a:cubicBezTo>
                    <a:pt x="166" y="347"/>
                    <a:pt x="67" y="181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7" name="Google Shape;2867;p26"/>
            <p:cNvSpPr/>
            <p:nvPr/>
          </p:nvSpPr>
          <p:spPr>
            <a:xfrm>
              <a:off x="8442423" y="2383982"/>
              <a:ext cx="38034" cy="48382"/>
            </a:xfrm>
            <a:custGeom>
              <a:avLst/>
              <a:gdLst/>
              <a:ahLst/>
              <a:cxnLst/>
              <a:rect l="l" t="t" r="r" b="b"/>
              <a:pathLst>
                <a:path w="724" h="921" extrusionOk="0">
                  <a:moveTo>
                    <a:pt x="723" y="0"/>
                  </a:moveTo>
                  <a:lnTo>
                    <a:pt x="723" y="0"/>
                  </a:lnTo>
                  <a:cubicBezTo>
                    <a:pt x="672" y="33"/>
                    <a:pt x="621" y="71"/>
                    <a:pt x="574" y="113"/>
                  </a:cubicBezTo>
                  <a:cubicBezTo>
                    <a:pt x="429" y="239"/>
                    <a:pt x="303" y="387"/>
                    <a:pt x="195" y="545"/>
                  </a:cubicBezTo>
                  <a:cubicBezTo>
                    <a:pt x="117" y="662"/>
                    <a:pt x="45" y="786"/>
                    <a:pt x="1" y="920"/>
                  </a:cubicBezTo>
                  <a:cubicBezTo>
                    <a:pt x="27" y="864"/>
                    <a:pt x="57" y="810"/>
                    <a:pt x="89" y="756"/>
                  </a:cubicBezTo>
                  <a:cubicBezTo>
                    <a:pt x="186" y="596"/>
                    <a:pt x="299" y="444"/>
                    <a:pt x="419" y="301"/>
                  </a:cubicBezTo>
                  <a:cubicBezTo>
                    <a:pt x="513" y="193"/>
                    <a:pt x="612" y="89"/>
                    <a:pt x="723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8" name="Google Shape;2868;p26"/>
            <p:cNvSpPr/>
            <p:nvPr/>
          </p:nvSpPr>
          <p:spPr>
            <a:xfrm>
              <a:off x="8528996" y="2202116"/>
              <a:ext cx="42394" cy="49643"/>
            </a:xfrm>
            <a:custGeom>
              <a:avLst/>
              <a:gdLst/>
              <a:ahLst/>
              <a:cxnLst/>
              <a:rect l="l" t="t" r="r" b="b"/>
              <a:pathLst>
                <a:path w="807" h="945" extrusionOk="0">
                  <a:moveTo>
                    <a:pt x="806" y="0"/>
                  </a:moveTo>
                  <a:lnTo>
                    <a:pt x="806" y="0"/>
                  </a:lnTo>
                  <a:cubicBezTo>
                    <a:pt x="757" y="46"/>
                    <a:pt x="704" y="87"/>
                    <a:pt x="649" y="124"/>
                  </a:cubicBezTo>
                  <a:cubicBezTo>
                    <a:pt x="565" y="180"/>
                    <a:pt x="476" y="230"/>
                    <a:pt x="394" y="291"/>
                  </a:cubicBezTo>
                  <a:cubicBezTo>
                    <a:pt x="310" y="350"/>
                    <a:pt x="239" y="431"/>
                    <a:pt x="186" y="518"/>
                  </a:cubicBezTo>
                  <a:cubicBezTo>
                    <a:pt x="103" y="651"/>
                    <a:pt x="45" y="797"/>
                    <a:pt x="0" y="945"/>
                  </a:cubicBezTo>
                  <a:cubicBezTo>
                    <a:pt x="25" y="882"/>
                    <a:pt x="52" y="820"/>
                    <a:pt x="77" y="758"/>
                  </a:cubicBezTo>
                  <a:cubicBezTo>
                    <a:pt x="121" y="665"/>
                    <a:pt x="170" y="574"/>
                    <a:pt x="230" y="492"/>
                  </a:cubicBezTo>
                  <a:cubicBezTo>
                    <a:pt x="288" y="408"/>
                    <a:pt x="364" y="340"/>
                    <a:pt x="449" y="283"/>
                  </a:cubicBezTo>
                  <a:cubicBezTo>
                    <a:pt x="573" y="196"/>
                    <a:pt x="708" y="118"/>
                    <a:pt x="80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9" name="Google Shape;2869;p26"/>
            <p:cNvSpPr/>
            <p:nvPr/>
          </p:nvSpPr>
          <p:spPr>
            <a:xfrm>
              <a:off x="8487811" y="2119430"/>
              <a:ext cx="15024" cy="57471"/>
            </a:xfrm>
            <a:custGeom>
              <a:avLst/>
              <a:gdLst/>
              <a:ahLst/>
              <a:cxnLst/>
              <a:rect l="l" t="t" r="r" b="b"/>
              <a:pathLst>
                <a:path w="286" h="1094" extrusionOk="0">
                  <a:moveTo>
                    <a:pt x="285" y="0"/>
                  </a:moveTo>
                  <a:cubicBezTo>
                    <a:pt x="245" y="47"/>
                    <a:pt x="212" y="97"/>
                    <a:pt x="181" y="149"/>
                  </a:cubicBezTo>
                  <a:cubicBezTo>
                    <a:pt x="89" y="310"/>
                    <a:pt x="38" y="492"/>
                    <a:pt x="17" y="675"/>
                  </a:cubicBezTo>
                  <a:cubicBezTo>
                    <a:pt x="0" y="813"/>
                    <a:pt x="0" y="954"/>
                    <a:pt x="16" y="1094"/>
                  </a:cubicBezTo>
                  <a:cubicBezTo>
                    <a:pt x="14" y="1034"/>
                    <a:pt x="12" y="973"/>
                    <a:pt x="16" y="914"/>
                  </a:cubicBezTo>
                  <a:cubicBezTo>
                    <a:pt x="22" y="728"/>
                    <a:pt x="54" y="544"/>
                    <a:pt x="109" y="369"/>
                  </a:cubicBezTo>
                  <a:cubicBezTo>
                    <a:pt x="151" y="239"/>
                    <a:pt x="209" y="115"/>
                    <a:pt x="285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0" name="Google Shape;2870;p26"/>
            <p:cNvSpPr/>
            <p:nvPr/>
          </p:nvSpPr>
          <p:spPr>
            <a:xfrm>
              <a:off x="8359527" y="2188405"/>
              <a:ext cx="52375" cy="3677"/>
            </a:xfrm>
            <a:custGeom>
              <a:avLst/>
              <a:gdLst/>
              <a:ahLst/>
              <a:cxnLst/>
              <a:rect l="l" t="t" r="r" b="b"/>
              <a:pathLst>
                <a:path w="997" h="70" extrusionOk="0">
                  <a:moveTo>
                    <a:pt x="1" y="1"/>
                  </a:moveTo>
                  <a:lnTo>
                    <a:pt x="1" y="1"/>
                  </a:lnTo>
                  <a:cubicBezTo>
                    <a:pt x="51" y="13"/>
                    <a:pt x="103" y="22"/>
                    <a:pt x="155" y="30"/>
                  </a:cubicBezTo>
                  <a:cubicBezTo>
                    <a:pt x="312" y="55"/>
                    <a:pt x="473" y="66"/>
                    <a:pt x="632" y="68"/>
                  </a:cubicBezTo>
                  <a:cubicBezTo>
                    <a:pt x="669" y="69"/>
                    <a:pt x="707" y="70"/>
                    <a:pt x="744" y="70"/>
                  </a:cubicBezTo>
                  <a:cubicBezTo>
                    <a:pt x="828" y="70"/>
                    <a:pt x="913" y="67"/>
                    <a:pt x="996" y="62"/>
                  </a:cubicBezTo>
                  <a:cubicBezTo>
                    <a:pt x="929" y="60"/>
                    <a:pt x="882" y="56"/>
                    <a:pt x="838" y="53"/>
                  </a:cubicBezTo>
                  <a:cubicBezTo>
                    <a:pt x="643" y="42"/>
                    <a:pt x="517" y="35"/>
                    <a:pt x="356" y="25"/>
                  </a:cubicBezTo>
                  <a:cubicBezTo>
                    <a:pt x="260" y="19"/>
                    <a:pt x="178" y="13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1" name="Google Shape;2871;p26"/>
            <p:cNvSpPr/>
            <p:nvPr/>
          </p:nvSpPr>
          <p:spPr>
            <a:xfrm>
              <a:off x="8465695" y="2270775"/>
              <a:ext cx="45598" cy="35617"/>
            </a:xfrm>
            <a:custGeom>
              <a:avLst/>
              <a:gdLst/>
              <a:ahLst/>
              <a:cxnLst/>
              <a:rect l="l" t="t" r="r" b="b"/>
              <a:pathLst>
                <a:path w="868" h="678" extrusionOk="0">
                  <a:moveTo>
                    <a:pt x="858" y="1"/>
                  </a:moveTo>
                  <a:cubicBezTo>
                    <a:pt x="803" y="1"/>
                    <a:pt x="747" y="20"/>
                    <a:pt x="700" y="49"/>
                  </a:cubicBezTo>
                  <a:cubicBezTo>
                    <a:pt x="622" y="95"/>
                    <a:pt x="558" y="162"/>
                    <a:pt x="491" y="219"/>
                  </a:cubicBezTo>
                  <a:cubicBezTo>
                    <a:pt x="425" y="279"/>
                    <a:pt x="364" y="335"/>
                    <a:pt x="294" y="397"/>
                  </a:cubicBezTo>
                  <a:cubicBezTo>
                    <a:pt x="195" y="489"/>
                    <a:pt x="96" y="583"/>
                    <a:pt x="0" y="677"/>
                  </a:cubicBezTo>
                  <a:cubicBezTo>
                    <a:pt x="58" y="630"/>
                    <a:pt x="97" y="597"/>
                    <a:pt x="135" y="564"/>
                  </a:cubicBezTo>
                  <a:cubicBezTo>
                    <a:pt x="273" y="448"/>
                    <a:pt x="409" y="330"/>
                    <a:pt x="541" y="208"/>
                  </a:cubicBezTo>
                  <a:cubicBezTo>
                    <a:pt x="635" y="120"/>
                    <a:pt x="732" y="16"/>
                    <a:pt x="868" y="1"/>
                  </a:cubicBezTo>
                  <a:cubicBezTo>
                    <a:pt x="864" y="1"/>
                    <a:pt x="861" y="1"/>
                    <a:pt x="858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2" name="Google Shape;2872;p26"/>
            <p:cNvSpPr/>
            <p:nvPr/>
          </p:nvSpPr>
          <p:spPr>
            <a:xfrm>
              <a:off x="8561566" y="2287901"/>
              <a:ext cx="56000" cy="32938"/>
            </a:xfrm>
            <a:custGeom>
              <a:avLst/>
              <a:gdLst/>
              <a:ahLst/>
              <a:cxnLst/>
              <a:rect l="l" t="t" r="r" b="b"/>
              <a:pathLst>
                <a:path w="1066" h="627" extrusionOk="0">
                  <a:moveTo>
                    <a:pt x="1066" y="0"/>
                  </a:moveTo>
                  <a:lnTo>
                    <a:pt x="1066" y="0"/>
                  </a:lnTo>
                  <a:cubicBezTo>
                    <a:pt x="1000" y="9"/>
                    <a:pt x="934" y="21"/>
                    <a:pt x="871" y="43"/>
                  </a:cubicBezTo>
                  <a:cubicBezTo>
                    <a:pt x="681" y="104"/>
                    <a:pt x="502" y="203"/>
                    <a:pt x="339" y="321"/>
                  </a:cubicBezTo>
                  <a:cubicBezTo>
                    <a:pt x="216" y="411"/>
                    <a:pt x="100" y="512"/>
                    <a:pt x="0" y="627"/>
                  </a:cubicBezTo>
                  <a:cubicBezTo>
                    <a:pt x="47" y="583"/>
                    <a:pt x="95" y="536"/>
                    <a:pt x="147" y="496"/>
                  </a:cubicBezTo>
                  <a:cubicBezTo>
                    <a:pt x="303" y="367"/>
                    <a:pt x="471" y="254"/>
                    <a:pt x="650" y="161"/>
                  </a:cubicBezTo>
                  <a:cubicBezTo>
                    <a:pt x="781" y="92"/>
                    <a:pt x="920" y="35"/>
                    <a:pt x="1066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dk2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563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0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Font typeface="Smythe"/>
              <a:buNone/>
              <a:defRPr sz="3400" b="1">
                <a:solidFill>
                  <a:schemeClr val="dk1"/>
                </a:solidFill>
                <a:latin typeface="Smythe"/>
                <a:ea typeface="Smythe"/>
                <a:cs typeface="Smythe"/>
                <a:sym typeface="Smythe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Font typeface="Smythe"/>
              <a:buNone/>
              <a:defRPr sz="3400" b="1">
                <a:solidFill>
                  <a:schemeClr val="dk1"/>
                </a:solidFill>
                <a:latin typeface="Smythe"/>
                <a:ea typeface="Smythe"/>
                <a:cs typeface="Smythe"/>
                <a:sym typeface="Smythe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Font typeface="Smythe"/>
              <a:buNone/>
              <a:defRPr sz="3400" b="1">
                <a:solidFill>
                  <a:schemeClr val="dk1"/>
                </a:solidFill>
                <a:latin typeface="Smythe"/>
                <a:ea typeface="Smythe"/>
                <a:cs typeface="Smythe"/>
                <a:sym typeface="Smythe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Font typeface="Smythe"/>
              <a:buNone/>
              <a:defRPr sz="3400" b="1">
                <a:solidFill>
                  <a:schemeClr val="dk1"/>
                </a:solidFill>
                <a:latin typeface="Smythe"/>
                <a:ea typeface="Smythe"/>
                <a:cs typeface="Smythe"/>
                <a:sym typeface="Smythe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Font typeface="Smythe"/>
              <a:buNone/>
              <a:defRPr sz="3400" b="1">
                <a:solidFill>
                  <a:schemeClr val="dk1"/>
                </a:solidFill>
                <a:latin typeface="Smythe"/>
                <a:ea typeface="Smythe"/>
                <a:cs typeface="Smythe"/>
                <a:sym typeface="Smythe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Font typeface="Smythe"/>
              <a:buNone/>
              <a:defRPr sz="3400" b="1">
                <a:solidFill>
                  <a:schemeClr val="dk1"/>
                </a:solidFill>
                <a:latin typeface="Smythe"/>
                <a:ea typeface="Smythe"/>
                <a:cs typeface="Smythe"/>
                <a:sym typeface="Smythe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Font typeface="Smythe"/>
              <a:buNone/>
              <a:defRPr sz="3400" b="1">
                <a:solidFill>
                  <a:schemeClr val="dk1"/>
                </a:solidFill>
                <a:latin typeface="Smythe"/>
                <a:ea typeface="Smythe"/>
                <a:cs typeface="Smythe"/>
                <a:sym typeface="Smythe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Font typeface="Smythe"/>
              <a:buNone/>
              <a:defRPr sz="3400" b="1">
                <a:solidFill>
                  <a:schemeClr val="dk1"/>
                </a:solidFill>
                <a:latin typeface="Smythe"/>
                <a:ea typeface="Smythe"/>
                <a:cs typeface="Smythe"/>
                <a:sym typeface="Smythe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Font typeface="Smythe"/>
              <a:buNone/>
              <a:defRPr sz="3400" b="1">
                <a:solidFill>
                  <a:schemeClr val="dk1"/>
                </a:solidFill>
                <a:latin typeface="Smythe"/>
                <a:ea typeface="Smythe"/>
                <a:cs typeface="Smythe"/>
                <a:sym typeface="Smythe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20000" y="1174500"/>
            <a:ext cx="7704000" cy="3429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ap"/>
              <a:buChar char="●"/>
              <a:defRPr>
                <a:solidFill>
                  <a:schemeClr val="dk1"/>
                </a:solidFill>
                <a:latin typeface="Asap"/>
                <a:ea typeface="Asap"/>
                <a:cs typeface="Asap"/>
                <a:sym typeface="Asap"/>
              </a:defRPr>
            </a:lvl1pPr>
            <a:lvl2pPr marL="914400" lvl="1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ap"/>
              <a:buChar char="○"/>
              <a:defRPr>
                <a:solidFill>
                  <a:schemeClr val="dk1"/>
                </a:solidFill>
                <a:latin typeface="Asap"/>
                <a:ea typeface="Asap"/>
                <a:cs typeface="Asap"/>
                <a:sym typeface="Asap"/>
              </a:defRPr>
            </a:lvl2pPr>
            <a:lvl3pPr marL="1371600" lvl="2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ap"/>
              <a:buChar char="■"/>
              <a:defRPr>
                <a:solidFill>
                  <a:schemeClr val="dk1"/>
                </a:solidFill>
                <a:latin typeface="Asap"/>
                <a:ea typeface="Asap"/>
                <a:cs typeface="Asap"/>
                <a:sym typeface="Asap"/>
              </a:defRPr>
            </a:lvl3pPr>
            <a:lvl4pPr marL="1828800" lvl="3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ap"/>
              <a:buChar char="●"/>
              <a:defRPr>
                <a:solidFill>
                  <a:schemeClr val="dk1"/>
                </a:solidFill>
                <a:latin typeface="Asap"/>
                <a:ea typeface="Asap"/>
                <a:cs typeface="Asap"/>
                <a:sym typeface="Asap"/>
              </a:defRPr>
            </a:lvl4pPr>
            <a:lvl5pPr marL="2286000" lvl="4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ap"/>
              <a:buChar char="○"/>
              <a:defRPr>
                <a:solidFill>
                  <a:schemeClr val="dk1"/>
                </a:solidFill>
                <a:latin typeface="Asap"/>
                <a:ea typeface="Asap"/>
                <a:cs typeface="Asap"/>
                <a:sym typeface="Asap"/>
              </a:defRPr>
            </a:lvl5pPr>
            <a:lvl6pPr marL="2743200" lvl="5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ap"/>
              <a:buChar char="■"/>
              <a:defRPr>
                <a:solidFill>
                  <a:schemeClr val="dk1"/>
                </a:solidFill>
                <a:latin typeface="Asap"/>
                <a:ea typeface="Asap"/>
                <a:cs typeface="Asap"/>
                <a:sym typeface="Asap"/>
              </a:defRPr>
            </a:lvl6pPr>
            <a:lvl7pPr marL="3200400" lvl="6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ap"/>
              <a:buChar char="●"/>
              <a:defRPr>
                <a:solidFill>
                  <a:schemeClr val="dk1"/>
                </a:solidFill>
                <a:latin typeface="Asap"/>
                <a:ea typeface="Asap"/>
                <a:cs typeface="Asap"/>
                <a:sym typeface="Asap"/>
              </a:defRPr>
            </a:lvl7pPr>
            <a:lvl8pPr marL="3657600" lvl="7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ap"/>
              <a:buChar char="○"/>
              <a:defRPr>
                <a:solidFill>
                  <a:schemeClr val="dk1"/>
                </a:solidFill>
                <a:latin typeface="Asap"/>
                <a:ea typeface="Asap"/>
                <a:cs typeface="Asap"/>
                <a:sym typeface="Asap"/>
              </a:defRPr>
            </a:lvl8pPr>
            <a:lvl9pPr marL="4114800" lvl="8" indent="-31750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Asap"/>
              <a:buChar char="■"/>
              <a:defRPr>
                <a:solidFill>
                  <a:schemeClr val="dk1"/>
                </a:solidFill>
                <a:latin typeface="Asap"/>
                <a:ea typeface="Asap"/>
                <a:cs typeface="Asap"/>
                <a:sym typeface="Asap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2" r:id="rId2"/>
    <p:sldLayoutId id="2147483658" r:id="rId3"/>
    <p:sldLayoutId id="2147483659" r:id="rId4"/>
    <p:sldLayoutId id="2147483661" r:id="rId5"/>
    <p:sldLayoutId id="2147483666" r:id="rId6"/>
    <p:sldLayoutId id="2147483670" r:id="rId7"/>
    <p:sldLayoutId id="2147483671" r:id="rId8"/>
    <p:sldLayoutId id="2147483672" r:id="rId9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10" Type="http://schemas.openxmlformats.org/officeDocument/2006/relationships/hyperlink" Target="https://www.quora.com/Which-computer-course-is-best-for-commerce-student" TargetMode="External"/><Relationship Id="rId4" Type="http://schemas.openxmlformats.org/officeDocument/2006/relationships/image" Target="../media/image8.png"/><Relationship Id="rId9" Type="http://schemas.openxmlformats.org/officeDocument/2006/relationships/image" Target="../media/image13.jp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4.png"/><Relationship Id="rId7" Type="http://schemas.openxmlformats.org/officeDocument/2006/relationships/hyperlink" Target="https://securityonline.info/coding-for-kids-why-young-students-should-learn-programing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png"/><Relationship Id="rId5" Type="http://schemas.openxmlformats.org/officeDocument/2006/relationships/image" Target="../media/image16.jpg"/><Relationship Id="rId4" Type="http://schemas.openxmlformats.org/officeDocument/2006/relationships/image" Target="../media/image15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29.jpg"/><Relationship Id="rId7" Type="http://schemas.openxmlformats.org/officeDocument/2006/relationships/image" Target="../media/image3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10" Type="http://schemas.openxmlformats.org/officeDocument/2006/relationships/image" Target="../media/image36.png"/><Relationship Id="rId4" Type="http://schemas.openxmlformats.org/officeDocument/2006/relationships/image" Target="../media/image30.png"/><Relationship Id="rId9" Type="http://schemas.openxmlformats.org/officeDocument/2006/relationships/image" Target="../media/image3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0.png"/><Relationship Id="rId4" Type="http://schemas.openxmlformats.org/officeDocument/2006/relationships/image" Target="../media/image39.jp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cpdonline.co.uk/knowledge-base/business/what-are-personal-development-plans/#:~:text=A%20personal%20development%20plan%2C" TargetMode="External"/><Relationship Id="rId2" Type="http://schemas.openxmlformats.org/officeDocument/2006/relationships/hyperlink" Target="https://www.mmu.ac.uk/media/mmuacuk/content/documents/careers/Applying-the-Gibbs-Model-2018.pdf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6" name="Google Shape;2946;p30"/>
          <p:cNvSpPr txBox="1">
            <a:spLocks noGrp="1"/>
          </p:cNvSpPr>
          <p:nvPr>
            <p:ph type="ctrTitle"/>
          </p:nvPr>
        </p:nvSpPr>
        <p:spPr>
          <a:xfrm>
            <a:off x="897981" y="673556"/>
            <a:ext cx="4092270" cy="1752600"/>
          </a:xfrm>
          <a:prstGeom prst="rect">
            <a:avLst/>
          </a:prstGeom>
        </p:spPr>
        <p:txBody>
          <a:bodyPr spcFirstLastPara="1" wrap="square" lIns="91425" tIns="0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4300" dirty="0">
                <a:solidFill>
                  <a:schemeClr val="lt1"/>
                </a:solidFill>
              </a:rPr>
              <a:t>Employability skills in relation to me  intended career</a:t>
            </a:r>
            <a:endParaRPr sz="4300" dirty="0">
              <a:solidFill>
                <a:schemeClr val="lt1"/>
              </a:solidFill>
            </a:endParaRPr>
          </a:p>
        </p:txBody>
      </p:sp>
      <p:cxnSp>
        <p:nvCxnSpPr>
          <p:cNvPr id="2947" name="Google Shape;2947;p30"/>
          <p:cNvCxnSpPr/>
          <p:nvPr/>
        </p:nvCxnSpPr>
        <p:spPr>
          <a:xfrm>
            <a:off x="720070" y="2484061"/>
            <a:ext cx="41469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950" name="Google Shape;2950;p30"/>
          <p:cNvGrpSpPr/>
          <p:nvPr/>
        </p:nvGrpSpPr>
        <p:grpSpPr>
          <a:xfrm rot="10800000">
            <a:off x="5071625" y="3090356"/>
            <a:ext cx="4206726" cy="1798048"/>
            <a:chOff x="2339250" y="835725"/>
            <a:chExt cx="1801750" cy="770075"/>
          </a:xfrm>
        </p:grpSpPr>
        <p:sp>
          <p:nvSpPr>
            <p:cNvPr id="2951" name="Google Shape;2951;p30"/>
            <p:cNvSpPr/>
            <p:nvPr/>
          </p:nvSpPr>
          <p:spPr>
            <a:xfrm>
              <a:off x="3188225" y="1034300"/>
              <a:ext cx="2675" cy="5225"/>
            </a:xfrm>
            <a:custGeom>
              <a:avLst/>
              <a:gdLst/>
              <a:ahLst/>
              <a:cxnLst/>
              <a:rect l="l" t="t" r="r" b="b"/>
              <a:pathLst>
                <a:path w="107" h="209" extrusionOk="0">
                  <a:moveTo>
                    <a:pt x="107" y="1"/>
                  </a:moveTo>
                  <a:cubicBezTo>
                    <a:pt x="67" y="68"/>
                    <a:pt x="30" y="136"/>
                    <a:pt x="1" y="209"/>
                  </a:cubicBezTo>
                  <a:cubicBezTo>
                    <a:pt x="30" y="136"/>
                    <a:pt x="68" y="69"/>
                    <a:pt x="107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2" name="Google Shape;2952;p30"/>
            <p:cNvSpPr/>
            <p:nvPr/>
          </p:nvSpPr>
          <p:spPr>
            <a:xfrm>
              <a:off x="3190850" y="906800"/>
              <a:ext cx="212050" cy="134275"/>
            </a:xfrm>
            <a:custGeom>
              <a:avLst/>
              <a:gdLst/>
              <a:ahLst/>
              <a:cxnLst/>
              <a:rect l="l" t="t" r="r" b="b"/>
              <a:pathLst>
                <a:path w="8482" h="5371" extrusionOk="0">
                  <a:moveTo>
                    <a:pt x="2643" y="3428"/>
                  </a:moveTo>
                  <a:cubicBezTo>
                    <a:pt x="2814" y="3428"/>
                    <a:pt x="2977" y="3468"/>
                    <a:pt x="3125" y="3565"/>
                  </a:cubicBezTo>
                  <a:cubicBezTo>
                    <a:pt x="3553" y="3846"/>
                    <a:pt x="3696" y="4553"/>
                    <a:pt x="3302" y="4925"/>
                  </a:cubicBezTo>
                  <a:cubicBezTo>
                    <a:pt x="3148" y="5069"/>
                    <a:pt x="2948" y="5136"/>
                    <a:pt x="2747" y="5136"/>
                  </a:cubicBezTo>
                  <a:cubicBezTo>
                    <a:pt x="2394" y="5136"/>
                    <a:pt x="2038" y="4932"/>
                    <a:pt x="1916" y="4589"/>
                  </a:cubicBezTo>
                  <a:cubicBezTo>
                    <a:pt x="1800" y="4259"/>
                    <a:pt x="1826" y="3920"/>
                    <a:pt x="1944" y="3601"/>
                  </a:cubicBezTo>
                  <a:cubicBezTo>
                    <a:pt x="2177" y="3500"/>
                    <a:pt x="2416" y="3428"/>
                    <a:pt x="2643" y="3428"/>
                  </a:cubicBezTo>
                  <a:close/>
                  <a:moveTo>
                    <a:pt x="8330" y="1"/>
                  </a:moveTo>
                  <a:cubicBezTo>
                    <a:pt x="8482" y="331"/>
                    <a:pt x="8386" y="694"/>
                    <a:pt x="8220" y="1003"/>
                  </a:cubicBezTo>
                  <a:cubicBezTo>
                    <a:pt x="7878" y="1627"/>
                    <a:pt x="7215" y="2258"/>
                    <a:pt x="6545" y="2507"/>
                  </a:cubicBezTo>
                  <a:cubicBezTo>
                    <a:pt x="6373" y="2572"/>
                    <a:pt x="6216" y="2599"/>
                    <a:pt x="6068" y="2599"/>
                  </a:cubicBezTo>
                  <a:cubicBezTo>
                    <a:pt x="5549" y="2599"/>
                    <a:pt x="5150" y="2263"/>
                    <a:pt x="4625" y="2038"/>
                  </a:cubicBezTo>
                  <a:cubicBezTo>
                    <a:pt x="4391" y="1937"/>
                    <a:pt x="4147" y="1890"/>
                    <a:pt x="3904" y="1890"/>
                  </a:cubicBezTo>
                  <a:cubicBezTo>
                    <a:pt x="3470" y="1890"/>
                    <a:pt x="3039" y="2038"/>
                    <a:pt x="2671" y="2291"/>
                  </a:cubicBezTo>
                  <a:cubicBezTo>
                    <a:pt x="2303" y="2544"/>
                    <a:pt x="1920" y="3058"/>
                    <a:pt x="1719" y="3597"/>
                  </a:cubicBezTo>
                  <a:cubicBezTo>
                    <a:pt x="1356" y="3794"/>
                    <a:pt x="1015" y="4055"/>
                    <a:pt x="729" y="4279"/>
                  </a:cubicBezTo>
                  <a:cubicBezTo>
                    <a:pt x="446" y="4502"/>
                    <a:pt x="178" y="4780"/>
                    <a:pt x="1" y="5101"/>
                  </a:cubicBezTo>
                  <a:cubicBezTo>
                    <a:pt x="244" y="4691"/>
                    <a:pt x="660" y="4363"/>
                    <a:pt x="1049" y="4112"/>
                  </a:cubicBezTo>
                  <a:cubicBezTo>
                    <a:pt x="1225" y="4000"/>
                    <a:pt x="1442" y="3859"/>
                    <a:pt x="1675" y="3732"/>
                  </a:cubicBezTo>
                  <a:lnTo>
                    <a:pt x="1675" y="3732"/>
                  </a:lnTo>
                  <a:cubicBezTo>
                    <a:pt x="1466" y="4406"/>
                    <a:pt x="1564" y="5088"/>
                    <a:pt x="2360" y="5323"/>
                  </a:cubicBezTo>
                  <a:cubicBezTo>
                    <a:pt x="2469" y="5355"/>
                    <a:pt x="2579" y="5371"/>
                    <a:pt x="2688" y="5371"/>
                  </a:cubicBezTo>
                  <a:cubicBezTo>
                    <a:pt x="3194" y="5371"/>
                    <a:pt x="3668" y="5038"/>
                    <a:pt x="3722" y="4491"/>
                  </a:cubicBezTo>
                  <a:cubicBezTo>
                    <a:pt x="3783" y="3867"/>
                    <a:pt x="3315" y="3301"/>
                    <a:pt x="2688" y="3301"/>
                  </a:cubicBezTo>
                  <a:cubicBezTo>
                    <a:pt x="2670" y="3301"/>
                    <a:pt x="2652" y="3302"/>
                    <a:pt x="2634" y="3302"/>
                  </a:cubicBezTo>
                  <a:cubicBezTo>
                    <a:pt x="2423" y="3312"/>
                    <a:pt x="2209" y="3373"/>
                    <a:pt x="2000" y="3463"/>
                  </a:cubicBezTo>
                  <a:lnTo>
                    <a:pt x="2000" y="3463"/>
                  </a:lnTo>
                  <a:cubicBezTo>
                    <a:pt x="2348" y="2720"/>
                    <a:pt x="3202" y="2132"/>
                    <a:pt x="3958" y="2132"/>
                  </a:cubicBezTo>
                  <a:cubicBezTo>
                    <a:pt x="3984" y="2132"/>
                    <a:pt x="4010" y="2133"/>
                    <a:pt x="4036" y="2134"/>
                  </a:cubicBezTo>
                  <a:cubicBezTo>
                    <a:pt x="4625" y="2166"/>
                    <a:pt x="5049" y="2606"/>
                    <a:pt x="5606" y="2743"/>
                  </a:cubicBezTo>
                  <a:cubicBezTo>
                    <a:pt x="5723" y="2773"/>
                    <a:pt x="5840" y="2786"/>
                    <a:pt x="5955" y="2786"/>
                  </a:cubicBezTo>
                  <a:cubicBezTo>
                    <a:pt x="6471" y="2786"/>
                    <a:pt x="6951" y="2512"/>
                    <a:pt x="7339" y="2171"/>
                  </a:cubicBezTo>
                  <a:cubicBezTo>
                    <a:pt x="7798" y="1770"/>
                    <a:pt x="8343" y="1178"/>
                    <a:pt x="8431" y="550"/>
                  </a:cubicBezTo>
                  <a:cubicBezTo>
                    <a:pt x="8453" y="383"/>
                    <a:pt x="8414" y="183"/>
                    <a:pt x="83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3" name="Google Shape;2953;p30"/>
            <p:cNvSpPr/>
            <p:nvPr/>
          </p:nvSpPr>
          <p:spPr>
            <a:xfrm>
              <a:off x="2339250" y="911800"/>
              <a:ext cx="1801750" cy="585250"/>
            </a:xfrm>
            <a:custGeom>
              <a:avLst/>
              <a:gdLst/>
              <a:ahLst/>
              <a:cxnLst/>
              <a:rect l="l" t="t" r="r" b="b"/>
              <a:pathLst>
                <a:path w="72070" h="23410" extrusionOk="0">
                  <a:moveTo>
                    <a:pt x="28876" y="3318"/>
                  </a:moveTo>
                  <a:cubicBezTo>
                    <a:pt x="28989" y="3318"/>
                    <a:pt x="29104" y="3342"/>
                    <a:pt x="29219" y="3395"/>
                  </a:cubicBezTo>
                  <a:cubicBezTo>
                    <a:pt x="29657" y="3593"/>
                    <a:pt x="29671" y="4205"/>
                    <a:pt x="29234" y="4406"/>
                  </a:cubicBezTo>
                  <a:cubicBezTo>
                    <a:pt x="29134" y="4453"/>
                    <a:pt x="29035" y="4473"/>
                    <a:pt x="28939" y="4473"/>
                  </a:cubicBezTo>
                  <a:cubicBezTo>
                    <a:pt x="28551" y="4473"/>
                    <a:pt x="28217" y="4136"/>
                    <a:pt x="28076" y="3780"/>
                  </a:cubicBezTo>
                  <a:cubicBezTo>
                    <a:pt x="28068" y="3758"/>
                    <a:pt x="28061" y="3734"/>
                    <a:pt x="28054" y="3710"/>
                  </a:cubicBezTo>
                  <a:cubicBezTo>
                    <a:pt x="28309" y="3475"/>
                    <a:pt x="28587" y="3318"/>
                    <a:pt x="28876" y="3318"/>
                  </a:cubicBezTo>
                  <a:close/>
                  <a:moveTo>
                    <a:pt x="11528" y="3892"/>
                  </a:moveTo>
                  <a:cubicBezTo>
                    <a:pt x="11577" y="3892"/>
                    <a:pt x="11626" y="3904"/>
                    <a:pt x="11672" y="3933"/>
                  </a:cubicBezTo>
                  <a:cubicBezTo>
                    <a:pt x="11950" y="4102"/>
                    <a:pt x="11802" y="4542"/>
                    <a:pt x="11689" y="4800"/>
                  </a:cubicBezTo>
                  <a:cubicBezTo>
                    <a:pt x="11430" y="4772"/>
                    <a:pt x="11121" y="4564"/>
                    <a:pt x="11134" y="4273"/>
                  </a:cubicBezTo>
                  <a:cubicBezTo>
                    <a:pt x="11142" y="4090"/>
                    <a:pt x="11334" y="3892"/>
                    <a:pt x="11528" y="3892"/>
                  </a:cubicBezTo>
                  <a:close/>
                  <a:moveTo>
                    <a:pt x="58310" y="4689"/>
                  </a:moveTo>
                  <a:cubicBezTo>
                    <a:pt x="58378" y="4689"/>
                    <a:pt x="58450" y="4712"/>
                    <a:pt x="58525" y="4766"/>
                  </a:cubicBezTo>
                  <a:cubicBezTo>
                    <a:pt x="58772" y="4946"/>
                    <a:pt x="58784" y="5354"/>
                    <a:pt x="58727" y="5617"/>
                  </a:cubicBezTo>
                  <a:cubicBezTo>
                    <a:pt x="58625" y="6068"/>
                    <a:pt x="58372" y="6418"/>
                    <a:pt x="58037" y="6674"/>
                  </a:cubicBezTo>
                  <a:cubicBezTo>
                    <a:pt x="57993" y="6658"/>
                    <a:pt x="57948" y="6646"/>
                    <a:pt x="57904" y="6628"/>
                  </a:cubicBezTo>
                  <a:cubicBezTo>
                    <a:pt x="57200" y="6312"/>
                    <a:pt x="57483" y="5564"/>
                    <a:pt x="57823" y="5062"/>
                  </a:cubicBezTo>
                  <a:cubicBezTo>
                    <a:pt x="57939" y="4890"/>
                    <a:pt x="58108" y="4689"/>
                    <a:pt x="58310" y="4689"/>
                  </a:cubicBezTo>
                  <a:close/>
                  <a:moveTo>
                    <a:pt x="64575" y="7087"/>
                  </a:moveTo>
                  <a:cubicBezTo>
                    <a:pt x="64719" y="7087"/>
                    <a:pt x="64856" y="7201"/>
                    <a:pt x="64907" y="7383"/>
                  </a:cubicBezTo>
                  <a:cubicBezTo>
                    <a:pt x="64963" y="7580"/>
                    <a:pt x="64945" y="7807"/>
                    <a:pt x="64896" y="8021"/>
                  </a:cubicBezTo>
                  <a:cubicBezTo>
                    <a:pt x="64805" y="8016"/>
                    <a:pt x="64716" y="8002"/>
                    <a:pt x="64627" y="7966"/>
                  </a:cubicBezTo>
                  <a:cubicBezTo>
                    <a:pt x="64368" y="7861"/>
                    <a:pt x="64112" y="7550"/>
                    <a:pt x="64289" y="7270"/>
                  </a:cubicBezTo>
                  <a:cubicBezTo>
                    <a:pt x="64370" y="7143"/>
                    <a:pt x="64474" y="7087"/>
                    <a:pt x="64575" y="7087"/>
                  </a:cubicBezTo>
                  <a:close/>
                  <a:moveTo>
                    <a:pt x="45157" y="8533"/>
                  </a:moveTo>
                  <a:cubicBezTo>
                    <a:pt x="45580" y="8533"/>
                    <a:pt x="46145" y="8690"/>
                    <a:pt x="46098" y="9122"/>
                  </a:cubicBezTo>
                  <a:cubicBezTo>
                    <a:pt x="46076" y="9321"/>
                    <a:pt x="45866" y="9387"/>
                    <a:pt x="45607" y="9387"/>
                  </a:cubicBezTo>
                  <a:cubicBezTo>
                    <a:pt x="45219" y="9387"/>
                    <a:pt x="44719" y="9241"/>
                    <a:pt x="44563" y="9178"/>
                  </a:cubicBezTo>
                  <a:cubicBezTo>
                    <a:pt x="44449" y="9133"/>
                    <a:pt x="44345" y="9073"/>
                    <a:pt x="44243" y="9012"/>
                  </a:cubicBezTo>
                  <a:cubicBezTo>
                    <a:pt x="44362" y="8824"/>
                    <a:pt x="44546" y="8670"/>
                    <a:pt x="44821" y="8577"/>
                  </a:cubicBezTo>
                  <a:cubicBezTo>
                    <a:pt x="44902" y="8548"/>
                    <a:pt x="45022" y="8533"/>
                    <a:pt x="45157" y="8533"/>
                  </a:cubicBezTo>
                  <a:close/>
                  <a:moveTo>
                    <a:pt x="21683" y="8085"/>
                  </a:moveTo>
                  <a:cubicBezTo>
                    <a:pt x="21755" y="8085"/>
                    <a:pt x="21827" y="8091"/>
                    <a:pt x="21898" y="8101"/>
                  </a:cubicBezTo>
                  <a:cubicBezTo>
                    <a:pt x="22067" y="8652"/>
                    <a:pt x="22160" y="9378"/>
                    <a:pt x="21688" y="9731"/>
                  </a:cubicBezTo>
                  <a:cubicBezTo>
                    <a:pt x="21562" y="9825"/>
                    <a:pt x="21431" y="9865"/>
                    <a:pt x="21303" y="9865"/>
                  </a:cubicBezTo>
                  <a:cubicBezTo>
                    <a:pt x="20855" y="9865"/>
                    <a:pt x="20457" y="9365"/>
                    <a:pt x="20561" y="8892"/>
                  </a:cubicBezTo>
                  <a:cubicBezTo>
                    <a:pt x="20682" y="8342"/>
                    <a:pt x="21175" y="8085"/>
                    <a:pt x="21683" y="8085"/>
                  </a:cubicBezTo>
                  <a:close/>
                  <a:moveTo>
                    <a:pt x="64257" y="12352"/>
                  </a:moveTo>
                  <a:cubicBezTo>
                    <a:pt x="64345" y="12352"/>
                    <a:pt x="64429" y="12381"/>
                    <a:pt x="64505" y="12432"/>
                  </a:cubicBezTo>
                  <a:cubicBezTo>
                    <a:pt x="64474" y="12500"/>
                    <a:pt x="64442" y="12567"/>
                    <a:pt x="64404" y="12629"/>
                  </a:cubicBezTo>
                  <a:cubicBezTo>
                    <a:pt x="64276" y="12842"/>
                    <a:pt x="64011" y="13257"/>
                    <a:pt x="63713" y="13257"/>
                  </a:cubicBezTo>
                  <a:cubicBezTo>
                    <a:pt x="63700" y="13257"/>
                    <a:pt x="63687" y="13256"/>
                    <a:pt x="63674" y="13254"/>
                  </a:cubicBezTo>
                  <a:cubicBezTo>
                    <a:pt x="63307" y="13207"/>
                    <a:pt x="63664" y="12759"/>
                    <a:pt x="63798" y="12608"/>
                  </a:cubicBezTo>
                  <a:cubicBezTo>
                    <a:pt x="63963" y="12426"/>
                    <a:pt x="64117" y="12352"/>
                    <a:pt x="64257" y="12352"/>
                  </a:cubicBezTo>
                  <a:close/>
                  <a:moveTo>
                    <a:pt x="69916" y="15801"/>
                  </a:moveTo>
                  <a:cubicBezTo>
                    <a:pt x="69921" y="15801"/>
                    <a:pt x="69927" y="15801"/>
                    <a:pt x="69932" y="15801"/>
                  </a:cubicBezTo>
                  <a:cubicBezTo>
                    <a:pt x="70012" y="16086"/>
                    <a:pt x="70015" y="16398"/>
                    <a:pt x="69862" y="16649"/>
                  </a:cubicBezTo>
                  <a:cubicBezTo>
                    <a:pt x="69757" y="16821"/>
                    <a:pt x="69527" y="16941"/>
                    <a:pt x="69313" y="16941"/>
                  </a:cubicBezTo>
                  <a:cubicBezTo>
                    <a:pt x="69153" y="16941"/>
                    <a:pt x="69002" y="16875"/>
                    <a:pt x="68919" y="16714"/>
                  </a:cubicBezTo>
                  <a:cubicBezTo>
                    <a:pt x="68705" y="16303"/>
                    <a:pt x="69275" y="15925"/>
                    <a:pt x="69595" y="15841"/>
                  </a:cubicBezTo>
                  <a:cubicBezTo>
                    <a:pt x="69700" y="15813"/>
                    <a:pt x="69808" y="15801"/>
                    <a:pt x="69916" y="15801"/>
                  </a:cubicBezTo>
                  <a:close/>
                  <a:moveTo>
                    <a:pt x="63068" y="17712"/>
                  </a:moveTo>
                  <a:cubicBezTo>
                    <a:pt x="63591" y="17712"/>
                    <a:pt x="64116" y="17814"/>
                    <a:pt x="64606" y="17996"/>
                  </a:cubicBezTo>
                  <a:cubicBezTo>
                    <a:pt x="65036" y="18168"/>
                    <a:pt x="65445" y="18410"/>
                    <a:pt x="65800" y="18711"/>
                  </a:cubicBezTo>
                  <a:cubicBezTo>
                    <a:pt x="65414" y="19071"/>
                    <a:pt x="64989" y="19389"/>
                    <a:pt x="64547" y="19680"/>
                  </a:cubicBezTo>
                  <a:cubicBezTo>
                    <a:pt x="63934" y="20069"/>
                    <a:pt x="63297" y="20445"/>
                    <a:pt x="62633" y="20725"/>
                  </a:cubicBezTo>
                  <a:cubicBezTo>
                    <a:pt x="62308" y="20855"/>
                    <a:pt x="61965" y="20946"/>
                    <a:pt x="61619" y="20946"/>
                  </a:cubicBezTo>
                  <a:cubicBezTo>
                    <a:pt x="61610" y="20946"/>
                    <a:pt x="61601" y="20946"/>
                    <a:pt x="61592" y="20946"/>
                  </a:cubicBezTo>
                  <a:cubicBezTo>
                    <a:pt x="61588" y="20946"/>
                    <a:pt x="61585" y="20946"/>
                    <a:pt x="61582" y="20946"/>
                  </a:cubicBezTo>
                  <a:cubicBezTo>
                    <a:pt x="61233" y="20946"/>
                    <a:pt x="60888" y="20821"/>
                    <a:pt x="60614" y="20606"/>
                  </a:cubicBezTo>
                  <a:cubicBezTo>
                    <a:pt x="60339" y="20392"/>
                    <a:pt x="60138" y="20063"/>
                    <a:pt x="60153" y="19713"/>
                  </a:cubicBezTo>
                  <a:cubicBezTo>
                    <a:pt x="60168" y="19364"/>
                    <a:pt x="60357" y="19034"/>
                    <a:pt x="60598" y="18769"/>
                  </a:cubicBezTo>
                  <a:cubicBezTo>
                    <a:pt x="60820" y="18484"/>
                    <a:pt x="61123" y="18276"/>
                    <a:pt x="61434" y="18095"/>
                  </a:cubicBezTo>
                  <a:cubicBezTo>
                    <a:pt x="61757" y="17933"/>
                    <a:pt x="62102" y="17815"/>
                    <a:pt x="62461" y="17760"/>
                  </a:cubicBezTo>
                  <a:cubicBezTo>
                    <a:pt x="62662" y="17728"/>
                    <a:pt x="62865" y="17712"/>
                    <a:pt x="63068" y="17712"/>
                  </a:cubicBezTo>
                  <a:close/>
                  <a:moveTo>
                    <a:pt x="31068" y="0"/>
                  </a:moveTo>
                  <a:lnTo>
                    <a:pt x="31068" y="0"/>
                  </a:lnTo>
                  <a:cubicBezTo>
                    <a:pt x="31573" y="1036"/>
                    <a:pt x="30769" y="2139"/>
                    <a:pt x="29700" y="2139"/>
                  </a:cubicBezTo>
                  <a:cubicBezTo>
                    <a:pt x="29619" y="2139"/>
                    <a:pt x="29537" y="2132"/>
                    <a:pt x="29453" y="2119"/>
                  </a:cubicBezTo>
                  <a:cubicBezTo>
                    <a:pt x="29185" y="2077"/>
                    <a:pt x="28897" y="2004"/>
                    <a:pt x="28632" y="2004"/>
                  </a:cubicBezTo>
                  <a:cubicBezTo>
                    <a:pt x="28321" y="2004"/>
                    <a:pt x="28042" y="2103"/>
                    <a:pt x="27863" y="2465"/>
                  </a:cubicBezTo>
                  <a:cubicBezTo>
                    <a:pt x="27677" y="2841"/>
                    <a:pt x="27692" y="3343"/>
                    <a:pt x="27842" y="3769"/>
                  </a:cubicBezTo>
                  <a:cubicBezTo>
                    <a:pt x="27361" y="4328"/>
                    <a:pt x="27003" y="5133"/>
                    <a:pt x="26796" y="5609"/>
                  </a:cubicBezTo>
                  <a:cubicBezTo>
                    <a:pt x="23712" y="5690"/>
                    <a:pt x="20630" y="5800"/>
                    <a:pt x="17551" y="5899"/>
                  </a:cubicBezTo>
                  <a:cubicBezTo>
                    <a:pt x="15241" y="5973"/>
                    <a:pt x="12931" y="6041"/>
                    <a:pt x="10624" y="6090"/>
                  </a:cubicBezTo>
                  <a:cubicBezTo>
                    <a:pt x="11113" y="5841"/>
                    <a:pt x="11537" y="5451"/>
                    <a:pt x="11794" y="4969"/>
                  </a:cubicBezTo>
                  <a:cubicBezTo>
                    <a:pt x="12192" y="4954"/>
                    <a:pt x="12540" y="4693"/>
                    <a:pt x="12789" y="4400"/>
                  </a:cubicBezTo>
                  <a:cubicBezTo>
                    <a:pt x="13372" y="3710"/>
                    <a:pt x="13477" y="2744"/>
                    <a:pt x="13542" y="1878"/>
                  </a:cubicBezTo>
                  <a:lnTo>
                    <a:pt x="13542" y="1878"/>
                  </a:lnTo>
                  <a:cubicBezTo>
                    <a:pt x="13392" y="2735"/>
                    <a:pt x="13247" y="3690"/>
                    <a:pt x="12625" y="4349"/>
                  </a:cubicBezTo>
                  <a:cubicBezTo>
                    <a:pt x="12430" y="4554"/>
                    <a:pt x="12166" y="4744"/>
                    <a:pt x="11877" y="4787"/>
                  </a:cubicBezTo>
                  <a:cubicBezTo>
                    <a:pt x="11890" y="4759"/>
                    <a:pt x="11905" y="4731"/>
                    <a:pt x="11916" y="4700"/>
                  </a:cubicBezTo>
                  <a:cubicBezTo>
                    <a:pt x="12036" y="4381"/>
                    <a:pt x="12083" y="3884"/>
                    <a:pt x="11683" y="3746"/>
                  </a:cubicBezTo>
                  <a:cubicBezTo>
                    <a:pt x="11633" y="3729"/>
                    <a:pt x="11582" y="3721"/>
                    <a:pt x="11533" y="3721"/>
                  </a:cubicBezTo>
                  <a:cubicBezTo>
                    <a:pt x="11229" y="3721"/>
                    <a:pt x="10951" y="4018"/>
                    <a:pt x="10975" y="4327"/>
                  </a:cubicBezTo>
                  <a:cubicBezTo>
                    <a:pt x="10999" y="4658"/>
                    <a:pt x="11300" y="4895"/>
                    <a:pt x="11612" y="4952"/>
                  </a:cubicBezTo>
                  <a:cubicBezTo>
                    <a:pt x="11371" y="5423"/>
                    <a:pt x="10984" y="5825"/>
                    <a:pt x="10523" y="6090"/>
                  </a:cubicBezTo>
                  <a:cubicBezTo>
                    <a:pt x="8483" y="6132"/>
                    <a:pt x="6444" y="6158"/>
                    <a:pt x="4407" y="6158"/>
                  </a:cubicBezTo>
                  <a:cubicBezTo>
                    <a:pt x="2938" y="6158"/>
                    <a:pt x="1469" y="6144"/>
                    <a:pt x="1" y="6113"/>
                  </a:cubicBezTo>
                  <a:lnTo>
                    <a:pt x="1" y="6113"/>
                  </a:lnTo>
                  <a:cubicBezTo>
                    <a:pt x="4313" y="6528"/>
                    <a:pt x="8672" y="6645"/>
                    <a:pt x="13024" y="6645"/>
                  </a:cubicBezTo>
                  <a:cubicBezTo>
                    <a:pt x="13872" y="6645"/>
                    <a:pt x="14720" y="6640"/>
                    <a:pt x="15568" y="6633"/>
                  </a:cubicBezTo>
                  <a:cubicBezTo>
                    <a:pt x="17384" y="6618"/>
                    <a:pt x="19203" y="6584"/>
                    <a:pt x="21020" y="6546"/>
                  </a:cubicBezTo>
                  <a:cubicBezTo>
                    <a:pt x="21344" y="6902"/>
                    <a:pt x="21605" y="7315"/>
                    <a:pt x="21782" y="7763"/>
                  </a:cubicBezTo>
                  <a:cubicBezTo>
                    <a:pt x="21793" y="7789"/>
                    <a:pt x="21804" y="7821"/>
                    <a:pt x="21815" y="7850"/>
                  </a:cubicBezTo>
                  <a:cubicBezTo>
                    <a:pt x="21735" y="7839"/>
                    <a:pt x="21656" y="7833"/>
                    <a:pt x="21578" y="7833"/>
                  </a:cubicBezTo>
                  <a:cubicBezTo>
                    <a:pt x="21096" y="7833"/>
                    <a:pt x="20653" y="8053"/>
                    <a:pt x="20414" y="8613"/>
                  </a:cubicBezTo>
                  <a:cubicBezTo>
                    <a:pt x="20072" y="9413"/>
                    <a:pt x="20693" y="9972"/>
                    <a:pt x="21285" y="9972"/>
                  </a:cubicBezTo>
                  <a:cubicBezTo>
                    <a:pt x="21685" y="9972"/>
                    <a:pt x="22072" y="9715"/>
                    <a:pt x="22137" y="9103"/>
                  </a:cubicBezTo>
                  <a:cubicBezTo>
                    <a:pt x="22171" y="8777"/>
                    <a:pt x="22125" y="8449"/>
                    <a:pt x="22028" y="8129"/>
                  </a:cubicBezTo>
                  <a:lnTo>
                    <a:pt x="22028" y="8129"/>
                  </a:lnTo>
                  <a:cubicBezTo>
                    <a:pt x="22082" y="8141"/>
                    <a:pt x="22136" y="8151"/>
                    <a:pt x="22186" y="8169"/>
                  </a:cubicBezTo>
                  <a:cubicBezTo>
                    <a:pt x="23648" y="8694"/>
                    <a:pt x="24082" y="10718"/>
                    <a:pt x="23933" y="12069"/>
                  </a:cubicBezTo>
                  <a:cubicBezTo>
                    <a:pt x="23759" y="13627"/>
                    <a:pt x="22982" y="15334"/>
                    <a:pt x="23775" y="16846"/>
                  </a:cubicBezTo>
                  <a:cubicBezTo>
                    <a:pt x="23151" y="15328"/>
                    <a:pt x="23920" y="13733"/>
                    <a:pt x="24149" y="12221"/>
                  </a:cubicBezTo>
                  <a:cubicBezTo>
                    <a:pt x="24336" y="10992"/>
                    <a:pt x="24095" y="9676"/>
                    <a:pt x="23298" y="8694"/>
                  </a:cubicBezTo>
                  <a:cubicBezTo>
                    <a:pt x="22980" y="8303"/>
                    <a:pt x="22462" y="7983"/>
                    <a:pt x="21941" y="7874"/>
                  </a:cubicBezTo>
                  <a:cubicBezTo>
                    <a:pt x="21745" y="7379"/>
                    <a:pt x="21424" y="6920"/>
                    <a:pt x="21054" y="6546"/>
                  </a:cubicBezTo>
                  <a:cubicBezTo>
                    <a:pt x="25841" y="6442"/>
                    <a:pt x="30629" y="6296"/>
                    <a:pt x="35415" y="6296"/>
                  </a:cubicBezTo>
                  <a:cubicBezTo>
                    <a:pt x="36452" y="6296"/>
                    <a:pt x="37489" y="6303"/>
                    <a:pt x="38526" y="6318"/>
                  </a:cubicBezTo>
                  <a:cubicBezTo>
                    <a:pt x="40038" y="6326"/>
                    <a:pt x="41549" y="6382"/>
                    <a:pt x="43058" y="6442"/>
                  </a:cubicBezTo>
                  <a:cubicBezTo>
                    <a:pt x="43031" y="6542"/>
                    <a:pt x="43030" y="6545"/>
                    <a:pt x="43030" y="6545"/>
                  </a:cubicBezTo>
                  <a:cubicBezTo>
                    <a:pt x="42842" y="7474"/>
                    <a:pt x="43215" y="8429"/>
                    <a:pt x="43927" y="9025"/>
                  </a:cubicBezTo>
                  <a:cubicBezTo>
                    <a:pt x="43667" y="9671"/>
                    <a:pt x="43810" y="10547"/>
                    <a:pt x="44236" y="11116"/>
                  </a:cubicBezTo>
                  <a:cubicBezTo>
                    <a:pt x="45187" y="12383"/>
                    <a:pt x="46906" y="12546"/>
                    <a:pt x="48197" y="13303"/>
                  </a:cubicBezTo>
                  <a:cubicBezTo>
                    <a:pt x="47174" y="12502"/>
                    <a:pt x="45817" y="12259"/>
                    <a:pt x="44846" y="11377"/>
                  </a:cubicBezTo>
                  <a:cubicBezTo>
                    <a:pt x="44332" y="10907"/>
                    <a:pt x="43880" y="9890"/>
                    <a:pt x="44147" y="9193"/>
                  </a:cubicBezTo>
                  <a:lnTo>
                    <a:pt x="44147" y="9193"/>
                  </a:lnTo>
                  <a:cubicBezTo>
                    <a:pt x="44300" y="9297"/>
                    <a:pt x="44462" y="9385"/>
                    <a:pt x="44639" y="9456"/>
                  </a:cubicBezTo>
                  <a:cubicBezTo>
                    <a:pt x="44861" y="9544"/>
                    <a:pt x="45278" y="9658"/>
                    <a:pt x="45653" y="9658"/>
                  </a:cubicBezTo>
                  <a:cubicBezTo>
                    <a:pt x="46018" y="9658"/>
                    <a:pt x="46342" y="9549"/>
                    <a:pt x="46404" y="9200"/>
                  </a:cubicBezTo>
                  <a:cubicBezTo>
                    <a:pt x="46517" y="8560"/>
                    <a:pt x="45689" y="8193"/>
                    <a:pt x="45177" y="8193"/>
                  </a:cubicBezTo>
                  <a:cubicBezTo>
                    <a:pt x="45163" y="8193"/>
                    <a:pt x="45149" y="8193"/>
                    <a:pt x="45135" y="8194"/>
                  </a:cubicBezTo>
                  <a:cubicBezTo>
                    <a:pt x="44579" y="8217"/>
                    <a:pt x="44215" y="8480"/>
                    <a:pt x="44007" y="8851"/>
                  </a:cubicBezTo>
                  <a:cubicBezTo>
                    <a:pt x="43286" y="8294"/>
                    <a:pt x="42919" y="7356"/>
                    <a:pt x="43073" y="6441"/>
                  </a:cubicBezTo>
                  <a:lnTo>
                    <a:pt x="43073" y="6441"/>
                  </a:lnTo>
                  <a:lnTo>
                    <a:pt x="44257" y="6486"/>
                  </a:lnTo>
                  <a:cubicBezTo>
                    <a:pt x="46163" y="6610"/>
                    <a:pt x="48073" y="6716"/>
                    <a:pt x="49971" y="6928"/>
                  </a:cubicBezTo>
                  <a:lnTo>
                    <a:pt x="51397" y="7067"/>
                  </a:lnTo>
                  <a:lnTo>
                    <a:pt x="52816" y="7258"/>
                  </a:lnTo>
                  <a:cubicBezTo>
                    <a:pt x="53759" y="7399"/>
                    <a:pt x="54712" y="7489"/>
                    <a:pt x="55649" y="7670"/>
                  </a:cubicBezTo>
                  <a:cubicBezTo>
                    <a:pt x="57523" y="8016"/>
                    <a:pt x="59426" y="8288"/>
                    <a:pt x="61237" y="8836"/>
                  </a:cubicBezTo>
                  <a:cubicBezTo>
                    <a:pt x="62422" y="9193"/>
                    <a:pt x="63578" y="9677"/>
                    <a:pt x="64585" y="10381"/>
                  </a:cubicBezTo>
                  <a:cubicBezTo>
                    <a:pt x="64826" y="10983"/>
                    <a:pt x="64811" y="11676"/>
                    <a:pt x="64570" y="12277"/>
                  </a:cubicBezTo>
                  <a:cubicBezTo>
                    <a:pt x="64462" y="12219"/>
                    <a:pt x="64345" y="12187"/>
                    <a:pt x="64226" y="12187"/>
                  </a:cubicBezTo>
                  <a:cubicBezTo>
                    <a:pt x="64008" y="12187"/>
                    <a:pt x="63782" y="12294"/>
                    <a:pt x="63581" y="12548"/>
                  </a:cubicBezTo>
                  <a:cubicBezTo>
                    <a:pt x="63390" y="12791"/>
                    <a:pt x="63077" y="13331"/>
                    <a:pt x="63567" y="13450"/>
                  </a:cubicBezTo>
                  <a:cubicBezTo>
                    <a:pt x="63604" y="13459"/>
                    <a:pt x="63639" y="13463"/>
                    <a:pt x="63675" y="13463"/>
                  </a:cubicBezTo>
                  <a:cubicBezTo>
                    <a:pt x="63992" y="13463"/>
                    <a:pt x="64265" y="13139"/>
                    <a:pt x="64423" y="12907"/>
                  </a:cubicBezTo>
                  <a:cubicBezTo>
                    <a:pt x="64503" y="12791"/>
                    <a:pt x="64567" y="12665"/>
                    <a:pt x="64625" y="12536"/>
                  </a:cubicBezTo>
                  <a:cubicBezTo>
                    <a:pt x="64863" y="12785"/>
                    <a:pt x="65019" y="13226"/>
                    <a:pt x="65061" y="13533"/>
                  </a:cubicBezTo>
                  <a:cubicBezTo>
                    <a:pt x="65151" y="14199"/>
                    <a:pt x="65134" y="15040"/>
                    <a:pt x="64563" y="15500"/>
                  </a:cubicBezTo>
                  <a:cubicBezTo>
                    <a:pt x="65324" y="15034"/>
                    <a:pt x="65315" y="13878"/>
                    <a:pt x="65154" y="13115"/>
                  </a:cubicBezTo>
                  <a:cubicBezTo>
                    <a:pt x="65086" y="12798"/>
                    <a:pt x="64915" y="12524"/>
                    <a:pt x="64695" y="12358"/>
                  </a:cubicBezTo>
                  <a:cubicBezTo>
                    <a:pt x="64914" y="11751"/>
                    <a:pt x="64905" y="11062"/>
                    <a:pt x="64638" y="10475"/>
                  </a:cubicBezTo>
                  <a:lnTo>
                    <a:pt x="64638" y="10475"/>
                  </a:lnTo>
                  <a:cubicBezTo>
                    <a:pt x="64689" y="10580"/>
                    <a:pt x="64722" y="10635"/>
                    <a:pt x="64727" y="10635"/>
                  </a:cubicBezTo>
                  <a:cubicBezTo>
                    <a:pt x="64733" y="10635"/>
                    <a:pt x="64699" y="10559"/>
                    <a:pt x="64612" y="10399"/>
                  </a:cubicBezTo>
                  <a:lnTo>
                    <a:pt x="64612" y="10399"/>
                  </a:lnTo>
                  <a:cubicBezTo>
                    <a:pt x="64771" y="10511"/>
                    <a:pt x="64926" y="10628"/>
                    <a:pt x="65078" y="10750"/>
                  </a:cubicBezTo>
                  <a:cubicBezTo>
                    <a:pt x="66175" y="11655"/>
                    <a:pt x="67003" y="12924"/>
                    <a:pt x="67301" y="14325"/>
                  </a:cubicBezTo>
                  <a:cubicBezTo>
                    <a:pt x="67312" y="14376"/>
                    <a:pt x="67315" y="14429"/>
                    <a:pt x="67324" y="14480"/>
                  </a:cubicBezTo>
                  <a:cubicBezTo>
                    <a:pt x="67431" y="15132"/>
                    <a:pt x="67428" y="15802"/>
                    <a:pt x="67249" y="16438"/>
                  </a:cubicBezTo>
                  <a:cubicBezTo>
                    <a:pt x="67058" y="17123"/>
                    <a:pt x="66688" y="17757"/>
                    <a:pt x="66205" y="18290"/>
                  </a:cubicBezTo>
                  <a:cubicBezTo>
                    <a:pt x="66082" y="18429"/>
                    <a:pt x="65954" y="18560"/>
                    <a:pt x="65820" y="18686"/>
                  </a:cubicBezTo>
                  <a:cubicBezTo>
                    <a:pt x="65718" y="18595"/>
                    <a:pt x="65611" y="18506"/>
                    <a:pt x="65499" y="18426"/>
                  </a:cubicBezTo>
                  <a:cubicBezTo>
                    <a:pt x="64787" y="17925"/>
                    <a:pt x="63912" y="17647"/>
                    <a:pt x="63038" y="17647"/>
                  </a:cubicBezTo>
                  <a:cubicBezTo>
                    <a:pt x="62607" y="17647"/>
                    <a:pt x="62176" y="17715"/>
                    <a:pt x="61764" y="17856"/>
                  </a:cubicBezTo>
                  <a:cubicBezTo>
                    <a:pt x="61144" y="18074"/>
                    <a:pt x="60606" y="18508"/>
                    <a:pt x="60246" y="19065"/>
                  </a:cubicBezTo>
                  <a:cubicBezTo>
                    <a:pt x="60074" y="19344"/>
                    <a:pt x="59977" y="19702"/>
                    <a:pt x="60074" y="20037"/>
                  </a:cubicBezTo>
                  <a:cubicBezTo>
                    <a:pt x="60165" y="20370"/>
                    <a:pt x="60406" y="20639"/>
                    <a:pt x="60688" y="20818"/>
                  </a:cubicBezTo>
                  <a:cubicBezTo>
                    <a:pt x="60974" y="21007"/>
                    <a:pt x="61314" y="21088"/>
                    <a:pt x="61652" y="21088"/>
                  </a:cubicBezTo>
                  <a:cubicBezTo>
                    <a:pt x="61810" y="21088"/>
                    <a:pt x="61967" y="21071"/>
                    <a:pt x="62119" y="21038"/>
                  </a:cubicBezTo>
                  <a:cubicBezTo>
                    <a:pt x="62602" y="20939"/>
                    <a:pt x="63044" y="20728"/>
                    <a:pt x="63471" y="20508"/>
                  </a:cubicBezTo>
                  <a:cubicBezTo>
                    <a:pt x="64321" y="20065"/>
                    <a:pt x="65156" y="19566"/>
                    <a:pt x="65884" y="18922"/>
                  </a:cubicBezTo>
                  <a:cubicBezTo>
                    <a:pt x="65910" y="18900"/>
                    <a:pt x="65935" y="18873"/>
                    <a:pt x="65961" y="18851"/>
                  </a:cubicBezTo>
                  <a:cubicBezTo>
                    <a:pt x="66096" y="18980"/>
                    <a:pt x="66223" y="19121"/>
                    <a:pt x="66333" y="19274"/>
                  </a:cubicBezTo>
                  <a:cubicBezTo>
                    <a:pt x="66777" y="19854"/>
                    <a:pt x="67073" y="20540"/>
                    <a:pt x="67219" y="21254"/>
                  </a:cubicBezTo>
                  <a:cubicBezTo>
                    <a:pt x="67367" y="21965"/>
                    <a:pt x="67380" y="22693"/>
                    <a:pt x="67288" y="23410"/>
                  </a:cubicBezTo>
                  <a:cubicBezTo>
                    <a:pt x="67362" y="22858"/>
                    <a:pt x="67376" y="22300"/>
                    <a:pt x="67312" y="21745"/>
                  </a:cubicBezTo>
                  <a:cubicBezTo>
                    <a:pt x="67187" y="20676"/>
                    <a:pt x="66754" y="19598"/>
                    <a:pt x="65978" y="18834"/>
                  </a:cubicBezTo>
                  <a:cubicBezTo>
                    <a:pt x="66661" y="18208"/>
                    <a:pt x="67239" y="17428"/>
                    <a:pt x="67502" y="16515"/>
                  </a:cubicBezTo>
                  <a:cubicBezTo>
                    <a:pt x="67703" y="15832"/>
                    <a:pt x="67731" y="15109"/>
                    <a:pt x="67621" y="14408"/>
                  </a:cubicBezTo>
                  <a:cubicBezTo>
                    <a:pt x="67729" y="14390"/>
                    <a:pt x="67838" y="14381"/>
                    <a:pt x="67948" y="14381"/>
                  </a:cubicBezTo>
                  <a:cubicBezTo>
                    <a:pt x="68688" y="14381"/>
                    <a:pt x="69429" y="14785"/>
                    <a:pt x="69786" y="15444"/>
                  </a:cubicBezTo>
                  <a:cubicBezTo>
                    <a:pt x="69814" y="15497"/>
                    <a:pt x="69841" y="15555"/>
                    <a:pt x="69866" y="15615"/>
                  </a:cubicBezTo>
                  <a:cubicBezTo>
                    <a:pt x="69709" y="15619"/>
                    <a:pt x="69554" y="15637"/>
                    <a:pt x="69403" y="15690"/>
                  </a:cubicBezTo>
                  <a:cubicBezTo>
                    <a:pt x="69007" y="15830"/>
                    <a:pt x="68583" y="16208"/>
                    <a:pt x="68677" y="16673"/>
                  </a:cubicBezTo>
                  <a:cubicBezTo>
                    <a:pt x="68744" y="16997"/>
                    <a:pt x="69037" y="17150"/>
                    <a:pt x="69338" y="17150"/>
                  </a:cubicBezTo>
                  <a:cubicBezTo>
                    <a:pt x="69541" y="17150"/>
                    <a:pt x="69748" y="17081"/>
                    <a:pt x="69891" y="16946"/>
                  </a:cubicBezTo>
                  <a:cubicBezTo>
                    <a:pt x="70196" y="16662"/>
                    <a:pt x="70222" y="16210"/>
                    <a:pt x="70120" y="15818"/>
                  </a:cubicBezTo>
                  <a:lnTo>
                    <a:pt x="70120" y="15818"/>
                  </a:lnTo>
                  <a:cubicBezTo>
                    <a:pt x="70376" y="15851"/>
                    <a:pt x="70627" y="15942"/>
                    <a:pt x="70841" y="16075"/>
                  </a:cubicBezTo>
                  <a:cubicBezTo>
                    <a:pt x="71696" y="16607"/>
                    <a:pt x="71933" y="17704"/>
                    <a:pt x="72070" y="18630"/>
                  </a:cubicBezTo>
                  <a:cubicBezTo>
                    <a:pt x="72038" y="17588"/>
                    <a:pt x="71792" y="16389"/>
                    <a:pt x="70798" y="15844"/>
                  </a:cubicBezTo>
                  <a:cubicBezTo>
                    <a:pt x="70574" y="15720"/>
                    <a:pt x="70320" y="15643"/>
                    <a:pt x="70063" y="15621"/>
                  </a:cubicBezTo>
                  <a:cubicBezTo>
                    <a:pt x="70052" y="15594"/>
                    <a:pt x="70043" y="15566"/>
                    <a:pt x="70032" y="15542"/>
                  </a:cubicBezTo>
                  <a:cubicBezTo>
                    <a:pt x="69700" y="14803"/>
                    <a:pt x="68893" y="14334"/>
                    <a:pt x="68092" y="14334"/>
                  </a:cubicBezTo>
                  <a:cubicBezTo>
                    <a:pt x="67934" y="14334"/>
                    <a:pt x="67777" y="14352"/>
                    <a:pt x="67623" y="14389"/>
                  </a:cubicBezTo>
                  <a:cubicBezTo>
                    <a:pt x="67622" y="14386"/>
                    <a:pt x="67622" y="14380"/>
                    <a:pt x="67622" y="14375"/>
                  </a:cubicBezTo>
                  <a:cubicBezTo>
                    <a:pt x="67735" y="14331"/>
                    <a:pt x="67788" y="14305"/>
                    <a:pt x="67777" y="14305"/>
                  </a:cubicBezTo>
                  <a:cubicBezTo>
                    <a:pt x="67768" y="14305"/>
                    <a:pt x="67717" y="14322"/>
                    <a:pt x="67621" y="14359"/>
                  </a:cubicBezTo>
                  <a:cubicBezTo>
                    <a:pt x="67578" y="14102"/>
                    <a:pt x="67517" y="13850"/>
                    <a:pt x="67438" y="13604"/>
                  </a:cubicBezTo>
                  <a:cubicBezTo>
                    <a:pt x="67146" y="12662"/>
                    <a:pt x="66623" y="11806"/>
                    <a:pt x="65967" y="11073"/>
                  </a:cubicBezTo>
                  <a:cubicBezTo>
                    <a:pt x="65348" y="10402"/>
                    <a:pt x="64607" y="9863"/>
                    <a:pt x="63815" y="9428"/>
                  </a:cubicBezTo>
                  <a:cubicBezTo>
                    <a:pt x="64351" y="9214"/>
                    <a:pt x="64795" y="8750"/>
                    <a:pt x="64985" y="8205"/>
                  </a:cubicBezTo>
                  <a:cubicBezTo>
                    <a:pt x="65164" y="8197"/>
                    <a:pt x="65342" y="8155"/>
                    <a:pt x="65512" y="8095"/>
                  </a:cubicBezTo>
                  <a:cubicBezTo>
                    <a:pt x="66330" y="7813"/>
                    <a:pt x="67090" y="7248"/>
                    <a:pt x="67658" y="6601"/>
                  </a:cubicBezTo>
                  <a:lnTo>
                    <a:pt x="67658" y="6601"/>
                  </a:lnTo>
                  <a:cubicBezTo>
                    <a:pt x="67049" y="7136"/>
                    <a:pt x="66344" y="7598"/>
                    <a:pt x="65581" y="7882"/>
                  </a:cubicBezTo>
                  <a:cubicBezTo>
                    <a:pt x="65413" y="7945"/>
                    <a:pt x="65228" y="7998"/>
                    <a:pt x="65042" y="8015"/>
                  </a:cubicBezTo>
                  <a:cubicBezTo>
                    <a:pt x="65115" y="7715"/>
                    <a:pt x="65141" y="7323"/>
                    <a:pt x="64951" y="7081"/>
                  </a:cubicBezTo>
                  <a:cubicBezTo>
                    <a:pt x="64857" y="6962"/>
                    <a:pt x="64729" y="6909"/>
                    <a:pt x="64599" y="6909"/>
                  </a:cubicBezTo>
                  <a:cubicBezTo>
                    <a:pt x="64426" y="6909"/>
                    <a:pt x="64249" y="7002"/>
                    <a:pt x="64141" y="7158"/>
                  </a:cubicBezTo>
                  <a:cubicBezTo>
                    <a:pt x="63910" y="7489"/>
                    <a:pt x="64129" y="7904"/>
                    <a:pt x="64443" y="8084"/>
                  </a:cubicBezTo>
                  <a:cubicBezTo>
                    <a:pt x="64571" y="8157"/>
                    <a:pt x="64710" y="8185"/>
                    <a:pt x="64848" y="8196"/>
                  </a:cubicBezTo>
                  <a:cubicBezTo>
                    <a:pt x="64833" y="8245"/>
                    <a:pt x="64817" y="8295"/>
                    <a:pt x="64799" y="8339"/>
                  </a:cubicBezTo>
                  <a:cubicBezTo>
                    <a:pt x="64609" y="8803"/>
                    <a:pt x="64228" y="9196"/>
                    <a:pt x="63768" y="9402"/>
                  </a:cubicBezTo>
                  <a:cubicBezTo>
                    <a:pt x="63719" y="9374"/>
                    <a:pt x="63670" y="9344"/>
                    <a:pt x="63621" y="9318"/>
                  </a:cubicBezTo>
                  <a:cubicBezTo>
                    <a:pt x="61882" y="8411"/>
                    <a:pt x="59971" y="7954"/>
                    <a:pt x="58094" y="7575"/>
                  </a:cubicBezTo>
                  <a:cubicBezTo>
                    <a:pt x="57539" y="7457"/>
                    <a:pt x="56981" y="7347"/>
                    <a:pt x="56425" y="7242"/>
                  </a:cubicBezTo>
                  <a:cubicBezTo>
                    <a:pt x="56952" y="7237"/>
                    <a:pt x="57517" y="7110"/>
                    <a:pt x="57971" y="6842"/>
                  </a:cubicBezTo>
                  <a:cubicBezTo>
                    <a:pt x="58137" y="6901"/>
                    <a:pt x="58312" y="6928"/>
                    <a:pt x="58489" y="6928"/>
                  </a:cubicBezTo>
                  <a:cubicBezTo>
                    <a:pt x="58867" y="6928"/>
                    <a:pt x="59251" y="6804"/>
                    <a:pt x="59555" y="6597"/>
                  </a:cubicBezTo>
                  <a:cubicBezTo>
                    <a:pt x="60193" y="6166"/>
                    <a:pt x="60404" y="5480"/>
                    <a:pt x="60535" y="4760"/>
                  </a:cubicBezTo>
                  <a:cubicBezTo>
                    <a:pt x="60744" y="3616"/>
                    <a:pt x="61866" y="3075"/>
                    <a:pt x="62956" y="3075"/>
                  </a:cubicBezTo>
                  <a:cubicBezTo>
                    <a:pt x="63221" y="3075"/>
                    <a:pt x="63485" y="3107"/>
                    <a:pt x="63732" y="3170"/>
                  </a:cubicBezTo>
                  <a:cubicBezTo>
                    <a:pt x="63446" y="3076"/>
                    <a:pt x="63129" y="3028"/>
                    <a:pt x="62808" y="3028"/>
                  </a:cubicBezTo>
                  <a:cubicBezTo>
                    <a:pt x="61764" y="3028"/>
                    <a:pt x="60671" y="3530"/>
                    <a:pt x="60416" y="4585"/>
                  </a:cubicBezTo>
                  <a:cubicBezTo>
                    <a:pt x="60259" y="5225"/>
                    <a:pt x="60168" y="5814"/>
                    <a:pt x="59654" y="6285"/>
                  </a:cubicBezTo>
                  <a:cubicBezTo>
                    <a:pt x="59342" y="6572"/>
                    <a:pt x="58914" y="6749"/>
                    <a:pt x="58489" y="6749"/>
                  </a:cubicBezTo>
                  <a:cubicBezTo>
                    <a:pt x="58381" y="6749"/>
                    <a:pt x="58273" y="6738"/>
                    <a:pt x="58167" y="6714"/>
                  </a:cubicBezTo>
                  <a:cubicBezTo>
                    <a:pt x="58570" y="6418"/>
                    <a:pt x="58853" y="5992"/>
                    <a:pt x="58883" y="5427"/>
                  </a:cubicBezTo>
                  <a:cubicBezTo>
                    <a:pt x="58900" y="5116"/>
                    <a:pt x="58793" y="4701"/>
                    <a:pt x="58465" y="4583"/>
                  </a:cubicBezTo>
                  <a:cubicBezTo>
                    <a:pt x="58409" y="4562"/>
                    <a:pt x="58354" y="4553"/>
                    <a:pt x="58303" y="4553"/>
                  </a:cubicBezTo>
                  <a:cubicBezTo>
                    <a:pt x="58043" y="4553"/>
                    <a:pt x="57839" y="4784"/>
                    <a:pt x="57694" y="4994"/>
                  </a:cubicBezTo>
                  <a:cubicBezTo>
                    <a:pt x="57325" y="5526"/>
                    <a:pt x="57034" y="6309"/>
                    <a:pt x="57720" y="6726"/>
                  </a:cubicBezTo>
                  <a:cubicBezTo>
                    <a:pt x="57765" y="6754"/>
                    <a:pt x="57817" y="6775"/>
                    <a:pt x="57866" y="6797"/>
                  </a:cubicBezTo>
                  <a:cubicBezTo>
                    <a:pt x="57423" y="7074"/>
                    <a:pt x="56875" y="7215"/>
                    <a:pt x="56346" y="7226"/>
                  </a:cubicBezTo>
                  <a:cubicBezTo>
                    <a:pt x="49366" y="5906"/>
                    <a:pt x="42239" y="5488"/>
                    <a:pt x="35166" y="5488"/>
                  </a:cubicBezTo>
                  <a:cubicBezTo>
                    <a:pt x="35015" y="5487"/>
                    <a:pt x="34864" y="5487"/>
                    <a:pt x="34713" y="5487"/>
                  </a:cubicBezTo>
                  <a:cubicBezTo>
                    <a:pt x="32075" y="5487"/>
                    <a:pt x="29439" y="5537"/>
                    <a:pt x="26802" y="5606"/>
                  </a:cubicBezTo>
                  <a:cubicBezTo>
                    <a:pt x="27011" y="5178"/>
                    <a:pt x="27400" y="4410"/>
                    <a:pt x="27886" y="3880"/>
                  </a:cubicBezTo>
                  <a:cubicBezTo>
                    <a:pt x="27941" y="4009"/>
                    <a:pt x="28007" y="4130"/>
                    <a:pt x="28085" y="4233"/>
                  </a:cubicBezTo>
                  <a:cubicBezTo>
                    <a:pt x="28291" y="4499"/>
                    <a:pt x="28621" y="4678"/>
                    <a:pt x="28952" y="4678"/>
                  </a:cubicBezTo>
                  <a:cubicBezTo>
                    <a:pt x="29113" y="4678"/>
                    <a:pt x="29274" y="4636"/>
                    <a:pt x="29421" y="4541"/>
                  </a:cubicBezTo>
                  <a:cubicBezTo>
                    <a:pt x="29918" y="4222"/>
                    <a:pt x="29829" y="3462"/>
                    <a:pt x="29296" y="3236"/>
                  </a:cubicBezTo>
                  <a:cubicBezTo>
                    <a:pt x="29162" y="3178"/>
                    <a:pt x="29031" y="3152"/>
                    <a:pt x="28905" y="3152"/>
                  </a:cubicBezTo>
                  <a:cubicBezTo>
                    <a:pt x="28578" y="3152"/>
                    <a:pt x="28279" y="3326"/>
                    <a:pt x="28013" y="3586"/>
                  </a:cubicBezTo>
                  <a:cubicBezTo>
                    <a:pt x="27893" y="3154"/>
                    <a:pt x="27878" y="2565"/>
                    <a:pt x="28238" y="2288"/>
                  </a:cubicBezTo>
                  <a:cubicBezTo>
                    <a:pt x="28373" y="2184"/>
                    <a:pt x="28531" y="2149"/>
                    <a:pt x="28698" y="2149"/>
                  </a:cubicBezTo>
                  <a:cubicBezTo>
                    <a:pt x="29038" y="2149"/>
                    <a:pt x="29417" y="2292"/>
                    <a:pt x="29723" y="2292"/>
                  </a:cubicBezTo>
                  <a:cubicBezTo>
                    <a:pt x="29730" y="2292"/>
                    <a:pt x="29738" y="2292"/>
                    <a:pt x="29745" y="2291"/>
                  </a:cubicBezTo>
                  <a:cubicBezTo>
                    <a:pt x="30881" y="2267"/>
                    <a:pt x="31663" y="1005"/>
                    <a:pt x="310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4" name="Google Shape;2954;p30"/>
            <p:cNvSpPr/>
            <p:nvPr/>
          </p:nvSpPr>
          <p:spPr>
            <a:xfrm>
              <a:off x="2375350" y="1066125"/>
              <a:ext cx="506325" cy="539675"/>
            </a:xfrm>
            <a:custGeom>
              <a:avLst/>
              <a:gdLst/>
              <a:ahLst/>
              <a:cxnLst/>
              <a:rect l="l" t="t" r="r" b="b"/>
              <a:pathLst>
                <a:path w="20253" h="21587" extrusionOk="0">
                  <a:moveTo>
                    <a:pt x="4687" y="0"/>
                  </a:moveTo>
                  <a:cubicBezTo>
                    <a:pt x="4649" y="0"/>
                    <a:pt x="4611" y="9"/>
                    <a:pt x="4575" y="27"/>
                  </a:cubicBezTo>
                  <a:cubicBezTo>
                    <a:pt x="4452" y="89"/>
                    <a:pt x="4401" y="241"/>
                    <a:pt x="4459" y="373"/>
                  </a:cubicBezTo>
                  <a:cubicBezTo>
                    <a:pt x="5033" y="1663"/>
                    <a:pt x="4930" y="2664"/>
                    <a:pt x="6216" y="4180"/>
                  </a:cubicBezTo>
                  <a:cubicBezTo>
                    <a:pt x="7560" y="5777"/>
                    <a:pt x="7227" y="6558"/>
                    <a:pt x="7938" y="8122"/>
                  </a:cubicBezTo>
                  <a:cubicBezTo>
                    <a:pt x="7761" y="8180"/>
                    <a:pt x="7606" y="8206"/>
                    <a:pt x="7468" y="8206"/>
                  </a:cubicBezTo>
                  <a:cubicBezTo>
                    <a:pt x="6395" y="8206"/>
                    <a:pt x="6384" y="6617"/>
                    <a:pt x="5505" y="5799"/>
                  </a:cubicBezTo>
                  <a:cubicBezTo>
                    <a:pt x="5056" y="5381"/>
                    <a:pt x="4535" y="5261"/>
                    <a:pt x="4085" y="5261"/>
                  </a:cubicBezTo>
                  <a:cubicBezTo>
                    <a:pt x="3647" y="5261"/>
                    <a:pt x="3277" y="5375"/>
                    <a:pt x="3106" y="5437"/>
                  </a:cubicBezTo>
                  <a:cubicBezTo>
                    <a:pt x="3063" y="5452"/>
                    <a:pt x="3060" y="5511"/>
                    <a:pt x="3100" y="5534"/>
                  </a:cubicBezTo>
                  <a:lnTo>
                    <a:pt x="3787" y="5941"/>
                  </a:lnTo>
                  <a:cubicBezTo>
                    <a:pt x="3833" y="5969"/>
                    <a:pt x="3818" y="6039"/>
                    <a:pt x="3767" y="6042"/>
                  </a:cubicBezTo>
                  <a:cubicBezTo>
                    <a:pt x="2483" y="6106"/>
                    <a:pt x="1628" y="6861"/>
                    <a:pt x="1374" y="7113"/>
                  </a:cubicBezTo>
                  <a:cubicBezTo>
                    <a:pt x="1341" y="7145"/>
                    <a:pt x="1363" y="7200"/>
                    <a:pt x="1408" y="7204"/>
                  </a:cubicBezTo>
                  <a:cubicBezTo>
                    <a:pt x="1879" y="7231"/>
                    <a:pt x="2350" y="7261"/>
                    <a:pt x="2821" y="7290"/>
                  </a:cubicBezTo>
                  <a:cubicBezTo>
                    <a:pt x="2876" y="7293"/>
                    <a:pt x="2892" y="7370"/>
                    <a:pt x="2842" y="7392"/>
                  </a:cubicBezTo>
                  <a:cubicBezTo>
                    <a:pt x="2326" y="7634"/>
                    <a:pt x="1811" y="7874"/>
                    <a:pt x="1296" y="8116"/>
                  </a:cubicBezTo>
                  <a:cubicBezTo>
                    <a:pt x="1259" y="8133"/>
                    <a:pt x="1254" y="8183"/>
                    <a:pt x="1286" y="8207"/>
                  </a:cubicBezTo>
                  <a:cubicBezTo>
                    <a:pt x="1447" y="8329"/>
                    <a:pt x="1609" y="8451"/>
                    <a:pt x="1769" y="8574"/>
                  </a:cubicBezTo>
                  <a:cubicBezTo>
                    <a:pt x="1800" y="8596"/>
                    <a:pt x="1797" y="8645"/>
                    <a:pt x="1763" y="8663"/>
                  </a:cubicBezTo>
                  <a:cubicBezTo>
                    <a:pt x="1356" y="8879"/>
                    <a:pt x="946" y="9095"/>
                    <a:pt x="537" y="9310"/>
                  </a:cubicBezTo>
                  <a:cubicBezTo>
                    <a:pt x="507" y="9326"/>
                    <a:pt x="501" y="9366"/>
                    <a:pt x="521" y="9391"/>
                  </a:cubicBezTo>
                  <a:cubicBezTo>
                    <a:pt x="707" y="9602"/>
                    <a:pt x="891" y="9813"/>
                    <a:pt x="1074" y="10026"/>
                  </a:cubicBezTo>
                  <a:cubicBezTo>
                    <a:pt x="1094" y="10049"/>
                    <a:pt x="1090" y="10086"/>
                    <a:pt x="1066" y="10104"/>
                  </a:cubicBezTo>
                  <a:cubicBezTo>
                    <a:pt x="723" y="10361"/>
                    <a:pt x="381" y="10616"/>
                    <a:pt x="38" y="10873"/>
                  </a:cubicBezTo>
                  <a:cubicBezTo>
                    <a:pt x="0" y="10900"/>
                    <a:pt x="16" y="10960"/>
                    <a:pt x="63" y="10968"/>
                  </a:cubicBezTo>
                  <a:cubicBezTo>
                    <a:pt x="329" y="11008"/>
                    <a:pt x="597" y="11048"/>
                    <a:pt x="863" y="11089"/>
                  </a:cubicBezTo>
                  <a:cubicBezTo>
                    <a:pt x="894" y="11094"/>
                    <a:pt x="915" y="11125"/>
                    <a:pt x="905" y="11156"/>
                  </a:cubicBezTo>
                  <a:cubicBezTo>
                    <a:pt x="789" y="11558"/>
                    <a:pt x="673" y="11958"/>
                    <a:pt x="556" y="12360"/>
                  </a:cubicBezTo>
                  <a:cubicBezTo>
                    <a:pt x="545" y="12394"/>
                    <a:pt x="572" y="12427"/>
                    <a:pt x="604" y="12427"/>
                  </a:cubicBezTo>
                  <a:cubicBezTo>
                    <a:pt x="610" y="12427"/>
                    <a:pt x="617" y="12426"/>
                    <a:pt x="623" y="12423"/>
                  </a:cubicBezTo>
                  <a:cubicBezTo>
                    <a:pt x="1088" y="12335"/>
                    <a:pt x="1554" y="12247"/>
                    <a:pt x="2019" y="12160"/>
                  </a:cubicBezTo>
                  <a:cubicBezTo>
                    <a:pt x="2025" y="12158"/>
                    <a:pt x="2031" y="12157"/>
                    <a:pt x="2037" y="12157"/>
                  </a:cubicBezTo>
                  <a:cubicBezTo>
                    <a:pt x="2076" y="12157"/>
                    <a:pt x="2104" y="12203"/>
                    <a:pt x="2080" y="12240"/>
                  </a:cubicBezTo>
                  <a:cubicBezTo>
                    <a:pt x="1682" y="12765"/>
                    <a:pt x="1285" y="13286"/>
                    <a:pt x="885" y="13806"/>
                  </a:cubicBezTo>
                  <a:cubicBezTo>
                    <a:pt x="862" y="13841"/>
                    <a:pt x="887" y="13887"/>
                    <a:pt x="928" y="13887"/>
                  </a:cubicBezTo>
                  <a:cubicBezTo>
                    <a:pt x="931" y="13887"/>
                    <a:pt x="933" y="13887"/>
                    <a:pt x="936" y="13886"/>
                  </a:cubicBezTo>
                  <a:cubicBezTo>
                    <a:pt x="1245" y="13843"/>
                    <a:pt x="1555" y="13801"/>
                    <a:pt x="1864" y="13760"/>
                  </a:cubicBezTo>
                  <a:cubicBezTo>
                    <a:pt x="1867" y="13760"/>
                    <a:pt x="1869" y="13760"/>
                    <a:pt x="1872" y="13760"/>
                  </a:cubicBezTo>
                  <a:cubicBezTo>
                    <a:pt x="1912" y="13760"/>
                    <a:pt x="1939" y="13805"/>
                    <a:pt x="1916" y="13841"/>
                  </a:cubicBezTo>
                  <a:cubicBezTo>
                    <a:pt x="1696" y="14186"/>
                    <a:pt x="1475" y="14532"/>
                    <a:pt x="1254" y="14876"/>
                  </a:cubicBezTo>
                  <a:cubicBezTo>
                    <a:pt x="1231" y="14910"/>
                    <a:pt x="1256" y="14957"/>
                    <a:pt x="1297" y="14957"/>
                  </a:cubicBezTo>
                  <a:cubicBezTo>
                    <a:pt x="1298" y="14957"/>
                    <a:pt x="1299" y="14957"/>
                    <a:pt x="1301" y="14957"/>
                  </a:cubicBezTo>
                  <a:cubicBezTo>
                    <a:pt x="1493" y="14950"/>
                    <a:pt x="1902" y="14936"/>
                    <a:pt x="1949" y="14916"/>
                  </a:cubicBezTo>
                  <a:cubicBezTo>
                    <a:pt x="1950" y="14916"/>
                    <a:pt x="1951" y="14916"/>
                    <a:pt x="1951" y="14916"/>
                  </a:cubicBezTo>
                  <a:cubicBezTo>
                    <a:pt x="1989" y="14916"/>
                    <a:pt x="1742" y="15495"/>
                    <a:pt x="1649" y="15708"/>
                  </a:cubicBezTo>
                  <a:cubicBezTo>
                    <a:pt x="1634" y="15744"/>
                    <a:pt x="1661" y="15781"/>
                    <a:pt x="1699" y="15781"/>
                  </a:cubicBezTo>
                  <a:cubicBezTo>
                    <a:pt x="1699" y="15781"/>
                    <a:pt x="1700" y="15781"/>
                    <a:pt x="1701" y="15781"/>
                  </a:cubicBezTo>
                  <a:cubicBezTo>
                    <a:pt x="2041" y="15762"/>
                    <a:pt x="2378" y="15742"/>
                    <a:pt x="2717" y="15724"/>
                  </a:cubicBezTo>
                  <a:cubicBezTo>
                    <a:pt x="2718" y="15724"/>
                    <a:pt x="2719" y="15723"/>
                    <a:pt x="2720" y="15723"/>
                  </a:cubicBezTo>
                  <a:cubicBezTo>
                    <a:pt x="2759" y="15723"/>
                    <a:pt x="2786" y="15764"/>
                    <a:pt x="2768" y="15799"/>
                  </a:cubicBezTo>
                  <a:cubicBezTo>
                    <a:pt x="2548" y="16275"/>
                    <a:pt x="2318" y="16747"/>
                    <a:pt x="2087" y="17220"/>
                  </a:cubicBezTo>
                  <a:cubicBezTo>
                    <a:pt x="2069" y="17255"/>
                    <a:pt x="2097" y="17297"/>
                    <a:pt x="2136" y="17297"/>
                  </a:cubicBezTo>
                  <a:cubicBezTo>
                    <a:pt x="2137" y="17297"/>
                    <a:pt x="2139" y="17297"/>
                    <a:pt x="2140" y="17297"/>
                  </a:cubicBezTo>
                  <a:cubicBezTo>
                    <a:pt x="2434" y="17275"/>
                    <a:pt x="2731" y="17253"/>
                    <a:pt x="3027" y="17232"/>
                  </a:cubicBezTo>
                  <a:cubicBezTo>
                    <a:pt x="3028" y="17232"/>
                    <a:pt x="3029" y="17232"/>
                    <a:pt x="3030" y="17232"/>
                  </a:cubicBezTo>
                  <a:cubicBezTo>
                    <a:pt x="3067" y="17232"/>
                    <a:pt x="3093" y="17272"/>
                    <a:pt x="3078" y="17305"/>
                  </a:cubicBezTo>
                  <a:cubicBezTo>
                    <a:pt x="2968" y="17560"/>
                    <a:pt x="2857" y="17813"/>
                    <a:pt x="2745" y="18067"/>
                  </a:cubicBezTo>
                  <a:cubicBezTo>
                    <a:pt x="2728" y="18104"/>
                    <a:pt x="2757" y="18141"/>
                    <a:pt x="2793" y="18141"/>
                  </a:cubicBezTo>
                  <a:cubicBezTo>
                    <a:pt x="2800" y="18141"/>
                    <a:pt x="2807" y="18140"/>
                    <a:pt x="2814" y="18137"/>
                  </a:cubicBezTo>
                  <a:cubicBezTo>
                    <a:pt x="2920" y="18092"/>
                    <a:pt x="3028" y="18045"/>
                    <a:pt x="3137" y="18000"/>
                  </a:cubicBezTo>
                  <a:cubicBezTo>
                    <a:pt x="3143" y="17997"/>
                    <a:pt x="3150" y="17996"/>
                    <a:pt x="3157" y="17996"/>
                  </a:cubicBezTo>
                  <a:cubicBezTo>
                    <a:pt x="3189" y="17996"/>
                    <a:pt x="3217" y="18027"/>
                    <a:pt x="3208" y="18062"/>
                  </a:cubicBezTo>
                  <a:cubicBezTo>
                    <a:pt x="3150" y="18453"/>
                    <a:pt x="3091" y="18843"/>
                    <a:pt x="3030" y="19231"/>
                  </a:cubicBezTo>
                  <a:cubicBezTo>
                    <a:pt x="3020" y="19267"/>
                    <a:pt x="3049" y="19297"/>
                    <a:pt x="3081" y="19297"/>
                  </a:cubicBezTo>
                  <a:cubicBezTo>
                    <a:pt x="3092" y="19297"/>
                    <a:pt x="3103" y="19294"/>
                    <a:pt x="3113" y="19286"/>
                  </a:cubicBezTo>
                  <a:cubicBezTo>
                    <a:pt x="3526" y="18894"/>
                    <a:pt x="3938" y="18502"/>
                    <a:pt x="4349" y="18109"/>
                  </a:cubicBezTo>
                  <a:cubicBezTo>
                    <a:pt x="4358" y="18101"/>
                    <a:pt x="4370" y="18097"/>
                    <a:pt x="4381" y="18097"/>
                  </a:cubicBezTo>
                  <a:cubicBezTo>
                    <a:pt x="4401" y="18097"/>
                    <a:pt x="4421" y="18109"/>
                    <a:pt x="4430" y="18130"/>
                  </a:cubicBezTo>
                  <a:cubicBezTo>
                    <a:pt x="4483" y="18257"/>
                    <a:pt x="4537" y="18384"/>
                    <a:pt x="4590" y="18509"/>
                  </a:cubicBezTo>
                  <a:cubicBezTo>
                    <a:pt x="4599" y="18530"/>
                    <a:pt x="4619" y="18541"/>
                    <a:pt x="4639" y="18541"/>
                  </a:cubicBezTo>
                  <a:cubicBezTo>
                    <a:pt x="4654" y="18541"/>
                    <a:pt x="4670" y="18534"/>
                    <a:pt x="4680" y="18520"/>
                  </a:cubicBezTo>
                  <a:cubicBezTo>
                    <a:pt x="4881" y="18247"/>
                    <a:pt x="5082" y="17976"/>
                    <a:pt x="5281" y="17702"/>
                  </a:cubicBezTo>
                  <a:cubicBezTo>
                    <a:pt x="5292" y="17688"/>
                    <a:pt x="5308" y="17680"/>
                    <a:pt x="5324" y="17680"/>
                  </a:cubicBezTo>
                  <a:cubicBezTo>
                    <a:pt x="5338" y="17680"/>
                    <a:pt x="5353" y="17686"/>
                    <a:pt x="5364" y="17699"/>
                  </a:cubicBezTo>
                  <a:cubicBezTo>
                    <a:pt x="5458" y="17810"/>
                    <a:pt x="5555" y="17922"/>
                    <a:pt x="5650" y="18033"/>
                  </a:cubicBezTo>
                  <a:cubicBezTo>
                    <a:pt x="5662" y="18046"/>
                    <a:pt x="5676" y="18052"/>
                    <a:pt x="5691" y="18052"/>
                  </a:cubicBezTo>
                  <a:cubicBezTo>
                    <a:pt x="5709" y="18052"/>
                    <a:pt x="5726" y="18043"/>
                    <a:pt x="5736" y="18026"/>
                  </a:cubicBezTo>
                  <a:cubicBezTo>
                    <a:pt x="5993" y="17572"/>
                    <a:pt x="6247" y="17118"/>
                    <a:pt x="6502" y="16661"/>
                  </a:cubicBezTo>
                  <a:cubicBezTo>
                    <a:pt x="6512" y="16642"/>
                    <a:pt x="6529" y="16634"/>
                    <a:pt x="6547" y="16634"/>
                  </a:cubicBezTo>
                  <a:cubicBezTo>
                    <a:pt x="6572" y="16634"/>
                    <a:pt x="6596" y="16651"/>
                    <a:pt x="6600" y="16680"/>
                  </a:cubicBezTo>
                  <a:cubicBezTo>
                    <a:pt x="6684" y="17336"/>
                    <a:pt x="6765" y="17993"/>
                    <a:pt x="6843" y="18647"/>
                  </a:cubicBezTo>
                  <a:cubicBezTo>
                    <a:pt x="6847" y="18678"/>
                    <a:pt x="6871" y="18694"/>
                    <a:pt x="6896" y="18694"/>
                  </a:cubicBezTo>
                  <a:cubicBezTo>
                    <a:pt x="6915" y="18694"/>
                    <a:pt x="6935" y="18684"/>
                    <a:pt x="6943" y="18662"/>
                  </a:cubicBezTo>
                  <a:cubicBezTo>
                    <a:pt x="7082" y="18465"/>
                    <a:pt x="7217" y="18266"/>
                    <a:pt x="7354" y="18069"/>
                  </a:cubicBezTo>
                  <a:cubicBezTo>
                    <a:pt x="7363" y="18047"/>
                    <a:pt x="7383" y="18036"/>
                    <a:pt x="7403" y="18036"/>
                  </a:cubicBezTo>
                  <a:cubicBezTo>
                    <a:pt x="7421" y="18036"/>
                    <a:pt x="7439" y="18045"/>
                    <a:pt x="7450" y="18064"/>
                  </a:cubicBezTo>
                  <a:cubicBezTo>
                    <a:pt x="7639" y="18596"/>
                    <a:pt x="7828" y="19128"/>
                    <a:pt x="8014" y="19660"/>
                  </a:cubicBezTo>
                  <a:cubicBezTo>
                    <a:pt x="8024" y="19679"/>
                    <a:pt x="8043" y="19689"/>
                    <a:pt x="8061" y="19689"/>
                  </a:cubicBezTo>
                  <a:cubicBezTo>
                    <a:pt x="8079" y="19689"/>
                    <a:pt x="8096" y="19680"/>
                    <a:pt x="8106" y="19662"/>
                  </a:cubicBezTo>
                  <a:cubicBezTo>
                    <a:pt x="8300" y="19311"/>
                    <a:pt x="8494" y="18960"/>
                    <a:pt x="8687" y="18608"/>
                  </a:cubicBezTo>
                  <a:cubicBezTo>
                    <a:pt x="8697" y="18590"/>
                    <a:pt x="8714" y="18581"/>
                    <a:pt x="8732" y="18581"/>
                  </a:cubicBezTo>
                  <a:cubicBezTo>
                    <a:pt x="8749" y="18581"/>
                    <a:pt x="8766" y="18590"/>
                    <a:pt x="8777" y="18607"/>
                  </a:cubicBezTo>
                  <a:cubicBezTo>
                    <a:pt x="9049" y="19033"/>
                    <a:pt x="9320" y="19457"/>
                    <a:pt x="9589" y="19884"/>
                  </a:cubicBezTo>
                  <a:cubicBezTo>
                    <a:pt x="9599" y="19901"/>
                    <a:pt x="9616" y="19909"/>
                    <a:pt x="9634" y="19909"/>
                  </a:cubicBezTo>
                  <a:cubicBezTo>
                    <a:pt x="9648" y="19909"/>
                    <a:pt x="9662" y="19903"/>
                    <a:pt x="9672" y="19891"/>
                  </a:cubicBezTo>
                  <a:lnTo>
                    <a:pt x="10246" y="19240"/>
                  </a:lnTo>
                  <a:cubicBezTo>
                    <a:pt x="10257" y="19228"/>
                    <a:pt x="10271" y="19222"/>
                    <a:pt x="10285" y="19222"/>
                  </a:cubicBezTo>
                  <a:cubicBezTo>
                    <a:pt x="10303" y="19222"/>
                    <a:pt x="10321" y="19232"/>
                    <a:pt x="10332" y="19250"/>
                  </a:cubicBezTo>
                  <a:cubicBezTo>
                    <a:pt x="10510" y="19574"/>
                    <a:pt x="10688" y="19897"/>
                    <a:pt x="10864" y="20222"/>
                  </a:cubicBezTo>
                  <a:cubicBezTo>
                    <a:pt x="10874" y="20240"/>
                    <a:pt x="10893" y="20250"/>
                    <a:pt x="10912" y="20250"/>
                  </a:cubicBezTo>
                  <a:cubicBezTo>
                    <a:pt x="10928" y="20250"/>
                    <a:pt x="10944" y="20243"/>
                    <a:pt x="10954" y="20228"/>
                  </a:cubicBezTo>
                  <a:cubicBezTo>
                    <a:pt x="11060" y="20067"/>
                    <a:pt x="11165" y="19908"/>
                    <a:pt x="11271" y="19748"/>
                  </a:cubicBezTo>
                  <a:cubicBezTo>
                    <a:pt x="11281" y="19732"/>
                    <a:pt x="11298" y="19725"/>
                    <a:pt x="11314" y="19725"/>
                  </a:cubicBezTo>
                  <a:cubicBezTo>
                    <a:pt x="11331" y="19725"/>
                    <a:pt x="11349" y="19733"/>
                    <a:pt x="11359" y="19751"/>
                  </a:cubicBezTo>
                  <a:cubicBezTo>
                    <a:pt x="11560" y="20088"/>
                    <a:pt x="11758" y="20427"/>
                    <a:pt x="11958" y="20766"/>
                  </a:cubicBezTo>
                  <a:cubicBezTo>
                    <a:pt x="11968" y="20785"/>
                    <a:pt x="11986" y="20794"/>
                    <a:pt x="12004" y="20794"/>
                  </a:cubicBezTo>
                  <a:cubicBezTo>
                    <a:pt x="12024" y="20794"/>
                    <a:pt x="12044" y="20782"/>
                    <a:pt x="12052" y="20760"/>
                  </a:cubicBezTo>
                  <a:lnTo>
                    <a:pt x="12217" y="20314"/>
                  </a:lnTo>
                  <a:cubicBezTo>
                    <a:pt x="12225" y="20294"/>
                    <a:pt x="12245" y="20281"/>
                    <a:pt x="12265" y="20281"/>
                  </a:cubicBezTo>
                  <a:cubicBezTo>
                    <a:pt x="12276" y="20281"/>
                    <a:pt x="12287" y="20285"/>
                    <a:pt x="12296" y="20292"/>
                  </a:cubicBezTo>
                  <a:cubicBezTo>
                    <a:pt x="12869" y="20717"/>
                    <a:pt x="13440" y="21144"/>
                    <a:pt x="14009" y="21574"/>
                  </a:cubicBezTo>
                  <a:cubicBezTo>
                    <a:pt x="14019" y="21582"/>
                    <a:pt x="14031" y="21586"/>
                    <a:pt x="14043" y="21586"/>
                  </a:cubicBezTo>
                  <a:cubicBezTo>
                    <a:pt x="14049" y="21586"/>
                    <a:pt x="14055" y="21585"/>
                    <a:pt x="14060" y="21583"/>
                  </a:cubicBezTo>
                  <a:cubicBezTo>
                    <a:pt x="14075" y="21577"/>
                    <a:pt x="14088" y="21562"/>
                    <a:pt x="14092" y="21543"/>
                  </a:cubicBezTo>
                  <a:cubicBezTo>
                    <a:pt x="14216" y="20839"/>
                    <a:pt x="14337" y="20133"/>
                    <a:pt x="14454" y="19425"/>
                  </a:cubicBezTo>
                  <a:cubicBezTo>
                    <a:pt x="14459" y="19398"/>
                    <a:pt x="14481" y="19381"/>
                    <a:pt x="14504" y="19381"/>
                  </a:cubicBezTo>
                  <a:cubicBezTo>
                    <a:pt x="14512" y="19381"/>
                    <a:pt x="14520" y="19383"/>
                    <a:pt x="14528" y="19387"/>
                  </a:cubicBezTo>
                  <a:cubicBezTo>
                    <a:pt x="14669" y="19457"/>
                    <a:pt x="14813" y="19528"/>
                    <a:pt x="14956" y="19598"/>
                  </a:cubicBezTo>
                  <a:cubicBezTo>
                    <a:pt x="14963" y="19601"/>
                    <a:pt x="14971" y="19603"/>
                    <a:pt x="14979" y="19603"/>
                  </a:cubicBezTo>
                  <a:cubicBezTo>
                    <a:pt x="15011" y="19603"/>
                    <a:pt x="15038" y="19572"/>
                    <a:pt x="15029" y="19536"/>
                  </a:cubicBezTo>
                  <a:cubicBezTo>
                    <a:pt x="14937" y="19150"/>
                    <a:pt x="14844" y="18763"/>
                    <a:pt x="14751" y="18376"/>
                  </a:cubicBezTo>
                  <a:cubicBezTo>
                    <a:pt x="14743" y="18341"/>
                    <a:pt x="14767" y="18309"/>
                    <a:pt x="14801" y="18309"/>
                  </a:cubicBezTo>
                  <a:cubicBezTo>
                    <a:pt x="14804" y="18309"/>
                    <a:pt x="14808" y="18310"/>
                    <a:pt x="14813" y="18311"/>
                  </a:cubicBezTo>
                  <a:cubicBezTo>
                    <a:pt x="15000" y="18354"/>
                    <a:pt x="15188" y="18396"/>
                    <a:pt x="15377" y="18440"/>
                  </a:cubicBezTo>
                  <a:cubicBezTo>
                    <a:pt x="15380" y="18441"/>
                    <a:pt x="15384" y="18442"/>
                    <a:pt x="15388" y="18442"/>
                  </a:cubicBezTo>
                  <a:cubicBezTo>
                    <a:pt x="15421" y="18442"/>
                    <a:pt x="15448" y="18408"/>
                    <a:pt x="15438" y="18373"/>
                  </a:cubicBezTo>
                  <a:cubicBezTo>
                    <a:pt x="15336" y="18011"/>
                    <a:pt x="15235" y="17647"/>
                    <a:pt x="15132" y="17284"/>
                  </a:cubicBezTo>
                  <a:cubicBezTo>
                    <a:pt x="15121" y="17250"/>
                    <a:pt x="15146" y="17216"/>
                    <a:pt x="15180" y="17216"/>
                  </a:cubicBezTo>
                  <a:cubicBezTo>
                    <a:pt x="15182" y="17216"/>
                    <a:pt x="15184" y="17216"/>
                    <a:pt x="15186" y="17216"/>
                  </a:cubicBezTo>
                  <a:cubicBezTo>
                    <a:pt x="15476" y="17240"/>
                    <a:pt x="15764" y="17262"/>
                    <a:pt x="16055" y="17287"/>
                  </a:cubicBezTo>
                  <a:cubicBezTo>
                    <a:pt x="16057" y="17287"/>
                    <a:pt x="16059" y="17287"/>
                    <a:pt x="16061" y="17287"/>
                  </a:cubicBezTo>
                  <a:cubicBezTo>
                    <a:pt x="16094" y="17287"/>
                    <a:pt x="16117" y="17257"/>
                    <a:pt x="16109" y="17222"/>
                  </a:cubicBezTo>
                  <a:cubicBezTo>
                    <a:pt x="15997" y="16716"/>
                    <a:pt x="15884" y="16209"/>
                    <a:pt x="15769" y="15702"/>
                  </a:cubicBezTo>
                  <a:cubicBezTo>
                    <a:pt x="15762" y="15665"/>
                    <a:pt x="15787" y="15636"/>
                    <a:pt x="15819" y="15636"/>
                  </a:cubicBezTo>
                  <a:cubicBezTo>
                    <a:pt x="15824" y="15636"/>
                    <a:pt x="15829" y="15637"/>
                    <a:pt x="15834" y="15638"/>
                  </a:cubicBezTo>
                  <a:cubicBezTo>
                    <a:pt x="16222" y="15757"/>
                    <a:pt x="16611" y="15878"/>
                    <a:pt x="16999" y="15999"/>
                  </a:cubicBezTo>
                  <a:cubicBezTo>
                    <a:pt x="17004" y="16000"/>
                    <a:pt x="17009" y="16001"/>
                    <a:pt x="17014" y="16001"/>
                  </a:cubicBezTo>
                  <a:cubicBezTo>
                    <a:pt x="17047" y="16001"/>
                    <a:pt x="17074" y="15967"/>
                    <a:pt x="17063" y="15932"/>
                  </a:cubicBezTo>
                  <a:cubicBezTo>
                    <a:pt x="16810" y="15401"/>
                    <a:pt x="16557" y="14871"/>
                    <a:pt x="16301" y="14344"/>
                  </a:cubicBezTo>
                  <a:cubicBezTo>
                    <a:pt x="16290" y="14307"/>
                    <a:pt x="16317" y="14273"/>
                    <a:pt x="16351" y="14273"/>
                  </a:cubicBezTo>
                  <a:cubicBezTo>
                    <a:pt x="16358" y="14273"/>
                    <a:pt x="16365" y="14275"/>
                    <a:pt x="16372" y="14278"/>
                  </a:cubicBezTo>
                  <a:cubicBezTo>
                    <a:pt x="16611" y="14324"/>
                    <a:pt x="16851" y="14369"/>
                    <a:pt x="17089" y="14417"/>
                  </a:cubicBezTo>
                  <a:cubicBezTo>
                    <a:pt x="17097" y="14421"/>
                    <a:pt x="17104" y="14422"/>
                    <a:pt x="17111" y="14422"/>
                  </a:cubicBezTo>
                  <a:cubicBezTo>
                    <a:pt x="17151" y="14422"/>
                    <a:pt x="17178" y="14370"/>
                    <a:pt x="17149" y="14333"/>
                  </a:cubicBezTo>
                  <a:cubicBezTo>
                    <a:pt x="16725" y="13790"/>
                    <a:pt x="16301" y="13250"/>
                    <a:pt x="15874" y="12712"/>
                  </a:cubicBezTo>
                  <a:cubicBezTo>
                    <a:pt x="15845" y="12674"/>
                    <a:pt x="15870" y="12623"/>
                    <a:pt x="15913" y="12623"/>
                  </a:cubicBezTo>
                  <a:cubicBezTo>
                    <a:pt x="15917" y="12623"/>
                    <a:pt x="15922" y="12624"/>
                    <a:pt x="15927" y="12625"/>
                  </a:cubicBezTo>
                  <a:cubicBezTo>
                    <a:pt x="16437" y="12768"/>
                    <a:pt x="16948" y="12914"/>
                    <a:pt x="17459" y="13061"/>
                  </a:cubicBezTo>
                  <a:cubicBezTo>
                    <a:pt x="17464" y="13062"/>
                    <a:pt x="17469" y="13063"/>
                    <a:pt x="17474" y="13063"/>
                  </a:cubicBezTo>
                  <a:cubicBezTo>
                    <a:pt x="17503" y="13063"/>
                    <a:pt x="17528" y="13037"/>
                    <a:pt x="17523" y="13003"/>
                  </a:cubicBezTo>
                  <a:lnTo>
                    <a:pt x="17473" y="12544"/>
                  </a:lnTo>
                  <a:cubicBezTo>
                    <a:pt x="17469" y="12511"/>
                    <a:pt x="17494" y="12484"/>
                    <a:pt x="17523" y="12484"/>
                  </a:cubicBezTo>
                  <a:cubicBezTo>
                    <a:pt x="17526" y="12484"/>
                    <a:pt x="17528" y="12484"/>
                    <a:pt x="17531" y="12484"/>
                  </a:cubicBezTo>
                  <a:cubicBezTo>
                    <a:pt x="17871" y="12538"/>
                    <a:pt x="18210" y="12593"/>
                    <a:pt x="18547" y="12648"/>
                  </a:cubicBezTo>
                  <a:cubicBezTo>
                    <a:pt x="18550" y="12649"/>
                    <a:pt x="18553" y="12649"/>
                    <a:pt x="18555" y="12649"/>
                  </a:cubicBezTo>
                  <a:cubicBezTo>
                    <a:pt x="18593" y="12649"/>
                    <a:pt x="18618" y="12610"/>
                    <a:pt x="18601" y="12572"/>
                  </a:cubicBezTo>
                  <a:cubicBezTo>
                    <a:pt x="18545" y="12438"/>
                    <a:pt x="18486" y="12303"/>
                    <a:pt x="18430" y="12169"/>
                  </a:cubicBezTo>
                  <a:cubicBezTo>
                    <a:pt x="18415" y="12136"/>
                    <a:pt x="18435" y="12098"/>
                    <a:pt x="18470" y="12093"/>
                  </a:cubicBezTo>
                  <a:cubicBezTo>
                    <a:pt x="19043" y="12081"/>
                    <a:pt x="19616" y="12071"/>
                    <a:pt x="20191" y="12062"/>
                  </a:cubicBezTo>
                  <a:cubicBezTo>
                    <a:pt x="20241" y="12056"/>
                    <a:pt x="20252" y="11985"/>
                    <a:pt x="20207" y="11958"/>
                  </a:cubicBezTo>
                  <a:cubicBezTo>
                    <a:pt x="19877" y="11706"/>
                    <a:pt x="19544" y="11456"/>
                    <a:pt x="19213" y="11206"/>
                  </a:cubicBezTo>
                  <a:cubicBezTo>
                    <a:pt x="19174" y="11183"/>
                    <a:pt x="19175" y="11123"/>
                    <a:pt x="19214" y="11105"/>
                  </a:cubicBezTo>
                  <a:cubicBezTo>
                    <a:pt x="19322" y="11059"/>
                    <a:pt x="19428" y="11013"/>
                    <a:pt x="19537" y="10968"/>
                  </a:cubicBezTo>
                  <a:cubicBezTo>
                    <a:pt x="19581" y="10949"/>
                    <a:pt x="19577" y="10882"/>
                    <a:pt x="19531" y="10864"/>
                  </a:cubicBezTo>
                  <a:cubicBezTo>
                    <a:pt x="19265" y="10756"/>
                    <a:pt x="18999" y="10650"/>
                    <a:pt x="18733" y="10544"/>
                  </a:cubicBezTo>
                  <a:cubicBezTo>
                    <a:pt x="18694" y="10528"/>
                    <a:pt x="18684" y="10477"/>
                    <a:pt x="18712" y="10449"/>
                  </a:cubicBezTo>
                  <a:cubicBezTo>
                    <a:pt x="18929" y="10242"/>
                    <a:pt x="19144" y="10034"/>
                    <a:pt x="19358" y="9826"/>
                  </a:cubicBezTo>
                  <a:cubicBezTo>
                    <a:pt x="19388" y="9798"/>
                    <a:pt x="19375" y="9746"/>
                    <a:pt x="19335" y="9732"/>
                  </a:cubicBezTo>
                  <a:cubicBezTo>
                    <a:pt x="18821" y="9555"/>
                    <a:pt x="18309" y="9377"/>
                    <a:pt x="17795" y="9202"/>
                  </a:cubicBezTo>
                  <a:cubicBezTo>
                    <a:pt x="17756" y="9189"/>
                    <a:pt x="17744" y="9138"/>
                    <a:pt x="17770" y="9108"/>
                  </a:cubicBezTo>
                  <a:cubicBezTo>
                    <a:pt x="18011" y="8864"/>
                    <a:pt x="18251" y="8619"/>
                    <a:pt x="18490" y="8374"/>
                  </a:cubicBezTo>
                  <a:cubicBezTo>
                    <a:pt x="18517" y="8345"/>
                    <a:pt x="18507" y="8295"/>
                    <a:pt x="18468" y="8281"/>
                  </a:cubicBezTo>
                  <a:cubicBezTo>
                    <a:pt x="18239" y="8194"/>
                    <a:pt x="17614" y="7952"/>
                    <a:pt x="17663" y="7930"/>
                  </a:cubicBezTo>
                  <a:cubicBezTo>
                    <a:pt x="17708" y="7911"/>
                    <a:pt x="17989" y="7605"/>
                    <a:pt x="18122" y="7462"/>
                  </a:cubicBezTo>
                  <a:cubicBezTo>
                    <a:pt x="18150" y="7430"/>
                    <a:pt x="18130" y="7376"/>
                    <a:pt x="18087" y="7366"/>
                  </a:cubicBezTo>
                  <a:cubicBezTo>
                    <a:pt x="17676" y="7286"/>
                    <a:pt x="17265" y="7206"/>
                    <a:pt x="16855" y="7127"/>
                  </a:cubicBezTo>
                  <a:cubicBezTo>
                    <a:pt x="16809" y="7118"/>
                    <a:pt x="16792" y="7058"/>
                    <a:pt x="16826" y="7029"/>
                  </a:cubicBezTo>
                  <a:cubicBezTo>
                    <a:pt x="17060" y="6820"/>
                    <a:pt x="17293" y="6609"/>
                    <a:pt x="17529" y="6400"/>
                  </a:cubicBezTo>
                  <a:cubicBezTo>
                    <a:pt x="17562" y="6369"/>
                    <a:pt x="17544" y="6311"/>
                    <a:pt x="17500" y="6301"/>
                  </a:cubicBezTo>
                  <a:cubicBezTo>
                    <a:pt x="16835" y="6235"/>
                    <a:pt x="16172" y="6174"/>
                    <a:pt x="15507" y="6112"/>
                  </a:cubicBezTo>
                  <a:cubicBezTo>
                    <a:pt x="15457" y="6104"/>
                    <a:pt x="15444" y="6035"/>
                    <a:pt x="15487" y="6008"/>
                  </a:cubicBezTo>
                  <a:cubicBezTo>
                    <a:pt x="15854" y="5708"/>
                    <a:pt x="16221" y="5404"/>
                    <a:pt x="16588" y="5102"/>
                  </a:cubicBezTo>
                  <a:cubicBezTo>
                    <a:pt x="16624" y="5080"/>
                    <a:pt x="16619" y="5023"/>
                    <a:pt x="16580" y="5003"/>
                  </a:cubicBezTo>
                  <a:cubicBezTo>
                    <a:pt x="16190" y="4810"/>
                    <a:pt x="15800" y="4619"/>
                    <a:pt x="15410" y="4429"/>
                  </a:cubicBezTo>
                  <a:cubicBezTo>
                    <a:pt x="15379" y="4413"/>
                    <a:pt x="15369" y="4377"/>
                    <a:pt x="15384" y="4349"/>
                  </a:cubicBezTo>
                  <a:cubicBezTo>
                    <a:pt x="15520" y="4110"/>
                    <a:pt x="15658" y="3869"/>
                    <a:pt x="15792" y="3629"/>
                  </a:cubicBezTo>
                  <a:cubicBezTo>
                    <a:pt x="15814" y="3591"/>
                    <a:pt x="15784" y="3543"/>
                    <a:pt x="15743" y="3543"/>
                  </a:cubicBezTo>
                  <a:cubicBezTo>
                    <a:pt x="15739" y="3543"/>
                    <a:pt x="15736" y="3543"/>
                    <a:pt x="15732" y="3544"/>
                  </a:cubicBezTo>
                  <a:cubicBezTo>
                    <a:pt x="15314" y="3637"/>
                    <a:pt x="14895" y="3731"/>
                    <a:pt x="14476" y="3825"/>
                  </a:cubicBezTo>
                  <a:cubicBezTo>
                    <a:pt x="14473" y="3826"/>
                    <a:pt x="14469" y="3826"/>
                    <a:pt x="14465" y="3826"/>
                  </a:cubicBezTo>
                  <a:cubicBezTo>
                    <a:pt x="14439" y="3826"/>
                    <a:pt x="14414" y="3806"/>
                    <a:pt x="14410" y="3777"/>
                  </a:cubicBezTo>
                  <a:cubicBezTo>
                    <a:pt x="14359" y="3486"/>
                    <a:pt x="14305" y="3195"/>
                    <a:pt x="14251" y="2903"/>
                  </a:cubicBezTo>
                  <a:cubicBezTo>
                    <a:pt x="14246" y="2875"/>
                    <a:pt x="14222" y="2855"/>
                    <a:pt x="14196" y="2855"/>
                  </a:cubicBezTo>
                  <a:cubicBezTo>
                    <a:pt x="14189" y="2855"/>
                    <a:pt x="14183" y="2856"/>
                    <a:pt x="14177" y="2859"/>
                  </a:cubicBezTo>
                  <a:cubicBezTo>
                    <a:pt x="13750" y="3037"/>
                    <a:pt x="13323" y="3215"/>
                    <a:pt x="12897" y="3394"/>
                  </a:cubicBezTo>
                  <a:cubicBezTo>
                    <a:pt x="12891" y="3397"/>
                    <a:pt x="12884" y="3398"/>
                    <a:pt x="12878" y="3398"/>
                  </a:cubicBezTo>
                  <a:cubicBezTo>
                    <a:pt x="12848" y="3398"/>
                    <a:pt x="12820" y="3372"/>
                    <a:pt x="12821" y="3339"/>
                  </a:cubicBezTo>
                  <a:cubicBezTo>
                    <a:pt x="12825" y="3128"/>
                    <a:pt x="12827" y="2917"/>
                    <a:pt x="12831" y="2707"/>
                  </a:cubicBezTo>
                  <a:cubicBezTo>
                    <a:pt x="12831" y="2675"/>
                    <a:pt x="12804" y="2649"/>
                    <a:pt x="12775" y="2649"/>
                  </a:cubicBezTo>
                  <a:cubicBezTo>
                    <a:pt x="12767" y="2649"/>
                    <a:pt x="12760" y="2651"/>
                    <a:pt x="12753" y="2654"/>
                  </a:cubicBezTo>
                  <a:cubicBezTo>
                    <a:pt x="12240" y="2903"/>
                    <a:pt x="11730" y="3152"/>
                    <a:pt x="11217" y="3401"/>
                  </a:cubicBezTo>
                  <a:cubicBezTo>
                    <a:pt x="11210" y="3404"/>
                    <a:pt x="11202" y="3406"/>
                    <a:pt x="11195" y="3406"/>
                  </a:cubicBezTo>
                  <a:cubicBezTo>
                    <a:pt x="11155" y="3406"/>
                    <a:pt x="11123" y="3354"/>
                    <a:pt x="11149" y="3316"/>
                  </a:cubicBezTo>
                  <a:cubicBezTo>
                    <a:pt x="11418" y="2923"/>
                    <a:pt x="11686" y="2528"/>
                    <a:pt x="11953" y="2132"/>
                  </a:cubicBezTo>
                  <a:cubicBezTo>
                    <a:pt x="11978" y="2096"/>
                    <a:pt x="11951" y="2044"/>
                    <a:pt x="11908" y="2044"/>
                  </a:cubicBezTo>
                  <a:cubicBezTo>
                    <a:pt x="11906" y="2044"/>
                    <a:pt x="11904" y="2044"/>
                    <a:pt x="11902" y="2044"/>
                  </a:cubicBezTo>
                  <a:cubicBezTo>
                    <a:pt x="11542" y="2079"/>
                    <a:pt x="10417" y="2271"/>
                    <a:pt x="9572" y="3248"/>
                  </a:cubicBezTo>
                  <a:cubicBezTo>
                    <a:pt x="9562" y="3260"/>
                    <a:pt x="9549" y="3265"/>
                    <a:pt x="9536" y="3265"/>
                  </a:cubicBezTo>
                  <a:cubicBezTo>
                    <a:pt x="9506" y="3265"/>
                    <a:pt x="9475" y="3237"/>
                    <a:pt x="9480" y="3200"/>
                  </a:cubicBezTo>
                  <a:cubicBezTo>
                    <a:pt x="9515" y="2931"/>
                    <a:pt x="9548" y="2660"/>
                    <a:pt x="9582" y="2391"/>
                  </a:cubicBezTo>
                  <a:cubicBezTo>
                    <a:pt x="9587" y="2355"/>
                    <a:pt x="9558" y="2326"/>
                    <a:pt x="9527" y="2326"/>
                  </a:cubicBezTo>
                  <a:cubicBezTo>
                    <a:pt x="9518" y="2326"/>
                    <a:pt x="9509" y="2328"/>
                    <a:pt x="9500" y="2334"/>
                  </a:cubicBezTo>
                  <a:cubicBezTo>
                    <a:pt x="9187" y="2530"/>
                    <a:pt x="8208" y="3244"/>
                    <a:pt x="8301" y="4461"/>
                  </a:cubicBezTo>
                  <a:cubicBezTo>
                    <a:pt x="8411" y="5905"/>
                    <a:pt x="10145" y="7122"/>
                    <a:pt x="8252" y="7998"/>
                  </a:cubicBezTo>
                  <a:lnTo>
                    <a:pt x="8244" y="8002"/>
                  </a:lnTo>
                  <a:cubicBezTo>
                    <a:pt x="7592" y="6484"/>
                    <a:pt x="7920" y="5615"/>
                    <a:pt x="6543" y="3903"/>
                  </a:cubicBezTo>
                  <a:cubicBezTo>
                    <a:pt x="5356" y="2434"/>
                    <a:pt x="5512" y="1537"/>
                    <a:pt x="4940" y="171"/>
                  </a:cubicBezTo>
                  <a:cubicBezTo>
                    <a:pt x="4895" y="64"/>
                    <a:pt x="4792" y="0"/>
                    <a:pt x="46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5" name="Google Shape;2955;p30"/>
            <p:cNvSpPr/>
            <p:nvPr/>
          </p:nvSpPr>
          <p:spPr>
            <a:xfrm>
              <a:off x="2655075" y="1268050"/>
              <a:ext cx="143825" cy="58925"/>
            </a:xfrm>
            <a:custGeom>
              <a:avLst/>
              <a:gdLst/>
              <a:ahLst/>
              <a:cxnLst/>
              <a:rect l="l" t="t" r="r" b="b"/>
              <a:pathLst>
                <a:path w="5753" h="2357" extrusionOk="0">
                  <a:moveTo>
                    <a:pt x="5174" y="1"/>
                  </a:moveTo>
                  <a:cubicBezTo>
                    <a:pt x="5111" y="1"/>
                    <a:pt x="5047" y="4"/>
                    <a:pt x="4984" y="10"/>
                  </a:cubicBezTo>
                  <a:cubicBezTo>
                    <a:pt x="4601" y="45"/>
                    <a:pt x="4229" y="175"/>
                    <a:pt x="3891" y="357"/>
                  </a:cubicBezTo>
                  <a:cubicBezTo>
                    <a:pt x="3642" y="491"/>
                    <a:pt x="3407" y="653"/>
                    <a:pt x="3193" y="837"/>
                  </a:cubicBezTo>
                  <a:cubicBezTo>
                    <a:pt x="2904" y="663"/>
                    <a:pt x="2592" y="525"/>
                    <a:pt x="2260" y="472"/>
                  </a:cubicBezTo>
                  <a:cubicBezTo>
                    <a:pt x="1882" y="401"/>
                    <a:pt x="1499" y="382"/>
                    <a:pt x="1118" y="374"/>
                  </a:cubicBezTo>
                  <a:cubicBezTo>
                    <a:pt x="1097" y="374"/>
                    <a:pt x="1076" y="374"/>
                    <a:pt x="1055" y="374"/>
                  </a:cubicBezTo>
                  <a:cubicBezTo>
                    <a:pt x="696" y="374"/>
                    <a:pt x="327" y="415"/>
                    <a:pt x="0" y="574"/>
                  </a:cubicBezTo>
                  <a:cubicBezTo>
                    <a:pt x="295" y="445"/>
                    <a:pt x="617" y="405"/>
                    <a:pt x="937" y="405"/>
                  </a:cubicBezTo>
                  <a:cubicBezTo>
                    <a:pt x="946" y="405"/>
                    <a:pt x="956" y="405"/>
                    <a:pt x="965" y="405"/>
                  </a:cubicBezTo>
                  <a:cubicBezTo>
                    <a:pt x="1469" y="418"/>
                    <a:pt x="1981" y="448"/>
                    <a:pt x="2466" y="576"/>
                  </a:cubicBezTo>
                  <a:cubicBezTo>
                    <a:pt x="2958" y="698"/>
                    <a:pt x="3368" y="1007"/>
                    <a:pt x="3769" y="1314"/>
                  </a:cubicBezTo>
                  <a:cubicBezTo>
                    <a:pt x="4359" y="1777"/>
                    <a:pt x="5033" y="2143"/>
                    <a:pt x="5752" y="2356"/>
                  </a:cubicBezTo>
                  <a:cubicBezTo>
                    <a:pt x="5441" y="2246"/>
                    <a:pt x="5140" y="2113"/>
                    <a:pt x="4849" y="1958"/>
                  </a:cubicBezTo>
                  <a:cubicBezTo>
                    <a:pt x="4406" y="1727"/>
                    <a:pt x="4005" y="1430"/>
                    <a:pt x="3611" y="1121"/>
                  </a:cubicBezTo>
                  <a:cubicBezTo>
                    <a:pt x="3480" y="1018"/>
                    <a:pt x="3341" y="925"/>
                    <a:pt x="3197" y="837"/>
                  </a:cubicBezTo>
                  <a:cubicBezTo>
                    <a:pt x="3291" y="768"/>
                    <a:pt x="3386" y="701"/>
                    <a:pt x="3484" y="639"/>
                  </a:cubicBezTo>
                  <a:cubicBezTo>
                    <a:pt x="3808" y="429"/>
                    <a:pt x="4159" y="265"/>
                    <a:pt x="4525" y="149"/>
                  </a:cubicBezTo>
                  <a:cubicBezTo>
                    <a:pt x="4797" y="64"/>
                    <a:pt x="5079" y="16"/>
                    <a:pt x="5363" y="10"/>
                  </a:cubicBezTo>
                  <a:cubicBezTo>
                    <a:pt x="5301" y="4"/>
                    <a:pt x="5238" y="1"/>
                    <a:pt x="5174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6" name="Google Shape;2956;p30"/>
            <p:cNvSpPr/>
            <p:nvPr/>
          </p:nvSpPr>
          <p:spPr>
            <a:xfrm>
              <a:off x="2469775" y="1281700"/>
              <a:ext cx="247525" cy="253525"/>
            </a:xfrm>
            <a:custGeom>
              <a:avLst/>
              <a:gdLst/>
              <a:ahLst/>
              <a:cxnLst/>
              <a:rect l="l" t="t" r="r" b="b"/>
              <a:pathLst>
                <a:path w="9901" h="10141" extrusionOk="0">
                  <a:moveTo>
                    <a:pt x="3429" y="1151"/>
                  </a:moveTo>
                  <a:lnTo>
                    <a:pt x="3429" y="1151"/>
                  </a:lnTo>
                  <a:cubicBezTo>
                    <a:pt x="3514" y="1487"/>
                    <a:pt x="3592" y="1798"/>
                    <a:pt x="3670" y="2106"/>
                  </a:cubicBezTo>
                  <a:cubicBezTo>
                    <a:pt x="3788" y="2619"/>
                    <a:pt x="3888" y="3138"/>
                    <a:pt x="3892" y="3663"/>
                  </a:cubicBezTo>
                  <a:cubicBezTo>
                    <a:pt x="3906" y="4039"/>
                    <a:pt x="3798" y="4398"/>
                    <a:pt x="3629" y="4730"/>
                  </a:cubicBezTo>
                  <a:cubicBezTo>
                    <a:pt x="3519" y="4687"/>
                    <a:pt x="3405" y="4650"/>
                    <a:pt x="3289" y="4621"/>
                  </a:cubicBezTo>
                  <a:cubicBezTo>
                    <a:pt x="2922" y="4531"/>
                    <a:pt x="2542" y="4489"/>
                    <a:pt x="2164" y="4489"/>
                  </a:cubicBezTo>
                  <a:cubicBezTo>
                    <a:pt x="2143" y="4489"/>
                    <a:pt x="2122" y="4489"/>
                    <a:pt x="2101" y="4489"/>
                  </a:cubicBezTo>
                  <a:cubicBezTo>
                    <a:pt x="1806" y="4495"/>
                    <a:pt x="1508" y="4520"/>
                    <a:pt x="1225" y="4605"/>
                  </a:cubicBezTo>
                  <a:cubicBezTo>
                    <a:pt x="1354" y="4584"/>
                    <a:pt x="1481" y="4570"/>
                    <a:pt x="1610" y="4560"/>
                  </a:cubicBezTo>
                  <a:cubicBezTo>
                    <a:pt x="1756" y="4550"/>
                    <a:pt x="1902" y="4546"/>
                    <a:pt x="2048" y="4546"/>
                  </a:cubicBezTo>
                  <a:cubicBezTo>
                    <a:pt x="2293" y="4546"/>
                    <a:pt x="2538" y="4558"/>
                    <a:pt x="2781" y="4581"/>
                  </a:cubicBezTo>
                  <a:cubicBezTo>
                    <a:pt x="3066" y="4609"/>
                    <a:pt x="3350" y="4654"/>
                    <a:pt x="3628" y="4734"/>
                  </a:cubicBezTo>
                  <a:cubicBezTo>
                    <a:pt x="3558" y="4866"/>
                    <a:pt x="3483" y="4997"/>
                    <a:pt x="3399" y="5120"/>
                  </a:cubicBezTo>
                  <a:cubicBezTo>
                    <a:pt x="2969" y="5761"/>
                    <a:pt x="2382" y="6319"/>
                    <a:pt x="2100" y="7054"/>
                  </a:cubicBezTo>
                  <a:cubicBezTo>
                    <a:pt x="2239" y="6741"/>
                    <a:pt x="2431" y="6455"/>
                    <a:pt x="2639" y="6184"/>
                  </a:cubicBezTo>
                  <a:cubicBezTo>
                    <a:pt x="2956" y="5773"/>
                    <a:pt x="3312" y="5388"/>
                    <a:pt x="3582" y="4937"/>
                  </a:cubicBezTo>
                  <a:cubicBezTo>
                    <a:pt x="3717" y="4712"/>
                    <a:pt x="3831" y="4472"/>
                    <a:pt x="3893" y="4214"/>
                  </a:cubicBezTo>
                  <a:cubicBezTo>
                    <a:pt x="3953" y="3954"/>
                    <a:pt x="3954" y="3689"/>
                    <a:pt x="3937" y="3428"/>
                  </a:cubicBezTo>
                  <a:cubicBezTo>
                    <a:pt x="3876" y="2645"/>
                    <a:pt x="3650" y="1896"/>
                    <a:pt x="3429" y="1151"/>
                  </a:cubicBezTo>
                  <a:close/>
                  <a:moveTo>
                    <a:pt x="6423" y="3841"/>
                  </a:moveTo>
                  <a:cubicBezTo>
                    <a:pt x="6315" y="4074"/>
                    <a:pt x="6222" y="4275"/>
                    <a:pt x="6130" y="4474"/>
                  </a:cubicBezTo>
                  <a:cubicBezTo>
                    <a:pt x="5971" y="4825"/>
                    <a:pt x="5821" y="5159"/>
                    <a:pt x="5673" y="5490"/>
                  </a:cubicBezTo>
                  <a:cubicBezTo>
                    <a:pt x="5531" y="5831"/>
                    <a:pt x="5338" y="6159"/>
                    <a:pt x="5274" y="6534"/>
                  </a:cubicBezTo>
                  <a:cubicBezTo>
                    <a:pt x="5220" y="6814"/>
                    <a:pt x="5297" y="7092"/>
                    <a:pt x="5361" y="7355"/>
                  </a:cubicBezTo>
                  <a:cubicBezTo>
                    <a:pt x="5423" y="7614"/>
                    <a:pt x="5484" y="7909"/>
                    <a:pt x="5323" y="8144"/>
                  </a:cubicBezTo>
                  <a:cubicBezTo>
                    <a:pt x="5482" y="7951"/>
                    <a:pt x="5464" y="7676"/>
                    <a:pt x="5417" y="7444"/>
                  </a:cubicBezTo>
                  <a:cubicBezTo>
                    <a:pt x="5340" y="7086"/>
                    <a:pt x="5243" y="6724"/>
                    <a:pt x="5365" y="6373"/>
                  </a:cubicBezTo>
                  <a:cubicBezTo>
                    <a:pt x="5469" y="6025"/>
                    <a:pt x="5646" y="5700"/>
                    <a:pt x="5782" y="5359"/>
                  </a:cubicBezTo>
                  <a:cubicBezTo>
                    <a:pt x="5984" y="4882"/>
                    <a:pt x="6174" y="4430"/>
                    <a:pt x="6423" y="3841"/>
                  </a:cubicBezTo>
                  <a:close/>
                  <a:moveTo>
                    <a:pt x="4540" y="1"/>
                  </a:moveTo>
                  <a:cubicBezTo>
                    <a:pt x="4735" y="297"/>
                    <a:pt x="4910" y="606"/>
                    <a:pt x="5077" y="918"/>
                  </a:cubicBezTo>
                  <a:cubicBezTo>
                    <a:pt x="4956" y="889"/>
                    <a:pt x="4833" y="877"/>
                    <a:pt x="4709" y="877"/>
                  </a:cubicBezTo>
                  <a:cubicBezTo>
                    <a:pt x="4556" y="877"/>
                    <a:pt x="4402" y="895"/>
                    <a:pt x="4253" y="918"/>
                  </a:cubicBezTo>
                  <a:cubicBezTo>
                    <a:pt x="3825" y="982"/>
                    <a:pt x="3407" y="1127"/>
                    <a:pt x="2987" y="1186"/>
                  </a:cubicBezTo>
                  <a:cubicBezTo>
                    <a:pt x="2962" y="1188"/>
                    <a:pt x="2938" y="1189"/>
                    <a:pt x="2914" y="1189"/>
                  </a:cubicBezTo>
                  <a:cubicBezTo>
                    <a:pt x="2513" y="1189"/>
                    <a:pt x="2179" y="901"/>
                    <a:pt x="1845" y="680"/>
                  </a:cubicBezTo>
                  <a:cubicBezTo>
                    <a:pt x="1588" y="498"/>
                    <a:pt x="1279" y="351"/>
                    <a:pt x="953" y="351"/>
                  </a:cubicBezTo>
                  <a:cubicBezTo>
                    <a:pt x="950" y="351"/>
                    <a:pt x="948" y="351"/>
                    <a:pt x="945" y="351"/>
                  </a:cubicBezTo>
                  <a:cubicBezTo>
                    <a:pt x="934" y="350"/>
                    <a:pt x="923" y="350"/>
                    <a:pt x="912" y="350"/>
                  </a:cubicBezTo>
                  <a:cubicBezTo>
                    <a:pt x="598" y="350"/>
                    <a:pt x="296" y="433"/>
                    <a:pt x="1" y="519"/>
                  </a:cubicBezTo>
                  <a:cubicBezTo>
                    <a:pt x="273" y="458"/>
                    <a:pt x="551" y="397"/>
                    <a:pt x="830" y="391"/>
                  </a:cubicBezTo>
                  <a:cubicBezTo>
                    <a:pt x="854" y="389"/>
                    <a:pt x="878" y="389"/>
                    <a:pt x="902" y="389"/>
                  </a:cubicBezTo>
                  <a:cubicBezTo>
                    <a:pt x="1306" y="389"/>
                    <a:pt x="1661" y="608"/>
                    <a:pt x="1980" y="850"/>
                  </a:cubicBezTo>
                  <a:cubicBezTo>
                    <a:pt x="2155" y="972"/>
                    <a:pt x="2332" y="1101"/>
                    <a:pt x="2536" y="1178"/>
                  </a:cubicBezTo>
                  <a:cubicBezTo>
                    <a:pt x="2651" y="1227"/>
                    <a:pt x="2776" y="1249"/>
                    <a:pt x="2901" y="1249"/>
                  </a:cubicBezTo>
                  <a:cubicBezTo>
                    <a:pt x="2997" y="1249"/>
                    <a:pt x="3093" y="1236"/>
                    <a:pt x="3182" y="1213"/>
                  </a:cubicBezTo>
                  <a:cubicBezTo>
                    <a:pt x="3267" y="1195"/>
                    <a:pt x="3347" y="1171"/>
                    <a:pt x="3429" y="1151"/>
                  </a:cubicBezTo>
                  <a:cubicBezTo>
                    <a:pt x="3662" y="1091"/>
                    <a:pt x="3893" y="1027"/>
                    <a:pt x="4127" y="978"/>
                  </a:cubicBezTo>
                  <a:cubicBezTo>
                    <a:pt x="4342" y="933"/>
                    <a:pt x="4563" y="893"/>
                    <a:pt x="4784" y="893"/>
                  </a:cubicBezTo>
                  <a:cubicBezTo>
                    <a:pt x="4881" y="893"/>
                    <a:pt x="4977" y="901"/>
                    <a:pt x="5073" y="919"/>
                  </a:cubicBezTo>
                  <a:cubicBezTo>
                    <a:pt x="5177" y="1114"/>
                    <a:pt x="5280" y="1308"/>
                    <a:pt x="5377" y="1505"/>
                  </a:cubicBezTo>
                  <a:cubicBezTo>
                    <a:pt x="5750" y="2271"/>
                    <a:pt x="6072" y="3061"/>
                    <a:pt x="6423" y="3841"/>
                  </a:cubicBezTo>
                  <a:cubicBezTo>
                    <a:pt x="6435" y="3868"/>
                    <a:pt x="6447" y="3897"/>
                    <a:pt x="6458" y="3924"/>
                  </a:cubicBezTo>
                  <a:cubicBezTo>
                    <a:pt x="6820" y="4731"/>
                    <a:pt x="7233" y="5519"/>
                    <a:pt x="7727" y="6253"/>
                  </a:cubicBezTo>
                  <a:cubicBezTo>
                    <a:pt x="7893" y="6507"/>
                    <a:pt x="8063" y="6759"/>
                    <a:pt x="8229" y="7013"/>
                  </a:cubicBezTo>
                  <a:cubicBezTo>
                    <a:pt x="8127" y="7145"/>
                    <a:pt x="8029" y="7280"/>
                    <a:pt x="7951" y="7428"/>
                  </a:cubicBezTo>
                  <a:cubicBezTo>
                    <a:pt x="7694" y="7899"/>
                    <a:pt x="7551" y="8428"/>
                    <a:pt x="7473" y="8956"/>
                  </a:cubicBezTo>
                  <a:cubicBezTo>
                    <a:pt x="7417" y="9348"/>
                    <a:pt x="7398" y="9745"/>
                    <a:pt x="7416" y="10140"/>
                  </a:cubicBezTo>
                  <a:cubicBezTo>
                    <a:pt x="7425" y="9967"/>
                    <a:pt x="7433" y="9793"/>
                    <a:pt x="7448" y="9621"/>
                  </a:cubicBezTo>
                  <a:cubicBezTo>
                    <a:pt x="7496" y="9097"/>
                    <a:pt x="7579" y="8576"/>
                    <a:pt x="7732" y="8074"/>
                  </a:cubicBezTo>
                  <a:cubicBezTo>
                    <a:pt x="7848" y="7700"/>
                    <a:pt x="8009" y="7339"/>
                    <a:pt x="8231" y="7015"/>
                  </a:cubicBezTo>
                  <a:cubicBezTo>
                    <a:pt x="8423" y="7306"/>
                    <a:pt x="8609" y="7602"/>
                    <a:pt x="8777" y="7908"/>
                  </a:cubicBezTo>
                  <a:cubicBezTo>
                    <a:pt x="9096" y="8477"/>
                    <a:pt x="9343" y="9090"/>
                    <a:pt x="9438" y="9737"/>
                  </a:cubicBezTo>
                  <a:cubicBezTo>
                    <a:pt x="9368" y="9164"/>
                    <a:pt x="9173" y="8614"/>
                    <a:pt x="8913" y="8100"/>
                  </a:cubicBezTo>
                  <a:cubicBezTo>
                    <a:pt x="8533" y="7348"/>
                    <a:pt x="8039" y="6664"/>
                    <a:pt x="7588" y="5954"/>
                  </a:cubicBezTo>
                  <a:lnTo>
                    <a:pt x="7588" y="5954"/>
                  </a:lnTo>
                  <a:cubicBezTo>
                    <a:pt x="7712" y="5979"/>
                    <a:pt x="7834" y="6006"/>
                    <a:pt x="7957" y="6039"/>
                  </a:cubicBezTo>
                  <a:cubicBezTo>
                    <a:pt x="8363" y="6150"/>
                    <a:pt x="8757" y="6305"/>
                    <a:pt x="9130" y="6498"/>
                  </a:cubicBezTo>
                  <a:cubicBezTo>
                    <a:pt x="9405" y="6642"/>
                    <a:pt x="9667" y="6812"/>
                    <a:pt x="9900" y="7019"/>
                  </a:cubicBezTo>
                  <a:cubicBezTo>
                    <a:pt x="9807" y="6918"/>
                    <a:pt x="9708" y="6822"/>
                    <a:pt x="9596" y="6739"/>
                  </a:cubicBezTo>
                  <a:cubicBezTo>
                    <a:pt x="9263" y="6484"/>
                    <a:pt x="8879" y="6298"/>
                    <a:pt x="8485" y="6161"/>
                  </a:cubicBezTo>
                  <a:cubicBezTo>
                    <a:pt x="8194" y="6062"/>
                    <a:pt x="7893" y="5986"/>
                    <a:pt x="7588" y="5952"/>
                  </a:cubicBezTo>
                  <a:cubicBezTo>
                    <a:pt x="7571" y="5924"/>
                    <a:pt x="7553" y="5898"/>
                    <a:pt x="7537" y="5872"/>
                  </a:cubicBezTo>
                  <a:cubicBezTo>
                    <a:pt x="7070" y="5135"/>
                    <a:pt x="6694" y="4346"/>
                    <a:pt x="6338" y="3549"/>
                  </a:cubicBezTo>
                  <a:cubicBezTo>
                    <a:pt x="6183" y="3202"/>
                    <a:pt x="6030" y="2853"/>
                    <a:pt x="5875" y="2507"/>
                  </a:cubicBezTo>
                  <a:lnTo>
                    <a:pt x="5875" y="2507"/>
                  </a:lnTo>
                  <a:cubicBezTo>
                    <a:pt x="6010" y="2544"/>
                    <a:pt x="6112" y="2572"/>
                    <a:pt x="6209" y="2599"/>
                  </a:cubicBezTo>
                  <a:cubicBezTo>
                    <a:pt x="6571" y="2694"/>
                    <a:pt x="6934" y="2785"/>
                    <a:pt x="7301" y="2866"/>
                  </a:cubicBezTo>
                  <a:cubicBezTo>
                    <a:pt x="7568" y="2922"/>
                    <a:pt x="7858" y="2961"/>
                    <a:pt x="8045" y="3178"/>
                  </a:cubicBezTo>
                  <a:cubicBezTo>
                    <a:pt x="7980" y="3072"/>
                    <a:pt x="7873" y="2998"/>
                    <a:pt x="7762" y="2948"/>
                  </a:cubicBezTo>
                  <a:cubicBezTo>
                    <a:pt x="7591" y="2868"/>
                    <a:pt x="7403" y="2840"/>
                    <a:pt x="7225" y="2792"/>
                  </a:cubicBezTo>
                  <a:cubicBezTo>
                    <a:pt x="7043" y="2752"/>
                    <a:pt x="6872" y="2712"/>
                    <a:pt x="6683" y="2669"/>
                  </a:cubicBezTo>
                  <a:cubicBezTo>
                    <a:pt x="6414" y="2611"/>
                    <a:pt x="6145" y="2554"/>
                    <a:pt x="5875" y="2505"/>
                  </a:cubicBezTo>
                  <a:cubicBezTo>
                    <a:pt x="5487" y="1640"/>
                    <a:pt x="5075" y="784"/>
                    <a:pt x="454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7" name="Google Shape;2957;p30"/>
            <p:cNvSpPr/>
            <p:nvPr/>
          </p:nvSpPr>
          <p:spPr>
            <a:xfrm>
              <a:off x="2651300" y="1311550"/>
              <a:ext cx="109600" cy="132875"/>
            </a:xfrm>
            <a:custGeom>
              <a:avLst/>
              <a:gdLst/>
              <a:ahLst/>
              <a:cxnLst/>
              <a:rect l="l" t="t" r="r" b="b"/>
              <a:pathLst>
                <a:path w="4384" h="5315" extrusionOk="0">
                  <a:moveTo>
                    <a:pt x="1" y="1"/>
                  </a:moveTo>
                  <a:lnTo>
                    <a:pt x="1" y="1"/>
                  </a:lnTo>
                  <a:cubicBezTo>
                    <a:pt x="354" y="39"/>
                    <a:pt x="671" y="232"/>
                    <a:pt x="916" y="479"/>
                  </a:cubicBezTo>
                  <a:cubicBezTo>
                    <a:pt x="1301" y="864"/>
                    <a:pt x="1501" y="1383"/>
                    <a:pt x="1689" y="1888"/>
                  </a:cubicBezTo>
                  <a:cubicBezTo>
                    <a:pt x="1870" y="2398"/>
                    <a:pt x="2087" y="2901"/>
                    <a:pt x="2351" y="3377"/>
                  </a:cubicBezTo>
                  <a:cubicBezTo>
                    <a:pt x="2737" y="4081"/>
                    <a:pt x="3217" y="4738"/>
                    <a:pt x="3772" y="5315"/>
                  </a:cubicBezTo>
                  <a:cubicBezTo>
                    <a:pt x="3542" y="5048"/>
                    <a:pt x="3320" y="4773"/>
                    <a:pt x="3115" y="4488"/>
                  </a:cubicBezTo>
                  <a:cubicBezTo>
                    <a:pt x="2803" y="4053"/>
                    <a:pt x="2523" y="3596"/>
                    <a:pt x="2282" y="3120"/>
                  </a:cubicBezTo>
                  <a:cubicBezTo>
                    <a:pt x="2113" y="2796"/>
                    <a:pt x="1974" y="2459"/>
                    <a:pt x="1842" y="2121"/>
                  </a:cubicBezTo>
                  <a:cubicBezTo>
                    <a:pt x="1967" y="2090"/>
                    <a:pt x="2093" y="2062"/>
                    <a:pt x="2219" y="2039"/>
                  </a:cubicBezTo>
                  <a:cubicBezTo>
                    <a:pt x="2416" y="2006"/>
                    <a:pt x="2615" y="1982"/>
                    <a:pt x="2812" y="1982"/>
                  </a:cubicBezTo>
                  <a:cubicBezTo>
                    <a:pt x="2827" y="1982"/>
                    <a:pt x="2841" y="1982"/>
                    <a:pt x="2855" y="1982"/>
                  </a:cubicBezTo>
                  <a:cubicBezTo>
                    <a:pt x="2860" y="1982"/>
                    <a:pt x="2865" y="1982"/>
                    <a:pt x="2870" y="1982"/>
                  </a:cubicBezTo>
                  <a:cubicBezTo>
                    <a:pt x="3079" y="1982"/>
                    <a:pt x="3279" y="2031"/>
                    <a:pt x="3475" y="2105"/>
                  </a:cubicBezTo>
                  <a:cubicBezTo>
                    <a:pt x="3770" y="2210"/>
                    <a:pt x="4066" y="2349"/>
                    <a:pt x="4384" y="2379"/>
                  </a:cubicBezTo>
                  <a:cubicBezTo>
                    <a:pt x="4248" y="2349"/>
                    <a:pt x="4115" y="2308"/>
                    <a:pt x="3985" y="2258"/>
                  </a:cubicBezTo>
                  <a:cubicBezTo>
                    <a:pt x="3788" y="2183"/>
                    <a:pt x="3597" y="2092"/>
                    <a:pt x="3393" y="2023"/>
                  </a:cubicBezTo>
                  <a:cubicBezTo>
                    <a:pt x="3229" y="1961"/>
                    <a:pt x="3049" y="1933"/>
                    <a:pt x="2874" y="1933"/>
                  </a:cubicBezTo>
                  <a:cubicBezTo>
                    <a:pt x="2835" y="1933"/>
                    <a:pt x="2796" y="1934"/>
                    <a:pt x="2758" y="1937"/>
                  </a:cubicBezTo>
                  <a:cubicBezTo>
                    <a:pt x="2442" y="1952"/>
                    <a:pt x="2135" y="2023"/>
                    <a:pt x="1838" y="2118"/>
                  </a:cubicBezTo>
                  <a:cubicBezTo>
                    <a:pt x="1776" y="1962"/>
                    <a:pt x="1713" y="1804"/>
                    <a:pt x="1652" y="1645"/>
                  </a:cubicBezTo>
                  <a:cubicBezTo>
                    <a:pt x="1501" y="1267"/>
                    <a:pt x="1323" y="888"/>
                    <a:pt x="1049" y="581"/>
                  </a:cubicBezTo>
                  <a:cubicBezTo>
                    <a:pt x="780" y="275"/>
                    <a:pt x="411" y="35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8" name="Google Shape;2958;p30"/>
            <p:cNvSpPr/>
            <p:nvPr/>
          </p:nvSpPr>
          <p:spPr>
            <a:xfrm>
              <a:off x="2604850" y="1190900"/>
              <a:ext cx="110100" cy="86375"/>
            </a:xfrm>
            <a:custGeom>
              <a:avLst/>
              <a:gdLst/>
              <a:ahLst/>
              <a:cxnLst/>
              <a:rect l="l" t="t" r="r" b="b"/>
              <a:pathLst>
                <a:path w="4404" h="3455" extrusionOk="0">
                  <a:moveTo>
                    <a:pt x="1877" y="1"/>
                  </a:moveTo>
                  <a:lnTo>
                    <a:pt x="1877" y="1"/>
                  </a:lnTo>
                  <a:cubicBezTo>
                    <a:pt x="1919" y="102"/>
                    <a:pt x="1964" y="203"/>
                    <a:pt x="2013" y="301"/>
                  </a:cubicBezTo>
                  <a:cubicBezTo>
                    <a:pt x="2159" y="598"/>
                    <a:pt x="2330" y="883"/>
                    <a:pt x="2515" y="1159"/>
                  </a:cubicBezTo>
                  <a:cubicBezTo>
                    <a:pt x="2650" y="1364"/>
                    <a:pt x="2793" y="1562"/>
                    <a:pt x="2944" y="1754"/>
                  </a:cubicBezTo>
                  <a:cubicBezTo>
                    <a:pt x="2869" y="1853"/>
                    <a:pt x="2797" y="1953"/>
                    <a:pt x="2727" y="2054"/>
                  </a:cubicBezTo>
                  <a:cubicBezTo>
                    <a:pt x="2488" y="2403"/>
                    <a:pt x="2201" y="2720"/>
                    <a:pt x="1841" y="2943"/>
                  </a:cubicBezTo>
                  <a:cubicBezTo>
                    <a:pt x="1297" y="3288"/>
                    <a:pt x="647" y="3451"/>
                    <a:pt x="1" y="3452"/>
                  </a:cubicBezTo>
                  <a:cubicBezTo>
                    <a:pt x="50" y="3454"/>
                    <a:pt x="100" y="3455"/>
                    <a:pt x="150" y="3455"/>
                  </a:cubicBezTo>
                  <a:cubicBezTo>
                    <a:pt x="381" y="3455"/>
                    <a:pt x="613" y="3433"/>
                    <a:pt x="840" y="3388"/>
                  </a:cubicBezTo>
                  <a:cubicBezTo>
                    <a:pt x="1264" y="3303"/>
                    <a:pt x="1675" y="3137"/>
                    <a:pt x="2030" y="2882"/>
                  </a:cubicBezTo>
                  <a:cubicBezTo>
                    <a:pt x="2391" y="2632"/>
                    <a:pt x="2653" y="2270"/>
                    <a:pt x="2893" y="1917"/>
                  </a:cubicBezTo>
                  <a:cubicBezTo>
                    <a:pt x="3074" y="1657"/>
                    <a:pt x="3264" y="1399"/>
                    <a:pt x="3519" y="1211"/>
                  </a:cubicBezTo>
                  <a:cubicBezTo>
                    <a:pt x="3729" y="1052"/>
                    <a:pt x="3986" y="936"/>
                    <a:pt x="4252" y="936"/>
                  </a:cubicBezTo>
                  <a:cubicBezTo>
                    <a:pt x="4302" y="936"/>
                    <a:pt x="4353" y="940"/>
                    <a:pt x="4403" y="949"/>
                  </a:cubicBezTo>
                  <a:cubicBezTo>
                    <a:pt x="4339" y="934"/>
                    <a:pt x="4274" y="927"/>
                    <a:pt x="4209" y="927"/>
                  </a:cubicBezTo>
                  <a:cubicBezTo>
                    <a:pt x="3994" y="927"/>
                    <a:pt x="3778" y="1003"/>
                    <a:pt x="3595" y="1118"/>
                  </a:cubicBezTo>
                  <a:cubicBezTo>
                    <a:pt x="3329" y="1277"/>
                    <a:pt x="3130" y="1509"/>
                    <a:pt x="2948" y="1754"/>
                  </a:cubicBezTo>
                  <a:cubicBezTo>
                    <a:pt x="2882" y="1647"/>
                    <a:pt x="2833" y="1572"/>
                    <a:pt x="2787" y="1498"/>
                  </a:cubicBezTo>
                  <a:cubicBezTo>
                    <a:pt x="2571" y="1148"/>
                    <a:pt x="2435" y="928"/>
                    <a:pt x="2259" y="641"/>
                  </a:cubicBezTo>
                  <a:cubicBezTo>
                    <a:pt x="2157" y="469"/>
                    <a:pt x="2067" y="319"/>
                    <a:pt x="1877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9" name="Google Shape;2959;p30"/>
            <p:cNvSpPr/>
            <p:nvPr/>
          </p:nvSpPr>
          <p:spPr>
            <a:xfrm>
              <a:off x="3023175" y="1058750"/>
              <a:ext cx="325125" cy="379200"/>
            </a:xfrm>
            <a:custGeom>
              <a:avLst/>
              <a:gdLst/>
              <a:ahLst/>
              <a:cxnLst/>
              <a:rect l="l" t="t" r="r" b="b"/>
              <a:pathLst>
                <a:path w="13005" h="15168" extrusionOk="0">
                  <a:moveTo>
                    <a:pt x="4361" y="1"/>
                  </a:moveTo>
                  <a:cubicBezTo>
                    <a:pt x="4345" y="1"/>
                    <a:pt x="4330" y="3"/>
                    <a:pt x="4314" y="7"/>
                  </a:cubicBezTo>
                  <a:cubicBezTo>
                    <a:pt x="4227" y="33"/>
                    <a:pt x="4174" y="125"/>
                    <a:pt x="4196" y="217"/>
                  </a:cubicBezTo>
                  <a:cubicBezTo>
                    <a:pt x="4409" y="1124"/>
                    <a:pt x="4217" y="1763"/>
                    <a:pt x="4864" y="2904"/>
                  </a:cubicBezTo>
                  <a:cubicBezTo>
                    <a:pt x="5538" y="4108"/>
                    <a:pt x="5226" y="4573"/>
                    <a:pt x="5493" y="5675"/>
                  </a:cubicBezTo>
                  <a:cubicBezTo>
                    <a:pt x="5437" y="5682"/>
                    <a:pt x="5385" y="5685"/>
                    <a:pt x="5336" y="5685"/>
                  </a:cubicBezTo>
                  <a:cubicBezTo>
                    <a:pt x="4452" y="5685"/>
                    <a:pt x="4703" y="4551"/>
                    <a:pt x="4203" y="3867"/>
                  </a:cubicBezTo>
                  <a:cubicBezTo>
                    <a:pt x="3862" y="3402"/>
                    <a:pt x="3351" y="3310"/>
                    <a:pt x="3003" y="3310"/>
                  </a:cubicBezTo>
                  <a:cubicBezTo>
                    <a:pt x="2868" y="3310"/>
                    <a:pt x="2758" y="3323"/>
                    <a:pt x="2691" y="3335"/>
                  </a:cubicBezTo>
                  <a:cubicBezTo>
                    <a:pt x="2661" y="3338"/>
                    <a:pt x="2651" y="3377"/>
                    <a:pt x="2675" y="3397"/>
                  </a:cubicBezTo>
                  <a:cubicBezTo>
                    <a:pt x="2807" y="3513"/>
                    <a:pt x="2939" y="3629"/>
                    <a:pt x="3071" y="3747"/>
                  </a:cubicBezTo>
                  <a:cubicBezTo>
                    <a:pt x="3095" y="3769"/>
                    <a:pt x="3080" y="3810"/>
                    <a:pt x="3050" y="3810"/>
                  </a:cubicBezTo>
                  <a:cubicBezTo>
                    <a:pt x="3049" y="3810"/>
                    <a:pt x="3047" y="3810"/>
                    <a:pt x="3045" y="3809"/>
                  </a:cubicBezTo>
                  <a:cubicBezTo>
                    <a:pt x="2937" y="3794"/>
                    <a:pt x="2832" y="3788"/>
                    <a:pt x="2731" y="3788"/>
                  </a:cubicBezTo>
                  <a:cubicBezTo>
                    <a:pt x="2045" y="3788"/>
                    <a:pt x="1531" y="4094"/>
                    <a:pt x="1360" y="4209"/>
                  </a:cubicBezTo>
                  <a:cubicBezTo>
                    <a:pt x="1335" y="4225"/>
                    <a:pt x="1343" y="4264"/>
                    <a:pt x="1372" y="4272"/>
                  </a:cubicBezTo>
                  <a:cubicBezTo>
                    <a:pt x="1675" y="4348"/>
                    <a:pt x="1976" y="4426"/>
                    <a:pt x="2278" y="4504"/>
                  </a:cubicBezTo>
                  <a:cubicBezTo>
                    <a:pt x="2314" y="4513"/>
                    <a:pt x="2314" y="4564"/>
                    <a:pt x="2278" y="4573"/>
                  </a:cubicBezTo>
                  <a:cubicBezTo>
                    <a:pt x="1915" y="4666"/>
                    <a:pt x="1550" y="4757"/>
                    <a:pt x="1186" y="4851"/>
                  </a:cubicBezTo>
                  <a:cubicBezTo>
                    <a:pt x="1159" y="4858"/>
                    <a:pt x="1150" y="4889"/>
                    <a:pt x="1169" y="4909"/>
                  </a:cubicBezTo>
                  <a:cubicBezTo>
                    <a:pt x="1259" y="5008"/>
                    <a:pt x="1347" y="5108"/>
                    <a:pt x="1437" y="5207"/>
                  </a:cubicBezTo>
                  <a:cubicBezTo>
                    <a:pt x="1453" y="5227"/>
                    <a:pt x="1445" y="5258"/>
                    <a:pt x="1421" y="5264"/>
                  </a:cubicBezTo>
                  <a:cubicBezTo>
                    <a:pt x="1128" y="5353"/>
                    <a:pt x="837" y="5442"/>
                    <a:pt x="545" y="5532"/>
                  </a:cubicBezTo>
                  <a:cubicBezTo>
                    <a:pt x="523" y="5538"/>
                    <a:pt x="514" y="5563"/>
                    <a:pt x="525" y="5583"/>
                  </a:cubicBezTo>
                  <a:cubicBezTo>
                    <a:pt x="618" y="5742"/>
                    <a:pt x="711" y="5903"/>
                    <a:pt x="804" y="6064"/>
                  </a:cubicBezTo>
                  <a:cubicBezTo>
                    <a:pt x="815" y="6082"/>
                    <a:pt x="808" y="6103"/>
                    <a:pt x="790" y="6113"/>
                  </a:cubicBezTo>
                  <a:lnTo>
                    <a:pt x="28" y="6485"/>
                  </a:lnTo>
                  <a:cubicBezTo>
                    <a:pt x="1" y="6498"/>
                    <a:pt x="2" y="6537"/>
                    <a:pt x="31" y="6548"/>
                  </a:cubicBezTo>
                  <a:cubicBezTo>
                    <a:pt x="199" y="6608"/>
                    <a:pt x="368" y="6666"/>
                    <a:pt x="535" y="6726"/>
                  </a:cubicBezTo>
                  <a:cubicBezTo>
                    <a:pt x="556" y="6733"/>
                    <a:pt x="565" y="6756"/>
                    <a:pt x="556" y="6774"/>
                  </a:cubicBezTo>
                  <a:cubicBezTo>
                    <a:pt x="430" y="7020"/>
                    <a:pt x="305" y="7267"/>
                    <a:pt x="179" y="7512"/>
                  </a:cubicBezTo>
                  <a:cubicBezTo>
                    <a:pt x="168" y="7535"/>
                    <a:pt x="184" y="7563"/>
                    <a:pt x="209" y="7563"/>
                  </a:cubicBezTo>
                  <a:cubicBezTo>
                    <a:pt x="211" y="7563"/>
                    <a:pt x="213" y="7563"/>
                    <a:pt x="215" y="7562"/>
                  </a:cubicBezTo>
                  <a:cubicBezTo>
                    <a:pt x="528" y="7562"/>
                    <a:pt x="840" y="7563"/>
                    <a:pt x="1153" y="7565"/>
                  </a:cubicBezTo>
                  <a:cubicBezTo>
                    <a:pt x="1154" y="7565"/>
                    <a:pt x="1156" y="7564"/>
                    <a:pt x="1157" y="7564"/>
                  </a:cubicBezTo>
                  <a:cubicBezTo>
                    <a:pt x="1188" y="7564"/>
                    <a:pt x="1206" y="7601"/>
                    <a:pt x="1184" y="7625"/>
                  </a:cubicBezTo>
                  <a:cubicBezTo>
                    <a:pt x="862" y="7916"/>
                    <a:pt x="539" y="8204"/>
                    <a:pt x="215" y="8493"/>
                  </a:cubicBezTo>
                  <a:cubicBezTo>
                    <a:pt x="195" y="8515"/>
                    <a:pt x="209" y="8549"/>
                    <a:pt x="238" y="8552"/>
                  </a:cubicBezTo>
                  <a:cubicBezTo>
                    <a:pt x="443" y="8562"/>
                    <a:pt x="650" y="8573"/>
                    <a:pt x="856" y="8584"/>
                  </a:cubicBezTo>
                  <a:cubicBezTo>
                    <a:pt x="884" y="8585"/>
                    <a:pt x="900" y="8620"/>
                    <a:pt x="878" y="8644"/>
                  </a:cubicBezTo>
                  <a:cubicBezTo>
                    <a:pt x="693" y="8841"/>
                    <a:pt x="507" y="9037"/>
                    <a:pt x="320" y="9233"/>
                  </a:cubicBezTo>
                  <a:cubicBezTo>
                    <a:pt x="300" y="9253"/>
                    <a:pt x="313" y="9287"/>
                    <a:pt x="339" y="9292"/>
                  </a:cubicBezTo>
                  <a:cubicBezTo>
                    <a:pt x="454" y="9310"/>
                    <a:pt x="687" y="9346"/>
                    <a:pt x="752" y="9346"/>
                  </a:cubicBezTo>
                  <a:cubicBezTo>
                    <a:pt x="759" y="9346"/>
                    <a:pt x="763" y="9345"/>
                    <a:pt x="766" y="9345"/>
                  </a:cubicBezTo>
                  <a:cubicBezTo>
                    <a:pt x="767" y="9344"/>
                    <a:pt x="767" y="9344"/>
                    <a:pt x="767" y="9344"/>
                  </a:cubicBezTo>
                  <a:cubicBezTo>
                    <a:pt x="797" y="9344"/>
                    <a:pt x="561" y="9693"/>
                    <a:pt x="474" y="9822"/>
                  </a:cubicBezTo>
                  <a:cubicBezTo>
                    <a:pt x="459" y="9844"/>
                    <a:pt x="473" y="9873"/>
                    <a:pt x="498" y="9875"/>
                  </a:cubicBezTo>
                  <a:cubicBezTo>
                    <a:pt x="721" y="9905"/>
                    <a:pt x="944" y="9934"/>
                    <a:pt x="1165" y="9965"/>
                  </a:cubicBezTo>
                  <a:cubicBezTo>
                    <a:pt x="1192" y="9967"/>
                    <a:pt x="1206" y="9998"/>
                    <a:pt x="1188" y="10020"/>
                  </a:cubicBezTo>
                  <a:cubicBezTo>
                    <a:pt x="979" y="10300"/>
                    <a:pt x="771" y="10579"/>
                    <a:pt x="563" y="10856"/>
                  </a:cubicBezTo>
                  <a:cubicBezTo>
                    <a:pt x="546" y="10877"/>
                    <a:pt x="560" y="10908"/>
                    <a:pt x="588" y="10911"/>
                  </a:cubicBezTo>
                  <a:cubicBezTo>
                    <a:pt x="782" y="10934"/>
                    <a:pt x="976" y="10956"/>
                    <a:pt x="1171" y="10979"/>
                  </a:cubicBezTo>
                  <a:cubicBezTo>
                    <a:pt x="1198" y="10981"/>
                    <a:pt x="1212" y="11011"/>
                    <a:pt x="1196" y="11034"/>
                  </a:cubicBezTo>
                  <a:cubicBezTo>
                    <a:pt x="1094" y="11184"/>
                    <a:pt x="990" y="11335"/>
                    <a:pt x="886" y="11486"/>
                  </a:cubicBezTo>
                  <a:cubicBezTo>
                    <a:pt x="870" y="11509"/>
                    <a:pt x="886" y="11540"/>
                    <a:pt x="913" y="11540"/>
                  </a:cubicBezTo>
                  <a:cubicBezTo>
                    <a:pt x="916" y="11540"/>
                    <a:pt x="920" y="11540"/>
                    <a:pt x="923" y="11539"/>
                  </a:cubicBezTo>
                  <a:cubicBezTo>
                    <a:pt x="998" y="11523"/>
                    <a:pt x="1073" y="11506"/>
                    <a:pt x="1149" y="11490"/>
                  </a:cubicBezTo>
                  <a:cubicBezTo>
                    <a:pt x="1152" y="11490"/>
                    <a:pt x="1154" y="11489"/>
                    <a:pt x="1157" y="11489"/>
                  </a:cubicBezTo>
                  <a:cubicBezTo>
                    <a:pt x="1181" y="11489"/>
                    <a:pt x="1199" y="11516"/>
                    <a:pt x="1187" y="11539"/>
                  </a:cubicBezTo>
                  <a:cubicBezTo>
                    <a:pt x="1102" y="11785"/>
                    <a:pt x="1015" y="12030"/>
                    <a:pt x="927" y="12277"/>
                  </a:cubicBezTo>
                  <a:cubicBezTo>
                    <a:pt x="915" y="12301"/>
                    <a:pt x="933" y="12326"/>
                    <a:pt x="957" y="12326"/>
                  </a:cubicBezTo>
                  <a:cubicBezTo>
                    <a:pt x="963" y="12326"/>
                    <a:pt x="969" y="12325"/>
                    <a:pt x="974" y="12322"/>
                  </a:cubicBezTo>
                  <a:cubicBezTo>
                    <a:pt x="1291" y="12119"/>
                    <a:pt x="1606" y="11916"/>
                    <a:pt x="1921" y="11710"/>
                  </a:cubicBezTo>
                  <a:cubicBezTo>
                    <a:pt x="1926" y="11708"/>
                    <a:pt x="1931" y="11707"/>
                    <a:pt x="1936" y="11707"/>
                  </a:cubicBezTo>
                  <a:cubicBezTo>
                    <a:pt x="1952" y="11707"/>
                    <a:pt x="1968" y="11717"/>
                    <a:pt x="1971" y="11735"/>
                  </a:cubicBezTo>
                  <a:cubicBezTo>
                    <a:pt x="1991" y="11824"/>
                    <a:pt x="2009" y="11912"/>
                    <a:pt x="2030" y="12001"/>
                  </a:cubicBezTo>
                  <a:cubicBezTo>
                    <a:pt x="2034" y="12018"/>
                    <a:pt x="2049" y="12029"/>
                    <a:pt x="2065" y="12029"/>
                  </a:cubicBezTo>
                  <a:cubicBezTo>
                    <a:pt x="2073" y="12029"/>
                    <a:pt x="2081" y="12026"/>
                    <a:pt x="2088" y="12020"/>
                  </a:cubicBezTo>
                  <a:cubicBezTo>
                    <a:pt x="2251" y="11868"/>
                    <a:pt x="2415" y="11715"/>
                    <a:pt x="2578" y="11563"/>
                  </a:cubicBezTo>
                  <a:cubicBezTo>
                    <a:pt x="2585" y="11557"/>
                    <a:pt x="2594" y="11554"/>
                    <a:pt x="2602" y="11554"/>
                  </a:cubicBezTo>
                  <a:cubicBezTo>
                    <a:pt x="2614" y="11554"/>
                    <a:pt x="2625" y="11560"/>
                    <a:pt x="2632" y="11571"/>
                  </a:cubicBezTo>
                  <a:cubicBezTo>
                    <a:pt x="2681" y="11655"/>
                    <a:pt x="2728" y="11740"/>
                    <a:pt x="2776" y="11824"/>
                  </a:cubicBezTo>
                  <a:cubicBezTo>
                    <a:pt x="2783" y="11836"/>
                    <a:pt x="2795" y="11842"/>
                    <a:pt x="2807" y="11842"/>
                  </a:cubicBezTo>
                  <a:cubicBezTo>
                    <a:pt x="2816" y="11842"/>
                    <a:pt x="2825" y="11838"/>
                    <a:pt x="2832" y="11830"/>
                  </a:cubicBezTo>
                  <a:cubicBezTo>
                    <a:pt x="3055" y="11567"/>
                    <a:pt x="3278" y="11304"/>
                    <a:pt x="3499" y="11039"/>
                  </a:cubicBezTo>
                  <a:cubicBezTo>
                    <a:pt x="3506" y="11030"/>
                    <a:pt x="3515" y="11026"/>
                    <a:pt x="3524" y="11026"/>
                  </a:cubicBezTo>
                  <a:cubicBezTo>
                    <a:pt x="3543" y="11026"/>
                    <a:pt x="3561" y="11042"/>
                    <a:pt x="3560" y="11066"/>
                  </a:cubicBezTo>
                  <a:cubicBezTo>
                    <a:pt x="3535" y="11501"/>
                    <a:pt x="3505" y="11937"/>
                    <a:pt x="3475" y="12371"/>
                  </a:cubicBezTo>
                  <a:cubicBezTo>
                    <a:pt x="3472" y="12394"/>
                    <a:pt x="3491" y="12409"/>
                    <a:pt x="3509" y="12409"/>
                  </a:cubicBezTo>
                  <a:cubicBezTo>
                    <a:pt x="3520" y="12409"/>
                    <a:pt x="3531" y="12404"/>
                    <a:pt x="3538" y="12393"/>
                  </a:cubicBezTo>
                  <a:lnTo>
                    <a:pt x="3878" y="12058"/>
                  </a:lnTo>
                  <a:cubicBezTo>
                    <a:pt x="3885" y="12047"/>
                    <a:pt x="3896" y="12042"/>
                    <a:pt x="3907" y="12042"/>
                  </a:cubicBezTo>
                  <a:cubicBezTo>
                    <a:pt x="3922" y="12042"/>
                    <a:pt x="3936" y="12050"/>
                    <a:pt x="3941" y="12065"/>
                  </a:cubicBezTo>
                  <a:cubicBezTo>
                    <a:pt x="3997" y="12433"/>
                    <a:pt x="4054" y="12803"/>
                    <a:pt x="4110" y="13171"/>
                  </a:cubicBezTo>
                  <a:cubicBezTo>
                    <a:pt x="4115" y="13186"/>
                    <a:pt x="4129" y="13195"/>
                    <a:pt x="4143" y="13195"/>
                  </a:cubicBezTo>
                  <a:cubicBezTo>
                    <a:pt x="4153" y="13195"/>
                    <a:pt x="4162" y="13191"/>
                    <a:pt x="4168" y="13183"/>
                  </a:cubicBezTo>
                  <a:cubicBezTo>
                    <a:pt x="4338" y="12980"/>
                    <a:pt x="4507" y="12777"/>
                    <a:pt x="4676" y="12571"/>
                  </a:cubicBezTo>
                  <a:cubicBezTo>
                    <a:pt x="4683" y="12563"/>
                    <a:pt x="4693" y="12559"/>
                    <a:pt x="4703" y="12559"/>
                  </a:cubicBezTo>
                  <a:cubicBezTo>
                    <a:pt x="4716" y="12559"/>
                    <a:pt x="4729" y="12567"/>
                    <a:pt x="4736" y="12580"/>
                  </a:cubicBezTo>
                  <a:cubicBezTo>
                    <a:pt x="4859" y="12890"/>
                    <a:pt x="4982" y="13200"/>
                    <a:pt x="5104" y="13511"/>
                  </a:cubicBezTo>
                  <a:cubicBezTo>
                    <a:pt x="5110" y="13525"/>
                    <a:pt x="5124" y="13532"/>
                    <a:pt x="5137" y="13532"/>
                  </a:cubicBezTo>
                  <a:cubicBezTo>
                    <a:pt x="5144" y="13532"/>
                    <a:pt x="5152" y="13530"/>
                    <a:pt x="5158" y="13526"/>
                  </a:cubicBezTo>
                  <a:cubicBezTo>
                    <a:pt x="5310" y="13408"/>
                    <a:pt x="5461" y="13292"/>
                    <a:pt x="5610" y="13175"/>
                  </a:cubicBezTo>
                  <a:cubicBezTo>
                    <a:pt x="5617" y="13169"/>
                    <a:pt x="5624" y="13167"/>
                    <a:pt x="5631" y="13167"/>
                  </a:cubicBezTo>
                  <a:cubicBezTo>
                    <a:pt x="5646" y="13167"/>
                    <a:pt x="5660" y="13176"/>
                    <a:pt x="5666" y="13190"/>
                  </a:cubicBezTo>
                  <a:cubicBezTo>
                    <a:pt x="5740" y="13423"/>
                    <a:pt x="5817" y="13654"/>
                    <a:pt x="5891" y="13886"/>
                  </a:cubicBezTo>
                  <a:cubicBezTo>
                    <a:pt x="5895" y="13903"/>
                    <a:pt x="5910" y="13912"/>
                    <a:pt x="5924" y="13912"/>
                  </a:cubicBezTo>
                  <a:cubicBezTo>
                    <a:pt x="5933" y="13912"/>
                    <a:pt x="5941" y="13909"/>
                    <a:pt x="5948" y="13902"/>
                  </a:cubicBezTo>
                  <a:cubicBezTo>
                    <a:pt x="6037" y="13812"/>
                    <a:pt x="6125" y="13720"/>
                    <a:pt x="6214" y="13630"/>
                  </a:cubicBezTo>
                  <a:cubicBezTo>
                    <a:pt x="6221" y="13623"/>
                    <a:pt x="6229" y="13619"/>
                    <a:pt x="6238" y="13619"/>
                  </a:cubicBezTo>
                  <a:cubicBezTo>
                    <a:pt x="6252" y="13619"/>
                    <a:pt x="6266" y="13628"/>
                    <a:pt x="6271" y="13643"/>
                  </a:cubicBezTo>
                  <a:cubicBezTo>
                    <a:pt x="6360" y="13886"/>
                    <a:pt x="6447" y="14131"/>
                    <a:pt x="6534" y="14376"/>
                  </a:cubicBezTo>
                  <a:cubicBezTo>
                    <a:pt x="6540" y="14391"/>
                    <a:pt x="6554" y="14399"/>
                    <a:pt x="6568" y="14399"/>
                  </a:cubicBezTo>
                  <a:cubicBezTo>
                    <a:pt x="6579" y="14399"/>
                    <a:pt x="6590" y="14394"/>
                    <a:pt x="6596" y="14383"/>
                  </a:cubicBezTo>
                  <a:cubicBezTo>
                    <a:pt x="6650" y="14295"/>
                    <a:pt x="6705" y="14205"/>
                    <a:pt x="6759" y="14116"/>
                  </a:cubicBezTo>
                  <a:cubicBezTo>
                    <a:pt x="6766" y="14105"/>
                    <a:pt x="6777" y="14099"/>
                    <a:pt x="6788" y="14099"/>
                  </a:cubicBezTo>
                  <a:cubicBezTo>
                    <a:pt x="6797" y="14099"/>
                    <a:pt x="6806" y="14103"/>
                    <a:pt x="6814" y="14112"/>
                  </a:cubicBezTo>
                  <a:cubicBezTo>
                    <a:pt x="7132" y="14456"/>
                    <a:pt x="7450" y="14805"/>
                    <a:pt x="7767" y="15156"/>
                  </a:cubicBezTo>
                  <a:cubicBezTo>
                    <a:pt x="7774" y="15163"/>
                    <a:pt x="7782" y="15167"/>
                    <a:pt x="7791" y="15167"/>
                  </a:cubicBezTo>
                  <a:cubicBezTo>
                    <a:pt x="7794" y="15167"/>
                    <a:pt x="7796" y="15167"/>
                    <a:pt x="7799" y="15166"/>
                  </a:cubicBezTo>
                  <a:cubicBezTo>
                    <a:pt x="7810" y="15165"/>
                    <a:pt x="7820" y="15157"/>
                    <a:pt x="7825" y="15145"/>
                  </a:cubicBezTo>
                  <a:cubicBezTo>
                    <a:pt x="7993" y="14702"/>
                    <a:pt x="8159" y="14261"/>
                    <a:pt x="8321" y="13816"/>
                  </a:cubicBezTo>
                  <a:cubicBezTo>
                    <a:pt x="8327" y="13802"/>
                    <a:pt x="8340" y="13793"/>
                    <a:pt x="8353" y="13793"/>
                  </a:cubicBezTo>
                  <a:cubicBezTo>
                    <a:pt x="8360" y="13793"/>
                    <a:pt x="8368" y="13795"/>
                    <a:pt x="8374" y="13801"/>
                  </a:cubicBezTo>
                  <a:cubicBezTo>
                    <a:pt x="8458" y="13863"/>
                    <a:pt x="8541" y="13928"/>
                    <a:pt x="8625" y="13990"/>
                  </a:cubicBezTo>
                  <a:cubicBezTo>
                    <a:pt x="8631" y="13995"/>
                    <a:pt x="8638" y="13998"/>
                    <a:pt x="8645" y="13998"/>
                  </a:cubicBezTo>
                  <a:cubicBezTo>
                    <a:pt x="8663" y="13998"/>
                    <a:pt x="8681" y="13982"/>
                    <a:pt x="8680" y="13960"/>
                  </a:cubicBezTo>
                  <a:cubicBezTo>
                    <a:pt x="8667" y="13697"/>
                    <a:pt x="8655" y="13435"/>
                    <a:pt x="8643" y="13172"/>
                  </a:cubicBezTo>
                  <a:cubicBezTo>
                    <a:pt x="8642" y="13151"/>
                    <a:pt x="8659" y="13134"/>
                    <a:pt x="8679" y="13134"/>
                  </a:cubicBezTo>
                  <a:cubicBezTo>
                    <a:pt x="8683" y="13134"/>
                    <a:pt x="8687" y="13135"/>
                    <a:pt x="8691" y="13137"/>
                  </a:cubicBezTo>
                  <a:cubicBezTo>
                    <a:pt x="8807" y="13188"/>
                    <a:pt x="8924" y="13239"/>
                    <a:pt x="9040" y="13292"/>
                  </a:cubicBezTo>
                  <a:cubicBezTo>
                    <a:pt x="9045" y="13294"/>
                    <a:pt x="9049" y="13295"/>
                    <a:pt x="9054" y="13295"/>
                  </a:cubicBezTo>
                  <a:cubicBezTo>
                    <a:pt x="9073" y="13295"/>
                    <a:pt x="9090" y="13277"/>
                    <a:pt x="9088" y="13255"/>
                  </a:cubicBezTo>
                  <a:cubicBezTo>
                    <a:pt x="9067" y="13007"/>
                    <a:pt x="9047" y="12760"/>
                    <a:pt x="9025" y="12510"/>
                  </a:cubicBezTo>
                  <a:cubicBezTo>
                    <a:pt x="9024" y="12489"/>
                    <a:pt x="9040" y="12471"/>
                    <a:pt x="9059" y="12471"/>
                  </a:cubicBezTo>
                  <a:cubicBezTo>
                    <a:pt x="9062" y="12471"/>
                    <a:pt x="9065" y="12472"/>
                    <a:pt x="9067" y="12472"/>
                  </a:cubicBezTo>
                  <a:cubicBezTo>
                    <a:pt x="9253" y="12524"/>
                    <a:pt x="9438" y="12574"/>
                    <a:pt x="9623" y="12627"/>
                  </a:cubicBezTo>
                  <a:cubicBezTo>
                    <a:pt x="9626" y="12627"/>
                    <a:pt x="9629" y="12628"/>
                    <a:pt x="9632" y="12628"/>
                  </a:cubicBezTo>
                  <a:cubicBezTo>
                    <a:pt x="9651" y="12628"/>
                    <a:pt x="9667" y="12611"/>
                    <a:pt x="9666" y="12591"/>
                  </a:cubicBezTo>
                  <a:cubicBezTo>
                    <a:pt x="9657" y="12249"/>
                    <a:pt x="9646" y="11906"/>
                    <a:pt x="9634" y="11563"/>
                  </a:cubicBezTo>
                  <a:cubicBezTo>
                    <a:pt x="9633" y="11542"/>
                    <a:pt x="9649" y="11527"/>
                    <a:pt x="9668" y="11527"/>
                  </a:cubicBezTo>
                  <a:cubicBezTo>
                    <a:pt x="9673" y="11527"/>
                    <a:pt x="9679" y="11528"/>
                    <a:pt x="9684" y="11530"/>
                  </a:cubicBezTo>
                  <a:cubicBezTo>
                    <a:pt x="9921" y="11655"/>
                    <a:pt x="10159" y="11781"/>
                    <a:pt x="10395" y="11907"/>
                  </a:cubicBezTo>
                  <a:cubicBezTo>
                    <a:pt x="10400" y="11910"/>
                    <a:pt x="10406" y="11912"/>
                    <a:pt x="10411" y="11912"/>
                  </a:cubicBezTo>
                  <a:cubicBezTo>
                    <a:pt x="10430" y="11912"/>
                    <a:pt x="10447" y="11894"/>
                    <a:pt x="10446" y="11873"/>
                  </a:cubicBezTo>
                  <a:cubicBezTo>
                    <a:pt x="10348" y="11497"/>
                    <a:pt x="10248" y="11123"/>
                    <a:pt x="10149" y="10749"/>
                  </a:cubicBezTo>
                  <a:cubicBezTo>
                    <a:pt x="10147" y="10726"/>
                    <a:pt x="10165" y="10709"/>
                    <a:pt x="10184" y="10709"/>
                  </a:cubicBezTo>
                  <a:cubicBezTo>
                    <a:pt x="10190" y="10709"/>
                    <a:pt x="10197" y="10711"/>
                    <a:pt x="10203" y="10715"/>
                  </a:cubicBezTo>
                  <a:cubicBezTo>
                    <a:pt x="10352" y="10774"/>
                    <a:pt x="10502" y="10834"/>
                    <a:pt x="10650" y="10894"/>
                  </a:cubicBezTo>
                  <a:cubicBezTo>
                    <a:pt x="10657" y="10899"/>
                    <a:pt x="10663" y="10901"/>
                    <a:pt x="10670" y="10901"/>
                  </a:cubicBezTo>
                  <a:cubicBezTo>
                    <a:pt x="10694" y="10901"/>
                    <a:pt x="10714" y="10873"/>
                    <a:pt x="10699" y="10847"/>
                  </a:cubicBezTo>
                  <a:cubicBezTo>
                    <a:pt x="10491" y="10443"/>
                    <a:pt x="10283" y="10039"/>
                    <a:pt x="10073" y="9637"/>
                  </a:cubicBezTo>
                  <a:cubicBezTo>
                    <a:pt x="10059" y="9612"/>
                    <a:pt x="10077" y="9583"/>
                    <a:pt x="10102" y="9583"/>
                  </a:cubicBezTo>
                  <a:cubicBezTo>
                    <a:pt x="10106" y="9583"/>
                    <a:pt x="10112" y="9584"/>
                    <a:pt x="10117" y="9587"/>
                  </a:cubicBezTo>
                  <a:cubicBezTo>
                    <a:pt x="10430" y="9742"/>
                    <a:pt x="10743" y="9900"/>
                    <a:pt x="11058" y="10059"/>
                  </a:cubicBezTo>
                  <a:cubicBezTo>
                    <a:pt x="11062" y="10061"/>
                    <a:pt x="11067" y="10062"/>
                    <a:pt x="11072" y="10062"/>
                  </a:cubicBezTo>
                  <a:cubicBezTo>
                    <a:pt x="11089" y="10062"/>
                    <a:pt x="11105" y="10049"/>
                    <a:pt x="11107" y="10030"/>
                  </a:cubicBezTo>
                  <a:cubicBezTo>
                    <a:pt x="11114" y="9929"/>
                    <a:pt x="11121" y="9826"/>
                    <a:pt x="11131" y="9726"/>
                  </a:cubicBezTo>
                  <a:cubicBezTo>
                    <a:pt x="11132" y="9707"/>
                    <a:pt x="11148" y="9693"/>
                    <a:pt x="11165" y="9693"/>
                  </a:cubicBezTo>
                  <a:cubicBezTo>
                    <a:pt x="11168" y="9693"/>
                    <a:pt x="11172" y="9694"/>
                    <a:pt x="11176" y="9696"/>
                  </a:cubicBezTo>
                  <a:cubicBezTo>
                    <a:pt x="11390" y="9771"/>
                    <a:pt x="11603" y="9850"/>
                    <a:pt x="11817" y="9928"/>
                  </a:cubicBezTo>
                  <a:cubicBezTo>
                    <a:pt x="11821" y="9929"/>
                    <a:pt x="11825" y="9930"/>
                    <a:pt x="11828" y="9930"/>
                  </a:cubicBezTo>
                  <a:cubicBezTo>
                    <a:pt x="11849" y="9930"/>
                    <a:pt x="11867" y="9909"/>
                    <a:pt x="11861" y="9885"/>
                  </a:cubicBezTo>
                  <a:cubicBezTo>
                    <a:pt x="11842" y="9790"/>
                    <a:pt x="11820" y="9696"/>
                    <a:pt x="11800" y="9601"/>
                  </a:cubicBezTo>
                  <a:cubicBezTo>
                    <a:pt x="11795" y="9578"/>
                    <a:pt x="11811" y="9557"/>
                    <a:pt x="11834" y="9557"/>
                  </a:cubicBezTo>
                  <a:cubicBezTo>
                    <a:pt x="11834" y="9557"/>
                    <a:pt x="11835" y="9557"/>
                    <a:pt x="11836" y="9557"/>
                  </a:cubicBezTo>
                  <a:cubicBezTo>
                    <a:pt x="12209" y="9622"/>
                    <a:pt x="12583" y="9686"/>
                    <a:pt x="12956" y="9751"/>
                  </a:cubicBezTo>
                  <a:cubicBezTo>
                    <a:pt x="12957" y="9751"/>
                    <a:pt x="12958" y="9751"/>
                    <a:pt x="12959" y="9751"/>
                  </a:cubicBezTo>
                  <a:cubicBezTo>
                    <a:pt x="12991" y="9751"/>
                    <a:pt x="13004" y="9707"/>
                    <a:pt x="12979" y="9685"/>
                  </a:cubicBezTo>
                  <a:cubicBezTo>
                    <a:pt x="12796" y="9479"/>
                    <a:pt x="12612" y="9276"/>
                    <a:pt x="12428" y="9073"/>
                  </a:cubicBezTo>
                  <a:cubicBezTo>
                    <a:pt x="12404" y="9053"/>
                    <a:pt x="12412" y="9014"/>
                    <a:pt x="12441" y="9007"/>
                  </a:cubicBezTo>
                  <a:cubicBezTo>
                    <a:pt x="12516" y="8990"/>
                    <a:pt x="12593" y="8974"/>
                    <a:pt x="12667" y="8958"/>
                  </a:cubicBezTo>
                  <a:cubicBezTo>
                    <a:pt x="12698" y="8952"/>
                    <a:pt x="12704" y="8908"/>
                    <a:pt x="12676" y="8889"/>
                  </a:cubicBezTo>
                  <a:cubicBezTo>
                    <a:pt x="12517" y="8787"/>
                    <a:pt x="12358" y="8684"/>
                    <a:pt x="12198" y="8584"/>
                  </a:cubicBezTo>
                  <a:cubicBezTo>
                    <a:pt x="12174" y="8568"/>
                    <a:pt x="12173" y="8535"/>
                    <a:pt x="12196" y="8519"/>
                  </a:cubicBezTo>
                  <a:cubicBezTo>
                    <a:pt x="12362" y="8412"/>
                    <a:pt x="12527" y="8304"/>
                    <a:pt x="12692" y="8195"/>
                  </a:cubicBezTo>
                  <a:cubicBezTo>
                    <a:pt x="12715" y="8180"/>
                    <a:pt x="12713" y="8144"/>
                    <a:pt x="12688" y="8131"/>
                  </a:cubicBezTo>
                  <a:cubicBezTo>
                    <a:pt x="12379" y="7952"/>
                    <a:pt x="12067" y="7775"/>
                    <a:pt x="11755" y="7598"/>
                  </a:cubicBezTo>
                  <a:cubicBezTo>
                    <a:pt x="11730" y="7583"/>
                    <a:pt x="11728" y="7549"/>
                    <a:pt x="11750" y="7533"/>
                  </a:cubicBezTo>
                  <a:cubicBezTo>
                    <a:pt x="11936" y="7404"/>
                    <a:pt x="12122" y="7275"/>
                    <a:pt x="12308" y="7146"/>
                  </a:cubicBezTo>
                  <a:cubicBezTo>
                    <a:pt x="12330" y="7130"/>
                    <a:pt x="12327" y="7097"/>
                    <a:pt x="12305" y="7084"/>
                  </a:cubicBezTo>
                  <a:cubicBezTo>
                    <a:pt x="12167" y="6998"/>
                    <a:pt x="11792" y="6766"/>
                    <a:pt x="11825" y="6756"/>
                  </a:cubicBezTo>
                  <a:cubicBezTo>
                    <a:pt x="11856" y="6749"/>
                    <a:pt x="12077" y="6585"/>
                    <a:pt x="12181" y="6509"/>
                  </a:cubicBezTo>
                  <a:cubicBezTo>
                    <a:pt x="12204" y="6492"/>
                    <a:pt x="12198" y="6454"/>
                    <a:pt x="12172" y="6443"/>
                  </a:cubicBezTo>
                  <a:cubicBezTo>
                    <a:pt x="11915" y="6339"/>
                    <a:pt x="11658" y="6236"/>
                    <a:pt x="11401" y="6133"/>
                  </a:cubicBezTo>
                  <a:cubicBezTo>
                    <a:pt x="11373" y="6124"/>
                    <a:pt x="11370" y="6082"/>
                    <a:pt x="11395" y="6066"/>
                  </a:cubicBezTo>
                  <a:cubicBezTo>
                    <a:pt x="11573" y="5960"/>
                    <a:pt x="11751" y="5852"/>
                    <a:pt x="11929" y="5746"/>
                  </a:cubicBezTo>
                  <a:cubicBezTo>
                    <a:pt x="11954" y="5730"/>
                    <a:pt x="11951" y="5689"/>
                    <a:pt x="11921" y="5678"/>
                  </a:cubicBezTo>
                  <a:cubicBezTo>
                    <a:pt x="11498" y="5555"/>
                    <a:pt x="11076" y="5430"/>
                    <a:pt x="10652" y="5310"/>
                  </a:cubicBezTo>
                  <a:cubicBezTo>
                    <a:pt x="10620" y="5298"/>
                    <a:pt x="10620" y="5251"/>
                    <a:pt x="10650" y="5239"/>
                  </a:cubicBezTo>
                  <a:cubicBezTo>
                    <a:pt x="10926" y="5090"/>
                    <a:pt x="11202" y="4938"/>
                    <a:pt x="11477" y="4787"/>
                  </a:cubicBezTo>
                  <a:cubicBezTo>
                    <a:pt x="11504" y="4778"/>
                    <a:pt x="11508" y="4739"/>
                    <a:pt x="11486" y="4721"/>
                  </a:cubicBezTo>
                  <a:cubicBezTo>
                    <a:pt x="11256" y="4548"/>
                    <a:pt x="11027" y="4376"/>
                    <a:pt x="10797" y="4204"/>
                  </a:cubicBezTo>
                  <a:cubicBezTo>
                    <a:pt x="10780" y="4191"/>
                    <a:pt x="10776" y="4164"/>
                    <a:pt x="10791" y="4149"/>
                  </a:cubicBezTo>
                  <a:cubicBezTo>
                    <a:pt x="10908" y="4011"/>
                    <a:pt x="11028" y="3873"/>
                    <a:pt x="11146" y="3733"/>
                  </a:cubicBezTo>
                  <a:cubicBezTo>
                    <a:pt x="11165" y="3710"/>
                    <a:pt x="11150" y="3671"/>
                    <a:pt x="11119" y="3671"/>
                  </a:cubicBezTo>
                  <a:cubicBezTo>
                    <a:pt x="11118" y="3671"/>
                    <a:pt x="11117" y="3671"/>
                    <a:pt x="11116" y="3671"/>
                  </a:cubicBezTo>
                  <a:cubicBezTo>
                    <a:pt x="10834" y="3680"/>
                    <a:pt x="10550" y="3687"/>
                    <a:pt x="10266" y="3697"/>
                  </a:cubicBezTo>
                  <a:cubicBezTo>
                    <a:pt x="10247" y="3697"/>
                    <a:pt x="10229" y="3680"/>
                    <a:pt x="10229" y="3659"/>
                  </a:cubicBezTo>
                  <a:cubicBezTo>
                    <a:pt x="10232" y="3463"/>
                    <a:pt x="10234" y="3267"/>
                    <a:pt x="10236" y="3072"/>
                  </a:cubicBezTo>
                  <a:cubicBezTo>
                    <a:pt x="10236" y="3049"/>
                    <a:pt x="10218" y="3032"/>
                    <a:pt x="10198" y="3032"/>
                  </a:cubicBezTo>
                  <a:cubicBezTo>
                    <a:pt x="10197" y="3032"/>
                    <a:pt x="10195" y="3032"/>
                    <a:pt x="10193" y="3032"/>
                  </a:cubicBezTo>
                  <a:cubicBezTo>
                    <a:pt x="9896" y="3096"/>
                    <a:pt x="9596" y="3158"/>
                    <a:pt x="9297" y="3222"/>
                  </a:cubicBezTo>
                  <a:cubicBezTo>
                    <a:pt x="9295" y="3223"/>
                    <a:pt x="9293" y="3223"/>
                    <a:pt x="9291" y="3223"/>
                  </a:cubicBezTo>
                  <a:cubicBezTo>
                    <a:pt x="9269" y="3223"/>
                    <a:pt x="9250" y="3201"/>
                    <a:pt x="9256" y="3177"/>
                  </a:cubicBezTo>
                  <a:cubicBezTo>
                    <a:pt x="9284" y="3041"/>
                    <a:pt x="9312" y="2904"/>
                    <a:pt x="9340" y="2767"/>
                  </a:cubicBezTo>
                  <a:cubicBezTo>
                    <a:pt x="9345" y="2743"/>
                    <a:pt x="9328" y="2721"/>
                    <a:pt x="9307" y="2721"/>
                  </a:cubicBezTo>
                  <a:cubicBezTo>
                    <a:pt x="9303" y="2721"/>
                    <a:pt x="9300" y="2722"/>
                    <a:pt x="9296" y="2723"/>
                  </a:cubicBezTo>
                  <a:cubicBezTo>
                    <a:pt x="8933" y="2821"/>
                    <a:pt x="8571" y="2919"/>
                    <a:pt x="8207" y="3018"/>
                  </a:cubicBezTo>
                  <a:cubicBezTo>
                    <a:pt x="8204" y="3019"/>
                    <a:pt x="8202" y="3019"/>
                    <a:pt x="8199" y="3019"/>
                  </a:cubicBezTo>
                  <a:cubicBezTo>
                    <a:pt x="8168" y="3019"/>
                    <a:pt x="8150" y="2979"/>
                    <a:pt x="8173" y="2955"/>
                  </a:cubicBezTo>
                  <a:cubicBezTo>
                    <a:pt x="8397" y="2733"/>
                    <a:pt x="8620" y="2510"/>
                    <a:pt x="8841" y="2286"/>
                  </a:cubicBezTo>
                  <a:cubicBezTo>
                    <a:pt x="8863" y="2266"/>
                    <a:pt x="8851" y="2225"/>
                    <a:pt x="8820" y="2223"/>
                  </a:cubicBezTo>
                  <a:cubicBezTo>
                    <a:pt x="8775" y="2219"/>
                    <a:pt x="8712" y="2215"/>
                    <a:pt x="8635" y="2215"/>
                  </a:cubicBezTo>
                  <a:cubicBezTo>
                    <a:pt x="8301" y="2215"/>
                    <a:pt x="7702" y="2286"/>
                    <a:pt x="7159" y="2714"/>
                  </a:cubicBezTo>
                  <a:cubicBezTo>
                    <a:pt x="7153" y="2720"/>
                    <a:pt x="7146" y="2722"/>
                    <a:pt x="7139" y="2722"/>
                  </a:cubicBezTo>
                  <a:cubicBezTo>
                    <a:pt x="7118" y="2722"/>
                    <a:pt x="7098" y="2698"/>
                    <a:pt x="7107" y="2672"/>
                  </a:cubicBezTo>
                  <a:cubicBezTo>
                    <a:pt x="7162" y="2500"/>
                    <a:pt x="7217" y="2332"/>
                    <a:pt x="7272" y="2160"/>
                  </a:cubicBezTo>
                  <a:cubicBezTo>
                    <a:pt x="7279" y="2135"/>
                    <a:pt x="7260" y="2110"/>
                    <a:pt x="7237" y="2110"/>
                  </a:cubicBezTo>
                  <a:cubicBezTo>
                    <a:pt x="7233" y="2110"/>
                    <a:pt x="7229" y="2111"/>
                    <a:pt x="7225" y="2113"/>
                  </a:cubicBezTo>
                  <a:cubicBezTo>
                    <a:pt x="6998" y="2201"/>
                    <a:pt x="6275" y="2543"/>
                    <a:pt x="6184" y="3344"/>
                  </a:cubicBezTo>
                  <a:cubicBezTo>
                    <a:pt x="6077" y="4296"/>
                    <a:pt x="7051" y="5299"/>
                    <a:pt x="5714" y="5634"/>
                  </a:cubicBezTo>
                  <a:cubicBezTo>
                    <a:pt x="5712" y="5634"/>
                    <a:pt x="5710" y="5636"/>
                    <a:pt x="5707" y="5636"/>
                  </a:cubicBezTo>
                  <a:cubicBezTo>
                    <a:pt x="5471" y="4570"/>
                    <a:pt x="5793" y="4045"/>
                    <a:pt x="5110" y="2766"/>
                  </a:cubicBezTo>
                  <a:cubicBezTo>
                    <a:pt x="4522" y="1666"/>
                    <a:pt x="4735" y="1103"/>
                    <a:pt x="4533" y="144"/>
                  </a:cubicBezTo>
                  <a:cubicBezTo>
                    <a:pt x="4514" y="58"/>
                    <a:pt x="4441" y="1"/>
                    <a:pt x="43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0" name="Google Shape;2960;p30"/>
            <p:cNvSpPr/>
            <p:nvPr/>
          </p:nvSpPr>
          <p:spPr>
            <a:xfrm>
              <a:off x="3211475" y="1218300"/>
              <a:ext cx="88700" cy="47725"/>
            </a:xfrm>
            <a:custGeom>
              <a:avLst/>
              <a:gdLst/>
              <a:ahLst/>
              <a:cxnLst/>
              <a:rect l="l" t="t" r="r" b="b"/>
              <a:pathLst>
                <a:path w="3548" h="1909" extrusionOk="0">
                  <a:moveTo>
                    <a:pt x="323" y="1"/>
                  </a:moveTo>
                  <a:cubicBezTo>
                    <a:pt x="214" y="1"/>
                    <a:pt x="105" y="12"/>
                    <a:pt x="0" y="41"/>
                  </a:cubicBezTo>
                  <a:cubicBezTo>
                    <a:pt x="92" y="20"/>
                    <a:pt x="185" y="11"/>
                    <a:pt x="278" y="11"/>
                  </a:cubicBezTo>
                  <a:cubicBezTo>
                    <a:pt x="402" y="11"/>
                    <a:pt x="526" y="27"/>
                    <a:pt x="647" y="50"/>
                  </a:cubicBezTo>
                  <a:cubicBezTo>
                    <a:pt x="970" y="122"/>
                    <a:pt x="1299" y="205"/>
                    <a:pt x="1599" y="347"/>
                  </a:cubicBezTo>
                  <a:cubicBezTo>
                    <a:pt x="1902" y="488"/>
                    <a:pt x="2131" y="739"/>
                    <a:pt x="2353" y="988"/>
                  </a:cubicBezTo>
                  <a:cubicBezTo>
                    <a:pt x="2678" y="1361"/>
                    <a:pt x="3071" y="1682"/>
                    <a:pt x="3510" y="1908"/>
                  </a:cubicBezTo>
                  <a:cubicBezTo>
                    <a:pt x="3321" y="1798"/>
                    <a:pt x="3143" y="1674"/>
                    <a:pt x="2973" y="1540"/>
                  </a:cubicBezTo>
                  <a:cubicBezTo>
                    <a:pt x="2713" y="1334"/>
                    <a:pt x="2492" y="1093"/>
                    <a:pt x="2274" y="843"/>
                  </a:cubicBezTo>
                  <a:cubicBezTo>
                    <a:pt x="2202" y="759"/>
                    <a:pt x="2123" y="682"/>
                    <a:pt x="2041" y="607"/>
                  </a:cubicBezTo>
                  <a:cubicBezTo>
                    <a:pt x="2110" y="575"/>
                    <a:pt x="2180" y="540"/>
                    <a:pt x="2251" y="514"/>
                  </a:cubicBezTo>
                  <a:cubicBezTo>
                    <a:pt x="2487" y="419"/>
                    <a:pt x="2737" y="355"/>
                    <a:pt x="2987" y="325"/>
                  </a:cubicBezTo>
                  <a:cubicBezTo>
                    <a:pt x="3065" y="317"/>
                    <a:pt x="3143" y="312"/>
                    <a:pt x="3221" y="312"/>
                  </a:cubicBezTo>
                  <a:cubicBezTo>
                    <a:pt x="3330" y="312"/>
                    <a:pt x="3439" y="321"/>
                    <a:pt x="3548" y="339"/>
                  </a:cubicBezTo>
                  <a:cubicBezTo>
                    <a:pt x="3468" y="317"/>
                    <a:pt x="3386" y="301"/>
                    <a:pt x="3302" y="292"/>
                  </a:cubicBezTo>
                  <a:cubicBezTo>
                    <a:pt x="3250" y="287"/>
                    <a:pt x="3198" y="285"/>
                    <a:pt x="3147" y="285"/>
                  </a:cubicBezTo>
                  <a:cubicBezTo>
                    <a:pt x="2944" y="285"/>
                    <a:pt x="2742" y="321"/>
                    <a:pt x="2549" y="383"/>
                  </a:cubicBezTo>
                  <a:cubicBezTo>
                    <a:pt x="2371" y="438"/>
                    <a:pt x="2200" y="515"/>
                    <a:pt x="2039" y="607"/>
                  </a:cubicBezTo>
                  <a:cubicBezTo>
                    <a:pt x="1874" y="458"/>
                    <a:pt x="1687" y="330"/>
                    <a:pt x="1478" y="254"/>
                  </a:cubicBezTo>
                  <a:cubicBezTo>
                    <a:pt x="1241" y="162"/>
                    <a:pt x="996" y="103"/>
                    <a:pt x="750" y="49"/>
                  </a:cubicBezTo>
                  <a:cubicBezTo>
                    <a:pt x="610" y="21"/>
                    <a:pt x="466" y="1"/>
                    <a:pt x="323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1" name="Google Shape;2961;p30"/>
            <p:cNvSpPr/>
            <p:nvPr/>
          </p:nvSpPr>
          <p:spPr>
            <a:xfrm>
              <a:off x="3089600" y="1203950"/>
              <a:ext cx="140525" cy="179600"/>
            </a:xfrm>
            <a:custGeom>
              <a:avLst/>
              <a:gdLst/>
              <a:ahLst/>
              <a:cxnLst/>
              <a:rect l="l" t="t" r="r" b="b"/>
              <a:pathLst>
                <a:path w="5621" h="7184" extrusionOk="0">
                  <a:moveTo>
                    <a:pt x="4254" y="4483"/>
                  </a:moveTo>
                  <a:lnTo>
                    <a:pt x="4254" y="4483"/>
                  </a:lnTo>
                  <a:cubicBezTo>
                    <a:pt x="4254" y="4485"/>
                    <a:pt x="4255" y="4486"/>
                    <a:pt x="4255" y="4487"/>
                  </a:cubicBezTo>
                  <a:lnTo>
                    <a:pt x="4255" y="4487"/>
                  </a:lnTo>
                  <a:cubicBezTo>
                    <a:pt x="4264" y="4489"/>
                    <a:pt x="4272" y="4492"/>
                    <a:pt x="4280" y="4495"/>
                  </a:cubicBezTo>
                  <a:lnTo>
                    <a:pt x="4280" y="4495"/>
                  </a:lnTo>
                  <a:cubicBezTo>
                    <a:pt x="4271" y="4491"/>
                    <a:pt x="4263" y="4487"/>
                    <a:pt x="4254" y="4483"/>
                  </a:cubicBezTo>
                  <a:close/>
                  <a:moveTo>
                    <a:pt x="4537" y="5252"/>
                  </a:moveTo>
                  <a:cubicBezTo>
                    <a:pt x="4531" y="5258"/>
                    <a:pt x="4525" y="5264"/>
                    <a:pt x="4519" y="5270"/>
                  </a:cubicBezTo>
                  <a:lnTo>
                    <a:pt x="4519" y="5270"/>
                  </a:lnTo>
                  <a:cubicBezTo>
                    <a:pt x="4525" y="5265"/>
                    <a:pt x="4531" y="5259"/>
                    <a:pt x="4538" y="5254"/>
                  </a:cubicBezTo>
                  <a:cubicBezTo>
                    <a:pt x="4537" y="5253"/>
                    <a:pt x="4537" y="5253"/>
                    <a:pt x="4537" y="5252"/>
                  </a:cubicBezTo>
                  <a:close/>
                  <a:moveTo>
                    <a:pt x="4280" y="4495"/>
                  </a:moveTo>
                  <a:lnTo>
                    <a:pt x="4280" y="4495"/>
                  </a:lnTo>
                  <a:cubicBezTo>
                    <a:pt x="4348" y="4523"/>
                    <a:pt x="4416" y="4551"/>
                    <a:pt x="4481" y="4585"/>
                  </a:cubicBezTo>
                  <a:cubicBezTo>
                    <a:pt x="4730" y="4707"/>
                    <a:pt x="4967" y="4856"/>
                    <a:pt x="5185" y="5028"/>
                  </a:cubicBezTo>
                  <a:cubicBezTo>
                    <a:pt x="5345" y="5155"/>
                    <a:pt x="5493" y="5299"/>
                    <a:pt x="5620" y="5462"/>
                  </a:cubicBezTo>
                  <a:cubicBezTo>
                    <a:pt x="5572" y="5386"/>
                    <a:pt x="5519" y="5311"/>
                    <a:pt x="5457" y="5244"/>
                  </a:cubicBezTo>
                  <a:cubicBezTo>
                    <a:pt x="5273" y="5037"/>
                    <a:pt x="5048" y="4869"/>
                    <a:pt x="4808" y="4732"/>
                  </a:cubicBezTo>
                  <a:cubicBezTo>
                    <a:pt x="4640" y="4635"/>
                    <a:pt x="4464" y="4553"/>
                    <a:pt x="4280" y="4495"/>
                  </a:cubicBezTo>
                  <a:close/>
                  <a:moveTo>
                    <a:pt x="336" y="0"/>
                  </a:moveTo>
                  <a:cubicBezTo>
                    <a:pt x="224" y="0"/>
                    <a:pt x="111" y="10"/>
                    <a:pt x="1" y="21"/>
                  </a:cubicBezTo>
                  <a:cubicBezTo>
                    <a:pt x="75" y="18"/>
                    <a:pt x="149" y="16"/>
                    <a:pt x="224" y="16"/>
                  </a:cubicBezTo>
                  <a:cubicBezTo>
                    <a:pt x="335" y="16"/>
                    <a:pt x="446" y="21"/>
                    <a:pt x="555" y="40"/>
                  </a:cubicBezTo>
                  <a:cubicBezTo>
                    <a:pt x="840" y="77"/>
                    <a:pt x="1056" y="273"/>
                    <a:pt x="1243" y="481"/>
                  </a:cubicBezTo>
                  <a:cubicBezTo>
                    <a:pt x="1341" y="581"/>
                    <a:pt x="1442" y="688"/>
                    <a:pt x="1565" y="763"/>
                  </a:cubicBezTo>
                  <a:cubicBezTo>
                    <a:pt x="1673" y="835"/>
                    <a:pt x="1807" y="868"/>
                    <a:pt x="1934" y="868"/>
                  </a:cubicBezTo>
                  <a:cubicBezTo>
                    <a:pt x="1949" y="868"/>
                    <a:pt x="1965" y="867"/>
                    <a:pt x="1980" y="866"/>
                  </a:cubicBezTo>
                  <a:cubicBezTo>
                    <a:pt x="2036" y="865"/>
                    <a:pt x="2092" y="860"/>
                    <a:pt x="2147" y="856"/>
                  </a:cubicBezTo>
                  <a:cubicBezTo>
                    <a:pt x="2161" y="1086"/>
                    <a:pt x="2173" y="1297"/>
                    <a:pt x="2185" y="1507"/>
                  </a:cubicBezTo>
                  <a:cubicBezTo>
                    <a:pt x="2200" y="1853"/>
                    <a:pt x="2200" y="2204"/>
                    <a:pt x="2136" y="2543"/>
                  </a:cubicBezTo>
                  <a:cubicBezTo>
                    <a:pt x="2100" y="2789"/>
                    <a:pt x="1986" y="3008"/>
                    <a:pt x="1834" y="3203"/>
                  </a:cubicBezTo>
                  <a:cubicBezTo>
                    <a:pt x="1768" y="3161"/>
                    <a:pt x="1700" y="3123"/>
                    <a:pt x="1627" y="3091"/>
                  </a:cubicBezTo>
                  <a:cubicBezTo>
                    <a:pt x="1388" y="2981"/>
                    <a:pt x="1132" y="2904"/>
                    <a:pt x="873" y="2856"/>
                  </a:cubicBezTo>
                  <a:cubicBezTo>
                    <a:pt x="733" y="2832"/>
                    <a:pt x="591" y="2816"/>
                    <a:pt x="450" y="2816"/>
                  </a:cubicBezTo>
                  <a:cubicBezTo>
                    <a:pt x="396" y="2816"/>
                    <a:pt x="343" y="2818"/>
                    <a:pt x="289" y="2823"/>
                  </a:cubicBezTo>
                  <a:cubicBezTo>
                    <a:pt x="375" y="2826"/>
                    <a:pt x="460" y="2832"/>
                    <a:pt x="545" y="2843"/>
                  </a:cubicBezTo>
                  <a:cubicBezTo>
                    <a:pt x="802" y="2875"/>
                    <a:pt x="1054" y="2930"/>
                    <a:pt x="1303" y="3001"/>
                  </a:cubicBezTo>
                  <a:cubicBezTo>
                    <a:pt x="1484" y="3056"/>
                    <a:pt x="1663" y="3118"/>
                    <a:pt x="1833" y="3204"/>
                  </a:cubicBezTo>
                  <a:cubicBezTo>
                    <a:pt x="1772" y="3282"/>
                    <a:pt x="1707" y="3357"/>
                    <a:pt x="1637" y="3425"/>
                  </a:cubicBezTo>
                  <a:cubicBezTo>
                    <a:pt x="1279" y="3788"/>
                    <a:pt x="830" y="4077"/>
                    <a:pt x="555" y="4520"/>
                  </a:cubicBezTo>
                  <a:cubicBezTo>
                    <a:pt x="684" y="4334"/>
                    <a:pt x="843" y="4174"/>
                    <a:pt x="1013" y="4023"/>
                  </a:cubicBezTo>
                  <a:cubicBezTo>
                    <a:pt x="1270" y="3796"/>
                    <a:pt x="1548" y="3590"/>
                    <a:pt x="1779" y="3331"/>
                  </a:cubicBezTo>
                  <a:cubicBezTo>
                    <a:pt x="1894" y="3201"/>
                    <a:pt x="1998" y="3061"/>
                    <a:pt x="2069" y="2899"/>
                  </a:cubicBezTo>
                  <a:cubicBezTo>
                    <a:pt x="2140" y="2739"/>
                    <a:pt x="2175" y="2566"/>
                    <a:pt x="2195" y="2395"/>
                  </a:cubicBezTo>
                  <a:cubicBezTo>
                    <a:pt x="2251" y="1880"/>
                    <a:pt x="2198" y="1364"/>
                    <a:pt x="2147" y="854"/>
                  </a:cubicBezTo>
                  <a:cubicBezTo>
                    <a:pt x="2305" y="844"/>
                    <a:pt x="2464" y="831"/>
                    <a:pt x="2622" y="828"/>
                  </a:cubicBezTo>
                  <a:cubicBezTo>
                    <a:pt x="2651" y="828"/>
                    <a:pt x="2681" y="827"/>
                    <a:pt x="2710" y="827"/>
                  </a:cubicBezTo>
                  <a:cubicBezTo>
                    <a:pt x="2891" y="827"/>
                    <a:pt x="3074" y="840"/>
                    <a:pt x="3242" y="908"/>
                  </a:cubicBezTo>
                  <a:cubicBezTo>
                    <a:pt x="3285" y="1046"/>
                    <a:pt x="3328" y="1184"/>
                    <a:pt x="3367" y="1325"/>
                  </a:cubicBezTo>
                  <a:cubicBezTo>
                    <a:pt x="3514" y="1868"/>
                    <a:pt x="3625" y="2421"/>
                    <a:pt x="3756" y="2969"/>
                  </a:cubicBezTo>
                  <a:cubicBezTo>
                    <a:pt x="3658" y="3106"/>
                    <a:pt x="3572" y="3226"/>
                    <a:pt x="3489" y="3344"/>
                  </a:cubicBezTo>
                  <a:cubicBezTo>
                    <a:pt x="3341" y="3552"/>
                    <a:pt x="3203" y="3752"/>
                    <a:pt x="3066" y="3948"/>
                  </a:cubicBezTo>
                  <a:cubicBezTo>
                    <a:pt x="2931" y="4151"/>
                    <a:pt x="2766" y="4339"/>
                    <a:pt x="2678" y="4575"/>
                  </a:cubicBezTo>
                  <a:cubicBezTo>
                    <a:pt x="2607" y="4750"/>
                    <a:pt x="2623" y="4941"/>
                    <a:pt x="2633" y="5119"/>
                  </a:cubicBezTo>
                  <a:cubicBezTo>
                    <a:pt x="2642" y="5296"/>
                    <a:pt x="2645" y="5495"/>
                    <a:pt x="2511" y="5627"/>
                  </a:cubicBezTo>
                  <a:cubicBezTo>
                    <a:pt x="2637" y="5521"/>
                    <a:pt x="2660" y="5340"/>
                    <a:pt x="2659" y="5184"/>
                  </a:cubicBezTo>
                  <a:cubicBezTo>
                    <a:pt x="2653" y="4942"/>
                    <a:pt x="2634" y="4695"/>
                    <a:pt x="2757" y="4482"/>
                  </a:cubicBezTo>
                  <a:cubicBezTo>
                    <a:pt x="2867" y="4269"/>
                    <a:pt x="3022" y="4080"/>
                    <a:pt x="3152" y="3877"/>
                  </a:cubicBezTo>
                  <a:cubicBezTo>
                    <a:pt x="3341" y="3593"/>
                    <a:pt x="3522" y="3324"/>
                    <a:pt x="3756" y="2971"/>
                  </a:cubicBezTo>
                  <a:lnTo>
                    <a:pt x="3769" y="3031"/>
                  </a:lnTo>
                  <a:cubicBezTo>
                    <a:pt x="3904" y="3600"/>
                    <a:pt x="4074" y="4163"/>
                    <a:pt x="4305" y="4700"/>
                  </a:cubicBezTo>
                  <a:cubicBezTo>
                    <a:pt x="4381" y="4884"/>
                    <a:pt x="4460" y="5068"/>
                    <a:pt x="4537" y="5252"/>
                  </a:cubicBezTo>
                  <a:lnTo>
                    <a:pt x="4537" y="5252"/>
                  </a:lnTo>
                  <a:cubicBezTo>
                    <a:pt x="4538" y="5252"/>
                    <a:pt x="4538" y="5251"/>
                    <a:pt x="4539" y="5250"/>
                  </a:cubicBezTo>
                  <a:cubicBezTo>
                    <a:pt x="4627" y="5462"/>
                    <a:pt x="4710" y="5678"/>
                    <a:pt x="4782" y="5896"/>
                  </a:cubicBezTo>
                  <a:cubicBezTo>
                    <a:pt x="4918" y="6305"/>
                    <a:pt x="5002" y="6733"/>
                    <a:pt x="4984" y="7166"/>
                  </a:cubicBezTo>
                  <a:cubicBezTo>
                    <a:pt x="5010" y="6787"/>
                    <a:pt x="4951" y="6404"/>
                    <a:pt x="4847" y="6039"/>
                  </a:cubicBezTo>
                  <a:cubicBezTo>
                    <a:pt x="4692" y="5505"/>
                    <a:pt x="4458" y="5002"/>
                    <a:pt x="4255" y="4487"/>
                  </a:cubicBezTo>
                  <a:lnTo>
                    <a:pt x="4255" y="4487"/>
                  </a:lnTo>
                  <a:cubicBezTo>
                    <a:pt x="4254" y="4487"/>
                    <a:pt x="4253" y="4486"/>
                    <a:pt x="4251" y="4486"/>
                  </a:cubicBezTo>
                  <a:cubicBezTo>
                    <a:pt x="4244" y="4465"/>
                    <a:pt x="4237" y="4447"/>
                    <a:pt x="4228" y="4427"/>
                  </a:cubicBezTo>
                  <a:cubicBezTo>
                    <a:pt x="4018" y="3890"/>
                    <a:pt x="3871" y="3332"/>
                    <a:pt x="3738" y="2771"/>
                  </a:cubicBezTo>
                  <a:cubicBezTo>
                    <a:pt x="3680" y="2526"/>
                    <a:pt x="3625" y="2281"/>
                    <a:pt x="3566" y="2037"/>
                  </a:cubicBezTo>
                  <a:lnTo>
                    <a:pt x="3566" y="2037"/>
                  </a:lnTo>
                  <a:cubicBezTo>
                    <a:pt x="3651" y="2078"/>
                    <a:pt x="3712" y="2109"/>
                    <a:pt x="3772" y="2138"/>
                  </a:cubicBezTo>
                  <a:cubicBezTo>
                    <a:pt x="3994" y="2246"/>
                    <a:pt x="4220" y="2349"/>
                    <a:pt x="4447" y="2447"/>
                  </a:cubicBezTo>
                  <a:cubicBezTo>
                    <a:pt x="4612" y="2515"/>
                    <a:pt x="4797" y="2579"/>
                    <a:pt x="4891" y="2740"/>
                  </a:cubicBezTo>
                  <a:cubicBezTo>
                    <a:pt x="4862" y="2664"/>
                    <a:pt x="4802" y="2601"/>
                    <a:pt x="4736" y="2555"/>
                  </a:cubicBezTo>
                  <a:cubicBezTo>
                    <a:pt x="4634" y="2482"/>
                    <a:pt x="4516" y="2442"/>
                    <a:pt x="4405" y="2389"/>
                  </a:cubicBezTo>
                  <a:cubicBezTo>
                    <a:pt x="4293" y="2340"/>
                    <a:pt x="4188" y="2292"/>
                    <a:pt x="4069" y="2242"/>
                  </a:cubicBezTo>
                  <a:cubicBezTo>
                    <a:pt x="3903" y="2170"/>
                    <a:pt x="3735" y="2102"/>
                    <a:pt x="3565" y="2036"/>
                  </a:cubicBezTo>
                  <a:cubicBezTo>
                    <a:pt x="3420" y="1425"/>
                    <a:pt x="3259" y="820"/>
                    <a:pt x="3009" y="245"/>
                  </a:cubicBezTo>
                  <a:lnTo>
                    <a:pt x="3009" y="245"/>
                  </a:lnTo>
                  <a:cubicBezTo>
                    <a:pt x="3099" y="462"/>
                    <a:pt x="3174" y="684"/>
                    <a:pt x="3243" y="907"/>
                  </a:cubicBezTo>
                  <a:cubicBezTo>
                    <a:pt x="3077" y="831"/>
                    <a:pt x="2891" y="811"/>
                    <a:pt x="2709" y="805"/>
                  </a:cubicBezTo>
                  <a:cubicBezTo>
                    <a:pt x="2675" y="804"/>
                    <a:pt x="2640" y="803"/>
                    <a:pt x="2606" y="803"/>
                  </a:cubicBezTo>
                  <a:cubicBezTo>
                    <a:pt x="2398" y="803"/>
                    <a:pt x="2189" y="824"/>
                    <a:pt x="1983" y="824"/>
                  </a:cubicBezTo>
                  <a:cubicBezTo>
                    <a:pt x="1940" y="824"/>
                    <a:pt x="1897" y="823"/>
                    <a:pt x="1854" y="821"/>
                  </a:cubicBezTo>
                  <a:cubicBezTo>
                    <a:pt x="1568" y="793"/>
                    <a:pt x="1375" y="549"/>
                    <a:pt x="1176" y="352"/>
                  </a:cubicBezTo>
                  <a:cubicBezTo>
                    <a:pt x="1029" y="201"/>
                    <a:pt x="846" y="66"/>
                    <a:pt x="634" y="28"/>
                  </a:cubicBezTo>
                  <a:cubicBezTo>
                    <a:pt x="535" y="8"/>
                    <a:pt x="436" y="0"/>
                    <a:pt x="336" y="0"/>
                  </a:cubicBezTo>
                  <a:close/>
                  <a:moveTo>
                    <a:pt x="4519" y="5270"/>
                  </a:moveTo>
                  <a:lnTo>
                    <a:pt x="4519" y="5270"/>
                  </a:lnTo>
                  <a:cubicBezTo>
                    <a:pt x="4443" y="5338"/>
                    <a:pt x="4369" y="5410"/>
                    <a:pt x="4305" y="5490"/>
                  </a:cubicBezTo>
                  <a:cubicBezTo>
                    <a:pt x="4080" y="5764"/>
                    <a:pt x="3921" y="6088"/>
                    <a:pt x="3806" y="6422"/>
                  </a:cubicBezTo>
                  <a:cubicBezTo>
                    <a:pt x="3723" y="6670"/>
                    <a:pt x="3659" y="6926"/>
                    <a:pt x="3621" y="7183"/>
                  </a:cubicBezTo>
                  <a:cubicBezTo>
                    <a:pt x="3650" y="7070"/>
                    <a:pt x="3675" y="6959"/>
                    <a:pt x="3707" y="6849"/>
                  </a:cubicBezTo>
                  <a:cubicBezTo>
                    <a:pt x="3805" y="6510"/>
                    <a:pt x="3924" y="6181"/>
                    <a:pt x="4084" y="5875"/>
                  </a:cubicBezTo>
                  <a:cubicBezTo>
                    <a:pt x="4202" y="5656"/>
                    <a:pt x="4344" y="5449"/>
                    <a:pt x="4519" y="527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2" name="Google Shape;2962;p30"/>
            <p:cNvSpPr/>
            <p:nvPr/>
          </p:nvSpPr>
          <p:spPr>
            <a:xfrm>
              <a:off x="3205325" y="1237725"/>
              <a:ext cx="63775" cy="97950"/>
            </a:xfrm>
            <a:custGeom>
              <a:avLst/>
              <a:gdLst/>
              <a:ahLst/>
              <a:cxnLst/>
              <a:rect l="l" t="t" r="r" b="b"/>
              <a:pathLst>
                <a:path w="2551" h="3918" extrusionOk="0">
                  <a:moveTo>
                    <a:pt x="0" y="1"/>
                  </a:moveTo>
                  <a:cubicBezTo>
                    <a:pt x="225" y="70"/>
                    <a:pt x="408" y="233"/>
                    <a:pt x="536" y="426"/>
                  </a:cubicBezTo>
                  <a:cubicBezTo>
                    <a:pt x="738" y="725"/>
                    <a:pt x="803" y="1086"/>
                    <a:pt x="863" y="1436"/>
                  </a:cubicBezTo>
                  <a:cubicBezTo>
                    <a:pt x="918" y="1790"/>
                    <a:pt x="996" y="2141"/>
                    <a:pt x="1107" y="2484"/>
                  </a:cubicBezTo>
                  <a:cubicBezTo>
                    <a:pt x="1271" y="2989"/>
                    <a:pt x="1500" y="3475"/>
                    <a:pt x="1791" y="3918"/>
                  </a:cubicBezTo>
                  <a:cubicBezTo>
                    <a:pt x="1674" y="3716"/>
                    <a:pt x="1565" y="3510"/>
                    <a:pt x="1467" y="3300"/>
                  </a:cubicBezTo>
                  <a:cubicBezTo>
                    <a:pt x="1319" y="2979"/>
                    <a:pt x="1193" y="2648"/>
                    <a:pt x="1095" y="2309"/>
                  </a:cubicBezTo>
                  <a:cubicBezTo>
                    <a:pt x="1027" y="2078"/>
                    <a:pt x="978" y="1842"/>
                    <a:pt x="932" y="1606"/>
                  </a:cubicBezTo>
                  <a:cubicBezTo>
                    <a:pt x="999" y="1602"/>
                    <a:pt x="1065" y="1599"/>
                    <a:pt x="1132" y="1599"/>
                  </a:cubicBezTo>
                  <a:cubicBezTo>
                    <a:pt x="1151" y="1599"/>
                    <a:pt x="1169" y="1599"/>
                    <a:pt x="1188" y="1600"/>
                  </a:cubicBezTo>
                  <a:cubicBezTo>
                    <a:pt x="1329" y="1602"/>
                    <a:pt x="1471" y="1613"/>
                    <a:pt x="1608" y="1640"/>
                  </a:cubicBezTo>
                  <a:cubicBezTo>
                    <a:pt x="1746" y="1664"/>
                    <a:pt x="1873" y="1722"/>
                    <a:pt x="1994" y="1797"/>
                  </a:cubicBezTo>
                  <a:cubicBezTo>
                    <a:pt x="2173" y="1902"/>
                    <a:pt x="2348" y="2029"/>
                    <a:pt x="2551" y="2086"/>
                  </a:cubicBezTo>
                  <a:cubicBezTo>
                    <a:pt x="2465" y="2051"/>
                    <a:pt x="2384" y="2007"/>
                    <a:pt x="2306" y="1959"/>
                  </a:cubicBezTo>
                  <a:cubicBezTo>
                    <a:pt x="2189" y="1886"/>
                    <a:pt x="2074" y="1804"/>
                    <a:pt x="1951" y="1733"/>
                  </a:cubicBezTo>
                  <a:cubicBezTo>
                    <a:pt x="1830" y="1661"/>
                    <a:pt x="1690" y="1618"/>
                    <a:pt x="1551" y="1600"/>
                  </a:cubicBezTo>
                  <a:cubicBezTo>
                    <a:pt x="1458" y="1586"/>
                    <a:pt x="1365" y="1581"/>
                    <a:pt x="1271" y="1581"/>
                  </a:cubicBezTo>
                  <a:cubicBezTo>
                    <a:pt x="1158" y="1581"/>
                    <a:pt x="1044" y="1589"/>
                    <a:pt x="931" y="1603"/>
                  </a:cubicBezTo>
                  <a:cubicBezTo>
                    <a:pt x="910" y="1493"/>
                    <a:pt x="888" y="1383"/>
                    <a:pt x="869" y="1273"/>
                  </a:cubicBezTo>
                  <a:cubicBezTo>
                    <a:pt x="817" y="1009"/>
                    <a:pt x="750" y="741"/>
                    <a:pt x="610" y="507"/>
                  </a:cubicBezTo>
                  <a:cubicBezTo>
                    <a:pt x="471" y="276"/>
                    <a:pt x="262" y="74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3" name="Google Shape;2963;p30"/>
            <p:cNvSpPr/>
            <p:nvPr/>
          </p:nvSpPr>
          <p:spPr>
            <a:xfrm>
              <a:off x="3179450" y="1159525"/>
              <a:ext cx="79150" cy="51775"/>
            </a:xfrm>
            <a:custGeom>
              <a:avLst/>
              <a:gdLst/>
              <a:ahLst/>
              <a:cxnLst/>
              <a:rect l="l" t="t" r="r" b="b"/>
              <a:pathLst>
                <a:path w="3166" h="2071" extrusionOk="0">
                  <a:moveTo>
                    <a:pt x="1642" y="1"/>
                  </a:moveTo>
                  <a:lnTo>
                    <a:pt x="1642" y="1"/>
                  </a:lnTo>
                  <a:cubicBezTo>
                    <a:pt x="1657" y="71"/>
                    <a:pt x="1675" y="142"/>
                    <a:pt x="1693" y="211"/>
                  </a:cubicBezTo>
                  <a:cubicBezTo>
                    <a:pt x="1756" y="423"/>
                    <a:pt x="1830" y="631"/>
                    <a:pt x="1916" y="833"/>
                  </a:cubicBezTo>
                  <a:cubicBezTo>
                    <a:pt x="1978" y="979"/>
                    <a:pt x="2044" y="1124"/>
                    <a:pt x="2120" y="1265"/>
                  </a:cubicBezTo>
                  <a:lnTo>
                    <a:pt x="2120" y="1265"/>
                  </a:lnTo>
                  <a:cubicBezTo>
                    <a:pt x="2090" y="1191"/>
                    <a:pt x="2069" y="1135"/>
                    <a:pt x="2048" y="1085"/>
                  </a:cubicBezTo>
                  <a:cubicBezTo>
                    <a:pt x="1952" y="830"/>
                    <a:pt x="1890" y="670"/>
                    <a:pt x="1812" y="462"/>
                  </a:cubicBezTo>
                  <a:cubicBezTo>
                    <a:pt x="1767" y="339"/>
                    <a:pt x="1726" y="230"/>
                    <a:pt x="1642" y="1"/>
                  </a:cubicBezTo>
                  <a:close/>
                  <a:moveTo>
                    <a:pt x="2921" y="879"/>
                  </a:moveTo>
                  <a:cubicBezTo>
                    <a:pt x="2819" y="879"/>
                    <a:pt x="2715" y="901"/>
                    <a:pt x="2619" y="938"/>
                  </a:cubicBezTo>
                  <a:cubicBezTo>
                    <a:pt x="2429" y="1008"/>
                    <a:pt x="2270" y="1135"/>
                    <a:pt x="2122" y="1269"/>
                  </a:cubicBezTo>
                  <a:lnTo>
                    <a:pt x="2122" y="1269"/>
                  </a:lnTo>
                  <a:cubicBezTo>
                    <a:pt x="2121" y="1268"/>
                    <a:pt x="2121" y="1266"/>
                    <a:pt x="2120" y="1265"/>
                  </a:cubicBezTo>
                  <a:lnTo>
                    <a:pt x="2120" y="1265"/>
                  </a:lnTo>
                  <a:cubicBezTo>
                    <a:pt x="2120" y="1267"/>
                    <a:pt x="2121" y="1268"/>
                    <a:pt x="2122" y="1269"/>
                  </a:cubicBezTo>
                  <a:cubicBezTo>
                    <a:pt x="2122" y="1269"/>
                    <a:pt x="2122" y="1269"/>
                    <a:pt x="2122" y="1269"/>
                  </a:cubicBezTo>
                  <a:lnTo>
                    <a:pt x="2122" y="1269"/>
                  </a:lnTo>
                  <a:cubicBezTo>
                    <a:pt x="2122" y="1270"/>
                    <a:pt x="2123" y="1270"/>
                    <a:pt x="2123" y="1271"/>
                  </a:cubicBezTo>
                  <a:cubicBezTo>
                    <a:pt x="2062" y="1326"/>
                    <a:pt x="2002" y="1383"/>
                    <a:pt x="1944" y="1439"/>
                  </a:cubicBezTo>
                  <a:cubicBezTo>
                    <a:pt x="1745" y="1636"/>
                    <a:pt x="1520" y="1806"/>
                    <a:pt x="1257" y="1907"/>
                  </a:cubicBezTo>
                  <a:cubicBezTo>
                    <a:pt x="1006" y="2007"/>
                    <a:pt x="735" y="2054"/>
                    <a:pt x="463" y="2054"/>
                  </a:cubicBezTo>
                  <a:cubicBezTo>
                    <a:pt x="308" y="2054"/>
                    <a:pt x="153" y="2038"/>
                    <a:pt x="0" y="2009"/>
                  </a:cubicBezTo>
                  <a:lnTo>
                    <a:pt x="0" y="2009"/>
                  </a:lnTo>
                  <a:cubicBezTo>
                    <a:pt x="175" y="2050"/>
                    <a:pt x="356" y="2071"/>
                    <a:pt x="537" y="2071"/>
                  </a:cubicBezTo>
                  <a:cubicBezTo>
                    <a:pt x="542" y="2071"/>
                    <a:pt x="547" y="2071"/>
                    <a:pt x="552" y="2071"/>
                  </a:cubicBezTo>
                  <a:cubicBezTo>
                    <a:pt x="838" y="2068"/>
                    <a:pt x="1126" y="2011"/>
                    <a:pt x="1388" y="1888"/>
                  </a:cubicBezTo>
                  <a:cubicBezTo>
                    <a:pt x="1653" y="1771"/>
                    <a:pt x="1866" y="1569"/>
                    <a:pt x="2067" y="1369"/>
                  </a:cubicBezTo>
                  <a:cubicBezTo>
                    <a:pt x="2216" y="1224"/>
                    <a:pt x="2372" y="1079"/>
                    <a:pt x="2560" y="988"/>
                  </a:cubicBezTo>
                  <a:cubicBezTo>
                    <a:pt x="2680" y="929"/>
                    <a:pt x="2815" y="890"/>
                    <a:pt x="2949" y="890"/>
                  </a:cubicBezTo>
                  <a:cubicBezTo>
                    <a:pt x="3022" y="890"/>
                    <a:pt x="3095" y="901"/>
                    <a:pt x="3165" y="928"/>
                  </a:cubicBezTo>
                  <a:cubicBezTo>
                    <a:pt x="3088" y="894"/>
                    <a:pt x="3005" y="879"/>
                    <a:pt x="2921" y="879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4" name="Google Shape;2964;p30"/>
            <p:cNvSpPr/>
            <p:nvPr/>
          </p:nvSpPr>
          <p:spPr>
            <a:xfrm>
              <a:off x="3505475" y="900825"/>
              <a:ext cx="167725" cy="166200"/>
            </a:xfrm>
            <a:custGeom>
              <a:avLst/>
              <a:gdLst/>
              <a:ahLst/>
              <a:cxnLst/>
              <a:rect l="l" t="t" r="r" b="b"/>
              <a:pathLst>
                <a:path w="6709" h="6648" extrusionOk="0">
                  <a:moveTo>
                    <a:pt x="5269" y="0"/>
                  </a:moveTo>
                  <a:cubicBezTo>
                    <a:pt x="5266" y="0"/>
                    <a:pt x="5264" y="0"/>
                    <a:pt x="5262" y="1"/>
                  </a:cubicBezTo>
                  <a:cubicBezTo>
                    <a:pt x="5045" y="99"/>
                    <a:pt x="4829" y="197"/>
                    <a:pt x="4612" y="299"/>
                  </a:cubicBezTo>
                  <a:cubicBezTo>
                    <a:pt x="4610" y="299"/>
                    <a:pt x="4608" y="300"/>
                    <a:pt x="4606" y="300"/>
                  </a:cubicBezTo>
                  <a:cubicBezTo>
                    <a:pt x="4597" y="300"/>
                    <a:pt x="4589" y="294"/>
                    <a:pt x="4588" y="284"/>
                  </a:cubicBezTo>
                  <a:cubicBezTo>
                    <a:pt x="4580" y="233"/>
                    <a:pt x="4572" y="180"/>
                    <a:pt x="4566" y="127"/>
                  </a:cubicBezTo>
                  <a:cubicBezTo>
                    <a:pt x="4565" y="117"/>
                    <a:pt x="4557" y="112"/>
                    <a:pt x="4549" y="112"/>
                  </a:cubicBezTo>
                  <a:cubicBezTo>
                    <a:pt x="4544" y="112"/>
                    <a:pt x="4539" y="114"/>
                    <a:pt x="4535" y="118"/>
                  </a:cubicBezTo>
                  <a:cubicBezTo>
                    <a:pt x="4447" y="215"/>
                    <a:pt x="4357" y="313"/>
                    <a:pt x="4269" y="411"/>
                  </a:cubicBezTo>
                  <a:cubicBezTo>
                    <a:pt x="4264" y="416"/>
                    <a:pt x="4260" y="418"/>
                    <a:pt x="4255" y="418"/>
                  </a:cubicBezTo>
                  <a:cubicBezTo>
                    <a:pt x="4248" y="418"/>
                    <a:pt x="4242" y="413"/>
                    <a:pt x="4239" y="406"/>
                  </a:cubicBezTo>
                  <a:cubicBezTo>
                    <a:pt x="4216" y="348"/>
                    <a:pt x="4194" y="288"/>
                    <a:pt x="4168" y="228"/>
                  </a:cubicBezTo>
                  <a:cubicBezTo>
                    <a:pt x="4166" y="221"/>
                    <a:pt x="4159" y="217"/>
                    <a:pt x="4153" y="217"/>
                  </a:cubicBezTo>
                  <a:cubicBezTo>
                    <a:pt x="4148" y="217"/>
                    <a:pt x="4143" y="219"/>
                    <a:pt x="4140" y="223"/>
                  </a:cubicBezTo>
                  <a:cubicBezTo>
                    <a:pt x="4058" y="318"/>
                    <a:pt x="3977" y="415"/>
                    <a:pt x="3898" y="510"/>
                  </a:cubicBezTo>
                  <a:cubicBezTo>
                    <a:pt x="3894" y="515"/>
                    <a:pt x="3889" y="517"/>
                    <a:pt x="3883" y="517"/>
                  </a:cubicBezTo>
                  <a:cubicBezTo>
                    <a:pt x="3878" y="517"/>
                    <a:pt x="3872" y="515"/>
                    <a:pt x="3870" y="509"/>
                  </a:cubicBezTo>
                  <a:lnTo>
                    <a:pt x="3727" y="257"/>
                  </a:lnTo>
                  <a:cubicBezTo>
                    <a:pt x="3723" y="251"/>
                    <a:pt x="3717" y="248"/>
                    <a:pt x="3712" y="248"/>
                  </a:cubicBezTo>
                  <a:cubicBezTo>
                    <a:pt x="3707" y="248"/>
                    <a:pt x="3703" y="250"/>
                    <a:pt x="3700" y="253"/>
                  </a:cubicBezTo>
                  <a:cubicBezTo>
                    <a:pt x="3582" y="379"/>
                    <a:pt x="3462" y="504"/>
                    <a:pt x="3345" y="631"/>
                  </a:cubicBezTo>
                  <a:cubicBezTo>
                    <a:pt x="3341" y="636"/>
                    <a:pt x="3336" y="638"/>
                    <a:pt x="3331" y="638"/>
                  </a:cubicBezTo>
                  <a:cubicBezTo>
                    <a:pt x="3324" y="638"/>
                    <a:pt x="3318" y="633"/>
                    <a:pt x="3316" y="625"/>
                  </a:cubicBezTo>
                  <a:cubicBezTo>
                    <a:pt x="3276" y="497"/>
                    <a:pt x="3236" y="367"/>
                    <a:pt x="3197" y="237"/>
                  </a:cubicBezTo>
                  <a:cubicBezTo>
                    <a:pt x="3194" y="229"/>
                    <a:pt x="3187" y="225"/>
                    <a:pt x="3181" y="225"/>
                  </a:cubicBezTo>
                  <a:cubicBezTo>
                    <a:pt x="3175" y="225"/>
                    <a:pt x="3170" y="227"/>
                    <a:pt x="3166" y="233"/>
                  </a:cubicBezTo>
                  <a:cubicBezTo>
                    <a:pt x="3066" y="400"/>
                    <a:pt x="2968" y="569"/>
                    <a:pt x="2873" y="739"/>
                  </a:cubicBezTo>
                  <a:cubicBezTo>
                    <a:pt x="2869" y="744"/>
                    <a:pt x="2864" y="746"/>
                    <a:pt x="2859" y="746"/>
                  </a:cubicBezTo>
                  <a:cubicBezTo>
                    <a:pt x="2851" y="746"/>
                    <a:pt x="2843" y="740"/>
                    <a:pt x="2842" y="730"/>
                  </a:cubicBezTo>
                  <a:cubicBezTo>
                    <a:pt x="2809" y="656"/>
                    <a:pt x="2777" y="582"/>
                    <a:pt x="2746" y="508"/>
                  </a:cubicBezTo>
                  <a:cubicBezTo>
                    <a:pt x="2744" y="499"/>
                    <a:pt x="2736" y="494"/>
                    <a:pt x="2729" y="494"/>
                  </a:cubicBezTo>
                  <a:cubicBezTo>
                    <a:pt x="2721" y="494"/>
                    <a:pt x="2714" y="499"/>
                    <a:pt x="2711" y="508"/>
                  </a:cubicBezTo>
                  <a:cubicBezTo>
                    <a:pt x="2642" y="724"/>
                    <a:pt x="2573" y="943"/>
                    <a:pt x="2503" y="1161"/>
                  </a:cubicBezTo>
                  <a:cubicBezTo>
                    <a:pt x="2501" y="1169"/>
                    <a:pt x="2493" y="1174"/>
                    <a:pt x="2486" y="1174"/>
                  </a:cubicBezTo>
                  <a:cubicBezTo>
                    <a:pt x="2479" y="1174"/>
                    <a:pt x="2473" y="1170"/>
                    <a:pt x="2470" y="1162"/>
                  </a:cubicBezTo>
                  <a:cubicBezTo>
                    <a:pt x="2414" y="996"/>
                    <a:pt x="2359" y="827"/>
                    <a:pt x="2304" y="659"/>
                  </a:cubicBezTo>
                  <a:cubicBezTo>
                    <a:pt x="2301" y="651"/>
                    <a:pt x="2294" y="647"/>
                    <a:pt x="2287" y="647"/>
                  </a:cubicBezTo>
                  <a:cubicBezTo>
                    <a:pt x="2283" y="647"/>
                    <a:pt x="2279" y="648"/>
                    <a:pt x="2276" y="651"/>
                  </a:cubicBezTo>
                  <a:cubicBezTo>
                    <a:pt x="2238" y="685"/>
                    <a:pt x="2198" y="717"/>
                    <a:pt x="2160" y="751"/>
                  </a:cubicBezTo>
                  <a:cubicBezTo>
                    <a:pt x="2156" y="754"/>
                    <a:pt x="2152" y="755"/>
                    <a:pt x="2148" y="755"/>
                  </a:cubicBezTo>
                  <a:cubicBezTo>
                    <a:pt x="2141" y="755"/>
                    <a:pt x="2135" y="752"/>
                    <a:pt x="2131" y="746"/>
                  </a:cubicBezTo>
                  <a:cubicBezTo>
                    <a:pt x="2084" y="642"/>
                    <a:pt x="2036" y="540"/>
                    <a:pt x="1987" y="436"/>
                  </a:cubicBezTo>
                  <a:cubicBezTo>
                    <a:pt x="1984" y="430"/>
                    <a:pt x="1978" y="426"/>
                    <a:pt x="1972" y="426"/>
                  </a:cubicBezTo>
                  <a:cubicBezTo>
                    <a:pt x="1966" y="426"/>
                    <a:pt x="1960" y="430"/>
                    <a:pt x="1957" y="436"/>
                  </a:cubicBezTo>
                  <a:cubicBezTo>
                    <a:pt x="1931" y="477"/>
                    <a:pt x="1904" y="516"/>
                    <a:pt x="1877" y="558"/>
                  </a:cubicBezTo>
                  <a:cubicBezTo>
                    <a:pt x="1874" y="564"/>
                    <a:pt x="1867" y="567"/>
                    <a:pt x="1861" y="567"/>
                  </a:cubicBezTo>
                  <a:cubicBezTo>
                    <a:pt x="1856" y="567"/>
                    <a:pt x="1851" y="565"/>
                    <a:pt x="1848" y="562"/>
                  </a:cubicBezTo>
                  <a:lnTo>
                    <a:pt x="1517" y="93"/>
                  </a:lnTo>
                  <a:cubicBezTo>
                    <a:pt x="1514" y="89"/>
                    <a:pt x="1510" y="88"/>
                    <a:pt x="1505" y="88"/>
                  </a:cubicBezTo>
                  <a:cubicBezTo>
                    <a:pt x="1496" y="88"/>
                    <a:pt x="1486" y="96"/>
                    <a:pt x="1486" y="109"/>
                  </a:cubicBezTo>
                  <a:cubicBezTo>
                    <a:pt x="1477" y="246"/>
                    <a:pt x="1472" y="384"/>
                    <a:pt x="1464" y="522"/>
                  </a:cubicBezTo>
                  <a:cubicBezTo>
                    <a:pt x="1465" y="535"/>
                    <a:pt x="1456" y="544"/>
                    <a:pt x="1446" y="544"/>
                  </a:cubicBezTo>
                  <a:cubicBezTo>
                    <a:pt x="1443" y="544"/>
                    <a:pt x="1440" y="543"/>
                    <a:pt x="1437" y="541"/>
                  </a:cubicBezTo>
                  <a:cubicBezTo>
                    <a:pt x="1404" y="520"/>
                    <a:pt x="1371" y="500"/>
                    <a:pt x="1339" y="478"/>
                  </a:cubicBezTo>
                  <a:cubicBezTo>
                    <a:pt x="1336" y="477"/>
                    <a:pt x="1333" y="476"/>
                    <a:pt x="1330" y="476"/>
                  </a:cubicBezTo>
                  <a:cubicBezTo>
                    <a:pt x="1319" y="476"/>
                    <a:pt x="1309" y="487"/>
                    <a:pt x="1311" y="500"/>
                  </a:cubicBezTo>
                  <a:cubicBezTo>
                    <a:pt x="1331" y="593"/>
                    <a:pt x="1352" y="686"/>
                    <a:pt x="1372" y="778"/>
                  </a:cubicBezTo>
                  <a:cubicBezTo>
                    <a:pt x="1375" y="790"/>
                    <a:pt x="1365" y="802"/>
                    <a:pt x="1354" y="802"/>
                  </a:cubicBezTo>
                  <a:cubicBezTo>
                    <a:pt x="1353" y="802"/>
                    <a:pt x="1352" y="802"/>
                    <a:pt x="1351" y="801"/>
                  </a:cubicBezTo>
                  <a:cubicBezTo>
                    <a:pt x="1253" y="782"/>
                    <a:pt x="1157" y="760"/>
                    <a:pt x="1059" y="740"/>
                  </a:cubicBezTo>
                  <a:cubicBezTo>
                    <a:pt x="1057" y="740"/>
                    <a:pt x="1056" y="740"/>
                    <a:pt x="1054" y="740"/>
                  </a:cubicBezTo>
                  <a:cubicBezTo>
                    <a:pt x="1043" y="740"/>
                    <a:pt x="1034" y="753"/>
                    <a:pt x="1038" y="765"/>
                  </a:cubicBezTo>
                  <a:cubicBezTo>
                    <a:pt x="1084" y="938"/>
                    <a:pt x="1132" y="1113"/>
                    <a:pt x="1180" y="1286"/>
                  </a:cubicBezTo>
                  <a:cubicBezTo>
                    <a:pt x="1182" y="1299"/>
                    <a:pt x="1173" y="1310"/>
                    <a:pt x="1160" y="1310"/>
                  </a:cubicBezTo>
                  <a:cubicBezTo>
                    <a:pt x="1159" y="1310"/>
                    <a:pt x="1158" y="1310"/>
                    <a:pt x="1158" y="1310"/>
                  </a:cubicBezTo>
                  <a:cubicBezTo>
                    <a:pt x="1046" y="1291"/>
                    <a:pt x="934" y="1271"/>
                    <a:pt x="821" y="1249"/>
                  </a:cubicBezTo>
                  <a:cubicBezTo>
                    <a:pt x="820" y="1249"/>
                    <a:pt x="819" y="1249"/>
                    <a:pt x="818" y="1249"/>
                  </a:cubicBezTo>
                  <a:cubicBezTo>
                    <a:pt x="806" y="1249"/>
                    <a:pt x="797" y="1261"/>
                    <a:pt x="801" y="1272"/>
                  </a:cubicBezTo>
                  <a:cubicBezTo>
                    <a:pt x="819" y="1350"/>
                    <a:pt x="867" y="1560"/>
                    <a:pt x="856" y="1560"/>
                  </a:cubicBezTo>
                  <a:cubicBezTo>
                    <a:pt x="856" y="1560"/>
                    <a:pt x="856" y="1560"/>
                    <a:pt x="856" y="1560"/>
                  </a:cubicBezTo>
                  <a:cubicBezTo>
                    <a:pt x="842" y="1550"/>
                    <a:pt x="705" y="1530"/>
                    <a:pt x="642" y="1522"/>
                  </a:cubicBezTo>
                  <a:cubicBezTo>
                    <a:pt x="641" y="1522"/>
                    <a:pt x="640" y="1522"/>
                    <a:pt x="639" y="1522"/>
                  </a:cubicBezTo>
                  <a:cubicBezTo>
                    <a:pt x="626" y="1522"/>
                    <a:pt x="616" y="1536"/>
                    <a:pt x="622" y="1548"/>
                  </a:cubicBezTo>
                  <a:cubicBezTo>
                    <a:pt x="677" y="1676"/>
                    <a:pt x="730" y="1803"/>
                    <a:pt x="785" y="1932"/>
                  </a:cubicBezTo>
                  <a:cubicBezTo>
                    <a:pt x="790" y="1944"/>
                    <a:pt x="780" y="1958"/>
                    <a:pt x="769" y="1958"/>
                  </a:cubicBezTo>
                  <a:cubicBezTo>
                    <a:pt x="767" y="1958"/>
                    <a:pt x="765" y="1958"/>
                    <a:pt x="764" y="1957"/>
                  </a:cubicBezTo>
                  <a:cubicBezTo>
                    <a:pt x="662" y="1932"/>
                    <a:pt x="561" y="1907"/>
                    <a:pt x="459" y="1880"/>
                  </a:cubicBezTo>
                  <a:cubicBezTo>
                    <a:pt x="458" y="1880"/>
                    <a:pt x="457" y="1880"/>
                    <a:pt x="456" y="1880"/>
                  </a:cubicBezTo>
                  <a:cubicBezTo>
                    <a:pt x="443" y="1880"/>
                    <a:pt x="433" y="1894"/>
                    <a:pt x="438" y="1907"/>
                  </a:cubicBezTo>
                  <a:cubicBezTo>
                    <a:pt x="544" y="2100"/>
                    <a:pt x="650" y="2295"/>
                    <a:pt x="759" y="2489"/>
                  </a:cubicBezTo>
                  <a:cubicBezTo>
                    <a:pt x="765" y="2502"/>
                    <a:pt x="754" y="2516"/>
                    <a:pt x="741" y="2516"/>
                  </a:cubicBezTo>
                  <a:cubicBezTo>
                    <a:pt x="739" y="2516"/>
                    <a:pt x="737" y="2516"/>
                    <a:pt x="735" y="2515"/>
                  </a:cubicBezTo>
                  <a:cubicBezTo>
                    <a:pt x="583" y="2471"/>
                    <a:pt x="432" y="2427"/>
                    <a:pt x="279" y="2382"/>
                  </a:cubicBezTo>
                  <a:cubicBezTo>
                    <a:pt x="277" y="2381"/>
                    <a:pt x="275" y="2380"/>
                    <a:pt x="273" y="2380"/>
                  </a:cubicBezTo>
                  <a:cubicBezTo>
                    <a:pt x="262" y="2380"/>
                    <a:pt x="252" y="2391"/>
                    <a:pt x="253" y="2404"/>
                  </a:cubicBezTo>
                  <a:cubicBezTo>
                    <a:pt x="273" y="2547"/>
                    <a:pt x="293" y="2690"/>
                    <a:pt x="314" y="2832"/>
                  </a:cubicBezTo>
                  <a:cubicBezTo>
                    <a:pt x="316" y="2843"/>
                    <a:pt x="308" y="2853"/>
                    <a:pt x="298" y="2855"/>
                  </a:cubicBezTo>
                  <a:cubicBezTo>
                    <a:pt x="206" y="2863"/>
                    <a:pt x="116" y="2869"/>
                    <a:pt x="24" y="2876"/>
                  </a:cubicBezTo>
                  <a:cubicBezTo>
                    <a:pt x="8" y="2877"/>
                    <a:pt x="1" y="2898"/>
                    <a:pt x="12" y="2908"/>
                  </a:cubicBezTo>
                  <a:lnTo>
                    <a:pt x="324" y="3201"/>
                  </a:lnTo>
                  <a:cubicBezTo>
                    <a:pt x="331" y="3210"/>
                    <a:pt x="331" y="3222"/>
                    <a:pt x="324" y="3230"/>
                  </a:cubicBezTo>
                  <a:lnTo>
                    <a:pt x="112" y="3436"/>
                  </a:lnTo>
                  <a:cubicBezTo>
                    <a:pt x="103" y="3445"/>
                    <a:pt x="105" y="3458"/>
                    <a:pt x="114" y="3464"/>
                  </a:cubicBezTo>
                  <a:cubicBezTo>
                    <a:pt x="243" y="3549"/>
                    <a:pt x="371" y="3633"/>
                    <a:pt x="501" y="3718"/>
                  </a:cubicBezTo>
                  <a:cubicBezTo>
                    <a:pt x="512" y="3725"/>
                    <a:pt x="512" y="3740"/>
                    <a:pt x="500" y="3748"/>
                  </a:cubicBezTo>
                  <a:cubicBezTo>
                    <a:pt x="441" y="3786"/>
                    <a:pt x="383" y="3824"/>
                    <a:pt x="324" y="3864"/>
                  </a:cubicBezTo>
                  <a:cubicBezTo>
                    <a:pt x="311" y="3872"/>
                    <a:pt x="311" y="3889"/>
                    <a:pt x="324" y="3896"/>
                  </a:cubicBezTo>
                  <a:cubicBezTo>
                    <a:pt x="487" y="3990"/>
                    <a:pt x="650" y="4085"/>
                    <a:pt x="815" y="4179"/>
                  </a:cubicBezTo>
                  <a:cubicBezTo>
                    <a:pt x="831" y="4189"/>
                    <a:pt x="824" y="4213"/>
                    <a:pt x="805" y="4213"/>
                  </a:cubicBezTo>
                  <a:lnTo>
                    <a:pt x="330" y="4213"/>
                  </a:lnTo>
                  <a:cubicBezTo>
                    <a:pt x="314" y="4213"/>
                    <a:pt x="305" y="4231"/>
                    <a:pt x="314" y="4244"/>
                  </a:cubicBezTo>
                  <a:cubicBezTo>
                    <a:pt x="391" y="4337"/>
                    <a:pt x="655" y="4608"/>
                    <a:pt x="1081" y="4660"/>
                  </a:cubicBezTo>
                  <a:cubicBezTo>
                    <a:pt x="1097" y="4661"/>
                    <a:pt x="1100" y="4685"/>
                    <a:pt x="1084" y="4693"/>
                  </a:cubicBezTo>
                  <a:cubicBezTo>
                    <a:pt x="1004" y="4734"/>
                    <a:pt x="924" y="4776"/>
                    <a:pt x="843" y="4816"/>
                  </a:cubicBezTo>
                  <a:cubicBezTo>
                    <a:pt x="830" y="4825"/>
                    <a:pt x="830" y="4844"/>
                    <a:pt x="843" y="4850"/>
                  </a:cubicBezTo>
                  <a:cubicBezTo>
                    <a:pt x="905" y="4878"/>
                    <a:pt x="1048" y="4931"/>
                    <a:pt x="1217" y="4931"/>
                  </a:cubicBezTo>
                  <a:cubicBezTo>
                    <a:pt x="1355" y="4931"/>
                    <a:pt x="1509" y="4896"/>
                    <a:pt x="1652" y="4783"/>
                  </a:cubicBezTo>
                  <a:cubicBezTo>
                    <a:pt x="1956" y="4542"/>
                    <a:pt x="2021" y="4038"/>
                    <a:pt x="2347" y="4038"/>
                  </a:cubicBezTo>
                  <a:cubicBezTo>
                    <a:pt x="2425" y="4038"/>
                    <a:pt x="2519" y="4067"/>
                    <a:pt x="2634" y="4136"/>
                  </a:cubicBezTo>
                  <a:cubicBezTo>
                    <a:pt x="2635" y="4136"/>
                    <a:pt x="2635" y="4137"/>
                    <a:pt x="2637" y="4137"/>
                  </a:cubicBezTo>
                  <a:cubicBezTo>
                    <a:pt x="2342" y="4601"/>
                    <a:pt x="2041" y="4673"/>
                    <a:pt x="1828" y="5371"/>
                  </a:cubicBezTo>
                  <a:cubicBezTo>
                    <a:pt x="1646" y="5972"/>
                    <a:pt x="1371" y="6097"/>
                    <a:pt x="1101" y="6509"/>
                  </a:cubicBezTo>
                  <a:cubicBezTo>
                    <a:pt x="1072" y="6553"/>
                    <a:pt x="1087" y="6612"/>
                    <a:pt x="1131" y="6636"/>
                  </a:cubicBezTo>
                  <a:cubicBezTo>
                    <a:pt x="1143" y="6644"/>
                    <a:pt x="1157" y="6647"/>
                    <a:pt x="1171" y="6647"/>
                  </a:cubicBezTo>
                  <a:cubicBezTo>
                    <a:pt x="1201" y="6647"/>
                    <a:pt x="1230" y="6631"/>
                    <a:pt x="1247" y="6605"/>
                  </a:cubicBezTo>
                  <a:cubicBezTo>
                    <a:pt x="1494" y="6205"/>
                    <a:pt x="1788" y="6045"/>
                    <a:pt x="1965" y="5409"/>
                  </a:cubicBezTo>
                  <a:cubicBezTo>
                    <a:pt x="2153" y="4741"/>
                    <a:pt x="2430" y="4688"/>
                    <a:pt x="2727" y="4201"/>
                  </a:cubicBezTo>
                  <a:lnTo>
                    <a:pt x="2727" y="4201"/>
                  </a:lnTo>
                  <a:cubicBezTo>
                    <a:pt x="3157" y="4534"/>
                    <a:pt x="2611" y="4858"/>
                    <a:pt x="2544" y="5303"/>
                  </a:cubicBezTo>
                  <a:cubicBezTo>
                    <a:pt x="2483" y="5701"/>
                    <a:pt x="2793" y="5959"/>
                    <a:pt x="2892" y="6031"/>
                  </a:cubicBezTo>
                  <a:cubicBezTo>
                    <a:pt x="2895" y="6033"/>
                    <a:pt x="2899" y="6034"/>
                    <a:pt x="2902" y="6034"/>
                  </a:cubicBezTo>
                  <a:cubicBezTo>
                    <a:pt x="2912" y="6034"/>
                    <a:pt x="2921" y="6026"/>
                    <a:pt x="2919" y="6014"/>
                  </a:cubicBezTo>
                  <a:cubicBezTo>
                    <a:pt x="2913" y="5926"/>
                    <a:pt x="2909" y="5836"/>
                    <a:pt x="2903" y="5748"/>
                  </a:cubicBezTo>
                  <a:cubicBezTo>
                    <a:pt x="2902" y="5737"/>
                    <a:pt x="2911" y="5729"/>
                    <a:pt x="2921" y="5729"/>
                  </a:cubicBezTo>
                  <a:cubicBezTo>
                    <a:pt x="2926" y="5729"/>
                    <a:pt x="2931" y="5731"/>
                    <a:pt x="2935" y="5736"/>
                  </a:cubicBezTo>
                  <a:cubicBezTo>
                    <a:pt x="3192" y="6076"/>
                    <a:pt x="3559" y="6170"/>
                    <a:pt x="3676" y="6192"/>
                  </a:cubicBezTo>
                  <a:cubicBezTo>
                    <a:pt x="3678" y="6193"/>
                    <a:pt x="3679" y="6193"/>
                    <a:pt x="3681" y="6193"/>
                  </a:cubicBezTo>
                  <a:cubicBezTo>
                    <a:pt x="3694" y="6193"/>
                    <a:pt x="3701" y="6178"/>
                    <a:pt x="3695" y="6165"/>
                  </a:cubicBezTo>
                  <a:cubicBezTo>
                    <a:pt x="3615" y="6031"/>
                    <a:pt x="3535" y="5896"/>
                    <a:pt x="3455" y="5760"/>
                  </a:cubicBezTo>
                  <a:cubicBezTo>
                    <a:pt x="3447" y="5748"/>
                    <a:pt x="3458" y="5733"/>
                    <a:pt x="3470" y="5733"/>
                  </a:cubicBezTo>
                  <a:cubicBezTo>
                    <a:pt x="3473" y="5733"/>
                    <a:pt x="3476" y="5734"/>
                    <a:pt x="3480" y="5736"/>
                  </a:cubicBezTo>
                  <a:cubicBezTo>
                    <a:pt x="3641" y="5831"/>
                    <a:pt x="3805" y="5928"/>
                    <a:pt x="3968" y="6026"/>
                  </a:cubicBezTo>
                  <a:cubicBezTo>
                    <a:pt x="3970" y="6027"/>
                    <a:pt x="3973" y="6028"/>
                    <a:pt x="3976" y="6028"/>
                  </a:cubicBezTo>
                  <a:cubicBezTo>
                    <a:pt x="3984" y="6028"/>
                    <a:pt x="3993" y="6022"/>
                    <a:pt x="3993" y="6012"/>
                  </a:cubicBezTo>
                  <a:cubicBezTo>
                    <a:pt x="3996" y="5945"/>
                    <a:pt x="4001" y="5878"/>
                    <a:pt x="4004" y="5811"/>
                  </a:cubicBezTo>
                  <a:cubicBezTo>
                    <a:pt x="4004" y="5801"/>
                    <a:pt x="4013" y="5793"/>
                    <a:pt x="4023" y="5793"/>
                  </a:cubicBezTo>
                  <a:cubicBezTo>
                    <a:pt x="4025" y="5793"/>
                    <a:pt x="4028" y="5793"/>
                    <a:pt x="4030" y="5795"/>
                  </a:cubicBezTo>
                  <a:cubicBezTo>
                    <a:pt x="4166" y="5867"/>
                    <a:pt x="4300" y="5939"/>
                    <a:pt x="4436" y="6012"/>
                  </a:cubicBezTo>
                  <a:cubicBezTo>
                    <a:pt x="4439" y="6014"/>
                    <a:pt x="4442" y="6014"/>
                    <a:pt x="4445" y="6014"/>
                  </a:cubicBezTo>
                  <a:cubicBezTo>
                    <a:pt x="4453" y="6014"/>
                    <a:pt x="4460" y="6010"/>
                    <a:pt x="4463" y="6001"/>
                  </a:cubicBezTo>
                  <a:cubicBezTo>
                    <a:pt x="4485" y="5911"/>
                    <a:pt x="4509" y="5822"/>
                    <a:pt x="4534" y="5731"/>
                  </a:cubicBezTo>
                  <a:cubicBezTo>
                    <a:pt x="4537" y="5723"/>
                    <a:pt x="4544" y="5718"/>
                    <a:pt x="4551" y="5718"/>
                  </a:cubicBezTo>
                  <a:cubicBezTo>
                    <a:pt x="4553" y="5718"/>
                    <a:pt x="4555" y="5718"/>
                    <a:pt x="4557" y="5719"/>
                  </a:cubicBezTo>
                  <a:cubicBezTo>
                    <a:pt x="4692" y="5764"/>
                    <a:pt x="4826" y="5812"/>
                    <a:pt x="4961" y="5858"/>
                  </a:cubicBezTo>
                  <a:cubicBezTo>
                    <a:pt x="4963" y="5859"/>
                    <a:pt x="4964" y="5859"/>
                    <a:pt x="4966" y="5859"/>
                  </a:cubicBezTo>
                  <a:cubicBezTo>
                    <a:pt x="4979" y="5859"/>
                    <a:pt x="4989" y="5846"/>
                    <a:pt x="4983" y="5834"/>
                  </a:cubicBezTo>
                  <a:cubicBezTo>
                    <a:pt x="4944" y="5752"/>
                    <a:pt x="4905" y="5671"/>
                    <a:pt x="4867" y="5590"/>
                  </a:cubicBezTo>
                  <a:cubicBezTo>
                    <a:pt x="4862" y="5581"/>
                    <a:pt x="4867" y="5568"/>
                    <a:pt x="4876" y="5566"/>
                  </a:cubicBezTo>
                  <a:cubicBezTo>
                    <a:pt x="5009" y="5523"/>
                    <a:pt x="5142" y="5480"/>
                    <a:pt x="5273" y="5438"/>
                  </a:cubicBezTo>
                  <a:cubicBezTo>
                    <a:pt x="5286" y="5433"/>
                    <a:pt x="5290" y="5414"/>
                    <a:pt x="5278" y="5407"/>
                  </a:cubicBezTo>
                  <a:cubicBezTo>
                    <a:pt x="5165" y="5296"/>
                    <a:pt x="5055" y="5183"/>
                    <a:pt x="4944" y="5072"/>
                  </a:cubicBezTo>
                  <a:cubicBezTo>
                    <a:pt x="4930" y="5061"/>
                    <a:pt x="4938" y="5041"/>
                    <a:pt x="4955" y="5040"/>
                  </a:cubicBezTo>
                  <a:cubicBezTo>
                    <a:pt x="5174" y="5051"/>
                    <a:pt x="5390" y="5063"/>
                    <a:pt x="5609" y="5077"/>
                  </a:cubicBezTo>
                  <a:cubicBezTo>
                    <a:pt x="5624" y="5077"/>
                    <a:pt x="5632" y="5058"/>
                    <a:pt x="5621" y="5047"/>
                  </a:cubicBezTo>
                  <a:cubicBezTo>
                    <a:pt x="5550" y="4971"/>
                    <a:pt x="5482" y="4893"/>
                    <a:pt x="5413" y="4816"/>
                  </a:cubicBezTo>
                  <a:cubicBezTo>
                    <a:pt x="5402" y="4806"/>
                    <a:pt x="5410" y="4788"/>
                    <a:pt x="5426" y="4788"/>
                  </a:cubicBezTo>
                  <a:cubicBezTo>
                    <a:pt x="5561" y="4783"/>
                    <a:pt x="5697" y="4779"/>
                    <a:pt x="5834" y="4776"/>
                  </a:cubicBezTo>
                  <a:cubicBezTo>
                    <a:pt x="5848" y="4776"/>
                    <a:pt x="5855" y="4759"/>
                    <a:pt x="5848" y="4748"/>
                  </a:cubicBezTo>
                  <a:cubicBezTo>
                    <a:pt x="5810" y="4696"/>
                    <a:pt x="5728" y="4586"/>
                    <a:pt x="5714" y="4576"/>
                  </a:cubicBezTo>
                  <a:cubicBezTo>
                    <a:pt x="5700" y="4568"/>
                    <a:pt x="5910" y="4526"/>
                    <a:pt x="5988" y="4510"/>
                  </a:cubicBezTo>
                  <a:cubicBezTo>
                    <a:pt x="6001" y="4508"/>
                    <a:pt x="6007" y="4494"/>
                    <a:pt x="5999" y="4483"/>
                  </a:cubicBezTo>
                  <a:cubicBezTo>
                    <a:pt x="5930" y="4394"/>
                    <a:pt x="5861" y="4304"/>
                    <a:pt x="5793" y="4214"/>
                  </a:cubicBezTo>
                  <a:cubicBezTo>
                    <a:pt x="5785" y="4203"/>
                    <a:pt x="5791" y="4189"/>
                    <a:pt x="5804" y="4186"/>
                  </a:cubicBezTo>
                  <a:cubicBezTo>
                    <a:pt x="5974" y="4156"/>
                    <a:pt x="6146" y="4130"/>
                    <a:pt x="6319" y="4105"/>
                  </a:cubicBezTo>
                  <a:cubicBezTo>
                    <a:pt x="6332" y="4104"/>
                    <a:pt x="6338" y="4087"/>
                    <a:pt x="6330" y="4078"/>
                  </a:cubicBezTo>
                  <a:cubicBezTo>
                    <a:pt x="6269" y="4001"/>
                    <a:pt x="6207" y="3923"/>
                    <a:pt x="6146" y="3846"/>
                  </a:cubicBezTo>
                  <a:cubicBezTo>
                    <a:pt x="6139" y="3835"/>
                    <a:pt x="6143" y="3819"/>
                    <a:pt x="6157" y="3818"/>
                  </a:cubicBezTo>
                  <a:lnTo>
                    <a:pt x="6428" y="3768"/>
                  </a:lnTo>
                  <a:cubicBezTo>
                    <a:pt x="6442" y="3764"/>
                    <a:pt x="6447" y="3745"/>
                    <a:pt x="6434" y="3736"/>
                  </a:cubicBezTo>
                  <a:cubicBezTo>
                    <a:pt x="6401" y="3714"/>
                    <a:pt x="6368" y="3694"/>
                    <a:pt x="6336" y="3672"/>
                  </a:cubicBezTo>
                  <a:cubicBezTo>
                    <a:pt x="6324" y="3665"/>
                    <a:pt x="6325" y="3647"/>
                    <a:pt x="6338" y="3642"/>
                  </a:cubicBezTo>
                  <a:cubicBezTo>
                    <a:pt x="6457" y="3586"/>
                    <a:pt x="6574" y="3529"/>
                    <a:pt x="6693" y="3473"/>
                  </a:cubicBezTo>
                  <a:cubicBezTo>
                    <a:pt x="6709" y="3467"/>
                    <a:pt x="6709" y="3445"/>
                    <a:pt x="6693" y="3439"/>
                  </a:cubicBezTo>
                  <a:cubicBezTo>
                    <a:pt x="6508" y="3400"/>
                    <a:pt x="6324" y="3359"/>
                    <a:pt x="6140" y="3320"/>
                  </a:cubicBezTo>
                  <a:cubicBezTo>
                    <a:pt x="6129" y="3316"/>
                    <a:pt x="6124" y="3303"/>
                    <a:pt x="6130" y="3293"/>
                  </a:cubicBezTo>
                  <a:cubicBezTo>
                    <a:pt x="6155" y="3255"/>
                    <a:pt x="6179" y="3217"/>
                    <a:pt x="6205" y="3179"/>
                  </a:cubicBezTo>
                  <a:cubicBezTo>
                    <a:pt x="6213" y="3167"/>
                    <a:pt x="6205" y="3152"/>
                    <a:pt x="6191" y="3151"/>
                  </a:cubicBezTo>
                  <a:cubicBezTo>
                    <a:pt x="6080" y="3146"/>
                    <a:pt x="5968" y="3143"/>
                    <a:pt x="5855" y="3139"/>
                  </a:cubicBezTo>
                  <a:cubicBezTo>
                    <a:pt x="5845" y="3139"/>
                    <a:pt x="5837" y="3128"/>
                    <a:pt x="5838" y="3118"/>
                  </a:cubicBezTo>
                  <a:cubicBezTo>
                    <a:pt x="5850" y="3071"/>
                    <a:pt x="5865" y="3023"/>
                    <a:pt x="5877" y="2978"/>
                  </a:cubicBezTo>
                  <a:cubicBezTo>
                    <a:pt x="5879" y="2966"/>
                    <a:pt x="5872" y="2955"/>
                    <a:pt x="5861" y="2955"/>
                  </a:cubicBezTo>
                  <a:cubicBezTo>
                    <a:pt x="5860" y="2955"/>
                    <a:pt x="5859" y="2955"/>
                    <a:pt x="5859" y="2956"/>
                  </a:cubicBezTo>
                  <a:cubicBezTo>
                    <a:pt x="5685" y="2969"/>
                    <a:pt x="5513" y="2985"/>
                    <a:pt x="5340" y="3000"/>
                  </a:cubicBezTo>
                  <a:cubicBezTo>
                    <a:pt x="5339" y="3000"/>
                    <a:pt x="5338" y="3000"/>
                    <a:pt x="5337" y="3000"/>
                  </a:cubicBezTo>
                  <a:cubicBezTo>
                    <a:pt x="5322" y="3000"/>
                    <a:pt x="5315" y="2979"/>
                    <a:pt x="5328" y="2969"/>
                  </a:cubicBezTo>
                  <a:cubicBezTo>
                    <a:pt x="5493" y="2825"/>
                    <a:pt x="5658" y="2679"/>
                    <a:pt x="5823" y="2535"/>
                  </a:cubicBezTo>
                  <a:cubicBezTo>
                    <a:pt x="5836" y="2523"/>
                    <a:pt x="5827" y="2504"/>
                    <a:pt x="5811" y="2504"/>
                  </a:cubicBezTo>
                  <a:cubicBezTo>
                    <a:pt x="5810" y="2504"/>
                    <a:pt x="5809" y="2504"/>
                    <a:pt x="5807" y="2504"/>
                  </a:cubicBezTo>
                  <a:cubicBezTo>
                    <a:pt x="5728" y="2503"/>
                    <a:pt x="5647" y="2503"/>
                    <a:pt x="5568" y="2503"/>
                  </a:cubicBezTo>
                  <a:cubicBezTo>
                    <a:pt x="5566" y="2503"/>
                    <a:pt x="5565" y="2503"/>
                    <a:pt x="5564" y="2503"/>
                  </a:cubicBezTo>
                  <a:cubicBezTo>
                    <a:pt x="5552" y="2503"/>
                    <a:pt x="5543" y="2489"/>
                    <a:pt x="5548" y="2478"/>
                  </a:cubicBezTo>
                  <a:cubicBezTo>
                    <a:pt x="5658" y="2327"/>
                    <a:pt x="5769" y="2176"/>
                    <a:pt x="5881" y="2026"/>
                  </a:cubicBezTo>
                  <a:cubicBezTo>
                    <a:pt x="5887" y="2014"/>
                    <a:pt x="5879" y="2000"/>
                    <a:pt x="5866" y="2000"/>
                  </a:cubicBezTo>
                  <a:cubicBezTo>
                    <a:pt x="5866" y="2000"/>
                    <a:pt x="5865" y="2000"/>
                    <a:pt x="5865" y="2000"/>
                  </a:cubicBezTo>
                  <a:cubicBezTo>
                    <a:pt x="5732" y="2012"/>
                    <a:pt x="5598" y="2025"/>
                    <a:pt x="5467" y="2037"/>
                  </a:cubicBezTo>
                  <a:cubicBezTo>
                    <a:pt x="5467" y="2037"/>
                    <a:pt x="5466" y="2037"/>
                    <a:pt x="5465" y="2037"/>
                  </a:cubicBezTo>
                  <a:cubicBezTo>
                    <a:pt x="5452" y="2037"/>
                    <a:pt x="5444" y="2024"/>
                    <a:pt x="5450" y="2012"/>
                  </a:cubicBezTo>
                  <a:cubicBezTo>
                    <a:pt x="5516" y="1858"/>
                    <a:pt x="5584" y="1705"/>
                    <a:pt x="5648" y="1550"/>
                  </a:cubicBezTo>
                  <a:cubicBezTo>
                    <a:pt x="5653" y="1540"/>
                    <a:pt x="5647" y="1528"/>
                    <a:pt x="5635" y="1526"/>
                  </a:cubicBezTo>
                  <a:cubicBezTo>
                    <a:pt x="5541" y="1513"/>
                    <a:pt x="5444" y="1501"/>
                    <a:pt x="5349" y="1489"/>
                  </a:cubicBezTo>
                  <a:cubicBezTo>
                    <a:pt x="5336" y="1488"/>
                    <a:pt x="5330" y="1475"/>
                    <a:pt x="5335" y="1463"/>
                  </a:cubicBezTo>
                  <a:cubicBezTo>
                    <a:pt x="5390" y="1353"/>
                    <a:pt x="5448" y="1244"/>
                    <a:pt x="5504" y="1134"/>
                  </a:cubicBezTo>
                  <a:cubicBezTo>
                    <a:pt x="5510" y="1122"/>
                    <a:pt x="5502" y="1108"/>
                    <a:pt x="5488" y="1108"/>
                  </a:cubicBezTo>
                  <a:cubicBezTo>
                    <a:pt x="5424" y="1108"/>
                    <a:pt x="5361" y="1110"/>
                    <a:pt x="5297" y="1112"/>
                  </a:cubicBezTo>
                  <a:cubicBezTo>
                    <a:pt x="5285" y="1112"/>
                    <a:pt x="5276" y="1097"/>
                    <a:pt x="5281" y="1088"/>
                  </a:cubicBezTo>
                  <a:cubicBezTo>
                    <a:pt x="5338" y="969"/>
                    <a:pt x="5394" y="852"/>
                    <a:pt x="5449" y="734"/>
                  </a:cubicBezTo>
                  <a:cubicBezTo>
                    <a:pt x="5454" y="722"/>
                    <a:pt x="5446" y="709"/>
                    <a:pt x="5433" y="709"/>
                  </a:cubicBezTo>
                  <a:cubicBezTo>
                    <a:pt x="5431" y="709"/>
                    <a:pt x="5430" y="709"/>
                    <a:pt x="5428" y="710"/>
                  </a:cubicBezTo>
                  <a:cubicBezTo>
                    <a:pt x="5378" y="722"/>
                    <a:pt x="5327" y="734"/>
                    <a:pt x="5275" y="748"/>
                  </a:cubicBezTo>
                  <a:cubicBezTo>
                    <a:pt x="5274" y="748"/>
                    <a:pt x="5272" y="748"/>
                    <a:pt x="5271" y="748"/>
                  </a:cubicBezTo>
                  <a:cubicBezTo>
                    <a:pt x="5262" y="748"/>
                    <a:pt x="5254" y="740"/>
                    <a:pt x="5254" y="729"/>
                  </a:cubicBezTo>
                  <a:cubicBezTo>
                    <a:pt x="5264" y="492"/>
                    <a:pt x="5275" y="256"/>
                    <a:pt x="5286" y="18"/>
                  </a:cubicBezTo>
                  <a:cubicBezTo>
                    <a:pt x="5286" y="12"/>
                    <a:pt x="5284" y="6"/>
                    <a:pt x="5279" y="3"/>
                  </a:cubicBezTo>
                  <a:cubicBezTo>
                    <a:pt x="5276" y="1"/>
                    <a:pt x="5272" y="0"/>
                    <a:pt x="52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5" name="Google Shape;2965;p30"/>
            <p:cNvSpPr/>
            <p:nvPr/>
          </p:nvSpPr>
          <p:spPr>
            <a:xfrm>
              <a:off x="3533150" y="933075"/>
              <a:ext cx="28950" cy="47900"/>
            </a:xfrm>
            <a:custGeom>
              <a:avLst/>
              <a:gdLst/>
              <a:ahLst/>
              <a:cxnLst/>
              <a:rect l="l" t="t" r="r" b="b"/>
              <a:pathLst>
                <a:path w="1158" h="1916" extrusionOk="0">
                  <a:moveTo>
                    <a:pt x="573" y="1"/>
                  </a:moveTo>
                  <a:cubicBezTo>
                    <a:pt x="600" y="106"/>
                    <a:pt x="620" y="215"/>
                    <a:pt x="632" y="322"/>
                  </a:cubicBezTo>
                  <a:cubicBezTo>
                    <a:pt x="653" y="488"/>
                    <a:pt x="644" y="653"/>
                    <a:pt x="634" y="820"/>
                  </a:cubicBezTo>
                  <a:cubicBezTo>
                    <a:pt x="629" y="875"/>
                    <a:pt x="631" y="932"/>
                    <a:pt x="634" y="987"/>
                  </a:cubicBezTo>
                  <a:cubicBezTo>
                    <a:pt x="598" y="973"/>
                    <a:pt x="561" y="961"/>
                    <a:pt x="525" y="945"/>
                  </a:cubicBezTo>
                  <a:cubicBezTo>
                    <a:pt x="408" y="895"/>
                    <a:pt x="295" y="829"/>
                    <a:pt x="196" y="751"/>
                  </a:cubicBezTo>
                  <a:cubicBezTo>
                    <a:pt x="123" y="693"/>
                    <a:pt x="57" y="625"/>
                    <a:pt x="1" y="546"/>
                  </a:cubicBezTo>
                  <a:lnTo>
                    <a:pt x="1" y="546"/>
                  </a:lnTo>
                  <a:cubicBezTo>
                    <a:pt x="20" y="583"/>
                    <a:pt x="45" y="618"/>
                    <a:pt x="72" y="650"/>
                  </a:cubicBezTo>
                  <a:cubicBezTo>
                    <a:pt x="152" y="749"/>
                    <a:pt x="257" y="828"/>
                    <a:pt x="371" y="885"/>
                  </a:cubicBezTo>
                  <a:cubicBezTo>
                    <a:pt x="453" y="930"/>
                    <a:pt x="543" y="963"/>
                    <a:pt x="632" y="988"/>
                  </a:cubicBezTo>
                  <a:cubicBezTo>
                    <a:pt x="638" y="1099"/>
                    <a:pt x="659" y="1212"/>
                    <a:pt x="708" y="1313"/>
                  </a:cubicBezTo>
                  <a:cubicBezTo>
                    <a:pt x="759" y="1429"/>
                    <a:pt x="825" y="1540"/>
                    <a:pt x="894" y="1646"/>
                  </a:cubicBezTo>
                  <a:cubicBezTo>
                    <a:pt x="965" y="1751"/>
                    <a:pt x="1046" y="1851"/>
                    <a:pt x="1158" y="1915"/>
                  </a:cubicBezTo>
                  <a:cubicBezTo>
                    <a:pt x="1065" y="1856"/>
                    <a:pt x="993" y="1771"/>
                    <a:pt x="932" y="1680"/>
                  </a:cubicBezTo>
                  <a:cubicBezTo>
                    <a:pt x="840" y="1538"/>
                    <a:pt x="752" y="1394"/>
                    <a:pt x="697" y="1236"/>
                  </a:cubicBezTo>
                  <a:cubicBezTo>
                    <a:pt x="638" y="1078"/>
                    <a:pt x="646" y="907"/>
                    <a:pt x="656" y="741"/>
                  </a:cubicBezTo>
                  <a:cubicBezTo>
                    <a:pt x="673" y="491"/>
                    <a:pt x="648" y="238"/>
                    <a:pt x="573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6" name="Google Shape;2966;p30"/>
            <p:cNvSpPr/>
            <p:nvPr/>
          </p:nvSpPr>
          <p:spPr>
            <a:xfrm>
              <a:off x="3575275" y="921650"/>
              <a:ext cx="59850" cy="107850"/>
            </a:xfrm>
            <a:custGeom>
              <a:avLst/>
              <a:gdLst/>
              <a:ahLst/>
              <a:cxnLst/>
              <a:rect l="l" t="t" r="r" b="b"/>
              <a:pathLst>
                <a:path w="2394" h="4314" extrusionOk="0">
                  <a:moveTo>
                    <a:pt x="2077" y="1423"/>
                  </a:moveTo>
                  <a:cubicBezTo>
                    <a:pt x="2001" y="1423"/>
                    <a:pt x="1933" y="1476"/>
                    <a:pt x="1881" y="1529"/>
                  </a:cubicBezTo>
                  <a:cubicBezTo>
                    <a:pt x="1797" y="1619"/>
                    <a:pt x="1716" y="1712"/>
                    <a:pt x="1596" y="1745"/>
                  </a:cubicBezTo>
                  <a:cubicBezTo>
                    <a:pt x="1483" y="1781"/>
                    <a:pt x="1360" y="1793"/>
                    <a:pt x="1240" y="1820"/>
                  </a:cubicBezTo>
                  <a:cubicBezTo>
                    <a:pt x="1073" y="1853"/>
                    <a:pt x="911" y="1885"/>
                    <a:pt x="703" y="1927"/>
                  </a:cubicBezTo>
                  <a:cubicBezTo>
                    <a:pt x="788" y="1913"/>
                    <a:pt x="860" y="1901"/>
                    <a:pt x="933" y="1889"/>
                  </a:cubicBezTo>
                  <a:cubicBezTo>
                    <a:pt x="1058" y="1867"/>
                    <a:pt x="1179" y="1846"/>
                    <a:pt x="1297" y="1824"/>
                  </a:cubicBezTo>
                  <a:cubicBezTo>
                    <a:pt x="1418" y="1800"/>
                    <a:pt x="1544" y="1792"/>
                    <a:pt x="1659" y="1738"/>
                  </a:cubicBezTo>
                  <a:cubicBezTo>
                    <a:pt x="1746" y="1702"/>
                    <a:pt x="1808" y="1628"/>
                    <a:pt x="1868" y="1561"/>
                  </a:cubicBezTo>
                  <a:cubicBezTo>
                    <a:pt x="1927" y="1496"/>
                    <a:pt x="1996" y="1424"/>
                    <a:pt x="2092" y="1424"/>
                  </a:cubicBezTo>
                  <a:cubicBezTo>
                    <a:pt x="2087" y="1424"/>
                    <a:pt x="2082" y="1423"/>
                    <a:pt x="2077" y="1423"/>
                  </a:cubicBezTo>
                  <a:close/>
                  <a:moveTo>
                    <a:pt x="219" y="1609"/>
                  </a:moveTo>
                  <a:cubicBezTo>
                    <a:pt x="202" y="1645"/>
                    <a:pt x="201" y="1690"/>
                    <a:pt x="209" y="1730"/>
                  </a:cubicBezTo>
                  <a:cubicBezTo>
                    <a:pt x="219" y="1792"/>
                    <a:pt x="247" y="1849"/>
                    <a:pt x="267" y="1906"/>
                  </a:cubicBezTo>
                  <a:cubicBezTo>
                    <a:pt x="290" y="1964"/>
                    <a:pt x="311" y="2017"/>
                    <a:pt x="334" y="2077"/>
                  </a:cubicBezTo>
                  <a:cubicBezTo>
                    <a:pt x="367" y="2159"/>
                    <a:pt x="401" y="2243"/>
                    <a:pt x="438" y="2325"/>
                  </a:cubicBezTo>
                  <a:lnTo>
                    <a:pt x="438" y="2325"/>
                  </a:lnTo>
                  <a:cubicBezTo>
                    <a:pt x="424" y="2284"/>
                    <a:pt x="413" y="2251"/>
                    <a:pt x="402" y="2222"/>
                  </a:cubicBezTo>
                  <a:cubicBezTo>
                    <a:pt x="362" y="2104"/>
                    <a:pt x="318" y="1987"/>
                    <a:pt x="273" y="1872"/>
                  </a:cubicBezTo>
                  <a:cubicBezTo>
                    <a:pt x="240" y="1787"/>
                    <a:pt x="195" y="1701"/>
                    <a:pt x="219" y="1609"/>
                  </a:cubicBezTo>
                  <a:close/>
                  <a:moveTo>
                    <a:pt x="438" y="2325"/>
                  </a:moveTo>
                  <a:cubicBezTo>
                    <a:pt x="438" y="2327"/>
                    <a:pt x="438" y="2328"/>
                    <a:pt x="439" y="2330"/>
                  </a:cubicBezTo>
                  <a:lnTo>
                    <a:pt x="439" y="2330"/>
                  </a:lnTo>
                  <a:cubicBezTo>
                    <a:pt x="439" y="2330"/>
                    <a:pt x="439" y="2329"/>
                    <a:pt x="439" y="2329"/>
                  </a:cubicBezTo>
                  <a:cubicBezTo>
                    <a:pt x="439" y="2328"/>
                    <a:pt x="438" y="2327"/>
                    <a:pt x="438" y="2325"/>
                  </a:cubicBezTo>
                  <a:close/>
                  <a:moveTo>
                    <a:pt x="1760" y="0"/>
                  </a:moveTo>
                  <a:cubicBezTo>
                    <a:pt x="1617" y="126"/>
                    <a:pt x="1502" y="283"/>
                    <a:pt x="1409" y="450"/>
                  </a:cubicBezTo>
                  <a:cubicBezTo>
                    <a:pt x="1273" y="695"/>
                    <a:pt x="1178" y="959"/>
                    <a:pt x="1067" y="1215"/>
                  </a:cubicBezTo>
                  <a:cubicBezTo>
                    <a:pt x="1050" y="1176"/>
                    <a:pt x="1035" y="1137"/>
                    <a:pt x="1020" y="1099"/>
                  </a:cubicBezTo>
                  <a:cubicBezTo>
                    <a:pt x="975" y="965"/>
                    <a:pt x="944" y="830"/>
                    <a:pt x="927" y="690"/>
                  </a:cubicBezTo>
                  <a:cubicBezTo>
                    <a:pt x="915" y="587"/>
                    <a:pt x="914" y="483"/>
                    <a:pt x="927" y="381"/>
                  </a:cubicBezTo>
                  <a:lnTo>
                    <a:pt x="927" y="381"/>
                  </a:lnTo>
                  <a:cubicBezTo>
                    <a:pt x="916" y="426"/>
                    <a:pt x="909" y="471"/>
                    <a:pt x="908" y="518"/>
                  </a:cubicBezTo>
                  <a:cubicBezTo>
                    <a:pt x="900" y="656"/>
                    <a:pt x="920" y="797"/>
                    <a:pt x="957" y="930"/>
                  </a:cubicBezTo>
                  <a:cubicBezTo>
                    <a:pt x="984" y="1029"/>
                    <a:pt x="1019" y="1126"/>
                    <a:pt x="1067" y="1216"/>
                  </a:cubicBezTo>
                  <a:cubicBezTo>
                    <a:pt x="1062" y="1225"/>
                    <a:pt x="1059" y="1236"/>
                    <a:pt x="1054" y="1245"/>
                  </a:cubicBezTo>
                  <a:cubicBezTo>
                    <a:pt x="938" y="1511"/>
                    <a:pt x="793" y="1762"/>
                    <a:pt x="640" y="2008"/>
                  </a:cubicBezTo>
                  <a:cubicBezTo>
                    <a:pt x="574" y="2115"/>
                    <a:pt x="506" y="2222"/>
                    <a:pt x="439" y="2330"/>
                  </a:cubicBezTo>
                  <a:cubicBezTo>
                    <a:pt x="439" y="2330"/>
                    <a:pt x="439" y="2330"/>
                    <a:pt x="439" y="2330"/>
                  </a:cubicBezTo>
                  <a:lnTo>
                    <a:pt x="439" y="2330"/>
                  </a:lnTo>
                  <a:cubicBezTo>
                    <a:pt x="274" y="2599"/>
                    <a:pt x="115" y="2870"/>
                    <a:pt x="0" y="3164"/>
                  </a:cubicBezTo>
                  <a:cubicBezTo>
                    <a:pt x="47" y="3056"/>
                    <a:pt x="98" y="2949"/>
                    <a:pt x="152" y="2844"/>
                  </a:cubicBezTo>
                  <a:cubicBezTo>
                    <a:pt x="184" y="2931"/>
                    <a:pt x="243" y="3005"/>
                    <a:pt x="306" y="3071"/>
                  </a:cubicBezTo>
                  <a:cubicBezTo>
                    <a:pt x="404" y="3176"/>
                    <a:pt x="522" y="3264"/>
                    <a:pt x="617" y="3369"/>
                  </a:cubicBezTo>
                  <a:cubicBezTo>
                    <a:pt x="708" y="3480"/>
                    <a:pt x="690" y="3637"/>
                    <a:pt x="690" y="3778"/>
                  </a:cubicBezTo>
                  <a:cubicBezTo>
                    <a:pt x="689" y="3883"/>
                    <a:pt x="706" y="3995"/>
                    <a:pt x="768" y="4086"/>
                  </a:cubicBezTo>
                  <a:cubicBezTo>
                    <a:pt x="828" y="4176"/>
                    <a:pt x="909" y="4246"/>
                    <a:pt x="992" y="4313"/>
                  </a:cubicBezTo>
                  <a:cubicBezTo>
                    <a:pt x="925" y="4250"/>
                    <a:pt x="855" y="4185"/>
                    <a:pt x="802" y="4110"/>
                  </a:cubicBezTo>
                  <a:cubicBezTo>
                    <a:pt x="713" y="3995"/>
                    <a:pt x="706" y="3849"/>
                    <a:pt x="713" y="3708"/>
                  </a:cubicBezTo>
                  <a:cubicBezTo>
                    <a:pt x="714" y="3638"/>
                    <a:pt x="717" y="3565"/>
                    <a:pt x="700" y="3494"/>
                  </a:cubicBezTo>
                  <a:cubicBezTo>
                    <a:pt x="686" y="3422"/>
                    <a:pt x="641" y="3357"/>
                    <a:pt x="588" y="3310"/>
                  </a:cubicBezTo>
                  <a:cubicBezTo>
                    <a:pt x="566" y="3291"/>
                    <a:pt x="546" y="3272"/>
                    <a:pt x="524" y="3254"/>
                  </a:cubicBezTo>
                  <a:cubicBezTo>
                    <a:pt x="601" y="3168"/>
                    <a:pt x="670" y="3089"/>
                    <a:pt x="741" y="3009"/>
                  </a:cubicBezTo>
                  <a:cubicBezTo>
                    <a:pt x="860" y="2881"/>
                    <a:pt x="984" y="2757"/>
                    <a:pt x="1128" y="2657"/>
                  </a:cubicBezTo>
                  <a:cubicBezTo>
                    <a:pt x="1228" y="2582"/>
                    <a:pt x="1348" y="2546"/>
                    <a:pt x="1470" y="2531"/>
                  </a:cubicBezTo>
                  <a:cubicBezTo>
                    <a:pt x="1479" y="2569"/>
                    <a:pt x="1490" y="2607"/>
                    <a:pt x="1503" y="2644"/>
                  </a:cubicBezTo>
                  <a:cubicBezTo>
                    <a:pt x="1550" y="2770"/>
                    <a:pt x="1614" y="2887"/>
                    <a:pt x="1689" y="2996"/>
                  </a:cubicBezTo>
                  <a:cubicBezTo>
                    <a:pt x="1746" y="3075"/>
                    <a:pt x="1808" y="3153"/>
                    <a:pt x="1885" y="3214"/>
                  </a:cubicBezTo>
                  <a:cubicBezTo>
                    <a:pt x="1856" y="3182"/>
                    <a:pt x="1826" y="3150"/>
                    <a:pt x="1801" y="3116"/>
                  </a:cubicBezTo>
                  <a:cubicBezTo>
                    <a:pt x="1721" y="3014"/>
                    <a:pt x="1650" y="2904"/>
                    <a:pt x="1587" y="2790"/>
                  </a:cubicBezTo>
                  <a:cubicBezTo>
                    <a:pt x="1540" y="2706"/>
                    <a:pt x="1501" y="2620"/>
                    <a:pt x="1470" y="2529"/>
                  </a:cubicBezTo>
                  <a:cubicBezTo>
                    <a:pt x="1519" y="2523"/>
                    <a:pt x="1569" y="2520"/>
                    <a:pt x="1618" y="2520"/>
                  </a:cubicBezTo>
                  <a:cubicBezTo>
                    <a:pt x="1621" y="2520"/>
                    <a:pt x="1624" y="2520"/>
                    <a:pt x="1627" y="2520"/>
                  </a:cubicBezTo>
                  <a:cubicBezTo>
                    <a:pt x="1791" y="2520"/>
                    <a:pt x="1958" y="2543"/>
                    <a:pt x="2124" y="2543"/>
                  </a:cubicBezTo>
                  <a:cubicBezTo>
                    <a:pt x="2215" y="2543"/>
                    <a:pt x="2305" y="2536"/>
                    <a:pt x="2394" y="2515"/>
                  </a:cubicBezTo>
                  <a:lnTo>
                    <a:pt x="2394" y="2515"/>
                  </a:lnTo>
                  <a:cubicBezTo>
                    <a:pt x="2320" y="2528"/>
                    <a:pt x="2244" y="2534"/>
                    <a:pt x="2168" y="2534"/>
                  </a:cubicBezTo>
                  <a:cubicBezTo>
                    <a:pt x="2130" y="2534"/>
                    <a:pt x="2092" y="2532"/>
                    <a:pt x="2054" y="2530"/>
                  </a:cubicBezTo>
                  <a:cubicBezTo>
                    <a:pt x="1910" y="2521"/>
                    <a:pt x="1766" y="2500"/>
                    <a:pt x="1622" y="2500"/>
                  </a:cubicBezTo>
                  <a:cubicBezTo>
                    <a:pt x="1593" y="2500"/>
                    <a:pt x="1565" y="2501"/>
                    <a:pt x="1536" y="2503"/>
                  </a:cubicBezTo>
                  <a:cubicBezTo>
                    <a:pt x="1448" y="2508"/>
                    <a:pt x="1362" y="2521"/>
                    <a:pt x="1280" y="2552"/>
                  </a:cubicBezTo>
                  <a:cubicBezTo>
                    <a:pt x="1196" y="2584"/>
                    <a:pt x="1123" y="2633"/>
                    <a:pt x="1056" y="2686"/>
                  </a:cubicBezTo>
                  <a:cubicBezTo>
                    <a:pt x="853" y="2850"/>
                    <a:pt x="688" y="3052"/>
                    <a:pt x="524" y="3252"/>
                  </a:cubicBezTo>
                  <a:cubicBezTo>
                    <a:pt x="464" y="3198"/>
                    <a:pt x="402" y="3148"/>
                    <a:pt x="346" y="3091"/>
                  </a:cubicBezTo>
                  <a:cubicBezTo>
                    <a:pt x="270" y="3019"/>
                    <a:pt x="196" y="2941"/>
                    <a:pt x="153" y="2843"/>
                  </a:cubicBezTo>
                  <a:cubicBezTo>
                    <a:pt x="187" y="2778"/>
                    <a:pt x="223" y="2713"/>
                    <a:pt x="257" y="2650"/>
                  </a:cubicBezTo>
                  <a:cubicBezTo>
                    <a:pt x="398" y="2404"/>
                    <a:pt x="555" y="2169"/>
                    <a:pt x="703" y="1927"/>
                  </a:cubicBezTo>
                  <a:cubicBezTo>
                    <a:pt x="708" y="1918"/>
                    <a:pt x="714" y="1910"/>
                    <a:pt x="721" y="1901"/>
                  </a:cubicBezTo>
                  <a:cubicBezTo>
                    <a:pt x="875" y="1652"/>
                    <a:pt x="1014" y="1390"/>
                    <a:pt x="1124" y="1118"/>
                  </a:cubicBezTo>
                  <a:lnTo>
                    <a:pt x="1239" y="839"/>
                  </a:lnTo>
                  <a:lnTo>
                    <a:pt x="1239" y="839"/>
                  </a:lnTo>
                  <a:cubicBezTo>
                    <a:pt x="1245" y="839"/>
                    <a:pt x="1251" y="840"/>
                    <a:pt x="1257" y="840"/>
                  </a:cubicBezTo>
                  <a:cubicBezTo>
                    <a:pt x="1259" y="840"/>
                    <a:pt x="1261" y="840"/>
                    <a:pt x="1262" y="840"/>
                  </a:cubicBezTo>
                  <a:lnTo>
                    <a:pt x="1262" y="840"/>
                  </a:lnTo>
                  <a:cubicBezTo>
                    <a:pt x="1282" y="841"/>
                    <a:pt x="1302" y="841"/>
                    <a:pt x="1322" y="841"/>
                  </a:cubicBezTo>
                  <a:cubicBezTo>
                    <a:pt x="1350" y="841"/>
                    <a:pt x="1378" y="840"/>
                    <a:pt x="1406" y="837"/>
                  </a:cubicBezTo>
                  <a:cubicBezTo>
                    <a:pt x="1583" y="820"/>
                    <a:pt x="1754" y="760"/>
                    <a:pt x="1914" y="683"/>
                  </a:cubicBezTo>
                  <a:cubicBezTo>
                    <a:pt x="2033" y="624"/>
                    <a:pt x="2146" y="556"/>
                    <a:pt x="2251" y="477"/>
                  </a:cubicBezTo>
                  <a:lnTo>
                    <a:pt x="2251" y="477"/>
                  </a:lnTo>
                  <a:cubicBezTo>
                    <a:pt x="2202" y="508"/>
                    <a:pt x="2153" y="537"/>
                    <a:pt x="2103" y="567"/>
                  </a:cubicBezTo>
                  <a:cubicBezTo>
                    <a:pt x="1949" y="653"/>
                    <a:pt x="1790" y="728"/>
                    <a:pt x="1623" y="781"/>
                  </a:cubicBezTo>
                  <a:cubicBezTo>
                    <a:pt x="1507" y="816"/>
                    <a:pt x="1385" y="839"/>
                    <a:pt x="1262" y="840"/>
                  </a:cubicBezTo>
                  <a:lnTo>
                    <a:pt x="1262" y="840"/>
                  </a:lnTo>
                  <a:cubicBezTo>
                    <a:pt x="1255" y="839"/>
                    <a:pt x="1247" y="839"/>
                    <a:pt x="1239" y="838"/>
                  </a:cubicBezTo>
                  <a:lnTo>
                    <a:pt x="1239" y="839"/>
                  </a:lnTo>
                  <a:lnTo>
                    <a:pt x="1239" y="839"/>
                  </a:lnTo>
                  <a:cubicBezTo>
                    <a:pt x="1238" y="839"/>
                    <a:pt x="1238" y="839"/>
                    <a:pt x="1238" y="839"/>
                  </a:cubicBezTo>
                  <a:cubicBezTo>
                    <a:pt x="1282" y="733"/>
                    <a:pt x="1330" y="625"/>
                    <a:pt x="1381" y="524"/>
                  </a:cubicBezTo>
                  <a:cubicBezTo>
                    <a:pt x="1478" y="329"/>
                    <a:pt x="1600" y="147"/>
                    <a:pt x="1760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7" name="Google Shape;2967;p30"/>
            <p:cNvSpPr/>
            <p:nvPr/>
          </p:nvSpPr>
          <p:spPr>
            <a:xfrm>
              <a:off x="3566550" y="925775"/>
              <a:ext cx="23075" cy="50750"/>
            </a:xfrm>
            <a:custGeom>
              <a:avLst/>
              <a:gdLst/>
              <a:ahLst/>
              <a:cxnLst/>
              <a:rect l="l" t="t" r="r" b="b"/>
              <a:pathLst>
                <a:path w="923" h="2030" extrusionOk="0">
                  <a:moveTo>
                    <a:pt x="923" y="0"/>
                  </a:moveTo>
                  <a:cubicBezTo>
                    <a:pt x="892" y="114"/>
                    <a:pt x="859" y="225"/>
                    <a:pt x="819" y="335"/>
                  </a:cubicBezTo>
                  <a:cubicBezTo>
                    <a:pt x="758" y="502"/>
                    <a:pt x="684" y="665"/>
                    <a:pt x="599" y="820"/>
                  </a:cubicBezTo>
                  <a:cubicBezTo>
                    <a:pt x="541" y="928"/>
                    <a:pt x="475" y="1028"/>
                    <a:pt x="407" y="1127"/>
                  </a:cubicBezTo>
                  <a:cubicBezTo>
                    <a:pt x="374" y="1099"/>
                    <a:pt x="343" y="1069"/>
                    <a:pt x="312" y="1039"/>
                  </a:cubicBezTo>
                  <a:cubicBezTo>
                    <a:pt x="263" y="986"/>
                    <a:pt x="218" y="934"/>
                    <a:pt x="178" y="875"/>
                  </a:cubicBezTo>
                  <a:cubicBezTo>
                    <a:pt x="137" y="817"/>
                    <a:pt x="113" y="751"/>
                    <a:pt x="96" y="683"/>
                  </a:cubicBezTo>
                  <a:cubicBezTo>
                    <a:pt x="70" y="581"/>
                    <a:pt x="53" y="475"/>
                    <a:pt x="0" y="381"/>
                  </a:cubicBezTo>
                  <a:lnTo>
                    <a:pt x="0" y="381"/>
                  </a:lnTo>
                  <a:cubicBezTo>
                    <a:pt x="19" y="424"/>
                    <a:pt x="31" y="469"/>
                    <a:pt x="42" y="513"/>
                  </a:cubicBezTo>
                  <a:cubicBezTo>
                    <a:pt x="59" y="581"/>
                    <a:pt x="70" y="650"/>
                    <a:pt x="88" y="720"/>
                  </a:cubicBezTo>
                  <a:cubicBezTo>
                    <a:pt x="108" y="789"/>
                    <a:pt x="144" y="855"/>
                    <a:pt x="186" y="910"/>
                  </a:cubicBezTo>
                  <a:cubicBezTo>
                    <a:pt x="249" y="995"/>
                    <a:pt x="327" y="1065"/>
                    <a:pt x="408" y="1129"/>
                  </a:cubicBezTo>
                  <a:cubicBezTo>
                    <a:pt x="376" y="1176"/>
                    <a:pt x="345" y="1222"/>
                    <a:pt x="311" y="1268"/>
                  </a:cubicBezTo>
                  <a:cubicBezTo>
                    <a:pt x="236" y="1379"/>
                    <a:pt x="164" y="1500"/>
                    <a:pt x="131" y="1633"/>
                  </a:cubicBezTo>
                  <a:cubicBezTo>
                    <a:pt x="97" y="1764"/>
                    <a:pt x="101" y="1912"/>
                    <a:pt x="168" y="2030"/>
                  </a:cubicBezTo>
                  <a:cubicBezTo>
                    <a:pt x="113" y="1926"/>
                    <a:pt x="104" y="1802"/>
                    <a:pt x="128" y="1688"/>
                  </a:cubicBezTo>
                  <a:cubicBezTo>
                    <a:pt x="162" y="1511"/>
                    <a:pt x="267" y="1359"/>
                    <a:pt x="371" y="1213"/>
                  </a:cubicBezTo>
                  <a:cubicBezTo>
                    <a:pt x="477" y="1068"/>
                    <a:pt x="575" y="915"/>
                    <a:pt x="657" y="753"/>
                  </a:cubicBezTo>
                  <a:cubicBezTo>
                    <a:pt x="777" y="514"/>
                    <a:pt x="869" y="261"/>
                    <a:pt x="923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8" name="Google Shape;2968;p30"/>
            <p:cNvSpPr/>
            <p:nvPr/>
          </p:nvSpPr>
          <p:spPr>
            <a:xfrm>
              <a:off x="3532225" y="977150"/>
              <a:ext cx="37800" cy="21850"/>
            </a:xfrm>
            <a:custGeom>
              <a:avLst/>
              <a:gdLst/>
              <a:ahLst/>
              <a:cxnLst/>
              <a:rect l="l" t="t" r="r" b="b"/>
              <a:pathLst>
                <a:path w="1512" h="874" extrusionOk="0">
                  <a:moveTo>
                    <a:pt x="1" y="0"/>
                  </a:moveTo>
                  <a:lnTo>
                    <a:pt x="1" y="0"/>
                  </a:lnTo>
                  <a:cubicBezTo>
                    <a:pt x="35" y="90"/>
                    <a:pt x="112" y="153"/>
                    <a:pt x="198" y="191"/>
                  </a:cubicBezTo>
                  <a:cubicBezTo>
                    <a:pt x="292" y="234"/>
                    <a:pt x="392" y="246"/>
                    <a:pt x="494" y="251"/>
                  </a:cubicBezTo>
                  <a:cubicBezTo>
                    <a:pt x="477" y="289"/>
                    <a:pt x="465" y="317"/>
                    <a:pt x="454" y="343"/>
                  </a:cubicBezTo>
                  <a:cubicBezTo>
                    <a:pt x="397" y="466"/>
                    <a:pt x="362" y="546"/>
                    <a:pt x="317" y="649"/>
                  </a:cubicBezTo>
                  <a:cubicBezTo>
                    <a:pt x="288" y="710"/>
                    <a:pt x="264" y="762"/>
                    <a:pt x="213" y="874"/>
                  </a:cubicBezTo>
                  <a:cubicBezTo>
                    <a:pt x="232" y="843"/>
                    <a:pt x="252" y="813"/>
                    <a:pt x="269" y="781"/>
                  </a:cubicBezTo>
                  <a:cubicBezTo>
                    <a:pt x="324" y="683"/>
                    <a:pt x="372" y="581"/>
                    <a:pt x="412" y="479"/>
                  </a:cubicBezTo>
                  <a:cubicBezTo>
                    <a:pt x="443" y="404"/>
                    <a:pt x="471" y="328"/>
                    <a:pt x="495" y="250"/>
                  </a:cubicBezTo>
                  <a:cubicBezTo>
                    <a:pt x="537" y="251"/>
                    <a:pt x="577" y="252"/>
                    <a:pt x="619" y="252"/>
                  </a:cubicBezTo>
                  <a:cubicBezTo>
                    <a:pt x="759" y="252"/>
                    <a:pt x="900" y="273"/>
                    <a:pt x="1028" y="331"/>
                  </a:cubicBezTo>
                  <a:cubicBezTo>
                    <a:pt x="1224" y="415"/>
                    <a:pt x="1391" y="564"/>
                    <a:pt x="1512" y="742"/>
                  </a:cubicBezTo>
                  <a:cubicBezTo>
                    <a:pt x="1463" y="662"/>
                    <a:pt x="1405" y="589"/>
                    <a:pt x="1338" y="524"/>
                  </a:cubicBezTo>
                  <a:cubicBezTo>
                    <a:pt x="1235" y="422"/>
                    <a:pt x="1113" y="342"/>
                    <a:pt x="977" y="292"/>
                  </a:cubicBezTo>
                  <a:cubicBezTo>
                    <a:pt x="840" y="239"/>
                    <a:pt x="692" y="234"/>
                    <a:pt x="550" y="234"/>
                  </a:cubicBezTo>
                  <a:cubicBezTo>
                    <a:pt x="445" y="233"/>
                    <a:pt x="337" y="230"/>
                    <a:pt x="238" y="195"/>
                  </a:cubicBezTo>
                  <a:cubicBezTo>
                    <a:pt x="140" y="161"/>
                    <a:pt x="45" y="98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9" name="Google Shape;2969;p30"/>
            <p:cNvSpPr/>
            <p:nvPr/>
          </p:nvSpPr>
          <p:spPr>
            <a:xfrm>
              <a:off x="2756450" y="835725"/>
              <a:ext cx="196175" cy="230125"/>
            </a:xfrm>
            <a:custGeom>
              <a:avLst/>
              <a:gdLst/>
              <a:ahLst/>
              <a:cxnLst/>
              <a:rect l="l" t="t" r="r" b="b"/>
              <a:pathLst>
                <a:path w="7847" h="9205" extrusionOk="0">
                  <a:moveTo>
                    <a:pt x="4814" y="1"/>
                  </a:moveTo>
                  <a:cubicBezTo>
                    <a:pt x="4809" y="1"/>
                    <a:pt x="4804" y="2"/>
                    <a:pt x="4799" y="6"/>
                  </a:cubicBezTo>
                  <a:cubicBezTo>
                    <a:pt x="4593" y="204"/>
                    <a:pt x="4388" y="404"/>
                    <a:pt x="4183" y="605"/>
                  </a:cubicBezTo>
                  <a:cubicBezTo>
                    <a:pt x="4179" y="610"/>
                    <a:pt x="4174" y="612"/>
                    <a:pt x="4169" y="612"/>
                  </a:cubicBezTo>
                  <a:cubicBezTo>
                    <a:pt x="4161" y="612"/>
                    <a:pt x="4154" y="608"/>
                    <a:pt x="4150" y="600"/>
                  </a:cubicBezTo>
                  <a:cubicBezTo>
                    <a:pt x="4120" y="544"/>
                    <a:pt x="4090" y="488"/>
                    <a:pt x="4060" y="432"/>
                  </a:cubicBezTo>
                  <a:cubicBezTo>
                    <a:pt x="4057" y="424"/>
                    <a:pt x="4050" y="420"/>
                    <a:pt x="4042" y="420"/>
                  </a:cubicBezTo>
                  <a:cubicBezTo>
                    <a:pt x="4034" y="420"/>
                    <a:pt x="4026" y="425"/>
                    <a:pt x="4022" y="434"/>
                  </a:cubicBezTo>
                  <a:lnTo>
                    <a:pt x="3839" y="874"/>
                  </a:lnTo>
                  <a:cubicBezTo>
                    <a:pt x="3835" y="884"/>
                    <a:pt x="3828" y="888"/>
                    <a:pt x="3820" y="888"/>
                  </a:cubicBezTo>
                  <a:cubicBezTo>
                    <a:pt x="3814" y="888"/>
                    <a:pt x="3808" y="886"/>
                    <a:pt x="3804" y="881"/>
                  </a:cubicBezTo>
                  <a:lnTo>
                    <a:pt x="3653" y="707"/>
                  </a:lnTo>
                  <a:cubicBezTo>
                    <a:pt x="3649" y="702"/>
                    <a:pt x="3643" y="700"/>
                    <a:pt x="3637" y="700"/>
                  </a:cubicBezTo>
                  <a:cubicBezTo>
                    <a:pt x="3629" y="700"/>
                    <a:pt x="3621" y="705"/>
                    <a:pt x="3618" y="714"/>
                  </a:cubicBezTo>
                  <a:cubicBezTo>
                    <a:pt x="3564" y="855"/>
                    <a:pt x="3512" y="997"/>
                    <a:pt x="3460" y="1137"/>
                  </a:cubicBezTo>
                  <a:cubicBezTo>
                    <a:pt x="3457" y="1146"/>
                    <a:pt x="3448" y="1152"/>
                    <a:pt x="3440" y="1152"/>
                  </a:cubicBezTo>
                  <a:cubicBezTo>
                    <a:pt x="3435" y="1152"/>
                    <a:pt x="3430" y="1150"/>
                    <a:pt x="3427" y="1146"/>
                  </a:cubicBezTo>
                  <a:cubicBezTo>
                    <a:pt x="3337" y="1070"/>
                    <a:pt x="3251" y="993"/>
                    <a:pt x="3161" y="917"/>
                  </a:cubicBezTo>
                  <a:cubicBezTo>
                    <a:pt x="3158" y="914"/>
                    <a:pt x="3153" y="913"/>
                    <a:pt x="3148" y="913"/>
                  </a:cubicBezTo>
                  <a:cubicBezTo>
                    <a:pt x="3140" y="913"/>
                    <a:pt x="3132" y="917"/>
                    <a:pt x="3128" y="925"/>
                  </a:cubicBezTo>
                  <a:cubicBezTo>
                    <a:pt x="3044" y="1114"/>
                    <a:pt x="2962" y="1306"/>
                    <a:pt x="2879" y="1497"/>
                  </a:cubicBezTo>
                  <a:cubicBezTo>
                    <a:pt x="2875" y="1506"/>
                    <a:pt x="2867" y="1510"/>
                    <a:pt x="2859" y="1510"/>
                  </a:cubicBezTo>
                  <a:cubicBezTo>
                    <a:pt x="2853" y="1510"/>
                    <a:pt x="2847" y="1508"/>
                    <a:pt x="2842" y="1502"/>
                  </a:cubicBezTo>
                  <a:cubicBezTo>
                    <a:pt x="2744" y="1371"/>
                    <a:pt x="2648" y="1240"/>
                    <a:pt x="2550" y="1111"/>
                  </a:cubicBezTo>
                  <a:cubicBezTo>
                    <a:pt x="2546" y="1105"/>
                    <a:pt x="2540" y="1102"/>
                    <a:pt x="2534" y="1102"/>
                  </a:cubicBezTo>
                  <a:cubicBezTo>
                    <a:pt x="2525" y="1102"/>
                    <a:pt x="2517" y="1107"/>
                    <a:pt x="2513" y="1117"/>
                  </a:cubicBezTo>
                  <a:cubicBezTo>
                    <a:pt x="2469" y="1347"/>
                    <a:pt x="2426" y="1578"/>
                    <a:pt x="2385" y="1809"/>
                  </a:cubicBezTo>
                  <a:cubicBezTo>
                    <a:pt x="2381" y="1819"/>
                    <a:pt x="2373" y="1824"/>
                    <a:pt x="2365" y="1824"/>
                  </a:cubicBezTo>
                  <a:cubicBezTo>
                    <a:pt x="2358" y="1824"/>
                    <a:pt x="2351" y="1821"/>
                    <a:pt x="2347" y="1814"/>
                  </a:cubicBezTo>
                  <a:cubicBezTo>
                    <a:pt x="2279" y="1742"/>
                    <a:pt x="2213" y="1671"/>
                    <a:pt x="2148" y="1600"/>
                  </a:cubicBezTo>
                  <a:cubicBezTo>
                    <a:pt x="2144" y="1592"/>
                    <a:pt x="2138" y="1589"/>
                    <a:pt x="2131" y="1589"/>
                  </a:cubicBezTo>
                  <a:cubicBezTo>
                    <a:pt x="2120" y="1589"/>
                    <a:pt x="2108" y="1599"/>
                    <a:pt x="2108" y="1613"/>
                  </a:cubicBezTo>
                  <a:cubicBezTo>
                    <a:pt x="2118" y="1889"/>
                    <a:pt x="2126" y="2164"/>
                    <a:pt x="2137" y="2438"/>
                  </a:cubicBezTo>
                  <a:cubicBezTo>
                    <a:pt x="2138" y="2452"/>
                    <a:pt x="2127" y="2461"/>
                    <a:pt x="2115" y="2461"/>
                  </a:cubicBezTo>
                  <a:cubicBezTo>
                    <a:pt x="2110" y="2461"/>
                    <a:pt x="2104" y="2459"/>
                    <a:pt x="2100" y="2454"/>
                  </a:cubicBezTo>
                  <a:cubicBezTo>
                    <a:pt x="1967" y="2287"/>
                    <a:pt x="1837" y="2120"/>
                    <a:pt x="1706" y="1951"/>
                  </a:cubicBezTo>
                  <a:cubicBezTo>
                    <a:pt x="1702" y="1945"/>
                    <a:pt x="1696" y="1943"/>
                    <a:pt x="1690" y="1943"/>
                  </a:cubicBezTo>
                  <a:cubicBezTo>
                    <a:pt x="1683" y="1943"/>
                    <a:pt x="1675" y="1947"/>
                    <a:pt x="1671" y="1955"/>
                  </a:cubicBezTo>
                  <a:lnTo>
                    <a:pt x="1580" y="2115"/>
                  </a:lnTo>
                  <a:cubicBezTo>
                    <a:pt x="1575" y="2122"/>
                    <a:pt x="1568" y="2126"/>
                    <a:pt x="1561" y="2126"/>
                  </a:cubicBezTo>
                  <a:cubicBezTo>
                    <a:pt x="1556" y="2126"/>
                    <a:pt x="1551" y="2124"/>
                    <a:pt x="1547" y="2120"/>
                  </a:cubicBezTo>
                  <a:cubicBezTo>
                    <a:pt x="1450" y="2022"/>
                    <a:pt x="1353" y="1924"/>
                    <a:pt x="1257" y="1826"/>
                  </a:cubicBezTo>
                  <a:cubicBezTo>
                    <a:pt x="1253" y="1822"/>
                    <a:pt x="1247" y="1820"/>
                    <a:pt x="1242" y="1820"/>
                  </a:cubicBezTo>
                  <a:cubicBezTo>
                    <a:pt x="1232" y="1820"/>
                    <a:pt x="1223" y="1827"/>
                    <a:pt x="1221" y="1838"/>
                  </a:cubicBezTo>
                  <a:cubicBezTo>
                    <a:pt x="1208" y="1895"/>
                    <a:pt x="1196" y="1952"/>
                    <a:pt x="1181" y="2010"/>
                  </a:cubicBezTo>
                  <a:cubicBezTo>
                    <a:pt x="1179" y="2020"/>
                    <a:pt x="1169" y="2027"/>
                    <a:pt x="1160" y="2027"/>
                  </a:cubicBezTo>
                  <a:cubicBezTo>
                    <a:pt x="1156" y="2027"/>
                    <a:pt x="1153" y="2026"/>
                    <a:pt x="1150" y="2024"/>
                  </a:cubicBezTo>
                  <a:cubicBezTo>
                    <a:pt x="963" y="1893"/>
                    <a:pt x="775" y="1761"/>
                    <a:pt x="586" y="1628"/>
                  </a:cubicBezTo>
                  <a:cubicBezTo>
                    <a:pt x="583" y="1626"/>
                    <a:pt x="580" y="1625"/>
                    <a:pt x="576" y="1625"/>
                  </a:cubicBezTo>
                  <a:cubicBezTo>
                    <a:pt x="562" y="1625"/>
                    <a:pt x="550" y="1643"/>
                    <a:pt x="558" y="1659"/>
                  </a:cubicBezTo>
                  <a:cubicBezTo>
                    <a:pt x="605" y="1818"/>
                    <a:pt x="654" y="1979"/>
                    <a:pt x="701" y="2137"/>
                  </a:cubicBezTo>
                  <a:cubicBezTo>
                    <a:pt x="708" y="2152"/>
                    <a:pt x="697" y="2171"/>
                    <a:pt x="682" y="2171"/>
                  </a:cubicBezTo>
                  <a:cubicBezTo>
                    <a:pt x="680" y="2171"/>
                    <a:pt x="679" y="2170"/>
                    <a:pt x="677" y="2170"/>
                  </a:cubicBezTo>
                  <a:cubicBezTo>
                    <a:pt x="630" y="2159"/>
                    <a:pt x="585" y="2148"/>
                    <a:pt x="541" y="2137"/>
                  </a:cubicBezTo>
                  <a:cubicBezTo>
                    <a:pt x="540" y="2137"/>
                    <a:pt x="538" y="2136"/>
                    <a:pt x="537" y="2136"/>
                  </a:cubicBezTo>
                  <a:cubicBezTo>
                    <a:pt x="521" y="2136"/>
                    <a:pt x="508" y="2156"/>
                    <a:pt x="518" y="2172"/>
                  </a:cubicBezTo>
                  <a:cubicBezTo>
                    <a:pt x="579" y="2270"/>
                    <a:pt x="639" y="2367"/>
                    <a:pt x="700" y="2465"/>
                  </a:cubicBezTo>
                  <a:cubicBezTo>
                    <a:pt x="709" y="2478"/>
                    <a:pt x="700" y="2498"/>
                    <a:pt x="684" y="2500"/>
                  </a:cubicBezTo>
                  <a:cubicBezTo>
                    <a:pt x="566" y="2516"/>
                    <a:pt x="447" y="2532"/>
                    <a:pt x="328" y="2549"/>
                  </a:cubicBezTo>
                  <a:cubicBezTo>
                    <a:pt x="311" y="2550"/>
                    <a:pt x="304" y="2571"/>
                    <a:pt x="312" y="2586"/>
                  </a:cubicBezTo>
                  <a:cubicBezTo>
                    <a:pt x="437" y="2764"/>
                    <a:pt x="561" y="2942"/>
                    <a:pt x="685" y="3119"/>
                  </a:cubicBezTo>
                  <a:cubicBezTo>
                    <a:pt x="695" y="3133"/>
                    <a:pt x="688" y="3153"/>
                    <a:pt x="672" y="3156"/>
                  </a:cubicBezTo>
                  <a:cubicBezTo>
                    <a:pt x="537" y="3179"/>
                    <a:pt x="402" y="3200"/>
                    <a:pt x="267" y="3223"/>
                  </a:cubicBezTo>
                  <a:cubicBezTo>
                    <a:pt x="251" y="3227"/>
                    <a:pt x="243" y="3245"/>
                    <a:pt x="251" y="3259"/>
                  </a:cubicBezTo>
                  <a:cubicBezTo>
                    <a:pt x="304" y="3340"/>
                    <a:pt x="447" y="3561"/>
                    <a:pt x="429" y="3561"/>
                  </a:cubicBezTo>
                  <a:cubicBezTo>
                    <a:pt x="429" y="3561"/>
                    <a:pt x="429" y="3561"/>
                    <a:pt x="429" y="3561"/>
                  </a:cubicBezTo>
                  <a:cubicBezTo>
                    <a:pt x="427" y="3561"/>
                    <a:pt x="426" y="3560"/>
                    <a:pt x="424" y="3560"/>
                  </a:cubicBezTo>
                  <a:cubicBezTo>
                    <a:pt x="392" y="3560"/>
                    <a:pt x="243" y="3590"/>
                    <a:pt x="170" y="3606"/>
                  </a:cubicBezTo>
                  <a:cubicBezTo>
                    <a:pt x="153" y="3608"/>
                    <a:pt x="147" y="3632"/>
                    <a:pt x="158" y="3644"/>
                  </a:cubicBezTo>
                  <a:cubicBezTo>
                    <a:pt x="272" y="3767"/>
                    <a:pt x="386" y="3890"/>
                    <a:pt x="501" y="4012"/>
                  </a:cubicBezTo>
                  <a:cubicBezTo>
                    <a:pt x="513" y="4026"/>
                    <a:pt x="506" y="4049"/>
                    <a:pt x="487" y="4050"/>
                  </a:cubicBezTo>
                  <a:cubicBezTo>
                    <a:pt x="361" y="4062"/>
                    <a:pt x="236" y="4075"/>
                    <a:pt x="111" y="4089"/>
                  </a:cubicBezTo>
                  <a:cubicBezTo>
                    <a:pt x="92" y="4090"/>
                    <a:pt x="85" y="4115"/>
                    <a:pt x="97" y="4127"/>
                  </a:cubicBezTo>
                  <a:cubicBezTo>
                    <a:pt x="296" y="4304"/>
                    <a:pt x="497" y="4482"/>
                    <a:pt x="696" y="4658"/>
                  </a:cubicBezTo>
                  <a:cubicBezTo>
                    <a:pt x="709" y="4672"/>
                    <a:pt x="701" y="4696"/>
                    <a:pt x="682" y="4696"/>
                  </a:cubicBezTo>
                  <a:cubicBezTo>
                    <a:pt x="681" y="4696"/>
                    <a:pt x="680" y="4696"/>
                    <a:pt x="679" y="4696"/>
                  </a:cubicBezTo>
                  <a:cubicBezTo>
                    <a:pt x="490" y="4707"/>
                    <a:pt x="299" y="4717"/>
                    <a:pt x="109" y="4729"/>
                  </a:cubicBezTo>
                  <a:cubicBezTo>
                    <a:pt x="109" y="4729"/>
                    <a:pt x="108" y="4729"/>
                    <a:pt x="108" y="4729"/>
                  </a:cubicBezTo>
                  <a:cubicBezTo>
                    <a:pt x="91" y="4729"/>
                    <a:pt x="80" y="4748"/>
                    <a:pt x="88" y="4763"/>
                  </a:cubicBezTo>
                  <a:cubicBezTo>
                    <a:pt x="169" y="4917"/>
                    <a:pt x="250" y="5071"/>
                    <a:pt x="331" y="5224"/>
                  </a:cubicBezTo>
                  <a:cubicBezTo>
                    <a:pt x="337" y="5237"/>
                    <a:pt x="333" y="5252"/>
                    <a:pt x="321" y="5257"/>
                  </a:cubicBezTo>
                  <a:cubicBezTo>
                    <a:pt x="219" y="5301"/>
                    <a:pt x="119" y="5347"/>
                    <a:pt x="19" y="5393"/>
                  </a:cubicBezTo>
                  <a:cubicBezTo>
                    <a:pt x="3" y="5401"/>
                    <a:pt x="0" y="5426"/>
                    <a:pt x="19" y="5435"/>
                  </a:cubicBezTo>
                  <a:lnTo>
                    <a:pt x="492" y="5640"/>
                  </a:lnTo>
                  <a:cubicBezTo>
                    <a:pt x="502" y="5645"/>
                    <a:pt x="507" y="5659"/>
                    <a:pt x="502" y="5671"/>
                  </a:cubicBezTo>
                  <a:cubicBezTo>
                    <a:pt x="451" y="5778"/>
                    <a:pt x="398" y="5885"/>
                    <a:pt x="347" y="5991"/>
                  </a:cubicBezTo>
                  <a:cubicBezTo>
                    <a:pt x="340" y="6005"/>
                    <a:pt x="347" y="6019"/>
                    <a:pt x="360" y="6023"/>
                  </a:cubicBezTo>
                  <a:cubicBezTo>
                    <a:pt x="541" y="6066"/>
                    <a:pt x="721" y="6109"/>
                    <a:pt x="900" y="6152"/>
                  </a:cubicBezTo>
                  <a:cubicBezTo>
                    <a:pt x="915" y="6154"/>
                    <a:pt x="922" y="6175"/>
                    <a:pt x="911" y="6187"/>
                  </a:cubicBezTo>
                  <a:lnTo>
                    <a:pt x="759" y="6389"/>
                  </a:lnTo>
                  <a:cubicBezTo>
                    <a:pt x="749" y="6402"/>
                    <a:pt x="756" y="6422"/>
                    <a:pt x="771" y="6423"/>
                  </a:cubicBezTo>
                  <a:cubicBezTo>
                    <a:pt x="996" y="6464"/>
                    <a:pt x="1220" y="6505"/>
                    <a:pt x="1444" y="6544"/>
                  </a:cubicBezTo>
                  <a:cubicBezTo>
                    <a:pt x="1466" y="6549"/>
                    <a:pt x="1467" y="6580"/>
                    <a:pt x="1448" y="6587"/>
                  </a:cubicBezTo>
                  <a:cubicBezTo>
                    <a:pt x="1266" y="6652"/>
                    <a:pt x="1088" y="6716"/>
                    <a:pt x="908" y="6780"/>
                  </a:cubicBezTo>
                  <a:cubicBezTo>
                    <a:pt x="891" y="6786"/>
                    <a:pt x="887" y="6811"/>
                    <a:pt x="903" y="6821"/>
                  </a:cubicBezTo>
                  <a:cubicBezTo>
                    <a:pt x="1001" y="6878"/>
                    <a:pt x="1275" y="7017"/>
                    <a:pt x="1633" y="7017"/>
                  </a:cubicBezTo>
                  <a:cubicBezTo>
                    <a:pt x="1731" y="7017"/>
                    <a:pt x="1834" y="7007"/>
                    <a:pt x="1942" y="6982"/>
                  </a:cubicBezTo>
                  <a:cubicBezTo>
                    <a:pt x="1943" y="6982"/>
                    <a:pt x="1945" y="6982"/>
                    <a:pt x="1947" y="6982"/>
                  </a:cubicBezTo>
                  <a:cubicBezTo>
                    <a:pt x="1963" y="6982"/>
                    <a:pt x="1973" y="7004"/>
                    <a:pt x="1960" y="7019"/>
                  </a:cubicBezTo>
                  <a:cubicBezTo>
                    <a:pt x="1884" y="7098"/>
                    <a:pt x="1810" y="7178"/>
                    <a:pt x="1736" y="7257"/>
                  </a:cubicBezTo>
                  <a:cubicBezTo>
                    <a:pt x="1724" y="7271"/>
                    <a:pt x="1731" y="7294"/>
                    <a:pt x="1748" y="7295"/>
                  </a:cubicBezTo>
                  <a:cubicBezTo>
                    <a:pt x="1769" y="7297"/>
                    <a:pt x="1796" y="7298"/>
                    <a:pt x="1829" y="7298"/>
                  </a:cubicBezTo>
                  <a:cubicBezTo>
                    <a:pt x="2028" y="7298"/>
                    <a:pt x="2418" y="7248"/>
                    <a:pt x="2639" y="6890"/>
                  </a:cubicBezTo>
                  <a:cubicBezTo>
                    <a:pt x="2917" y="6442"/>
                    <a:pt x="2715" y="5737"/>
                    <a:pt x="3293" y="5737"/>
                  </a:cubicBezTo>
                  <a:cubicBezTo>
                    <a:pt x="3350" y="5737"/>
                    <a:pt x="3415" y="5744"/>
                    <a:pt x="3489" y="5759"/>
                  </a:cubicBezTo>
                  <a:cubicBezTo>
                    <a:pt x="3490" y="5759"/>
                    <a:pt x="3492" y="5759"/>
                    <a:pt x="3493" y="5760"/>
                  </a:cubicBezTo>
                  <a:cubicBezTo>
                    <a:pt x="3345" y="6405"/>
                    <a:pt x="3034" y="6609"/>
                    <a:pt x="3076" y="7486"/>
                  </a:cubicBezTo>
                  <a:cubicBezTo>
                    <a:pt x="3114" y="8242"/>
                    <a:pt x="2851" y="8494"/>
                    <a:pt x="2714" y="9072"/>
                  </a:cubicBezTo>
                  <a:cubicBezTo>
                    <a:pt x="2698" y="9133"/>
                    <a:pt x="2738" y="9194"/>
                    <a:pt x="2798" y="9204"/>
                  </a:cubicBezTo>
                  <a:cubicBezTo>
                    <a:pt x="2803" y="9204"/>
                    <a:pt x="2808" y="9205"/>
                    <a:pt x="2814" y="9205"/>
                  </a:cubicBezTo>
                  <a:cubicBezTo>
                    <a:pt x="2862" y="9205"/>
                    <a:pt x="2906" y="9169"/>
                    <a:pt x="2917" y="9119"/>
                  </a:cubicBezTo>
                  <a:cubicBezTo>
                    <a:pt x="3037" y="8566"/>
                    <a:pt x="3306" y="8268"/>
                    <a:pt x="3247" y="7474"/>
                  </a:cubicBezTo>
                  <a:cubicBezTo>
                    <a:pt x="3189" y="6641"/>
                    <a:pt x="3481" y="6466"/>
                    <a:pt x="3620" y="5792"/>
                  </a:cubicBezTo>
                  <a:cubicBezTo>
                    <a:pt x="4243" y="5995"/>
                    <a:pt x="3755" y="6585"/>
                    <a:pt x="3859" y="7118"/>
                  </a:cubicBezTo>
                  <a:cubicBezTo>
                    <a:pt x="3950" y="7593"/>
                    <a:pt x="4408" y="7760"/>
                    <a:pt x="4548" y="7801"/>
                  </a:cubicBezTo>
                  <a:cubicBezTo>
                    <a:pt x="4550" y="7801"/>
                    <a:pt x="4552" y="7801"/>
                    <a:pt x="4554" y="7801"/>
                  </a:cubicBezTo>
                  <a:cubicBezTo>
                    <a:pt x="4569" y="7801"/>
                    <a:pt x="4579" y="7785"/>
                    <a:pt x="4573" y="7772"/>
                  </a:cubicBezTo>
                  <a:cubicBezTo>
                    <a:pt x="4530" y="7675"/>
                    <a:pt x="4489" y="7577"/>
                    <a:pt x="4446" y="7476"/>
                  </a:cubicBezTo>
                  <a:cubicBezTo>
                    <a:pt x="4440" y="7461"/>
                    <a:pt x="4452" y="7446"/>
                    <a:pt x="4465" y="7446"/>
                  </a:cubicBezTo>
                  <a:cubicBezTo>
                    <a:pt x="4469" y="7446"/>
                    <a:pt x="4473" y="7447"/>
                    <a:pt x="4476" y="7449"/>
                  </a:cubicBezTo>
                  <a:cubicBezTo>
                    <a:pt x="4771" y="7643"/>
                    <a:pt x="5078" y="7684"/>
                    <a:pt x="5287" y="7684"/>
                  </a:cubicBezTo>
                  <a:cubicBezTo>
                    <a:pt x="5383" y="7684"/>
                    <a:pt x="5459" y="7675"/>
                    <a:pt x="5504" y="7668"/>
                  </a:cubicBezTo>
                  <a:cubicBezTo>
                    <a:pt x="5522" y="7665"/>
                    <a:pt x="5528" y="7642"/>
                    <a:pt x="5514" y="7629"/>
                  </a:cubicBezTo>
                  <a:lnTo>
                    <a:pt x="5077" y="7267"/>
                  </a:lnTo>
                  <a:cubicBezTo>
                    <a:pt x="5062" y="7255"/>
                    <a:pt x="5072" y="7229"/>
                    <a:pt x="5090" y="7229"/>
                  </a:cubicBezTo>
                  <a:cubicBezTo>
                    <a:pt x="5092" y="7229"/>
                    <a:pt x="5093" y="7229"/>
                    <a:pt x="5094" y="7229"/>
                  </a:cubicBezTo>
                  <a:cubicBezTo>
                    <a:pt x="5318" y="7273"/>
                    <a:pt x="5541" y="7316"/>
                    <a:pt x="5766" y="7360"/>
                  </a:cubicBezTo>
                  <a:cubicBezTo>
                    <a:pt x="5767" y="7361"/>
                    <a:pt x="5769" y="7361"/>
                    <a:pt x="5770" y="7361"/>
                  </a:cubicBezTo>
                  <a:cubicBezTo>
                    <a:pt x="5783" y="7361"/>
                    <a:pt x="5794" y="7346"/>
                    <a:pt x="5790" y="7333"/>
                  </a:cubicBezTo>
                  <a:cubicBezTo>
                    <a:pt x="5767" y="7255"/>
                    <a:pt x="5745" y="7177"/>
                    <a:pt x="5719" y="7101"/>
                  </a:cubicBezTo>
                  <a:cubicBezTo>
                    <a:pt x="5716" y="7086"/>
                    <a:pt x="5727" y="7073"/>
                    <a:pt x="5741" y="7073"/>
                  </a:cubicBezTo>
                  <a:cubicBezTo>
                    <a:pt x="5741" y="7073"/>
                    <a:pt x="5742" y="7073"/>
                    <a:pt x="5742" y="7073"/>
                  </a:cubicBezTo>
                  <a:cubicBezTo>
                    <a:pt x="5926" y="7100"/>
                    <a:pt x="6109" y="7127"/>
                    <a:pt x="6292" y="7152"/>
                  </a:cubicBezTo>
                  <a:cubicBezTo>
                    <a:pt x="6293" y="7152"/>
                    <a:pt x="6294" y="7153"/>
                    <a:pt x="6295" y="7153"/>
                  </a:cubicBezTo>
                  <a:cubicBezTo>
                    <a:pt x="6307" y="7153"/>
                    <a:pt x="6317" y="7142"/>
                    <a:pt x="6316" y="7130"/>
                  </a:cubicBezTo>
                  <a:cubicBezTo>
                    <a:pt x="6306" y="7018"/>
                    <a:pt x="6296" y="6906"/>
                    <a:pt x="6287" y="6795"/>
                  </a:cubicBezTo>
                  <a:cubicBezTo>
                    <a:pt x="6285" y="6783"/>
                    <a:pt x="6296" y="6772"/>
                    <a:pt x="6309" y="6772"/>
                  </a:cubicBezTo>
                  <a:cubicBezTo>
                    <a:pt x="6480" y="6771"/>
                    <a:pt x="6651" y="6767"/>
                    <a:pt x="6822" y="6766"/>
                  </a:cubicBezTo>
                  <a:cubicBezTo>
                    <a:pt x="6841" y="6766"/>
                    <a:pt x="6849" y="6742"/>
                    <a:pt x="6837" y="6729"/>
                  </a:cubicBezTo>
                  <a:cubicBezTo>
                    <a:pt x="6761" y="6653"/>
                    <a:pt x="6684" y="6577"/>
                    <a:pt x="6608" y="6501"/>
                  </a:cubicBezTo>
                  <a:cubicBezTo>
                    <a:pt x="6599" y="6492"/>
                    <a:pt x="6601" y="6477"/>
                    <a:pt x="6610" y="6470"/>
                  </a:cubicBezTo>
                  <a:cubicBezTo>
                    <a:pt x="6742" y="6367"/>
                    <a:pt x="6874" y="6264"/>
                    <a:pt x="7007" y="6164"/>
                  </a:cubicBezTo>
                  <a:cubicBezTo>
                    <a:pt x="7021" y="6153"/>
                    <a:pt x="7017" y="6131"/>
                    <a:pt x="7001" y="6127"/>
                  </a:cubicBezTo>
                  <a:cubicBezTo>
                    <a:pt x="6830" y="6045"/>
                    <a:pt x="6659" y="5963"/>
                    <a:pt x="6487" y="5882"/>
                  </a:cubicBezTo>
                  <a:cubicBezTo>
                    <a:pt x="6469" y="5876"/>
                    <a:pt x="6468" y="5849"/>
                    <a:pt x="6486" y="5842"/>
                  </a:cubicBezTo>
                  <a:cubicBezTo>
                    <a:pt x="6738" y="5766"/>
                    <a:pt x="6990" y="5693"/>
                    <a:pt x="7243" y="5617"/>
                  </a:cubicBezTo>
                  <a:cubicBezTo>
                    <a:pt x="7259" y="5611"/>
                    <a:pt x="7260" y="5589"/>
                    <a:pt x="7246" y="5579"/>
                  </a:cubicBezTo>
                  <a:cubicBezTo>
                    <a:pt x="7136" y="5519"/>
                    <a:pt x="7026" y="5462"/>
                    <a:pt x="6915" y="5402"/>
                  </a:cubicBezTo>
                  <a:cubicBezTo>
                    <a:pt x="6900" y="5393"/>
                    <a:pt x="6902" y="5370"/>
                    <a:pt x="6918" y="5364"/>
                  </a:cubicBezTo>
                  <a:lnTo>
                    <a:pt x="7377" y="5185"/>
                  </a:lnTo>
                  <a:cubicBezTo>
                    <a:pt x="7393" y="5179"/>
                    <a:pt x="7395" y="5157"/>
                    <a:pt x="7382" y="5149"/>
                  </a:cubicBezTo>
                  <a:cubicBezTo>
                    <a:pt x="7318" y="5106"/>
                    <a:pt x="7181" y="5012"/>
                    <a:pt x="7161" y="5009"/>
                  </a:cubicBezTo>
                  <a:cubicBezTo>
                    <a:pt x="7141" y="5004"/>
                    <a:pt x="7363" y="4871"/>
                    <a:pt x="7446" y="4824"/>
                  </a:cubicBezTo>
                  <a:cubicBezTo>
                    <a:pt x="7460" y="4816"/>
                    <a:pt x="7460" y="4796"/>
                    <a:pt x="7446" y="4789"/>
                  </a:cubicBezTo>
                  <a:cubicBezTo>
                    <a:pt x="7331" y="4715"/>
                    <a:pt x="7219" y="4642"/>
                    <a:pt x="7104" y="4567"/>
                  </a:cubicBezTo>
                  <a:cubicBezTo>
                    <a:pt x="7090" y="4558"/>
                    <a:pt x="7092" y="4538"/>
                    <a:pt x="7105" y="4531"/>
                  </a:cubicBezTo>
                  <a:cubicBezTo>
                    <a:pt x="7292" y="4440"/>
                    <a:pt x="7477" y="4342"/>
                    <a:pt x="7663" y="4245"/>
                  </a:cubicBezTo>
                  <a:cubicBezTo>
                    <a:pt x="7678" y="4237"/>
                    <a:pt x="7679" y="4218"/>
                    <a:pt x="7665" y="4208"/>
                  </a:cubicBezTo>
                  <a:lnTo>
                    <a:pt x="7362" y="4019"/>
                  </a:lnTo>
                  <a:cubicBezTo>
                    <a:pt x="7348" y="4011"/>
                    <a:pt x="7348" y="3993"/>
                    <a:pt x="7362" y="3983"/>
                  </a:cubicBezTo>
                  <a:cubicBezTo>
                    <a:pt x="7459" y="3926"/>
                    <a:pt x="7553" y="3871"/>
                    <a:pt x="7649" y="3815"/>
                  </a:cubicBezTo>
                  <a:cubicBezTo>
                    <a:pt x="7667" y="3805"/>
                    <a:pt x="7662" y="3780"/>
                    <a:pt x="7643" y="3776"/>
                  </a:cubicBezTo>
                  <a:cubicBezTo>
                    <a:pt x="7598" y="3766"/>
                    <a:pt x="7552" y="3755"/>
                    <a:pt x="7508" y="3744"/>
                  </a:cubicBezTo>
                  <a:cubicBezTo>
                    <a:pt x="7490" y="3741"/>
                    <a:pt x="7484" y="3719"/>
                    <a:pt x="7498" y="3708"/>
                  </a:cubicBezTo>
                  <a:cubicBezTo>
                    <a:pt x="7608" y="3595"/>
                    <a:pt x="7720" y="3482"/>
                    <a:pt x="7832" y="3371"/>
                  </a:cubicBezTo>
                  <a:cubicBezTo>
                    <a:pt x="7846" y="3359"/>
                    <a:pt x="7838" y="3333"/>
                    <a:pt x="7818" y="3333"/>
                  </a:cubicBezTo>
                  <a:cubicBezTo>
                    <a:pt x="7592" y="3363"/>
                    <a:pt x="7367" y="3393"/>
                    <a:pt x="7141" y="3421"/>
                  </a:cubicBezTo>
                  <a:cubicBezTo>
                    <a:pt x="7127" y="3421"/>
                    <a:pt x="7116" y="3409"/>
                    <a:pt x="7119" y="3396"/>
                  </a:cubicBezTo>
                  <a:cubicBezTo>
                    <a:pt x="7131" y="3342"/>
                    <a:pt x="7143" y="3289"/>
                    <a:pt x="7158" y="3235"/>
                  </a:cubicBezTo>
                  <a:cubicBezTo>
                    <a:pt x="7160" y="3222"/>
                    <a:pt x="7151" y="3209"/>
                    <a:pt x="7137" y="3209"/>
                  </a:cubicBezTo>
                  <a:cubicBezTo>
                    <a:pt x="7135" y="3209"/>
                    <a:pt x="7132" y="3210"/>
                    <a:pt x="7130" y="3211"/>
                  </a:cubicBezTo>
                  <a:cubicBezTo>
                    <a:pt x="7001" y="3252"/>
                    <a:pt x="6871" y="3292"/>
                    <a:pt x="6743" y="3333"/>
                  </a:cubicBezTo>
                  <a:cubicBezTo>
                    <a:pt x="6741" y="3334"/>
                    <a:pt x="6739" y="3334"/>
                    <a:pt x="6736" y="3334"/>
                  </a:cubicBezTo>
                  <a:cubicBezTo>
                    <a:pt x="6726" y="3334"/>
                    <a:pt x="6717" y="3326"/>
                    <a:pt x="6715" y="3315"/>
                  </a:cubicBezTo>
                  <a:cubicBezTo>
                    <a:pt x="6711" y="3256"/>
                    <a:pt x="6706" y="3197"/>
                    <a:pt x="6701" y="3139"/>
                  </a:cubicBezTo>
                  <a:cubicBezTo>
                    <a:pt x="6700" y="3127"/>
                    <a:pt x="6690" y="3119"/>
                    <a:pt x="6680" y="3119"/>
                  </a:cubicBezTo>
                  <a:cubicBezTo>
                    <a:pt x="6677" y="3119"/>
                    <a:pt x="6675" y="3119"/>
                    <a:pt x="6672" y="3120"/>
                  </a:cubicBezTo>
                  <a:cubicBezTo>
                    <a:pt x="6482" y="3206"/>
                    <a:pt x="6292" y="3293"/>
                    <a:pt x="6102" y="3381"/>
                  </a:cubicBezTo>
                  <a:cubicBezTo>
                    <a:pt x="6099" y="3382"/>
                    <a:pt x="6096" y="3383"/>
                    <a:pt x="6093" y="3383"/>
                  </a:cubicBezTo>
                  <a:cubicBezTo>
                    <a:pt x="6079" y="3383"/>
                    <a:pt x="6067" y="3366"/>
                    <a:pt x="6075" y="3350"/>
                  </a:cubicBezTo>
                  <a:cubicBezTo>
                    <a:pt x="6201" y="3118"/>
                    <a:pt x="6332" y="2887"/>
                    <a:pt x="6460" y="2657"/>
                  </a:cubicBezTo>
                  <a:cubicBezTo>
                    <a:pt x="6468" y="2641"/>
                    <a:pt x="6456" y="2625"/>
                    <a:pt x="6442" y="2625"/>
                  </a:cubicBezTo>
                  <a:cubicBezTo>
                    <a:pt x="6438" y="2625"/>
                    <a:pt x="6435" y="2626"/>
                    <a:pt x="6431" y="2629"/>
                  </a:cubicBezTo>
                  <a:cubicBezTo>
                    <a:pt x="6339" y="2660"/>
                    <a:pt x="6249" y="2691"/>
                    <a:pt x="6158" y="2723"/>
                  </a:cubicBezTo>
                  <a:cubicBezTo>
                    <a:pt x="6155" y="2725"/>
                    <a:pt x="6151" y="2726"/>
                    <a:pt x="6147" y="2726"/>
                  </a:cubicBezTo>
                  <a:cubicBezTo>
                    <a:pt x="6136" y="2726"/>
                    <a:pt x="6126" y="2716"/>
                    <a:pt x="6126" y="2702"/>
                  </a:cubicBezTo>
                  <a:cubicBezTo>
                    <a:pt x="6191" y="2484"/>
                    <a:pt x="6255" y="2269"/>
                    <a:pt x="6321" y="2051"/>
                  </a:cubicBezTo>
                  <a:cubicBezTo>
                    <a:pt x="6322" y="2038"/>
                    <a:pt x="6312" y="2028"/>
                    <a:pt x="6300" y="2028"/>
                  </a:cubicBezTo>
                  <a:cubicBezTo>
                    <a:pt x="6297" y="2028"/>
                    <a:pt x="6294" y="2028"/>
                    <a:pt x="6292" y="2029"/>
                  </a:cubicBezTo>
                  <a:cubicBezTo>
                    <a:pt x="6146" y="2096"/>
                    <a:pt x="6002" y="2165"/>
                    <a:pt x="5856" y="2232"/>
                  </a:cubicBezTo>
                  <a:cubicBezTo>
                    <a:pt x="5854" y="2233"/>
                    <a:pt x="5851" y="2234"/>
                    <a:pt x="5848" y="2234"/>
                  </a:cubicBezTo>
                  <a:cubicBezTo>
                    <a:pt x="5837" y="2234"/>
                    <a:pt x="5826" y="2224"/>
                    <a:pt x="5827" y="2210"/>
                  </a:cubicBezTo>
                  <a:cubicBezTo>
                    <a:pt x="5839" y="2008"/>
                    <a:pt x="5852" y="1807"/>
                    <a:pt x="5865" y="1607"/>
                  </a:cubicBezTo>
                  <a:cubicBezTo>
                    <a:pt x="5867" y="1594"/>
                    <a:pt x="5856" y="1583"/>
                    <a:pt x="5844" y="1583"/>
                  </a:cubicBezTo>
                  <a:cubicBezTo>
                    <a:pt x="5842" y="1583"/>
                    <a:pt x="5841" y="1584"/>
                    <a:pt x="5839" y="1584"/>
                  </a:cubicBezTo>
                  <a:cubicBezTo>
                    <a:pt x="5726" y="1608"/>
                    <a:pt x="5613" y="1634"/>
                    <a:pt x="5500" y="1659"/>
                  </a:cubicBezTo>
                  <a:cubicBezTo>
                    <a:pt x="5498" y="1659"/>
                    <a:pt x="5497" y="1659"/>
                    <a:pt x="5495" y="1659"/>
                  </a:cubicBezTo>
                  <a:cubicBezTo>
                    <a:pt x="5482" y="1659"/>
                    <a:pt x="5472" y="1648"/>
                    <a:pt x="5476" y="1634"/>
                  </a:cubicBezTo>
                  <a:cubicBezTo>
                    <a:pt x="5494" y="1487"/>
                    <a:pt x="5514" y="1341"/>
                    <a:pt x="5532" y="1194"/>
                  </a:cubicBezTo>
                  <a:cubicBezTo>
                    <a:pt x="5533" y="1181"/>
                    <a:pt x="5524" y="1169"/>
                    <a:pt x="5511" y="1169"/>
                  </a:cubicBezTo>
                  <a:cubicBezTo>
                    <a:pt x="5509" y="1169"/>
                    <a:pt x="5506" y="1170"/>
                    <a:pt x="5504" y="1170"/>
                  </a:cubicBezTo>
                  <a:cubicBezTo>
                    <a:pt x="5433" y="1197"/>
                    <a:pt x="5361" y="1224"/>
                    <a:pt x="5289" y="1252"/>
                  </a:cubicBezTo>
                  <a:cubicBezTo>
                    <a:pt x="5286" y="1254"/>
                    <a:pt x="5283" y="1254"/>
                    <a:pt x="5281" y="1254"/>
                  </a:cubicBezTo>
                  <a:cubicBezTo>
                    <a:pt x="5269" y="1254"/>
                    <a:pt x="5260" y="1243"/>
                    <a:pt x="5262" y="1229"/>
                  </a:cubicBezTo>
                  <a:cubicBezTo>
                    <a:pt x="5276" y="1073"/>
                    <a:pt x="5292" y="916"/>
                    <a:pt x="5307" y="759"/>
                  </a:cubicBezTo>
                  <a:cubicBezTo>
                    <a:pt x="5308" y="746"/>
                    <a:pt x="5298" y="736"/>
                    <a:pt x="5287" y="736"/>
                  </a:cubicBezTo>
                  <a:cubicBezTo>
                    <a:pt x="5283" y="736"/>
                    <a:pt x="5279" y="737"/>
                    <a:pt x="5275" y="740"/>
                  </a:cubicBezTo>
                  <a:cubicBezTo>
                    <a:pt x="5222" y="775"/>
                    <a:pt x="5170" y="810"/>
                    <a:pt x="5117" y="845"/>
                  </a:cubicBezTo>
                  <a:cubicBezTo>
                    <a:pt x="5114" y="847"/>
                    <a:pt x="5110" y="848"/>
                    <a:pt x="5106" y="848"/>
                  </a:cubicBezTo>
                  <a:cubicBezTo>
                    <a:pt x="5097" y="848"/>
                    <a:pt x="5089" y="843"/>
                    <a:pt x="5085" y="834"/>
                  </a:cubicBezTo>
                  <a:cubicBezTo>
                    <a:pt x="5001" y="563"/>
                    <a:pt x="4917" y="289"/>
                    <a:pt x="4835" y="15"/>
                  </a:cubicBezTo>
                  <a:cubicBezTo>
                    <a:pt x="4833" y="7"/>
                    <a:pt x="4827" y="4"/>
                    <a:pt x="4819" y="1"/>
                  </a:cubicBezTo>
                  <a:cubicBezTo>
                    <a:pt x="4817" y="1"/>
                    <a:pt x="4816" y="1"/>
                    <a:pt x="48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0" name="Google Shape;2970;p30"/>
            <p:cNvSpPr/>
            <p:nvPr/>
          </p:nvSpPr>
          <p:spPr>
            <a:xfrm>
              <a:off x="2777225" y="909075"/>
              <a:ext cx="46650" cy="48350"/>
            </a:xfrm>
            <a:custGeom>
              <a:avLst/>
              <a:gdLst/>
              <a:ahLst/>
              <a:cxnLst/>
              <a:rect l="l" t="t" r="r" b="b"/>
              <a:pathLst>
                <a:path w="1866" h="1934" extrusionOk="0">
                  <a:moveTo>
                    <a:pt x="427" y="0"/>
                  </a:moveTo>
                  <a:lnTo>
                    <a:pt x="427" y="0"/>
                  </a:lnTo>
                  <a:cubicBezTo>
                    <a:pt x="500" y="109"/>
                    <a:pt x="568" y="223"/>
                    <a:pt x="626" y="342"/>
                  </a:cubicBezTo>
                  <a:cubicBezTo>
                    <a:pt x="714" y="520"/>
                    <a:pt x="774" y="711"/>
                    <a:pt x="829" y="904"/>
                  </a:cubicBezTo>
                  <a:cubicBezTo>
                    <a:pt x="848" y="968"/>
                    <a:pt x="871" y="1030"/>
                    <a:pt x="897" y="1094"/>
                  </a:cubicBezTo>
                  <a:cubicBezTo>
                    <a:pt x="849" y="1094"/>
                    <a:pt x="802" y="1094"/>
                    <a:pt x="757" y="1090"/>
                  </a:cubicBezTo>
                  <a:cubicBezTo>
                    <a:pt x="603" y="1082"/>
                    <a:pt x="450" y="1052"/>
                    <a:pt x="305" y="1003"/>
                  </a:cubicBezTo>
                  <a:cubicBezTo>
                    <a:pt x="197" y="967"/>
                    <a:pt x="95" y="917"/>
                    <a:pt x="0" y="851"/>
                  </a:cubicBezTo>
                  <a:lnTo>
                    <a:pt x="0" y="851"/>
                  </a:lnTo>
                  <a:cubicBezTo>
                    <a:pt x="38" y="884"/>
                    <a:pt x="80" y="913"/>
                    <a:pt x="122" y="941"/>
                  </a:cubicBezTo>
                  <a:cubicBezTo>
                    <a:pt x="256" y="1021"/>
                    <a:pt x="405" y="1066"/>
                    <a:pt x="558" y="1085"/>
                  </a:cubicBezTo>
                  <a:cubicBezTo>
                    <a:pt x="628" y="1095"/>
                    <a:pt x="700" y="1100"/>
                    <a:pt x="771" y="1100"/>
                  </a:cubicBezTo>
                  <a:cubicBezTo>
                    <a:pt x="813" y="1100"/>
                    <a:pt x="855" y="1098"/>
                    <a:pt x="897" y="1095"/>
                  </a:cubicBezTo>
                  <a:cubicBezTo>
                    <a:pt x="948" y="1219"/>
                    <a:pt x="1017" y="1339"/>
                    <a:pt x="1112" y="1433"/>
                  </a:cubicBezTo>
                  <a:cubicBezTo>
                    <a:pt x="1217" y="1544"/>
                    <a:pt x="1337" y="1641"/>
                    <a:pt x="1458" y="1734"/>
                  </a:cubicBezTo>
                  <a:cubicBezTo>
                    <a:pt x="1580" y="1824"/>
                    <a:pt x="1716" y="1905"/>
                    <a:pt x="1865" y="1933"/>
                  </a:cubicBezTo>
                  <a:cubicBezTo>
                    <a:pt x="1736" y="1904"/>
                    <a:pt x="1620" y="1838"/>
                    <a:pt x="1514" y="1761"/>
                  </a:cubicBezTo>
                  <a:cubicBezTo>
                    <a:pt x="1355" y="1636"/>
                    <a:pt x="1196" y="1506"/>
                    <a:pt x="1069" y="1351"/>
                  </a:cubicBezTo>
                  <a:cubicBezTo>
                    <a:pt x="939" y="1194"/>
                    <a:pt x="880" y="997"/>
                    <a:pt x="823" y="804"/>
                  </a:cubicBezTo>
                  <a:cubicBezTo>
                    <a:pt x="741" y="515"/>
                    <a:pt x="609" y="239"/>
                    <a:pt x="427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1" name="Google Shape;2971;p30"/>
            <p:cNvSpPr/>
            <p:nvPr/>
          </p:nvSpPr>
          <p:spPr>
            <a:xfrm>
              <a:off x="2837300" y="866925"/>
              <a:ext cx="71075" cy="130225"/>
            </a:xfrm>
            <a:custGeom>
              <a:avLst/>
              <a:gdLst/>
              <a:ahLst/>
              <a:cxnLst/>
              <a:rect l="l" t="t" r="r" b="b"/>
              <a:pathLst>
                <a:path w="2843" h="5209" extrusionOk="0">
                  <a:moveTo>
                    <a:pt x="2059" y="1486"/>
                  </a:moveTo>
                  <a:lnTo>
                    <a:pt x="2059" y="1486"/>
                  </a:lnTo>
                  <a:cubicBezTo>
                    <a:pt x="1962" y="1512"/>
                    <a:pt x="1903" y="1603"/>
                    <a:pt x="1864" y="1691"/>
                  </a:cubicBezTo>
                  <a:cubicBezTo>
                    <a:pt x="1804" y="1825"/>
                    <a:pt x="1750" y="1964"/>
                    <a:pt x="1628" y="2050"/>
                  </a:cubicBezTo>
                  <a:cubicBezTo>
                    <a:pt x="1514" y="2138"/>
                    <a:pt x="1379" y="2201"/>
                    <a:pt x="1255" y="2280"/>
                  </a:cubicBezTo>
                  <a:cubicBezTo>
                    <a:pt x="1092" y="2377"/>
                    <a:pt x="938" y="2470"/>
                    <a:pt x="744" y="2586"/>
                  </a:cubicBezTo>
                  <a:lnTo>
                    <a:pt x="744" y="2586"/>
                  </a:lnTo>
                  <a:cubicBezTo>
                    <a:pt x="811" y="2549"/>
                    <a:pt x="871" y="2515"/>
                    <a:pt x="933" y="2482"/>
                  </a:cubicBezTo>
                  <a:cubicBezTo>
                    <a:pt x="1067" y="2404"/>
                    <a:pt x="1193" y="2334"/>
                    <a:pt x="1321" y="2261"/>
                  </a:cubicBezTo>
                  <a:cubicBezTo>
                    <a:pt x="1448" y="2184"/>
                    <a:pt x="1587" y="2123"/>
                    <a:pt x="1695" y="2018"/>
                  </a:cubicBezTo>
                  <a:cubicBezTo>
                    <a:pt x="1779" y="1940"/>
                    <a:pt x="1820" y="1831"/>
                    <a:pt x="1860" y="1732"/>
                  </a:cubicBezTo>
                  <a:cubicBezTo>
                    <a:pt x="1902" y="1634"/>
                    <a:pt x="1951" y="1524"/>
                    <a:pt x="2059" y="1486"/>
                  </a:cubicBezTo>
                  <a:close/>
                  <a:moveTo>
                    <a:pt x="4" y="2451"/>
                  </a:moveTo>
                  <a:cubicBezTo>
                    <a:pt x="1" y="2500"/>
                    <a:pt x="17" y="2550"/>
                    <a:pt x="41" y="2593"/>
                  </a:cubicBezTo>
                  <a:cubicBezTo>
                    <a:pt x="78" y="2659"/>
                    <a:pt x="132" y="2713"/>
                    <a:pt x="178" y="2769"/>
                  </a:cubicBezTo>
                  <a:cubicBezTo>
                    <a:pt x="227" y="2825"/>
                    <a:pt x="273" y="2879"/>
                    <a:pt x="324" y="2937"/>
                  </a:cubicBezTo>
                  <a:cubicBezTo>
                    <a:pt x="397" y="3020"/>
                    <a:pt x="470" y="3101"/>
                    <a:pt x="547" y="3180"/>
                  </a:cubicBezTo>
                  <a:cubicBezTo>
                    <a:pt x="512" y="3136"/>
                    <a:pt x="486" y="3104"/>
                    <a:pt x="462" y="3071"/>
                  </a:cubicBezTo>
                  <a:cubicBezTo>
                    <a:pt x="366" y="2955"/>
                    <a:pt x="270" y="2839"/>
                    <a:pt x="171" y="2727"/>
                  </a:cubicBezTo>
                  <a:cubicBezTo>
                    <a:pt x="97" y="2647"/>
                    <a:pt x="13" y="2566"/>
                    <a:pt x="4" y="2451"/>
                  </a:cubicBezTo>
                  <a:close/>
                  <a:moveTo>
                    <a:pt x="2842" y="2599"/>
                  </a:moveTo>
                  <a:lnTo>
                    <a:pt x="2842" y="2599"/>
                  </a:lnTo>
                  <a:cubicBezTo>
                    <a:pt x="2722" y="2667"/>
                    <a:pt x="2593" y="2715"/>
                    <a:pt x="2463" y="2753"/>
                  </a:cubicBezTo>
                  <a:cubicBezTo>
                    <a:pt x="2264" y="2812"/>
                    <a:pt x="2058" y="2853"/>
                    <a:pt x="1864" y="2934"/>
                  </a:cubicBezTo>
                  <a:cubicBezTo>
                    <a:pt x="1767" y="2976"/>
                    <a:pt x="1674" y="3026"/>
                    <a:pt x="1593" y="3094"/>
                  </a:cubicBezTo>
                  <a:cubicBezTo>
                    <a:pt x="1511" y="3164"/>
                    <a:pt x="1449" y="3249"/>
                    <a:pt x="1394" y="3338"/>
                  </a:cubicBezTo>
                  <a:cubicBezTo>
                    <a:pt x="1239" y="3589"/>
                    <a:pt x="1138" y="3864"/>
                    <a:pt x="1041" y="4139"/>
                  </a:cubicBezTo>
                  <a:lnTo>
                    <a:pt x="1041" y="4139"/>
                  </a:lnTo>
                  <a:cubicBezTo>
                    <a:pt x="1084" y="4031"/>
                    <a:pt x="1125" y="3929"/>
                    <a:pt x="1166" y="3828"/>
                  </a:cubicBezTo>
                  <a:cubicBezTo>
                    <a:pt x="1248" y="3636"/>
                    <a:pt x="1339" y="3443"/>
                    <a:pt x="1461" y="3273"/>
                  </a:cubicBezTo>
                  <a:cubicBezTo>
                    <a:pt x="1546" y="3148"/>
                    <a:pt x="1664" y="3058"/>
                    <a:pt x="1798" y="2990"/>
                  </a:cubicBezTo>
                  <a:cubicBezTo>
                    <a:pt x="1823" y="3031"/>
                    <a:pt x="1851" y="3069"/>
                    <a:pt x="1882" y="3105"/>
                  </a:cubicBezTo>
                  <a:cubicBezTo>
                    <a:pt x="1985" y="3228"/>
                    <a:pt x="2105" y="3337"/>
                    <a:pt x="2236" y="3430"/>
                  </a:cubicBezTo>
                  <a:cubicBezTo>
                    <a:pt x="2331" y="3497"/>
                    <a:pt x="2434" y="3559"/>
                    <a:pt x="2545" y="3600"/>
                  </a:cubicBezTo>
                  <a:cubicBezTo>
                    <a:pt x="2500" y="3575"/>
                    <a:pt x="2453" y="3551"/>
                    <a:pt x="2411" y="3523"/>
                  </a:cubicBezTo>
                  <a:cubicBezTo>
                    <a:pt x="2280" y="3438"/>
                    <a:pt x="2154" y="3343"/>
                    <a:pt x="2036" y="3240"/>
                  </a:cubicBezTo>
                  <a:cubicBezTo>
                    <a:pt x="1951" y="3163"/>
                    <a:pt x="1870" y="3082"/>
                    <a:pt x="1799" y="2990"/>
                  </a:cubicBezTo>
                  <a:cubicBezTo>
                    <a:pt x="1853" y="2964"/>
                    <a:pt x="1908" y="2939"/>
                    <a:pt x="1964" y="2918"/>
                  </a:cubicBezTo>
                  <a:cubicBezTo>
                    <a:pt x="2255" y="2813"/>
                    <a:pt x="2576" y="2770"/>
                    <a:pt x="2842" y="2599"/>
                  </a:cubicBezTo>
                  <a:close/>
                  <a:moveTo>
                    <a:pt x="1100" y="1"/>
                  </a:moveTo>
                  <a:cubicBezTo>
                    <a:pt x="988" y="201"/>
                    <a:pt x="922" y="426"/>
                    <a:pt x="884" y="654"/>
                  </a:cubicBezTo>
                  <a:cubicBezTo>
                    <a:pt x="829" y="988"/>
                    <a:pt x="826" y="1326"/>
                    <a:pt x="806" y="1661"/>
                  </a:cubicBezTo>
                  <a:cubicBezTo>
                    <a:pt x="771" y="1624"/>
                    <a:pt x="738" y="1585"/>
                    <a:pt x="707" y="1546"/>
                  </a:cubicBezTo>
                  <a:cubicBezTo>
                    <a:pt x="600" y="1414"/>
                    <a:pt x="511" y="1271"/>
                    <a:pt x="435" y="1120"/>
                  </a:cubicBezTo>
                  <a:cubicBezTo>
                    <a:pt x="380" y="1009"/>
                    <a:pt x="336" y="893"/>
                    <a:pt x="310" y="770"/>
                  </a:cubicBezTo>
                  <a:lnTo>
                    <a:pt x="310" y="770"/>
                  </a:lnTo>
                  <a:cubicBezTo>
                    <a:pt x="316" y="825"/>
                    <a:pt x="325" y="879"/>
                    <a:pt x="342" y="933"/>
                  </a:cubicBezTo>
                  <a:cubicBezTo>
                    <a:pt x="390" y="1093"/>
                    <a:pt x="470" y="1245"/>
                    <a:pt x="566" y="1382"/>
                  </a:cubicBezTo>
                  <a:cubicBezTo>
                    <a:pt x="636" y="1483"/>
                    <a:pt x="715" y="1578"/>
                    <a:pt x="806" y="1662"/>
                  </a:cubicBezTo>
                  <a:cubicBezTo>
                    <a:pt x="804" y="1674"/>
                    <a:pt x="804" y="1688"/>
                    <a:pt x="804" y="1700"/>
                  </a:cubicBezTo>
                  <a:cubicBezTo>
                    <a:pt x="781" y="2049"/>
                    <a:pt x="716" y="2392"/>
                    <a:pt x="643" y="2734"/>
                  </a:cubicBezTo>
                  <a:cubicBezTo>
                    <a:pt x="611" y="2882"/>
                    <a:pt x="579" y="3032"/>
                    <a:pt x="547" y="3180"/>
                  </a:cubicBezTo>
                  <a:cubicBezTo>
                    <a:pt x="469" y="3552"/>
                    <a:pt x="398" y="3926"/>
                    <a:pt x="388" y="4305"/>
                  </a:cubicBezTo>
                  <a:cubicBezTo>
                    <a:pt x="396" y="4164"/>
                    <a:pt x="410" y="4023"/>
                    <a:pt x="431" y="3882"/>
                  </a:cubicBezTo>
                  <a:cubicBezTo>
                    <a:pt x="502" y="3968"/>
                    <a:pt x="599" y="4025"/>
                    <a:pt x="697" y="4077"/>
                  </a:cubicBezTo>
                  <a:cubicBezTo>
                    <a:pt x="851" y="4157"/>
                    <a:pt x="1020" y="4208"/>
                    <a:pt x="1169" y="4288"/>
                  </a:cubicBezTo>
                  <a:cubicBezTo>
                    <a:pt x="1318" y="4379"/>
                    <a:pt x="1361" y="4562"/>
                    <a:pt x="1418" y="4721"/>
                  </a:cubicBezTo>
                  <a:cubicBezTo>
                    <a:pt x="1460" y="4842"/>
                    <a:pt x="1526" y="4964"/>
                    <a:pt x="1633" y="5039"/>
                  </a:cubicBezTo>
                  <a:cubicBezTo>
                    <a:pt x="1736" y="5118"/>
                    <a:pt x="1858" y="5165"/>
                    <a:pt x="1979" y="5208"/>
                  </a:cubicBezTo>
                  <a:cubicBezTo>
                    <a:pt x="1876" y="5163"/>
                    <a:pt x="1772" y="5118"/>
                    <a:pt x="1680" y="5053"/>
                  </a:cubicBezTo>
                  <a:cubicBezTo>
                    <a:pt x="1533" y="4960"/>
                    <a:pt x="1466" y="4796"/>
                    <a:pt x="1416" y="4634"/>
                  </a:cubicBezTo>
                  <a:cubicBezTo>
                    <a:pt x="1388" y="4554"/>
                    <a:pt x="1361" y="4471"/>
                    <a:pt x="1313" y="4396"/>
                  </a:cubicBezTo>
                  <a:cubicBezTo>
                    <a:pt x="1269" y="4319"/>
                    <a:pt x="1192" y="4263"/>
                    <a:pt x="1113" y="4232"/>
                  </a:cubicBezTo>
                  <a:cubicBezTo>
                    <a:pt x="1081" y="4219"/>
                    <a:pt x="1050" y="4206"/>
                    <a:pt x="1018" y="4194"/>
                  </a:cubicBezTo>
                  <a:cubicBezTo>
                    <a:pt x="1019" y="4194"/>
                    <a:pt x="1019" y="4194"/>
                    <a:pt x="1019" y="4193"/>
                  </a:cubicBezTo>
                  <a:lnTo>
                    <a:pt x="1019" y="4193"/>
                  </a:lnTo>
                  <a:cubicBezTo>
                    <a:pt x="1019" y="4194"/>
                    <a:pt x="1020" y="4194"/>
                    <a:pt x="1021" y="4194"/>
                  </a:cubicBezTo>
                  <a:cubicBezTo>
                    <a:pt x="1027" y="4176"/>
                    <a:pt x="1034" y="4157"/>
                    <a:pt x="1041" y="4139"/>
                  </a:cubicBezTo>
                  <a:lnTo>
                    <a:pt x="1041" y="4139"/>
                  </a:lnTo>
                  <a:cubicBezTo>
                    <a:pt x="1033" y="4157"/>
                    <a:pt x="1026" y="4175"/>
                    <a:pt x="1019" y="4193"/>
                  </a:cubicBezTo>
                  <a:lnTo>
                    <a:pt x="1019" y="4193"/>
                  </a:lnTo>
                  <a:cubicBezTo>
                    <a:pt x="931" y="4158"/>
                    <a:pt x="842" y="4125"/>
                    <a:pt x="755" y="4085"/>
                  </a:cubicBezTo>
                  <a:cubicBezTo>
                    <a:pt x="639" y="4034"/>
                    <a:pt x="523" y="3975"/>
                    <a:pt x="435" y="3881"/>
                  </a:cubicBezTo>
                  <a:cubicBezTo>
                    <a:pt x="447" y="3793"/>
                    <a:pt x="459" y="3706"/>
                    <a:pt x="475" y="3619"/>
                  </a:cubicBezTo>
                  <a:cubicBezTo>
                    <a:pt x="535" y="3283"/>
                    <a:pt x="617" y="2952"/>
                    <a:pt x="688" y="2617"/>
                  </a:cubicBezTo>
                  <a:cubicBezTo>
                    <a:pt x="689" y="2617"/>
                    <a:pt x="689" y="2617"/>
                    <a:pt x="690" y="2616"/>
                  </a:cubicBezTo>
                  <a:lnTo>
                    <a:pt x="690" y="2616"/>
                  </a:lnTo>
                  <a:cubicBezTo>
                    <a:pt x="690" y="2617"/>
                    <a:pt x="690" y="2618"/>
                    <a:pt x="689" y="2619"/>
                  </a:cubicBezTo>
                  <a:cubicBezTo>
                    <a:pt x="708" y="2607"/>
                    <a:pt x="726" y="2597"/>
                    <a:pt x="744" y="2586"/>
                  </a:cubicBezTo>
                  <a:lnTo>
                    <a:pt x="744" y="2586"/>
                  </a:lnTo>
                  <a:cubicBezTo>
                    <a:pt x="727" y="2596"/>
                    <a:pt x="708" y="2606"/>
                    <a:pt x="690" y="2616"/>
                  </a:cubicBezTo>
                  <a:lnTo>
                    <a:pt x="690" y="2616"/>
                  </a:lnTo>
                  <a:cubicBezTo>
                    <a:pt x="692" y="2605"/>
                    <a:pt x="696" y="2593"/>
                    <a:pt x="697" y="2582"/>
                  </a:cubicBezTo>
                  <a:cubicBezTo>
                    <a:pt x="770" y="2237"/>
                    <a:pt x="824" y="1883"/>
                    <a:pt x="836" y="1530"/>
                  </a:cubicBezTo>
                  <a:cubicBezTo>
                    <a:pt x="842" y="1409"/>
                    <a:pt x="847" y="1286"/>
                    <a:pt x="853" y="1167"/>
                  </a:cubicBezTo>
                  <a:cubicBezTo>
                    <a:pt x="917" y="1148"/>
                    <a:pt x="982" y="1126"/>
                    <a:pt x="1040" y="1098"/>
                  </a:cubicBezTo>
                  <a:cubicBezTo>
                    <a:pt x="1235" y="1006"/>
                    <a:pt x="1406" y="869"/>
                    <a:pt x="1557" y="715"/>
                  </a:cubicBezTo>
                  <a:cubicBezTo>
                    <a:pt x="1667" y="601"/>
                    <a:pt x="1767" y="478"/>
                    <a:pt x="1854" y="347"/>
                  </a:cubicBezTo>
                  <a:lnTo>
                    <a:pt x="1854" y="347"/>
                  </a:lnTo>
                  <a:cubicBezTo>
                    <a:pt x="1810" y="401"/>
                    <a:pt x="1767" y="456"/>
                    <a:pt x="1722" y="507"/>
                  </a:cubicBezTo>
                  <a:cubicBezTo>
                    <a:pt x="1576" y="666"/>
                    <a:pt x="1428" y="817"/>
                    <a:pt x="1259" y="941"/>
                  </a:cubicBezTo>
                  <a:cubicBezTo>
                    <a:pt x="1135" y="1034"/>
                    <a:pt x="996" y="1114"/>
                    <a:pt x="848" y="1167"/>
                  </a:cubicBezTo>
                  <a:cubicBezTo>
                    <a:pt x="856" y="1027"/>
                    <a:pt x="866" y="888"/>
                    <a:pt x="881" y="749"/>
                  </a:cubicBezTo>
                  <a:cubicBezTo>
                    <a:pt x="912" y="490"/>
                    <a:pt x="978" y="233"/>
                    <a:pt x="1100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2" name="Google Shape;2972;p30"/>
            <p:cNvSpPr/>
            <p:nvPr/>
          </p:nvSpPr>
          <p:spPr>
            <a:xfrm>
              <a:off x="2810650" y="883600"/>
              <a:ext cx="23325" cy="65250"/>
            </a:xfrm>
            <a:custGeom>
              <a:avLst/>
              <a:gdLst/>
              <a:ahLst/>
              <a:cxnLst/>
              <a:rect l="l" t="t" r="r" b="b"/>
              <a:pathLst>
                <a:path w="933" h="2610" extrusionOk="0">
                  <a:moveTo>
                    <a:pt x="888" y="0"/>
                  </a:moveTo>
                  <a:cubicBezTo>
                    <a:pt x="900" y="141"/>
                    <a:pt x="906" y="282"/>
                    <a:pt x="906" y="422"/>
                  </a:cubicBezTo>
                  <a:cubicBezTo>
                    <a:pt x="905" y="637"/>
                    <a:pt x="888" y="851"/>
                    <a:pt x="853" y="1062"/>
                  </a:cubicBezTo>
                  <a:cubicBezTo>
                    <a:pt x="832" y="1205"/>
                    <a:pt x="796" y="1348"/>
                    <a:pt x="760" y="1489"/>
                  </a:cubicBezTo>
                  <a:cubicBezTo>
                    <a:pt x="712" y="1468"/>
                    <a:pt x="665" y="1449"/>
                    <a:pt x="619" y="1426"/>
                  </a:cubicBezTo>
                  <a:cubicBezTo>
                    <a:pt x="543" y="1388"/>
                    <a:pt x="467" y="1345"/>
                    <a:pt x="400" y="1295"/>
                  </a:cubicBezTo>
                  <a:cubicBezTo>
                    <a:pt x="330" y="1245"/>
                    <a:pt x="276" y="1181"/>
                    <a:pt x="229" y="1110"/>
                  </a:cubicBezTo>
                  <a:cubicBezTo>
                    <a:pt x="159" y="1006"/>
                    <a:pt x="97" y="891"/>
                    <a:pt x="0" y="807"/>
                  </a:cubicBezTo>
                  <a:lnTo>
                    <a:pt x="0" y="807"/>
                  </a:lnTo>
                  <a:cubicBezTo>
                    <a:pt x="38" y="848"/>
                    <a:pt x="70" y="892"/>
                    <a:pt x="100" y="940"/>
                  </a:cubicBezTo>
                  <a:cubicBezTo>
                    <a:pt x="147" y="1010"/>
                    <a:pt x="188" y="1085"/>
                    <a:pt x="237" y="1155"/>
                  </a:cubicBezTo>
                  <a:cubicBezTo>
                    <a:pt x="281" y="1227"/>
                    <a:pt x="347" y="1289"/>
                    <a:pt x="418" y="1334"/>
                  </a:cubicBezTo>
                  <a:cubicBezTo>
                    <a:pt x="525" y="1404"/>
                    <a:pt x="641" y="1454"/>
                    <a:pt x="760" y="1492"/>
                  </a:cubicBezTo>
                  <a:cubicBezTo>
                    <a:pt x="743" y="1558"/>
                    <a:pt x="727" y="1624"/>
                    <a:pt x="708" y="1689"/>
                  </a:cubicBezTo>
                  <a:cubicBezTo>
                    <a:pt x="668" y="1846"/>
                    <a:pt x="636" y="2011"/>
                    <a:pt x="651" y="2175"/>
                  </a:cubicBezTo>
                  <a:cubicBezTo>
                    <a:pt x="667" y="2337"/>
                    <a:pt x="729" y="2502"/>
                    <a:pt x="855" y="2610"/>
                  </a:cubicBezTo>
                  <a:cubicBezTo>
                    <a:pt x="749" y="2513"/>
                    <a:pt x="692" y="2377"/>
                    <a:pt x="672" y="2238"/>
                  </a:cubicBezTo>
                  <a:cubicBezTo>
                    <a:pt x="637" y="2022"/>
                    <a:pt x="696" y="1808"/>
                    <a:pt x="754" y="1600"/>
                  </a:cubicBezTo>
                  <a:cubicBezTo>
                    <a:pt x="815" y="1393"/>
                    <a:pt x="864" y="1178"/>
                    <a:pt x="892" y="963"/>
                  </a:cubicBezTo>
                  <a:cubicBezTo>
                    <a:pt x="932" y="643"/>
                    <a:pt x="932" y="319"/>
                    <a:pt x="888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3" name="Google Shape;2973;p30"/>
            <p:cNvSpPr/>
            <p:nvPr/>
          </p:nvSpPr>
          <p:spPr>
            <a:xfrm>
              <a:off x="2788600" y="963575"/>
              <a:ext cx="50350" cy="24250"/>
            </a:xfrm>
            <a:custGeom>
              <a:avLst/>
              <a:gdLst/>
              <a:ahLst/>
              <a:cxnLst/>
              <a:rect l="l" t="t" r="r" b="b"/>
              <a:pathLst>
                <a:path w="2014" h="970" extrusionOk="0">
                  <a:moveTo>
                    <a:pt x="1207" y="0"/>
                  </a:moveTo>
                  <a:cubicBezTo>
                    <a:pt x="1036" y="0"/>
                    <a:pt x="872" y="53"/>
                    <a:pt x="717" y="109"/>
                  </a:cubicBezTo>
                  <a:cubicBezTo>
                    <a:pt x="596" y="151"/>
                    <a:pt x="473" y="189"/>
                    <a:pt x="346" y="190"/>
                  </a:cubicBezTo>
                  <a:cubicBezTo>
                    <a:pt x="344" y="190"/>
                    <a:pt x="342" y="190"/>
                    <a:pt x="339" y="190"/>
                  </a:cubicBezTo>
                  <a:cubicBezTo>
                    <a:pt x="217" y="190"/>
                    <a:pt x="88" y="158"/>
                    <a:pt x="0" y="66"/>
                  </a:cubicBezTo>
                  <a:lnTo>
                    <a:pt x="0" y="66"/>
                  </a:lnTo>
                  <a:cubicBezTo>
                    <a:pt x="75" y="152"/>
                    <a:pt x="190" y="195"/>
                    <a:pt x="301" y="202"/>
                  </a:cubicBezTo>
                  <a:cubicBezTo>
                    <a:pt x="320" y="204"/>
                    <a:pt x="339" y="205"/>
                    <a:pt x="358" y="205"/>
                  </a:cubicBezTo>
                  <a:cubicBezTo>
                    <a:pt x="461" y="205"/>
                    <a:pt x="562" y="181"/>
                    <a:pt x="661" y="150"/>
                  </a:cubicBezTo>
                  <a:lnTo>
                    <a:pt x="661" y="150"/>
                  </a:lnTo>
                  <a:cubicBezTo>
                    <a:pt x="661" y="150"/>
                    <a:pt x="661" y="150"/>
                    <a:pt x="661" y="150"/>
                  </a:cubicBezTo>
                  <a:cubicBezTo>
                    <a:pt x="707" y="134"/>
                    <a:pt x="755" y="119"/>
                    <a:pt x="801" y="103"/>
                  </a:cubicBezTo>
                  <a:cubicBezTo>
                    <a:pt x="939" y="55"/>
                    <a:pt x="1080" y="22"/>
                    <a:pt x="1225" y="22"/>
                  </a:cubicBezTo>
                  <a:cubicBezTo>
                    <a:pt x="1249" y="22"/>
                    <a:pt x="1274" y="23"/>
                    <a:pt x="1298" y="25"/>
                  </a:cubicBezTo>
                  <a:cubicBezTo>
                    <a:pt x="1555" y="42"/>
                    <a:pt x="1804" y="143"/>
                    <a:pt x="2014" y="294"/>
                  </a:cubicBezTo>
                  <a:cubicBezTo>
                    <a:pt x="1927" y="224"/>
                    <a:pt x="1830" y="164"/>
                    <a:pt x="1727" y="116"/>
                  </a:cubicBezTo>
                  <a:cubicBezTo>
                    <a:pt x="1569" y="46"/>
                    <a:pt x="1398" y="0"/>
                    <a:pt x="1223" y="0"/>
                  </a:cubicBezTo>
                  <a:cubicBezTo>
                    <a:pt x="1218" y="0"/>
                    <a:pt x="1212" y="0"/>
                    <a:pt x="1207" y="0"/>
                  </a:cubicBezTo>
                  <a:close/>
                  <a:moveTo>
                    <a:pt x="661" y="150"/>
                  </a:moveTo>
                  <a:cubicBezTo>
                    <a:pt x="657" y="198"/>
                    <a:pt x="654" y="235"/>
                    <a:pt x="652" y="269"/>
                  </a:cubicBezTo>
                  <a:cubicBezTo>
                    <a:pt x="640" y="433"/>
                    <a:pt x="631" y="537"/>
                    <a:pt x="620" y="672"/>
                  </a:cubicBezTo>
                  <a:cubicBezTo>
                    <a:pt x="613" y="751"/>
                    <a:pt x="607" y="822"/>
                    <a:pt x="593" y="969"/>
                  </a:cubicBezTo>
                  <a:cubicBezTo>
                    <a:pt x="603" y="926"/>
                    <a:pt x="613" y="883"/>
                    <a:pt x="619" y="841"/>
                  </a:cubicBezTo>
                  <a:cubicBezTo>
                    <a:pt x="640" y="709"/>
                    <a:pt x="652" y="575"/>
                    <a:pt x="658" y="443"/>
                  </a:cubicBezTo>
                  <a:cubicBezTo>
                    <a:pt x="663" y="344"/>
                    <a:pt x="663" y="247"/>
                    <a:pt x="661" y="15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4" name="Google Shape;2974;p30"/>
            <p:cNvSpPr/>
            <p:nvPr/>
          </p:nvSpPr>
          <p:spPr>
            <a:xfrm>
              <a:off x="3662600" y="1097050"/>
              <a:ext cx="199575" cy="220575"/>
            </a:xfrm>
            <a:custGeom>
              <a:avLst/>
              <a:gdLst/>
              <a:ahLst/>
              <a:cxnLst/>
              <a:rect l="l" t="t" r="r" b="b"/>
              <a:pathLst>
                <a:path w="7983" h="8823" extrusionOk="0">
                  <a:moveTo>
                    <a:pt x="2169" y="1"/>
                  </a:moveTo>
                  <a:cubicBezTo>
                    <a:pt x="2156" y="1"/>
                    <a:pt x="2144" y="3"/>
                    <a:pt x="2132" y="8"/>
                  </a:cubicBezTo>
                  <a:cubicBezTo>
                    <a:pt x="2081" y="30"/>
                    <a:pt x="2057" y="88"/>
                    <a:pt x="2075" y="141"/>
                  </a:cubicBezTo>
                  <a:cubicBezTo>
                    <a:pt x="2264" y="669"/>
                    <a:pt x="2193" y="1064"/>
                    <a:pt x="2658" y="1701"/>
                  </a:cubicBezTo>
                  <a:cubicBezTo>
                    <a:pt x="3142" y="2374"/>
                    <a:pt x="2987" y="2672"/>
                    <a:pt x="3221" y="3313"/>
                  </a:cubicBezTo>
                  <a:cubicBezTo>
                    <a:pt x="3165" y="3327"/>
                    <a:pt x="3114" y="3334"/>
                    <a:pt x="3068" y="3334"/>
                  </a:cubicBezTo>
                  <a:cubicBezTo>
                    <a:pt x="2606" y="3334"/>
                    <a:pt x="2660" y="2680"/>
                    <a:pt x="2328" y="2320"/>
                  </a:cubicBezTo>
                  <a:cubicBezTo>
                    <a:pt x="2138" y="2115"/>
                    <a:pt x="1897" y="2062"/>
                    <a:pt x="1702" y="2062"/>
                  </a:cubicBezTo>
                  <a:cubicBezTo>
                    <a:pt x="1564" y="2062"/>
                    <a:pt x="1449" y="2089"/>
                    <a:pt x="1390" y="2105"/>
                  </a:cubicBezTo>
                  <a:cubicBezTo>
                    <a:pt x="1373" y="2110"/>
                    <a:pt x="1371" y="2133"/>
                    <a:pt x="1384" y="2143"/>
                  </a:cubicBezTo>
                  <a:cubicBezTo>
                    <a:pt x="1471" y="2204"/>
                    <a:pt x="1558" y="2264"/>
                    <a:pt x="1643" y="2325"/>
                  </a:cubicBezTo>
                  <a:cubicBezTo>
                    <a:pt x="1660" y="2337"/>
                    <a:pt x="1654" y="2363"/>
                    <a:pt x="1636" y="2363"/>
                  </a:cubicBezTo>
                  <a:cubicBezTo>
                    <a:pt x="1635" y="2363"/>
                    <a:pt x="1634" y="2363"/>
                    <a:pt x="1634" y="2363"/>
                  </a:cubicBezTo>
                  <a:cubicBezTo>
                    <a:pt x="1623" y="2363"/>
                    <a:pt x="1611" y="2362"/>
                    <a:pt x="1600" y="2362"/>
                  </a:cubicBezTo>
                  <a:cubicBezTo>
                    <a:pt x="1108" y="2362"/>
                    <a:pt x="760" y="2625"/>
                    <a:pt x="655" y="2716"/>
                  </a:cubicBezTo>
                  <a:cubicBezTo>
                    <a:pt x="640" y="2729"/>
                    <a:pt x="649" y="2752"/>
                    <a:pt x="665" y="2753"/>
                  </a:cubicBezTo>
                  <a:cubicBezTo>
                    <a:pt x="851" y="2778"/>
                    <a:pt x="1037" y="2803"/>
                    <a:pt x="1221" y="2830"/>
                  </a:cubicBezTo>
                  <a:cubicBezTo>
                    <a:pt x="1243" y="2833"/>
                    <a:pt x="1248" y="2863"/>
                    <a:pt x="1226" y="2871"/>
                  </a:cubicBezTo>
                  <a:cubicBezTo>
                    <a:pt x="1016" y="2950"/>
                    <a:pt x="804" y="3032"/>
                    <a:pt x="594" y="3112"/>
                  </a:cubicBezTo>
                  <a:cubicBezTo>
                    <a:pt x="578" y="3118"/>
                    <a:pt x="576" y="3136"/>
                    <a:pt x="588" y="3146"/>
                  </a:cubicBezTo>
                  <a:cubicBezTo>
                    <a:pt x="647" y="3200"/>
                    <a:pt x="708" y="3253"/>
                    <a:pt x="768" y="3307"/>
                  </a:cubicBezTo>
                  <a:cubicBezTo>
                    <a:pt x="780" y="3317"/>
                    <a:pt x="777" y="3335"/>
                    <a:pt x="763" y="3342"/>
                  </a:cubicBezTo>
                  <a:lnTo>
                    <a:pt x="259" y="3562"/>
                  </a:lnTo>
                  <a:cubicBezTo>
                    <a:pt x="247" y="3568"/>
                    <a:pt x="242" y="3584"/>
                    <a:pt x="251" y="3595"/>
                  </a:cubicBezTo>
                  <a:cubicBezTo>
                    <a:pt x="319" y="3683"/>
                    <a:pt x="384" y="3773"/>
                    <a:pt x="451" y="3861"/>
                  </a:cubicBezTo>
                  <a:cubicBezTo>
                    <a:pt x="459" y="3871"/>
                    <a:pt x="456" y="3886"/>
                    <a:pt x="445" y="3892"/>
                  </a:cubicBezTo>
                  <a:cubicBezTo>
                    <a:pt x="302" y="3984"/>
                    <a:pt x="160" y="4074"/>
                    <a:pt x="15" y="4166"/>
                  </a:cubicBezTo>
                  <a:cubicBezTo>
                    <a:pt x="1" y="4176"/>
                    <a:pt x="3" y="4200"/>
                    <a:pt x="21" y="4204"/>
                  </a:cubicBezTo>
                  <a:cubicBezTo>
                    <a:pt x="125" y="4228"/>
                    <a:pt x="229" y="4252"/>
                    <a:pt x="335" y="4276"/>
                  </a:cubicBezTo>
                  <a:cubicBezTo>
                    <a:pt x="347" y="4280"/>
                    <a:pt x="355" y="4292"/>
                    <a:pt x="350" y="4304"/>
                  </a:cubicBezTo>
                  <a:cubicBezTo>
                    <a:pt x="292" y="4460"/>
                    <a:pt x="234" y="4614"/>
                    <a:pt x="176" y="4770"/>
                  </a:cubicBezTo>
                  <a:cubicBezTo>
                    <a:pt x="170" y="4783"/>
                    <a:pt x="181" y="4798"/>
                    <a:pt x="194" y="4798"/>
                  </a:cubicBezTo>
                  <a:cubicBezTo>
                    <a:pt x="196" y="4798"/>
                    <a:pt x="198" y="4798"/>
                    <a:pt x="200" y="4797"/>
                  </a:cubicBezTo>
                  <a:cubicBezTo>
                    <a:pt x="387" y="4776"/>
                    <a:pt x="573" y="4757"/>
                    <a:pt x="762" y="4735"/>
                  </a:cubicBezTo>
                  <a:cubicBezTo>
                    <a:pt x="763" y="4734"/>
                    <a:pt x="765" y="4734"/>
                    <a:pt x="767" y="4734"/>
                  </a:cubicBezTo>
                  <a:cubicBezTo>
                    <a:pt x="784" y="4734"/>
                    <a:pt x="795" y="4754"/>
                    <a:pt x="784" y="4769"/>
                  </a:cubicBezTo>
                  <a:cubicBezTo>
                    <a:pt x="610" y="4965"/>
                    <a:pt x="437" y="5158"/>
                    <a:pt x="264" y="5353"/>
                  </a:cubicBezTo>
                  <a:cubicBezTo>
                    <a:pt x="253" y="5366"/>
                    <a:pt x="263" y="5387"/>
                    <a:pt x="281" y="5387"/>
                  </a:cubicBezTo>
                  <a:cubicBezTo>
                    <a:pt x="281" y="5387"/>
                    <a:pt x="282" y="5387"/>
                    <a:pt x="282" y="5387"/>
                  </a:cubicBezTo>
                  <a:lnTo>
                    <a:pt x="653" y="5364"/>
                  </a:lnTo>
                  <a:cubicBezTo>
                    <a:pt x="653" y="5364"/>
                    <a:pt x="654" y="5363"/>
                    <a:pt x="654" y="5363"/>
                  </a:cubicBezTo>
                  <a:cubicBezTo>
                    <a:pt x="672" y="5363"/>
                    <a:pt x="682" y="5383"/>
                    <a:pt x="671" y="5397"/>
                  </a:cubicBezTo>
                  <a:lnTo>
                    <a:pt x="377" y="5787"/>
                  </a:lnTo>
                  <a:cubicBezTo>
                    <a:pt x="368" y="5800"/>
                    <a:pt x="376" y="5819"/>
                    <a:pt x="393" y="5821"/>
                  </a:cubicBezTo>
                  <a:cubicBezTo>
                    <a:pt x="445" y="5823"/>
                    <a:pt x="539" y="5826"/>
                    <a:pt x="598" y="5826"/>
                  </a:cubicBezTo>
                  <a:cubicBezTo>
                    <a:pt x="626" y="5826"/>
                    <a:pt x="646" y="5825"/>
                    <a:pt x="651" y="5823"/>
                  </a:cubicBezTo>
                  <a:cubicBezTo>
                    <a:pt x="652" y="5823"/>
                    <a:pt x="652" y="5823"/>
                    <a:pt x="652" y="5823"/>
                  </a:cubicBezTo>
                  <a:lnTo>
                    <a:pt x="652" y="5823"/>
                  </a:lnTo>
                  <a:cubicBezTo>
                    <a:pt x="667" y="5823"/>
                    <a:pt x="553" y="6046"/>
                    <a:pt x="510" y="6128"/>
                  </a:cubicBezTo>
                  <a:cubicBezTo>
                    <a:pt x="502" y="6142"/>
                    <a:pt x="512" y="6159"/>
                    <a:pt x="528" y="6159"/>
                  </a:cubicBezTo>
                  <a:cubicBezTo>
                    <a:pt x="662" y="6160"/>
                    <a:pt x="797" y="6164"/>
                    <a:pt x="932" y="6166"/>
                  </a:cubicBezTo>
                  <a:cubicBezTo>
                    <a:pt x="946" y="6166"/>
                    <a:pt x="957" y="6184"/>
                    <a:pt x="950" y="6198"/>
                  </a:cubicBezTo>
                  <a:cubicBezTo>
                    <a:pt x="847" y="6379"/>
                    <a:pt x="742" y="6560"/>
                    <a:pt x="637" y="6740"/>
                  </a:cubicBezTo>
                  <a:cubicBezTo>
                    <a:pt x="628" y="6753"/>
                    <a:pt x="638" y="6772"/>
                    <a:pt x="655" y="6772"/>
                  </a:cubicBezTo>
                  <a:lnTo>
                    <a:pt x="1007" y="6772"/>
                  </a:lnTo>
                  <a:cubicBezTo>
                    <a:pt x="1023" y="6772"/>
                    <a:pt x="1034" y="6789"/>
                    <a:pt x="1026" y="6802"/>
                  </a:cubicBezTo>
                  <a:cubicBezTo>
                    <a:pt x="974" y="6900"/>
                    <a:pt x="924" y="6997"/>
                    <a:pt x="872" y="7093"/>
                  </a:cubicBezTo>
                  <a:cubicBezTo>
                    <a:pt x="863" y="7108"/>
                    <a:pt x="875" y="7124"/>
                    <a:pt x="889" y="7124"/>
                  </a:cubicBezTo>
                  <a:cubicBezTo>
                    <a:pt x="891" y="7124"/>
                    <a:pt x="894" y="7123"/>
                    <a:pt x="896" y="7123"/>
                  </a:cubicBezTo>
                  <a:cubicBezTo>
                    <a:pt x="940" y="7107"/>
                    <a:pt x="983" y="7092"/>
                    <a:pt x="1028" y="7077"/>
                  </a:cubicBezTo>
                  <a:cubicBezTo>
                    <a:pt x="1030" y="7076"/>
                    <a:pt x="1033" y="7076"/>
                    <a:pt x="1035" y="7076"/>
                  </a:cubicBezTo>
                  <a:cubicBezTo>
                    <a:pt x="1048" y="7076"/>
                    <a:pt x="1059" y="7091"/>
                    <a:pt x="1054" y="7105"/>
                  </a:cubicBezTo>
                  <a:cubicBezTo>
                    <a:pt x="1018" y="7258"/>
                    <a:pt x="985" y="7411"/>
                    <a:pt x="949" y="7563"/>
                  </a:cubicBezTo>
                  <a:cubicBezTo>
                    <a:pt x="944" y="7577"/>
                    <a:pt x="956" y="7590"/>
                    <a:pt x="969" y="7590"/>
                  </a:cubicBezTo>
                  <a:cubicBezTo>
                    <a:pt x="972" y="7590"/>
                    <a:pt x="976" y="7589"/>
                    <a:pt x="979" y="7587"/>
                  </a:cubicBezTo>
                  <a:cubicBezTo>
                    <a:pt x="1153" y="7444"/>
                    <a:pt x="1329" y="7301"/>
                    <a:pt x="1503" y="7157"/>
                  </a:cubicBezTo>
                  <a:cubicBezTo>
                    <a:pt x="1506" y="7155"/>
                    <a:pt x="1510" y="7153"/>
                    <a:pt x="1514" y="7153"/>
                  </a:cubicBezTo>
                  <a:cubicBezTo>
                    <a:pt x="1523" y="7153"/>
                    <a:pt x="1532" y="7159"/>
                    <a:pt x="1536" y="7168"/>
                  </a:cubicBezTo>
                  <a:cubicBezTo>
                    <a:pt x="1552" y="7220"/>
                    <a:pt x="1570" y="7272"/>
                    <a:pt x="1587" y="7324"/>
                  </a:cubicBezTo>
                  <a:cubicBezTo>
                    <a:pt x="1590" y="7333"/>
                    <a:pt x="1599" y="7339"/>
                    <a:pt x="1607" y="7339"/>
                  </a:cubicBezTo>
                  <a:cubicBezTo>
                    <a:pt x="1613" y="7339"/>
                    <a:pt x="1618" y="7337"/>
                    <a:pt x="1623" y="7332"/>
                  </a:cubicBezTo>
                  <a:cubicBezTo>
                    <a:pt x="1710" y="7229"/>
                    <a:pt x="1799" y="7127"/>
                    <a:pt x="1886" y="7026"/>
                  </a:cubicBezTo>
                  <a:cubicBezTo>
                    <a:pt x="1890" y="7021"/>
                    <a:pt x="1895" y="7018"/>
                    <a:pt x="1901" y="7018"/>
                  </a:cubicBezTo>
                  <a:cubicBezTo>
                    <a:pt x="1907" y="7018"/>
                    <a:pt x="1914" y="7021"/>
                    <a:pt x="1917" y="7027"/>
                  </a:cubicBezTo>
                  <a:cubicBezTo>
                    <a:pt x="1953" y="7075"/>
                    <a:pt x="1986" y="7120"/>
                    <a:pt x="2021" y="7168"/>
                  </a:cubicBezTo>
                  <a:cubicBezTo>
                    <a:pt x="2026" y="7174"/>
                    <a:pt x="2033" y="7177"/>
                    <a:pt x="2039" y="7177"/>
                  </a:cubicBezTo>
                  <a:cubicBezTo>
                    <a:pt x="2045" y="7177"/>
                    <a:pt x="2051" y="7174"/>
                    <a:pt x="2056" y="7168"/>
                  </a:cubicBezTo>
                  <a:cubicBezTo>
                    <a:pt x="2169" y="6997"/>
                    <a:pt x="2284" y="6824"/>
                    <a:pt x="2399" y="6650"/>
                  </a:cubicBezTo>
                  <a:cubicBezTo>
                    <a:pt x="2404" y="6644"/>
                    <a:pt x="2410" y="6642"/>
                    <a:pt x="2416" y="6642"/>
                  </a:cubicBezTo>
                  <a:cubicBezTo>
                    <a:pt x="2426" y="6642"/>
                    <a:pt x="2437" y="6649"/>
                    <a:pt x="2437" y="6661"/>
                  </a:cubicBezTo>
                  <a:cubicBezTo>
                    <a:pt x="2451" y="6923"/>
                    <a:pt x="2463" y="7186"/>
                    <a:pt x="2475" y="7448"/>
                  </a:cubicBezTo>
                  <a:cubicBezTo>
                    <a:pt x="2477" y="7460"/>
                    <a:pt x="2487" y="7468"/>
                    <a:pt x="2498" y="7468"/>
                  </a:cubicBezTo>
                  <a:cubicBezTo>
                    <a:pt x="2505" y="7468"/>
                    <a:pt x="2512" y="7464"/>
                    <a:pt x="2516" y="7457"/>
                  </a:cubicBezTo>
                  <a:cubicBezTo>
                    <a:pt x="2576" y="7383"/>
                    <a:pt x="2637" y="7309"/>
                    <a:pt x="2695" y="7234"/>
                  </a:cubicBezTo>
                  <a:cubicBezTo>
                    <a:pt x="2700" y="7226"/>
                    <a:pt x="2707" y="7222"/>
                    <a:pt x="2715" y="7222"/>
                  </a:cubicBezTo>
                  <a:cubicBezTo>
                    <a:pt x="2723" y="7222"/>
                    <a:pt x="2730" y="7226"/>
                    <a:pt x="2735" y="7234"/>
                  </a:cubicBezTo>
                  <a:cubicBezTo>
                    <a:pt x="2793" y="7449"/>
                    <a:pt x="2852" y="7666"/>
                    <a:pt x="2910" y="7882"/>
                  </a:cubicBezTo>
                  <a:cubicBezTo>
                    <a:pt x="2914" y="7890"/>
                    <a:pt x="2922" y="7894"/>
                    <a:pt x="2929" y="7894"/>
                  </a:cubicBezTo>
                  <a:cubicBezTo>
                    <a:pt x="2936" y="7894"/>
                    <a:pt x="2942" y="7891"/>
                    <a:pt x="2946" y="7885"/>
                  </a:cubicBezTo>
                  <a:lnTo>
                    <a:pt x="3208" y="7486"/>
                  </a:lnTo>
                  <a:cubicBezTo>
                    <a:pt x="3213" y="7479"/>
                    <a:pt x="3219" y="7476"/>
                    <a:pt x="3226" y="7476"/>
                  </a:cubicBezTo>
                  <a:cubicBezTo>
                    <a:pt x="3233" y="7476"/>
                    <a:pt x="3240" y="7480"/>
                    <a:pt x="3243" y="7487"/>
                  </a:cubicBezTo>
                  <a:cubicBezTo>
                    <a:pt x="3338" y="7663"/>
                    <a:pt x="3433" y="7841"/>
                    <a:pt x="3526" y="8017"/>
                  </a:cubicBezTo>
                  <a:cubicBezTo>
                    <a:pt x="3530" y="8024"/>
                    <a:pt x="3537" y="8028"/>
                    <a:pt x="3545" y="8028"/>
                  </a:cubicBezTo>
                  <a:cubicBezTo>
                    <a:pt x="3551" y="8028"/>
                    <a:pt x="3556" y="8026"/>
                    <a:pt x="3560" y="8023"/>
                  </a:cubicBezTo>
                  <a:cubicBezTo>
                    <a:pt x="3642" y="7943"/>
                    <a:pt x="3725" y="7861"/>
                    <a:pt x="3806" y="7781"/>
                  </a:cubicBezTo>
                  <a:cubicBezTo>
                    <a:pt x="3810" y="7776"/>
                    <a:pt x="3815" y="7775"/>
                    <a:pt x="3820" y="7775"/>
                  </a:cubicBezTo>
                  <a:cubicBezTo>
                    <a:pt x="3828" y="7775"/>
                    <a:pt x="3835" y="7779"/>
                    <a:pt x="3839" y="7787"/>
                  </a:cubicBezTo>
                  <a:cubicBezTo>
                    <a:pt x="3900" y="7920"/>
                    <a:pt x="3962" y="8055"/>
                    <a:pt x="4021" y="8188"/>
                  </a:cubicBezTo>
                  <a:cubicBezTo>
                    <a:pt x="4025" y="8196"/>
                    <a:pt x="4032" y="8200"/>
                    <a:pt x="4040" y="8200"/>
                  </a:cubicBezTo>
                  <a:cubicBezTo>
                    <a:pt x="4046" y="8200"/>
                    <a:pt x="4053" y="8197"/>
                    <a:pt x="4057" y="8192"/>
                  </a:cubicBezTo>
                  <a:cubicBezTo>
                    <a:pt x="4105" y="8133"/>
                    <a:pt x="4150" y="8072"/>
                    <a:pt x="4198" y="8012"/>
                  </a:cubicBezTo>
                  <a:cubicBezTo>
                    <a:pt x="4201" y="8006"/>
                    <a:pt x="4207" y="8004"/>
                    <a:pt x="4213" y="8004"/>
                  </a:cubicBezTo>
                  <a:cubicBezTo>
                    <a:pt x="4221" y="8004"/>
                    <a:pt x="4228" y="8008"/>
                    <a:pt x="4233" y="8017"/>
                  </a:cubicBezTo>
                  <a:cubicBezTo>
                    <a:pt x="4302" y="8155"/>
                    <a:pt x="4370" y="8296"/>
                    <a:pt x="4439" y="8435"/>
                  </a:cubicBezTo>
                  <a:cubicBezTo>
                    <a:pt x="4443" y="8444"/>
                    <a:pt x="4451" y="8448"/>
                    <a:pt x="4458" y="8448"/>
                  </a:cubicBezTo>
                  <a:cubicBezTo>
                    <a:pt x="4466" y="8448"/>
                    <a:pt x="4473" y="8444"/>
                    <a:pt x="4478" y="8435"/>
                  </a:cubicBezTo>
                  <a:cubicBezTo>
                    <a:pt x="4503" y="8379"/>
                    <a:pt x="4529" y="8320"/>
                    <a:pt x="4555" y="8264"/>
                  </a:cubicBezTo>
                  <a:cubicBezTo>
                    <a:pt x="4559" y="8256"/>
                    <a:pt x="4566" y="8252"/>
                    <a:pt x="4574" y="8252"/>
                  </a:cubicBezTo>
                  <a:cubicBezTo>
                    <a:pt x="4579" y="8252"/>
                    <a:pt x="4584" y="8254"/>
                    <a:pt x="4588" y="8258"/>
                  </a:cubicBezTo>
                  <a:cubicBezTo>
                    <a:pt x="4802" y="8442"/>
                    <a:pt x="5014" y="8630"/>
                    <a:pt x="5226" y="8818"/>
                  </a:cubicBezTo>
                  <a:cubicBezTo>
                    <a:pt x="5231" y="8821"/>
                    <a:pt x="5236" y="8823"/>
                    <a:pt x="5241" y="8823"/>
                  </a:cubicBezTo>
                  <a:cubicBezTo>
                    <a:pt x="5242" y="8823"/>
                    <a:pt x="5244" y="8822"/>
                    <a:pt x="5246" y="8822"/>
                  </a:cubicBezTo>
                  <a:cubicBezTo>
                    <a:pt x="5252" y="8820"/>
                    <a:pt x="5258" y="8814"/>
                    <a:pt x="5261" y="8807"/>
                  </a:cubicBezTo>
                  <a:cubicBezTo>
                    <a:pt x="5330" y="8532"/>
                    <a:pt x="5399" y="8257"/>
                    <a:pt x="5466" y="7980"/>
                  </a:cubicBezTo>
                  <a:cubicBezTo>
                    <a:pt x="5469" y="7969"/>
                    <a:pt x="5478" y="7963"/>
                    <a:pt x="5487" y="7963"/>
                  </a:cubicBezTo>
                  <a:cubicBezTo>
                    <a:pt x="5490" y="7963"/>
                    <a:pt x="5494" y="7964"/>
                    <a:pt x="5497" y="7965"/>
                  </a:cubicBezTo>
                  <a:cubicBezTo>
                    <a:pt x="5552" y="7998"/>
                    <a:pt x="5606" y="8030"/>
                    <a:pt x="5661" y="8062"/>
                  </a:cubicBezTo>
                  <a:cubicBezTo>
                    <a:pt x="5664" y="8064"/>
                    <a:pt x="5668" y="8065"/>
                    <a:pt x="5671" y="8065"/>
                  </a:cubicBezTo>
                  <a:cubicBezTo>
                    <a:pt x="5684" y="8065"/>
                    <a:pt x="5694" y="8054"/>
                    <a:pt x="5691" y="8041"/>
                  </a:cubicBezTo>
                  <a:cubicBezTo>
                    <a:pt x="5667" y="7885"/>
                    <a:pt x="5641" y="7729"/>
                    <a:pt x="5617" y="7573"/>
                  </a:cubicBezTo>
                  <a:cubicBezTo>
                    <a:pt x="5613" y="7560"/>
                    <a:pt x="5624" y="7547"/>
                    <a:pt x="5636" y="7547"/>
                  </a:cubicBezTo>
                  <a:cubicBezTo>
                    <a:pt x="5638" y="7547"/>
                    <a:pt x="5640" y="7548"/>
                    <a:pt x="5642" y="7548"/>
                  </a:cubicBezTo>
                  <a:cubicBezTo>
                    <a:pt x="5716" y="7572"/>
                    <a:pt x="5789" y="7595"/>
                    <a:pt x="5861" y="7617"/>
                  </a:cubicBezTo>
                  <a:cubicBezTo>
                    <a:pt x="5863" y="7617"/>
                    <a:pt x="5865" y="7618"/>
                    <a:pt x="5867" y="7618"/>
                  </a:cubicBezTo>
                  <a:cubicBezTo>
                    <a:pt x="5880" y="7618"/>
                    <a:pt x="5890" y="7606"/>
                    <a:pt x="5887" y="7592"/>
                  </a:cubicBezTo>
                  <a:cubicBezTo>
                    <a:pt x="5858" y="7447"/>
                    <a:pt x="5829" y="7300"/>
                    <a:pt x="5799" y="7152"/>
                  </a:cubicBezTo>
                  <a:cubicBezTo>
                    <a:pt x="5795" y="7138"/>
                    <a:pt x="5806" y="7126"/>
                    <a:pt x="5819" y="7126"/>
                  </a:cubicBezTo>
                  <a:cubicBezTo>
                    <a:pt x="5820" y="7126"/>
                    <a:pt x="5820" y="7126"/>
                    <a:pt x="5821" y="7126"/>
                  </a:cubicBezTo>
                  <a:cubicBezTo>
                    <a:pt x="5936" y="7145"/>
                    <a:pt x="6050" y="7163"/>
                    <a:pt x="6163" y="7181"/>
                  </a:cubicBezTo>
                  <a:cubicBezTo>
                    <a:pt x="6164" y="7181"/>
                    <a:pt x="6165" y="7181"/>
                    <a:pt x="6166" y="7181"/>
                  </a:cubicBezTo>
                  <a:cubicBezTo>
                    <a:pt x="6179" y="7181"/>
                    <a:pt x="6190" y="7172"/>
                    <a:pt x="6187" y="7157"/>
                  </a:cubicBezTo>
                  <a:cubicBezTo>
                    <a:pt x="6157" y="6954"/>
                    <a:pt x="6129" y="6749"/>
                    <a:pt x="6099" y="6545"/>
                  </a:cubicBezTo>
                  <a:cubicBezTo>
                    <a:pt x="6096" y="6532"/>
                    <a:pt x="6106" y="6520"/>
                    <a:pt x="6118" y="6520"/>
                  </a:cubicBezTo>
                  <a:cubicBezTo>
                    <a:pt x="6120" y="6520"/>
                    <a:pt x="6123" y="6521"/>
                    <a:pt x="6125" y="6522"/>
                  </a:cubicBezTo>
                  <a:cubicBezTo>
                    <a:pt x="6276" y="6581"/>
                    <a:pt x="6425" y="6641"/>
                    <a:pt x="6577" y="6699"/>
                  </a:cubicBezTo>
                  <a:cubicBezTo>
                    <a:pt x="6579" y="6700"/>
                    <a:pt x="6582" y="6701"/>
                    <a:pt x="6584" y="6701"/>
                  </a:cubicBezTo>
                  <a:cubicBezTo>
                    <a:pt x="6596" y="6701"/>
                    <a:pt x="6607" y="6689"/>
                    <a:pt x="6604" y="6675"/>
                  </a:cubicBezTo>
                  <a:cubicBezTo>
                    <a:pt x="6521" y="6458"/>
                    <a:pt x="6436" y="6241"/>
                    <a:pt x="6351" y="6024"/>
                  </a:cubicBezTo>
                  <a:cubicBezTo>
                    <a:pt x="6347" y="6009"/>
                    <a:pt x="6358" y="5998"/>
                    <a:pt x="6371" y="5998"/>
                  </a:cubicBezTo>
                  <a:cubicBezTo>
                    <a:pt x="6374" y="5998"/>
                    <a:pt x="6377" y="5998"/>
                    <a:pt x="6380" y="6000"/>
                  </a:cubicBezTo>
                  <a:cubicBezTo>
                    <a:pt x="6473" y="6025"/>
                    <a:pt x="6566" y="6050"/>
                    <a:pt x="6659" y="6077"/>
                  </a:cubicBezTo>
                  <a:cubicBezTo>
                    <a:pt x="6662" y="6078"/>
                    <a:pt x="6666" y="6079"/>
                    <a:pt x="6669" y="6079"/>
                  </a:cubicBezTo>
                  <a:cubicBezTo>
                    <a:pt x="6685" y="6079"/>
                    <a:pt x="6696" y="6060"/>
                    <a:pt x="6686" y="6044"/>
                  </a:cubicBezTo>
                  <a:cubicBezTo>
                    <a:pt x="6534" y="5816"/>
                    <a:pt x="6382" y="5590"/>
                    <a:pt x="6229" y="5365"/>
                  </a:cubicBezTo>
                  <a:cubicBezTo>
                    <a:pt x="6219" y="5349"/>
                    <a:pt x="6231" y="5331"/>
                    <a:pt x="6246" y="5331"/>
                  </a:cubicBezTo>
                  <a:cubicBezTo>
                    <a:pt x="6248" y="5331"/>
                    <a:pt x="6250" y="5331"/>
                    <a:pt x="6253" y="5332"/>
                  </a:cubicBezTo>
                  <a:cubicBezTo>
                    <a:pt x="6450" y="5404"/>
                    <a:pt x="6649" y="5477"/>
                    <a:pt x="6846" y="5551"/>
                  </a:cubicBezTo>
                  <a:cubicBezTo>
                    <a:pt x="6848" y="5551"/>
                    <a:pt x="6850" y="5551"/>
                    <a:pt x="6852" y="5551"/>
                  </a:cubicBezTo>
                  <a:cubicBezTo>
                    <a:pt x="6863" y="5551"/>
                    <a:pt x="6873" y="5542"/>
                    <a:pt x="6873" y="5529"/>
                  </a:cubicBezTo>
                  <a:cubicBezTo>
                    <a:pt x="6872" y="5468"/>
                    <a:pt x="6869" y="5406"/>
                    <a:pt x="6867" y="5345"/>
                  </a:cubicBezTo>
                  <a:cubicBezTo>
                    <a:pt x="6867" y="5334"/>
                    <a:pt x="6876" y="5324"/>
                    <a:pt x="6886" y="5324"/>
                  </a:cubicBezTo>
                  <a:cubicBezTo>
                    <a:pt x="6888" y="5324"/>
                    <a:pt x="6890" y="5324"/>
                    <a:pt x="6891" y="5324"/>
                  </a:cubicBezTo>
                  <a:cubicBezTo>
                    <a:pt x="7025" y="5356"/>
                    <a:pt x="7158" y="5387"/>
                    <a:pt x="7289" y="5419"/>
                  </a:cubicBezTo>
                  <a:cubicBezTo>
                    <a:pt x="7291" y="5419"/>
                    <a:pt x="7293" y="5419"/>
                    <a:pt x="7294" y="5419"/>
                  </a:cubicBezTo>
                  <a:cubicBezTo>
                    <a:pt x="7308" y="5419"/>
                    <a:pt x="7317" y="5404"/>
                    <a:pt x="7312" y="5389"/>
                  </a:cubicBezTo>
                  <a:cubicBezTo>
                    <a:pt x="7294" y="5334"/>
                    <a:pt x="7275" y="5279"/>
                    <a:pt x="7256" y="5224"/>
                  </a:cubicBezTo>
                  <a:cubicBezTo>
                    <a:pt x="7251" y="5211"/>
                    <a:pt x="7261" y="5195"/>
                    <a:pt x="7274" y="5195"/>
                  </a:cubicBezTo>
                  <a:cubicBezTo>
                    <a:pt x="7502" y="5207"/>
                    <a:pt x="7728" y="5222"/>
                    <a:pt x="7955" y="5235"/>
                  </a:cubicBezTo>
                  <a:cubicBezTo>
                    <a:pt x="7976" y="5234"/>
                    <a:pt x="7982" y="5206"/>
                    <a:pt x="7965" y="5194"/>
                  </a:cubicBezTo>
                  <a:cubicBezTo>
                    <a:pt x="7842" y="5083"/>
                    <a:pt x="7717" y="4975"/>
                    <a:pt x="7593" y="4867"/>
                  </a:cubicBezTo>
                  <a:cubicBezTo>
                    <a:pt x="7579" y="4856"/>
                    <a:pt x="7581" y="4833"/>
                    <a:pt x="7597" y="4827"/>
                  </a:cubicBezTo>
                  <a:cubicBezTo>
                    <a:pt x="7641" y="4812"/>
                    <a:pt x="7684" y="4796"/>
                    <a:pt x="7728" y="4782"/>
                  </a:cubicBezTo>
                  <a:cubicBezTo>
                    <a:pt x="7746" y="4776"/>
                    <a:pt x="7746" y="4751"/>
                    <a:pt x="7729" y="4741"/>
                  </a:cubicBezTo>
                  <a:cubicBezTo>
                    <a:pt x="7628" y="4691"/>
                    <a:pt x="7526" y="4641"/>
                    <a:pt x="7423" y="4592"/>
                  </a:cubicBezTo>
                  <a:cubicBezTo>
                    <a:pt x="7409" y="4583"/>
                    <a:pt x="7407" y="4564"/>
                    <a:pt x="7420" y="4553"/>
                  </a:cubicBezTo>
                  <a:cubicBezTo>
                    <a:pt x="7511" y="4478"/>
                    <a:pt x="7603" y="4402"/>
                    <a:pt x="7692" y="4326"/>
                  </a:cubicBezTo>
                  <a:cubicBezTo>
                    <a:pt x="7705" y="4316"/>
                    <a:pt x="7702" y="4294"/>
                    <a:pt x="7686" y="4288"/>
                  </a:cubicBezTo>
                  <a:cubicBezTo>
                    <a:pt x="7489" y="4203"/>
                    <a:pt x="7291" y="4117"/>
                    <a:pt x="7093" y="4033"/>
                  </a:cubicBezTo>
                  <a:cubicBezTo>
                    <a:pt x="7078" y="4027"/>
                    <a:pt x="7075" y="4006"/>
                    <a:pt x="7087" y="3995"/>
                  </a:cubicBezTo>
                  <a:cubicBezTo>
                    <a:pt x="7190" y="3904"/>
                    <a:pt x="7292" y="3816"/>
                    <a:pt x="7393" y="3726"/>
                  </a:cubicBezTo>
                  <a:cubicBezTo>
                    <a:pt x="7405" y="3715"/>
                    <a:pt x="7403" y="3695"/>
                    <a:pt x="7387" y="3688"/>
                  </a:cubicBezTo>
                  <a:cubicBezTo>
                    <a:pt x="7299" y="3646"/>
                    <a:pt x="7059" y="3531"/>
                    <a:pt x="7078" y="3525"/>
                  </a:cubicBezTo>
                  <a:cubicBezTo>
                    <a:pt x="7097" y="3519"/>
                    <a:pt x="7218" y="3406"/>
                    <a:pt x="7274" y="3353"/>
                  </a:cubicBezTo>
                  <a:cubicBezTo>
                    <a:pt x="7286" y="3340"/>
                    <a:pt x="7280" y="3319"/>
                    <a:pt x="7263" y="3315"/>
                  </a:cubicBezTo>
                  <a:cubicBezTo>
                    <a:pt x="7103" y="3271"/>
                    <a:pt x="6943" y="3225"/>
                    <a:pt x="6781" y="3182"/>
                  </a:cubicBezTo>
                  <a:cubicBezTo>
                    <a:pt x="6763" y="3179"/>
                    <a:pt x="6759" y="3154"/>
                    <a:pt x="6773" y="3143"/>
                  </a:cubicBezTo>
                  <a:cubicBezTo>
                    <a:pt x="6872" y="3066"/>
                    <a:pt x="6970" y="2992"/>
                    <a:pt x="7069" y="2916"/>
                  </a:cubicBezTo>
                  <a:cubicBezTo>
                    <a:pt x="7083" y="2905"/>
                    <a:pt x="7078" y="2880"/>
                    <a:pt x="7060" y="2875"/>
                  </a:cubicBezTo>
                  <a:cubicBezTo>
                    <a:pt x="6798" y="2830"/>
                    <a:pt x="6539" y="2785"/>
                    <a:pt x="6277" y="2741"/>
                  </a:cubicBezTo>
                  <a:cubicBezTo>
                    <a:pt x="6258" y="2736"/>
                    <a:pt x="6254" y="2708"/>
                    <a:pt x="6271" y="2699"/>
                  </a:cubicBezTo>
                  <a:lnTo>
                    <a:pt x="6735" y="2374"/>
                  </a:lnTo>
                  <a:cubicBezTo>
                    <a:pt x="6749" y="2367"/>
                    <a:pt x="6749" y="2343"/>
                    <a:pt x="6735" y="2335"/>
                  </a:cubicBezTo>
                  <a:cubicBezTo>
                    <a:pt x="6585" y="2247"/>
                    <a:pt x="6437" y="2159"/>
                    <a:pt x="6288" y="2073"/>
                  </a:cubicBezTo>
                  <a:cubicBezTo>
                    <a:pt x="6277" y="2067"/>
                    <a:pt x="6272" y="2051"/>
                    <a:pt x="6280" y="2041"/>
                  </a:cubicBezTo>
                  <a:cubicBezTo>
                    <a:pt x="6341" y="1951"/>
                    <a:pt x="6402" y="1859"/>
                    <a:pt x="6463" y="1768"/>
                  </a:cubicBezTo>
                  <a:cubicBezTo>
                    <a:pt x="6474" y="1754"/>
                    <a:pt x="6462" y="1733"/>
                    <a:pt x="6445" y="1733"/>
                  </a:cubicBezTo>
                  <a:cubicBezTo>
                    <a:pt x="6444" y="1733"/>
                    <a:pt x="6443" y="1733"/>
                    <a:pt x="6442" y="1733"/>
                  </a:cubicBezTo>
                  <a:cubicBezTo>
                    <a:pt x="6273" y="1757"/>
                    <a:pt x="6106" y="1782"/>
                    <a:pt x="5936" y="1806"/>
                  </a:cubicBezTo>
                  <a:cubicBezTo>
                    <a:pt x="5935" y="1807"/>
                    <a:pt x="5933" y="1807"/>
                    <a:pt x="5932" y="1807"/>
                  </a:cubicBezTo>
                  <a:cubicBezTo>
                    <a:pt x="5921" y="1807"/>
                    <a:pt x="5913" y="1798"/>
                    <a:pt x="5911" y="1787"/>
                  </a:cubicBezTo>
                  <a:cubicBezTo>
                    <a:pt x="5899" y="1669"/>
                    <a:pt x="5887" y="1553"/>
                    <a:pt x="5875" y="1436"/>
                  </a:cubicBezTo>
                  <a:cubicBezTo>
                    <a:pt x="5874" y="1423"/>
                    <a:pt x="5864" y="1414"/>
                    <a:pt x="5853" y="1414"/>
                  </a:cubicBezTo>
                  <a:cubicBezTo>
                    <a:pt x="5851" y="1414"/>
                    <a:pt x="5850" y="1414"/>
                    <a:pt x="5848" y="1415"/>
                  </a:cubicBezTo>
                  <a:lnTo>
                    <a:pt x="5324" y="1590"/>
                  </a:lnTo>
                  <a:cubicBezTo>
                    <a:pt x="5322" y="1591"/>
                    <a:pt x="5320" y="1591"/>
                    <a:pt x="5318" y="1591"/>
                  </a:cubicBezTo>
                  <a:cubicBezTo>
                    <a:pt x="5306" y="1591"/>
                    <a:pt x="5295" y="1580"/>
                    <a:pt x="5297" y="1565"/>
                  </a:cubicBezTo>
                  <a:cubicBezTo>
                    <a:pt x="5305" y="1482"/>
                    <a:pt x="5312" y="1399"/>
                    <a:pt x="5319" y="1316"/>
                  </a:cubicBezTo>
                  <a:cubicBezTo>
                    <a:pt x="5321" y="1302"/>
                    <a:pt x="5310" y="1291"/>
                    <a:pt x="5299" y="1291"/>
                  </a:cubicBezTo>
                  <a:cubicBezTo>
                    <a:pt x="5296" y="1291"/>
                    <a:pt x="5294" y="1291"/>
                    <a:pt x="5291" y="1293"/>
                  </a:cubicBezTo>
                  <a:cubicBezTo>
                    <a:pt x="5081" y="1376"/>
                    <a:pt x="4870" y="1460"/>
                    <a:pt x="4661" y="1542"/>
                  </a:cubicBezTo>
                  <a:cubicBezTo>
                    <a:pt x="4659" y="1543"/>
                    <a:pt x="4656" y="1543"/>
                    <a:pt x="4654" y="1543"/>
                  </a:cubicBezTo>
                  <a:cubicBezTo>
                    <a:pt x="4637" y="1543"/>
                    <a:pt x="4624" y="1522"/>
                    <a:pt x="4637" y="1507"/>
                  </a:cubicBezTo>
                  <a:cubicBezTo>
                    <a:pt x="4754" y="1359"/>
                    <a:pt x="4872" y="1212"/>
                    <a:pt x="4989" y="1063"/>
                  </a:cubicBezTo>
                  <a:cubicBezTo>
                    <a:pt x="5001" y="1048"/>
                    <a:pt x="4992" y="1026"/>
                    <a:pt x="4973" y="1026"/>
                  </a:cubicBezTo>
                  <a:cubicBezTo>
                    <a:pt x="4829" y="1028"/>
                    <a:pt x="4377" y="1071"/>
                    <a:pt x="4014" y="1432"/>
                  </a:cubicBezTo>
                  <a:cubicBezTo>
                    <a:pt x="4010" y="1437"/>
                    <a:pt x="4004" y="1438"/>
                    <a:pt x="3999" y="1438"/>
                  </a:cubicBezTo>
                  <a:cubicBezTo>
                    <a:pt x="3987" y="1438"/>
                    <a:pt x="3975" y="1426"/>
                    <a:pt x="3979" y="1411"/>
                  </a:cubicBezTo>
                  <a:cubicBezTo>
                    <a:pt x="4001" y="1305"/>
                    <a:pt x="4021" y="1200"/>
                    <a:pt x="4044" y="1093"/>
                  </a:cubicBezTo>
                  <a:cubicBezTo>
                    <a:pt x="4045" y="1079"/>
                    <a:pt x="4034" y="1066"/>
                    <a:pt x="4022" y="1066"/>
                  </a:cubicBezTo>
                  <a:cubicBezTo>
                    <a:pt x="4019" y="1066"/>
                    <a:pt x="4016" y="1067"/>
                    <a:pt x="4013" y="1069"/>
                  </a:cubicBezTo>
                  <a:cubicBezTo>
                    <a:pt x="3882" y="1137"/>
                    <a:pt x="3475" y="1389"/>
                    <a:pt x="3475" y="1874"/>
                  </a:cubicBezTo>
                  <a:cubicBezTo>
                    <a:pt x="3475" y="2449"/>
                    <a:pt x="4124" y="2983"/>
                    <a:pt x="3349" y="3273"/>
                  </a:cubicBezTo>
                  <a:cubicBezTo>
                    <a:pt x="3347" y="3273"/>
                    <a:pt x="3346" y="3274"/>
                    <a:pt x="3344" y="3274"/>
                  </a:cubicBezTo>
                  <a:cubicBezTo>
                    <a:pt x="3132" y="2654"/>
                    <a:pt x="3288" y="2319"/>
                    <a:pt x="2793" y="1602"/>
                  </a:cubicBezTo>
                  <a:cubicBezTo>
                    <a:pt x="2368" y="986"/>
                    <a:pt x="2456" y="636"/>
                    <a:pt x="2271" y="75"/>
                  </a:cubicBezTo>
                  <a:cubicBezTo>
                    <a:pt x="2256" y="30"/>
                    <a:pt x="2213" y="1"/>
                    <a:pt x="21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5" name="Google Shape;2975;p30"/>
            <p:cNvSpPr/>
            <p:nvPr/>
          </p:nvSpPr>
          <p:spPr>
            <a:xfrm>
              <a:off x="3775025" y="1185650"/>
              <a:ext cx="55575" cy="23800"/>
            </a:xfrm>
            <a:custGeom>
              <a:avLst/>
              <a:gdLst/>
              <a:ahLst/>
              <a:cxnLst/>
              <a:rect l="l" t="t" r="r" b="b"/>
              <a:pathLst>
                <a:path w="2223" h="952" extrusionOk="0">
                  <a:moveTo>
                    <a:pt x="1989" y="1"/>
                  </a:moveTo>
                  <a:cubicBezTo>
                    <a:pt x="1836" y="3"/>
                    <a:pt x="1685" y="43"/>
                    <a:pt x="1547" y="106"/>
                  </a:cubicBezTo>
                  <a:cubicBezTo>
                    <a:pt x="1444" y="151"/>
                    <a:pt x="1346" y="209"/>
                    <a:pt x="1255" y="276"/>
                  </a:cubicBezTo>
                  <a:cubicBezTo>
                    <a:pt x="1147" y="198"/>
                    <a:pt x="1028" y="135"/>
                    <a:pt x="896" y="102"/>
                  </a:cubicBezTo>
                  <a:cubicBezTo>
                    <a:pt x="749" y="64"/>
                    <a:pt x="598" y="45"/>
                    <a:pt x="448" y="29"/>
                  </a:cubicBezTo>
                  <a:cubicBezTo>
                    <a:pt x="404" y="25"/>
                    <a:pt x="358" y="23"/>
                    <a:pt x="313" y="23"/>
                  </a:cubicBezTo>
                  <a:cubicBezTo>
                    <a:pt x="206" y="23"/>
                    <a:pt x="99" y="36"/>
                    <a:pt x="0" y="75"/>
                  </a:cubicBezTo>
                  <a:cubicBezTo>
                    <a:pt x="90" y="44"/>
                    <a:pt x="184" y="32"/>
                    <a:pt x="278" y="32"/>
                  </a:cubicBezTo>
                  <a:cubicBezTo>
                    <a:pt x="315" y="32"/>
                    <a:pt x="351" y="34"/>
                    <a:pt x="387" y="37"/>
                  </a:cubicBezTo>
                  <a:cubicBezTo>
                    <a:pt x="586" y="57"/>
                    <a:pt x="786" y="84"/>
                    <a:pt x="975" y="149"/>
                  </a:cubicBezTo>
                  <a:cubicBezTo>
                    <a:pt x="1167" y="211"/>
                    <a:pt x="1320" y="346"/>
                    <a:pt x="1469" y="480"/>
                  </a:cubicBezTo>
                  <a:cubicBezTo>
                    <a:pt x="1690" y="681"/>
                    <a:pt x="1945" y="846"/>
                    <a:pt x="2223" y="951"/>
                  </a:cubicBezTo>
                  <a:cubicBezTo>
                    <a:pt x="2104" y="897"/>
                    <a:pt x="1988" y="836"/>
                    <a:pt x="1878" y="768"/>
                  </a:cubicBezTo>
                  <a:cubicBezTo>
                    <a:pt x="1708" y="664"/>
                    <a:pt x="1560" y="534"/>
                    <a:pt x="1413" y="399"/>
                  </a:cubicBezTo>
                  <a:cubicBezTo>
                    <a:pt x="1364" y="355"/>
                    <a:pt x="1312" y="314"/>
                    <a:pt x="1257" y="276"/>
                  </a:cubicBezTo>
                  <a:cubicBezTo>
                    <a:pt x="1297" y="251"/>
                    <a:pt x="1336" y="227"/>
                    <a:pt x="1376" y="205"/>
                  </a:cubicBezTo>
                  <a:cubicBezTo>
                    <a:pt x="1511" y="131"/>
                    <a:pt x="1654" y="76"/>
                    <a:pt x="1803" y="43"/>
                  </a:cubicBezTo>
                  <a:cubicBezTo>
                    <a:pt x="1894" y="21"/>
                    <a:pt x="1986" y="11"/>
                    <a:pt x="2080" y="11"/>
                  </a:cubicBezTo>
                  <a:cubicBezTo>
                    <a:pt x="2100" y="11"/>
                    <a:pt x="2120" y="12"/>
                    <a:pt x="2140" y="13"/>
                  </a:cubicBezTo>
                  <a:cubicBezTo>
                    <a:pt x="2091" y="3"/>
                    <a:pt x="2039" y="1"/>
                    <a:pt x="1989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6" name="Google Shape;2976;p30"/>
            <p:cNvSpPr/>
            <p:nvPr/>
          </p:nvSpPr>
          <p:spPr>
            <a:xfrm>
              <a:off x="3701225" y="1185075"/>
              <a:ext cx="93175" cy="102500"/>
            </a:xfrm>
            <a:custGeom>
              <a:avLst/>
              <a:gdLst/>
              <a:ahLst/>
              <a:cxnLst/>
              <a:rect l="l" t="t" r="r" b="b"/>
              <a:pathLst>
                <a:path w="3727" h="4100" extrusionOk="0">
                  <a:moveTo>
                    <a:pt x="310" y="28"/>
                  </a:moveTo>
                  <a:cubicBezTo>
                    <a:pt x="205" y="28"/>
                    <a:pt x="102" y="48"/>
                    <a:pt x="1" y="69"/>
                  </a:cubicBezTo>
                  <a:cubicBezTo>
                    <a:pt x="94" y="55"/>
                    <a:pt x="189" y="42"/>
                    <a:pt x="282" y="42"/>
                  </a:cubicBezTo>
                  <a:cubicBezTo>
                    <a:pt x="299" y="42"/>
                    <a:pt x="316" y="42"/>
                    <a:pt x="332" y="43"/>
                  </a:cubicBezTo>
                  <a:cubicBezTo>
                    <a:pt x="506" y="44"/>
                    <a:pt x="648" y="147"/>
                    <a:pt x="775" y="258"/>
                  </a:cubicBezTo>
                  <a:cubicBezTo>
                    <a:pt x="840" y="312"/>
                    <a:pt x="906" y="369"/>
                    <a:pt x="985" y="405"/>
                  </a:cubicBezTo>
                  <a:cubicBezTo>
                    <a:pt x="1039" y="434"/>
                    <a:pt x="1099" y="446"/>
                    <a:pt x="1159" y="446"/>
                  </a:cubicBezTo>
                  <a:cubicBezTo>
                    <a:pt x="1186" y="446"/>
                    <a:pt x="1214" y="443"/>
                    <a:pt x="1241" y="438"/>
                  </a:cubicBezTo>
                  <a:cubicBezTo>
                    <a:pt x="1274" y="435"/>
                    <a:pt x="1308" y="428"/>
                    <a:pt x="1341" y="422"/>
                  </a:cubicBezTo>
                  <a:cubicBezTo>
                    <a:pt x="1365" y="558"/>
                    <a:pt x="1388" y="683"/>
                    <a:pt x="1409" y="808"/>
                  </a:cubicBezTo>
                  <a:cubicBezTo>
                    <a:pt x="1442" y="1013"/>
                    <a:pt x="1464" y="1224"/>
                    <a:pt x="1450" y="1429"/>
                  </a:cubicBezTo>
                  <a:cubicBezTo>
                    <a:pt x="1445" y="1580"/>
                    <a:pt x="1390" y="1719"/>
                    <a:pt x="1314" y="1844"/>
                  </a:cubicBezTo>
                  <a:cubicBezTo>
                    <a:pt x="1272" y="1824"/>
                    <a:pt x="1229" y="1806"/>
                    <a:pt x="1182" y="1790"/>
                  </a:cubicBezTo>
                  <a:cubicBezTo>
                    <a:pt x="1033" y="1740"/>
                    <a:pt x="874" y="1713"/>
                    <a:pt x="716" y="1702"/>
                  </a:cubicBezTo>
                  <a:cubicBezTo>
                    <a:pt x="678" y="1700"/>
                    <a:pt x="640" y="1699"/>
                    <a:pt x="601" y="1699"/>
                  </a:cubicBezTo>
                  <a:cubicBezTo>
                    <a:pt x="523" y="1699"/>
                    <a:pt x="444" y="1704"/>
                    <a:pt x="366" y="1721"/>
                  </a:cubicBezTo>
                  <a:cubicBezTo>
                    <a:pt x="418" y="1719"/>
                    <a:pt x="469" y="1715"/>
                    <a:pt x="519" y="1715"/>
                  </a:cubicBezTo>
                  <a:cubicBezTo>
                    <a:pt x="675" y="1717"/>
                    <a:pt x="830" y="1732"/>
                    <a:pt x="983" y="1758"/>
                  </a:cubicBezTo>
                  <a:cubicBezTo>
                    <a:pt x="1094" y="1778"/>
                    <a:pt x="1206" y="1805"/>
                    <a:pt x="1313" y="1844"/>
                  </a:cubicBezTo>
                  <a:cubicBezTo>
                    <a:pt x="1283" y="1894"/>
                    <a:pt x="1248" y="1943"/>
                    <a:pt x="1210" y="1991"/>
                  </a:cubicBezTo>
                  <a:cubicBezTo>
                    <a:pt x="1021" y="2233"/>
                    <a:pt x="771" y="2435"/>
                    <a:pt x="638" y="2718"/>
                  </a:cubicBezTo>
                  <a:cubicBezTo>
                    <a:pt x="703" y="2600"/>
                    <a:pt x="787" y="2491"/>
                    <a:pt x="879" y="2389"/>
                  </a:cubicBezTo>
                  <a:cubicBezTo>
                    <a:pt x="1016" y="2236"/>
                    <a:pt x="1169" y="2095"/>
                    <a:pt x="1290" y="1923"/>
                  </a:cubicBezTo>
                  <a:cubicBezTo>
                    <a:pt x="1350" y="1838"/>
                    <a:pt x="1401" y="1746"/>
                    <a:pt x="1435" y="1647"/>
                  </a:cubicBezTo>
                  <a:cubicBezTo>
                    <a:pt x="1466" y="1545"/>
                    <a:pt x="1475" y="1440"/>
                    <a:pt x="1476" y="1337"/>
                  </a:cubicBezTo>
                  <a:cubicBezTo>
                    <a:pt x="1475" y="1025"/>
                    <a:pt x="1409" y="722"/>
                    <a:pt x="1344" y="420"/>
                  </a:cubicBezTo>
                  <a:cubicBezTo>
                    <a:pt x="1437" y="404"/>
                    <a:pt x="1530" y="386"/>
                    <a:pt x="1625" y="373"/>
                  </a:cubicBezTo>
                  <a:cubicBezTo>
                    <a:pt x="1690" y="364"/>
                    <a:pt x="1757" y="357"/>
                    <a:pt x="1823" y="357"/>
                  </a:cubicBezTo>
                  <a:cubicBezTo>
                    <a:pt x="1877" y="357"/>
                    <a:pt x="1932" y="362"/>
                    <a:pt x="1985" y="376"/>
                  </a:cubicBezTo>
                  <a:lnTo>
                    <a:pt x="1985" y="376"/>
                  </a:lnTo>
                  <a:cubicBezTo>
                    <a:pt x="1921" y="356"/>
                    <a:pt x="1854" y="349"/>
                    <a:pt x="1787" y="349"/>
                  </a:cubicBezTo>
                  <a:cubicBezTo>
                    <a:pt x="1748" y="349"/>
                    <a:pt x="1710" y="352"/>
                    <a:pt x="1672" y="355"/>
                  </a:cubicBezTo>
                  <a:cubicBezTo>
                    <a:pt x="1500" y="367"/>
                    <a:pt x="1332" y="413"/>
                    <a:pt x="1163" y="422"/>
                  </a:cubicBezTo>
                  <a:cubicBezTo>
                    <a:pt x="1162" y="422"/>
                    <a:pt x="1161" y="422"/>
                    <a:pt x="1160" y="422"/>
                  </a:cubicBezTo>
                  <a:cubicBezTo>
                    <a:pt x="989" y="422"/>
                    <a:pt x="858" y="291"/>
                    <a:pt x="727" y="187"/>
                  </a:cubicBezTo>
                  <a:cubicBezTo>
                    <a:pt x="629" y="107"/>
                    <a:pt x="509" y="39"/>
                    <a:pt x="380" y="31"/>
                  </a:cubicBezTo>
                  <a:cubicBezTo>
                    <a:pt x="356" y="29"/>
                    <a:pt x="333" y="28"/>
                    <a:pt x="310" y="28"/>
                  </a:cubicBezTo>
                  <a:close/>
                  <a:moveTo>
                    <a:pt x="1812" y="0"/>
                  </a:moveTo>
                  <a:lnTo>
                    <a:pt x="1812" y="0"/>
                  </a:lnTo>
                  <a:cubicBezTo>
                    <a:pt x="1882" y="124"/>
                    <a:pt x="1940" y="251"/>
                    <a:pt x="1998" y="379"/>
                  </a:cubicBezTo>
                  <a:lnTo>
                    <a:pt x="1998" y="379"/>
                  </a:lnTo>
                  <a:cubicBezTo>
                    <a:pt x="1994" y="378"/>
                    <a:pt x="1990" y="377"/>
                    <a:pt x="1985" y="376"/>
                  </a:cubicBezTo>
                  <a:lnTo>
                    <a:pt x="1985" y="376"/>
                  </a:lnTo>
                  <a:cubicBezTo>
                    <a:pt x="1990" y="377"/>
                    <a:pt x="1994" y="378"/>
                    <a:pt x="1998" y="380"/>
                  </a:cubicBezTo>
                  <a:cubicBezTo>
                    <a:pt x="1998" y="379"/>
                    <a:pt x="1998" y="379"/>
                    <a:pt x="1998" y="379"/>
                  </a:cubicBezTo>
                  <a:lnTo>
                    <a:pt x="1998" y="379"/>
                  </a:lnTo>
                  <a:cubicBezTo>
                    <a:pt x="1999" y="379"/>
                    <a:pt x="2000" y="379"/>
                    <a:pt x="2001" y="380"/>
                  </a:cubicBezTo>
                  <a:cubicBezTo>
                    <a:pt x="2036" y="459"/>
                    <a:pt x="2072" y="539"/>
                    <a:pt x="2103" y="621"/>
                  </a:cubicBezTo>
                  <a:cubicBezTo>
                    <a:pt x="2227" y="936"/>
                    <a:pt x="2332" y="1257"/>
                    <a:pt x="2447" y="1576"/>
                  </a:cubicBezTo>
                  <a:cubicBezTo>
                    <a:pt x="2398" y="1665"/>
                    <a:pt x="2355" y="1743"/>
                    <a:pt x="2313" y="1819"/>
                  </a:cubicBezTo>
                  <a:cubicBezTo>
                    <a:pt x="2239" y="1954"/>
                    <a:pt x="2171" y="2081"/>
                    <a:pt x="2102" y="2208"/>
                  </a:cubicBezTo>
                  <a:cubicBezTo>
                    <a:pt x="2036" y="2339"/>
                    <a:pt x="1949" y="2462"/>
                    <a:pt x="1913" y="2611"/>
                  </a:cubicBezTo>
                  <a:cubicBezTo>
                    <a:pt x="1883" y="2718"/>
                    <a:pt x="1904" y="2832"/>
                    <a:pt x="1922" y="2937"/>
                  </a:cubicBezTo>
                  <a:cubicBezTo>
                    <a:pt x="1939" y="3041"/>
                    <a:pt x="1955" y="3161"/>
                    <a:pt x="1884" y="3249"/>
                  </a:cubicBezTo>
                  <a:cubicBezTo>
                    <a:pt x="1953" y="3177"/>
                    <a:pt x="1955" y="3067"/>
                    <a:pt x="1943" y="2974"/>
                  </a:cubicBezTo>
                  <a:cubicBezTo>
                    <a:pt x="1922" y="2831"/>
                    <a:pt x="1895" y="2684"/>
                    <a:pt x="1953" y="2547"/>
                  </a:cubicBezTo>
                  <a:cubicBezTo>
                    <a:pt x="2006" y="2413"/>
                    <a:pt x="2085" y="2289"/>
                    <a:pt x="2149" y="2159"/>
                  </a:cubicBezTo>
                  <a:cubicBezTo>
                    <a:pt x="2243" y="1976"/>
                    <a:pt x="2332" y="1802"/>
                    <a:pt x="2448" y="1578"/>
                  </a:cubicBezTo>
                  <a:cubicBezTo>
                    <a:pt x="2453" y="1588"/>
                    <a:pt x="2457" y="1600"/>
                    <a:pt x="2461" y="1611"/>
                  </a:cubicBezTo>
                  <a:cubicBezTo>
                    <a:pt x="2580" y="1942"/>
                    <a:pt x="2720" y="2266"/>
                    <a:pt x="2894" y="2572"/>
                  </a:cubicBezTo>
                  <a:cubicBezTo>
                    <a:pt x="2952" y="2678"/>
                    <a:pt x="3011" y="2781"/>
                    <a:pt x="3070" y="2887"/>
                  </a:cubicBezTo>
                  <a:cubicBezTo>
                    <a:pt x="3069" y="2888"/>
                    <a:pt x="3069" y="2888"/>
                    <a:pt x="3068" y="2889"/>
                  </a:cubicBezTo>
                  <a:lnTo>
                    <a:pt x="3068" y="2889"/>
                  </a:lnTo>
                  <a:cubicBezTo>
                    <a:pt x="3068" y="2888"/>
                    <a:pt x="3068" y="2888"/>
                    <a:pt x="3067" y="2887"/>
                  </a:cubicBezTo>
                  <a:cubicBezTo>
                    <a:pt x="3061" y="2895"/>
                    <a:pt x="3055" y="2902"/>
                    <a:pt x="3050" y="2910"/>
                  </a:cubicBezTo>
                  <a:lnTo>
                    <a:pt x="3050" y="2910"/>
                  </a:lnTo>
                  <a:cubicBezTo>
                    <a:pt x="3056" y="2903"/>
                    <a:pt x="3062" y="2896"/>
                    <a:pt x="3068" y="2889"/>
                  </a:cubicBezTo>
                  <a:lnTo>
                    <a:pt x="3068" y="2889"/>
                  </a:lnTo>
                  <a:cubicBezTo>
                    <a:pt x="3135" y="3009"/>
                    <a:pt x="3198" y="3131"/>
                    <a:pt x="3257" y="3257"/>
                  </a:cubicBezTo>
                  <a:cubicBezTo>
                    <a:pt x="3365" y="3491"/>
                    <a:pt x="3444" y="3742"/>
                    <a:pt x="3462" y="4000"/>
                  </a:cubicBezTo>
                  <a:cubicBezTo>
                    <a:pt x="3453" y="3773"/>
                    <a:pt x="3391" y="3548"/>
                    <a:pt x="3303" y="3336"/>
                  </a:cubicBezTo>
                  <a:cubicBezTo>
                    <a:pt x="3175" y="3028"/>
                    <a:pt x="3000" y="2742"/>
                    <a:pt x="2843" y="2448"/>
                  </a:cubicBezTo>
                  <a:lnTo>
                    <a:pt x="2843" y="2448"/>
                  </a:lnTo>
                  <a:cubicBezTo>
                    <a:pt x="2891" y="2462"/>
                    <a:pt x="2940" y="2476"/>
                    <a:pt x="2987" y="2492"/>
                  </a:cubicBezTo>
                  <a:cubicBezTo>
                    <a:pt x="3144" y="2550"/>
                    <a:pt x="3296" y="2621"/>
                    <a:pt x="3438" y="2710"/>
                  </a:cubicBezTo>
                  <a:cubicBezTo>
                    <a:pt x="3542" y="2776"/>
                    <a:pt x="3642" y="2851"/>
                    <a:pt x="3727" y="2939"/>
                  </a:cubicBezTo>
                  <a:cubicBezTo>
                    <a:pt x="3694" y="2896"/>
                    <a:pt x="3657" y="2855"/>
                    <a:pt x="3615" y="2820"/>
                  </a:cubicBezTo>
                  <a:cubicBezTo>
                    <a:pt x="3492" y="2707"/>
                    <a:pt x="3345" y="2624"/>
                    <a:pt x="3193" y="2558"/>
                  </a:cubicBezTo>
                  <a:cubicBezTo>
                    <a:pt x="3082" y="2509"/>
                    <a:pt x="2965" y="2471"/>
                    <a:pt x="2845" y="2448"/>
                  </a:cubicBezTo>
                  <a:cubicBezTo>
                    <a:pt x="2839" y="2437"/>
                    <a:pt x="2832" y="2427"/>
                    <a:pt x="2826" y="2415"/>
                  </a:cubicBezTo>
                  <a:cubicBezTo>
                    <a:pt x="2665" y="2109"/>
                    <a:pt x="2538" y="1785"/>
                    <a:pt x="2421" y="1458"/>
                  </a:cubicBezTo>
                  <a:cubicBezTo>
                    <a:pt x="2371" y="1317"/>
                    <a:pt x="2320" y="1175"/>
                    <a:pt x="2269" y="1033"/>
                  </a:cubicBezTo>
                  <a:lnTo>
                    <a:pt x="2269" y="1033"/>
                  </a:lnTo>
                  <a:cubicBezTo>
                    <a:pt x="2320" y="1050"/>
                    <a:pt x="2360" y="1065"/>
                    <a:pt x="2397" y="1078"/>
                  </a:cubicBezTo>
                  <a:cubicBezTo>
                    <a:pt x="2538" y="1127"/>
                    <a:pt x="2680" y="1175"/>
                    <a:pt x="2821" y="1217"/>
                  </a:cubicBezTo>
                  <a:cubicBezTo>
                    <a:pt x="2925" y="1248"/>
                    <a:pt x="3039" y="1273"/>
                    <a:pt x="3106" y="1362"/>
                  </a:cubicBezTo>
                  <a:cubicBezTo>
                    <a:pt x="3083" y="1319"/>
                    <a:pt x="3044" y="1286"/>
                    <a:pt x="3001" y="1263"/>
                  </a:cubicBezTo>
                  <a:cubicBezTo>
                    <a:pt x="2935" y="1226"/>
                    <a:pt x="2862" y="1209"/>
                    <a:pt x="2793" y="1187"/>
                  </a:cubicBezTo>
                  <a:cubicBezTo>
                    <a:pt x="2722" y="1165"/>
                    <a:pt x="2655" y="1144"/>
                    <a:pt x="2582" y="1121"/>
                  </a:cubicBezTo>
                  <a:cubicBezTo>
                    <a:pt x="2478" y="1090"/>
                    <a:pt x="2373" y="1060"/>
                    <a:pt x="2267" y="1032"/>
                  </a:cubicBezTo>
                  <a:cubicBezTo>
                    <a:pt x="2139" y="677"/>
                    <a:pt x="2001" y="327"/>
                    <a:pt x="1812" y="0"/>
                  </a:cubicBezTo>
                  <a:close/>
                  <a:moveTo>
                    <a:pt x="3050" y="2910"/>
                  </a:moveTo>
                  <a:lnTo>
                    <a:pt x="3050" y="2910"/>
                  </a:lnTo>
                  <a:cubicBezTo>
                    <a:pt x="3013" y="2952"/>
                    <a:pt x="2977" y="2995"/>
                    <a:pt x="2947" y="3043"/>
                  </a:cubicBezTo>
                  <a:cubicBezTo>
                    <a:pt x="2831" y="3221"/>
                    <a:pt x="2759" y="3427"/>
                    <a:pt x="2714" y="3633"/>
                  </a:cubicBezTo>
                  <a:cubicBezTo>
                    <a:pt x="2680" y="3786"/>
                    <a:pt x="2660" y="3943"/>
                    <a:pt x="2655" y="4099"/>
                  </a:cubicBezTo>
                  <a:cubicBezTo>
                    <a:pt x="2665" y="4031"/>
                    <a:pt x="2672" y="3964"/>
                    <a:pt x="2684" y="3894"/>
                  </a:cubicBezTo>
                  <a:cubicBezTo>
                    <a:pt x="2714" y="3690"/>
                    <a:pt x="2763" y="3487"/>
                    <a:pt x="2837" y="3292"/>
                  </a:cubicBezTo>
                  <a:cubicBezTo>
                    <a:pt x="2890" y="3155"/>
                    <a:pt x="2960" y="3026"/>
                    <a:pt x="3050" y="291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7" name="Google Shape;2977;p30"/>
            <p:cNvSpPr/>
            <p:nvPr/>
          </p:nvSpPr>
          <p:spPr>
            <a:xfrm>
              <a:off x="3772625" y="1198975"/>
              <a:ext cx="41600" cy="55425"/>
            </a:xfrm>
            <a:custGeom>
              <a:avLst/>
              <a:gdLst/>
              <a:ahLst/>
              <a:cxnLst/>
              <a:rect l="l" t="t" r="r" b="b"/>
              <a:pathLst>
                <a:path w="1664" h="2217" extrusionOk="0">
                  <a:moveTo>
                    <a:pt x="1" y="1"/>
                  </a:moveTo>
                  <a:lnTo>
                    <a:pt x="1" y="1"/>
                  </a:lnTo>
                  <a:cubicBezTo>
                    <a:pt x="140" y="27"/>
                    <a:pt x="260" y="112"/>
                    <a:pt x="350" y="217"/>
                  </a:cubicBezTo>
                  <a:cubicBezTo>
                    <a:pt x="490" y="381"/>
                    <a:pt x="555" y="593"/>
                    <a:pt x="613" y="798"/>
                  </a:cubicBezTo>
                  <a:cubicBezTo>
                    <a:pt x="670" y="1006"/>
                    <a:pt x="740" y="1212"/>
                    <a:pt x="830" y="1408"/>
                  </a:cubicBezTo>
                  <a:cubicBezTo>
                    <a:pt x="961" y="1698"/>
                    <a:pt x="1131" y="1972"/>
                    <a:pt x="1334" y="2216"/>
                  </a:cubicBezTo>
                  <a:cubicBezTo>
                    <a:pt x="1251" y="2105"/>
                    <a:pt x="1173" y="1989"/>
                    <a:pt x="1099" y="1869"/>
                  </a:cubicBezTo>
                  <a:cubicBezTo>
                    <a:pt x="989" y="1689"/>
                    <a:pt x="891" y="1499"/>
                    <a:pt x="811" y="1304"/>
                  </a:cubicBezTo>
                  <a:cubicBezTo>
                    <a:pt x="753" y="1170"/>
                    <a:pt x="708" y="1033"/>
                    <a:pt x="665" y="895"/>
                  </a:cubicBezTo>
                  <a:cubicBezTo>
                    <a:pt x="715" y="887"/>
                    <a:pt x="765" y="880"/>
                    <a:pt x="817" y="874"/>
                  </a:cubicBezTo>
                  <a:cubicBezTo>
                    <a:pt x="866" y="869"/>
                    <a:pt x="917" y="866"/>
                    <a:pt x="967" y="866"/>
                  </a:cubicBezTo>
                  <a:cubicBezTo>
                    <a:pt x="1001" y="866"/>
                    <a:pt x="1036" y="868"/>
                    <a:pt x="1070" y="871"/>
                  </a:cubicBezTo>
                  <a:cubicBezTo>
                    <a:pt x="1154" y="877"/>
                    <a:pt x="1234" y="901"/>
                    <a:pt x="1312" y="938"/>
                  </a:cubicBezTo>
                  <a:cubicBezTo>
                    <a:pt x="1425" y="988"/>
                    <a:pt x="1539" y="1053"/>
                    <a:pt x="1663" y="1072"/>
                  </a:cubicBezTo>
                  <a:cubicBezTo>
                    <a:pt x="1609" y="1058"/>
                    <a:pt x="1559" y="1037"/>
                    <a:pt x="1509" y="1013"/>
                  </a:cubicBezTo>
                  <a:cubicBezTo>
                    <a:pt x="1432" y="978"/>
                    <a:pt x="1361" y="937"/>
                    <a:pt x="1283" y="902"/>
                  </a:cubicBezTo>
                  <a:cubicBezTo>
                    <a:pt x="1205" y="865"/>
                    <a:pt x="1119" y="847"/>
                    <a:pt x="1033" y="847"/>
                  </a:cubicBezTo>
                  <a:cubicBezTo>
                    <a:pt x="1026" y="847"/>
                    <a:pt x="1018" y="847"/>
                    <a:pt x="1011" y="847"/>
                  </a:cubicBezTo>
                  <a:cubicBezTo>
                    <a:pt x="894" y="847"/>
                    <a:pt x="777" y="865"/>
                    <a:pt x="665" y="893"/>
                  </a:cubicBezTo>
                  <a:lnTo>
                    <a:pt x="605" y="699"/>
                  </a:lnTo>
                  <a:cubicBezTo>
                    <a:pt x="556" y="545"/>
                    <a:pt x="499" y="391"/>
                    <a:pt x="398" y="260"/>
                  </a:cubicBezTo>
                  <a:cubicBezTo>
                    <a:pt x="301" y="132"/>
                    <a:pt x="162" y="25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8" name="Google Shape;2978;p30"/>
            <p:cNvSpPr/>
            <p:nvPr/>
          </p:nvSpPr>
          <p:spPr>
            <a:xfrm>
              <a:off x="3755300" y="1151225"/>
              <a:ext cx="45425" cy="33000"/>
            </a:xfrm>
            <a:custGeom>
              <a:avLst/>
              <a:gdLst/>
              <a:ahLst/>
              <a:cxnLst/>
              <a:rect l="l" t="t" r="r" b="b"/>
              <a:pathLst>
                <a:path w="1817" h="1320" extrusionOk="0">
                  <a:moveTo>
                    <a:pt x="843" y="0"/>
                  </a:moveTo>
                  <a:cubicBezTo>
                    <a:pt x="857" y="42"/>
                    <a:pt x="871" y="83"/>
                    <a:pt x="887" y="123"/>
                  </a:cubicBezTo>
                  <a:cubicBezTo>
                    <a:pt x="939" y="244"/>
                    <a:pt x="997" y="361"/>
                    <a:pt x="1063" y="476"/>
                  </a:cubicBezTo>
                  <a:cubicBezTo>
                    <a:pt x="1109" y="559"/>
                    <a:pt x="1158" y="642"/>
                    <a:pt x="1213" y="720"/>
                  </a:cubicBezTo>
                  <a:lnTo>
                    <a:pt x="1213" y="720"/>
                  </a:lnTo>
                  <a:cubicBezTo>
                    <a:pt x="1192" y="680"/>
                    <a:pt x="1175" y="647"/>
                    <a:pt x="1159" y="620"/>
                  </a:cubicBezTo>
                  <a:cubicBezTo>
                    <a:pt x="1084" y="475"/>
                    <a:pt x="1036" y="383"/>
                    <a:pt x="975" y="266"/>
                  </a:cubicBezTo>
                  <a:cubicBezTo>
                    <a:pt x="941" y="193"/>
                    <a:pt x="908" y="132"/>
                    <a:pt x="843" y="0"/>
                  </a:cubicBezTo>
                  <a:close/>
                  <a:moveTo>
                    <a:pt x="1213" y="720"/>
                  </a:moveTo>
                  <a:lnTo>
                    <a:pt x="1213" y="720"/>
                  </a:lnTo>
                  <a:cubicBezTo>
                    <a:pt x="1214" y="722"/>
                    <a:pt x="1215" y="723"/>
                    <a:pt x="1216" y="725"/>
                  </a:cubicBezTo>
                  <a:lnTo>
                    <a:pt x="1216" y="725"/>
                  </a:lnTo>
                  <a:cubicBezTo>
                    <a:pt x="1216" y="725"/>
                    <a:pt x="1216" y="724"/>
                    <a:pt x="1216" y="724"/>
                  </a:cubicBezTo>
                  <a:cubicBezTo>
                    <a:pt x="1215" y="723"/>
                    <a:pt x="1214" y="722"/>
                    <a:pt x="1213" y="720"/>
                  </a:cubicBezTo>
                  <a:close/>
                  <a:moveTo>
                    <a:pt x="1712" y="434"/>
                  </a:moveTo>
                  <a:cubicBezTo>
                    <a:pt x="1636" y="434"/>
                    <a:pt x="1559" y="457"/>
                    <a:pt x="1491" y="493"/>
                  </a:cubicBezTo>
                  <a:cubicBezTo>
                    <a:pt x="1381" y="548"/>
                    <a:pt x="1296" y="634"/>
                    <a:pt x="1216" y="726"/>
                  </a:cubicBezTo>
                  <a:cubicBezTo>
                    <a:pt x="1216" y="725"/>
                    <a:pt x="1216" y="725"/>
                    <a:pt x="1216" y="725"/>
                  </a:cubicBezTo>
                  <a:lnTo>
                    <a:pt x="1216" y="725"/>
                  </a:lnTo>
                  <a:cubicBezTo>
                    <a:pt x="1183" y="761"/>
                    <a:pt x="1151" y="799"/>
                    <a:pt x="1121" y="837"/>
                  </a:cubicBezTo>
                  <a:cubicBezTo>
                    <a:pt x="1016" y="969"/>
                    <a:pt x="893" y="1085"/>
                    <a:pt x="743" y="1163"/>
                  </a:cubicBezTo>
                  <a:cubicBezTo>
                    <a:pt x="552" y="1265"/>
                    <a:pt x="334" y="1313"/>
                    <a:pt x="115" y="1313"/>
                  </a:cubicBezTo>
                  <a:cubicBezTo>
                    <a:pt x="77" y="1313"/>
                    <a:pt x="38" y="1312"/>
                    <a:pt x="0" y="1309"/>
                  </a:cubicBezTo>
                  <a:lnTo>
                    <a:pt x="0" y="1309"/>
                  </a:lnTo>
                  <a:cubicBezTo>
                    <a:pt x="55" y="1316"/>
                    <a:pt x="111" y="1319"/>
                    <a:pt x="167" y="1319"/>
                  </a:cubicBezTo>
                  <a:cubicBezTo>
                    <a:pt x="222" y="1319"/>
                    <a:pt x="278" y="1316"/>
                    <a:pt x="333" y="1309"/>
                  </a:cubicBezTo>
                  <a:cubicBezTo>
                    <a:pt x="503" y="1288"/>
                    <a:pt x="672" y="1234"/>
                    <a:pt x="820" y="1144"/>
                  </a:cubicBezTo>
                  <a:cubicBezTo>
                    <a:pt x="969" y="1056"/>
                    <a:pt x="1084" y="921"/>
                    <a:pt x="1189" y="788"/>
                  </a:cubicBezTo>
                  <a:cubicBezTo>
                    <a:pt x="1269" y="690"/>
                    <a:pt x="1352" y="593"/>
                    <a:pt x="1458" y="526"/>
                  </a:cubicBezTo>
                  <a:cubicBezTo>
                    <a:pt x="1538" y="475"/>
                    <a:pt x="1633" y="439"/>
                    <a:pt x="1728" y="439"/>
                  </a:cubicBezTo>
                  <a:cubicBezTo>
                    <a:pt x="1758" y="439"/>
                    <a:pt x="1787" y="443"/>
                    <a:pt x="1817" y="450"/>
                  </a:cubicBezTo>
                  <a:cubicBezTo>
                    <a:pt x="1783" y="439"/>
                    <a:pt x="1747" y="434"/>
                    <a:pt x="1712" y="434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12" name="Picture 11">
            <a:extLst>
              <a:ext uri="{FF2B5EF4-FFF2-40B4-BE49-F238E27FC236}">
                <a16:creationId xmlns:a16="http://schemas.microsoft.com/office/drawing/2014/main" id="{F026F105-C368-FC4B-201F-A0FF83BE8D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1599" y="908815"/>
            <a:ext cx="2807958" cy="171443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F163D966-FC7F-68C8-FDA6-7D90E374C5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74" y="4213524"/>
            <a:ext cx="1468243" cy="587297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3D7D114D-EB2E-874D-8BA1-952B871BB11E}"/>
              </a:ext>
            </a:extLst>
          </p:cNvPr>
          <p:cNvSpPr/>
          <p:nvPr/>
        </p:nvSpPr>
        <p:spPr>
          <a:xfrm>
            <a:off x="4047379" y="2768237"/>
            <a:ext cx="5016138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1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ACADEMIC AND EMPLOYABILITY SKILLS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13E9FBA-C2BA-BAB8-54A5-70BE7C453406}"/>
              </a:ext>
            </a:extLst>
          </p:cNvPr>
          <p:cNvSpPr txBox="1"/>
          <p:nvPr/>
        </p:nvSpPr>
        <p:spPr>
          <a:xfrm>
            <a:off x="527911" y="2571750"/>
            <a:ext cx="3217547" cy="11695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dirty="0"/>
              <a:t>Full name - Ignacio Perez Blanco 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 ID number – 2129210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 Lecture - Timothy Hopkins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Design – Ignacio Perez Blanco </a:t>
            </a:r>
          </a:p>
          <a:p>
            <a:pPr marL="342900" indent="-342900">
              <a:buFont typeface="+mj-lt"/>
              <a:buAutoNum type="arabicPeriod"/>
            </a:pP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84" name="Google Shape;2984;p31"/>
          <p:cNvSpPr txBox="1">
            <a:spLocks noGrp="1"/>
          </p:cNvSpPr>
          <p:nvPr>
            <p:ph type="title"/>
          </p:nvPr>
        </p:nvSpPr>
        <p:spPr>
          <a:xfrm>
            <a:off x="2308804" y="1097782"/>
            <a:ext cx="4023268" cy="426828"/>
          </a:xfrm>
          <a:prstGeom prst="rect">
            <a:avLst/>
          </a:prstGeom>
        </p:spPr>
        <p:txBody>
          <a:bodyPr spcFirstLastPara="1" wrap="square" lIns="91425" tIns="0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dirty="0">
                <a:solidFill>
                  <a:schemeClr val="lt1"/>
                </a:solidFill>
              </a:rPr>
              <a:t>Manager</a:t>
            </a:r>
            <a:br>
              <a:rPr lang="en-GB" sz="1800" dirty="0">
                <a:solidFill>
                  <a:schemeClr val="lt1"/>
                </a:solidFill>
              </a:rPr>
            </a:br>
            <a:r>
              <a:rPr lang="en-GB" sz="1800" dirty="0">
                <a:solidFill>
                  <a:schemeClr val="lt1"/>
                </a:solidFill>
              </a:rPr>
              <a:t>in </a:t>
            </a:r>
            <a:endParaRPr sz="1800" dirty="0">
              <a:solidFill>
                <a:schemeClr val="lt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A9EEA2B-16E4-9B59-3093-AC8FC183141C}"/>
              </a:ext>
            </a:extLst>
          </p:cNvPr>
          <p:cNvSpPr txBox="1"/>
          <p:nvPr/>
        </p:nvSpPr>
        <p:spPr>
          <a:xfrm>
            <a:off x="3005014" y="486192"/>
            <a:ext cx="26308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Smythe" panose="020B0604020202020204" charset="0"/>
              </a:rPr>
              <a:t>Intended career as a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33F7C31-B185-93F9-8C0F-519F947BDE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8756" y="1472663"/>
            <a:ext cx="2560097" cy="256009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F5F2E337-58F0-C86F-C3CB-9AC3F9F7E1BC}"/>
              </a:ext>
            </a:extLst>
          </p:cNvPr>
          <p:cNvSpPr txBox="1"/>
          <p:nvPr/>
        </p:nvSpPr>
        <p:spPr>
          <a:xfrm>
            <a:off x="442190" y="4194228"/>
            <a:ext cx="3932927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800" dirty="0"/>
              <a:t>Imagen source &gt; website( </a:t>
            </a:r>
            <a:r>
              <a:rPr lang="en-GB" sz="800" dirty="0" err="1"/>
              <a:t>byronbuitron</a:t>
            </a:r>
            <a:r>
              <a:rPr lang="en-GB" sz="800" dirty="0"/>
              <a:t>)</a:t>
            </a:r>
          </a:p>
          <a:p>
            <a:r>
              <a:rPr lang="en-GB" sz="800" dirty="0"/>
              <a:t>        ( University of Wales trinity saint David )</a:t>
            </a:r>
          </a:p>
          <a:p>
            <a:r>
              <a:rPr lang="en-GB" sz="800" dirty="0"/>
              <a:t>        ( Pinterest)</a:t>
            </a:r>
          </a:p>
          <a:p>
            <a:r>
              <a:rPr lang="en-GB" sz="800" dirty="0"/>
              <a:t>    </a:t>
            </a:r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DFBECFB-DA27-AF28-B168-0C0708E93A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7742" y="1472662"/>
            <a:ext cx="2761012" cy="256009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D68A8F4-9ADD-8229-55CB-0D6FD8FBD03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9166130">
            <a:off x="4476970" y="1372253"/>
            <a:ext cx="573074" cy="56697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5F002C8-1817-8B16-6F78-5594B7EAA41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604337" flipH="1">
            <a:off x="3673520" y="1414454"/>
            <a:ext cx="600115" cy="593731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TextBox 77">
            <a:extLst>
              <a:ext uri="{FF2B5EF4-FFF2-40B4-BE49-F238E27FC236}">
                <a16:creationId xmlns:a16="http://schemas.microsoft.com/office/drawing/2014/main" id="{7F377464-5651-C2D6-32B6-9EFE585EBE90}"/>
              </a:ext>
            </a:extLst>
          </p:cNvPr>
          <p:cNvSpPr txBox="1"/>
          <p:nvPr/>
        </p:nvSpPr>
        <p:spPr>
          <a:xfrm>
            <a:off x="2864032" y="440472"/>
            <a:ext cx="472222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  <a:latin typeface="Smythe" panose="020B0604020202020204" charset="0"/>
              </a:rPr>
              <a:t>SKILLS THAT I HAVE </a:t>
            </a:r>
          </a:p>
        </p:txBody>
      </p:sp>
      <p:pic>
        <p:nvPicPr>
          <p:cNvPr id="43" name="Picture 42">
            <a:extLst>
              <a:ext uri="{FF2B5EF4-FFF2-40B4-BE49-F238E27FC236}">
                <a16:creationId xmlns:a16="http://schemas.microsoft.com/office/drawing/2014/main" id="{6A464D3E-56B9-59D3-094A-DBCDCAFE45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0497" y="3849310"/>
            <a:ext cx="407070" cy="407070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E9C09607-518C-DBCE-D946-D9F842DE76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7368420">
            <a:off x="2712091" y="1537749"/>
            <a:ext cx="404398" cy="404398"/>
          </a:xfrm>
          <a:prstGeom prst="rect">
            <a:avLst/>
          </a:prstGeom>
        </p:spPr>
      </p:pic>
      <p:pic>
        <p:nvPicPr>
          <p:cNvPr id="49" name="Picture 48">
            <a:extLst>
              <a:ext uri="{FF2B5EF4-FFF2-40B4-BE49-F238E27FC236}">
                <a16:creationId xmlns:a16="http://schemas.microsoft.com/office/drawing/2014/main" id="{DBAB944C-6F29-285A-3A86-8E2095584A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5276" y="1241898"/>
            <a:ext cx="2000977" cy="164397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1" name="Picture 50">
            <a:extLst>
              <a:ext uri="{FF2B5EF4-FFF2-40B4-BE49-F238E27FC236}">
                <a16:creationId xmlns:a16="http://schemas.microsoft.com/office/drawing/2014/main" id="{06CCC497-CC5C-6240-CC7F-D53EC6BEB26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4819587">
            <a:off x="5888584" y="3759558"/>
            <a:ext cx="586575" cy="586575"/>
          </a:xfrm>
          <a:prstGeom prst="rect">
            <a:avLst/>
          </a:prstGeom>
        </p:spPr>
      </p:pic>
      <p:pic>
        <p:nvPicPr>
          <p:cNvPr id="52" name="Picture 51">
            <a:extLst>
              <a:ext uri="{FF2B5EF4-FFF2-40B4-BE49-F238E27FC236}">
                <a16:creationId xmlns:a16="http://schemas.microsoft.com/office/drawing/2014/main" id="{3BD30DCF-ADD3-A02E-3004-1120A00B7E6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9535908">
            <a:off x="5934015" y="1457533"/>
            <a:ext cx="564832" cy="564832"/>
          </a:xfrm>
          <a:prstGeom prst="rect">
            <a:avLst/>
          </a:prstGeom>
        </p:spPr>
      </p:pic>
      <p:pic>
        <p:nvPicPr>
          <p:cNvPr id="53" name="Picture 52">
            <a:extLst>
              <a:ext uri="{FF2B5EF4-FFF2-40B4-BE49-F238E27FC236}">
                <a16:creationId xmlns:a16="http://schemas.microsoft.com/office/drawing/2014/main" id="{23658822-04F6-26E6-7A15-8CF31860400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3266" y="2004025"/>
            <a:ext cx="2073574" cy="176369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" name="Picture 2" descr="Icon&#10;&#10;Description automatically generated">
            <a:extLst>
              <a:ext uri="{FF2B5EF4-FFF2-40B4-BE49-F238E27FC236}">
                <a16:creationId xmlns:a16="http://schemas.microsoft.com/office/drawing/2014/main" id="{C0EEA42F-CB4C-3586-B865-A7ECE851B83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586985" y="3034327"/>
            <a:ext cx="2176004" cy="162996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D0FD486E-C877-47B1-4CC3-CB8838E56A3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3942" y="2571750"/>
            <a:ext cx="849941" cy="51598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4" name="Picture 3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E790E14A-8FFE-1678-9E92-7B2285FB297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2806" y="2004025"/>
            <a:ext cx="2212705" cy="166868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DE45DBA2-A07E-CBCC-A1AB-FF1F2D4E399B}"/>
              </a:ext>
            </a:extLst>
          </p:cNvPr>
          <p:cNvSpPr txBox="1"/>
          <p:nvPr/>
        </p:nvSpPr>
        <p:spPr>
          <a:xfrm>
            <a:off x="6341911" y="3824215"/>
            <a:ext cx="225329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buFont typeface="Wingdings" panose="05000000000000000000" pitchFamily="2" charset="2"/>
              <a:buChar char="q"/>
            </a:pPr>
            <a:r>
              <a:rPr lang="en-GB" sz="800" dirty="0"/>
              <a:t>Imagen source&gt;(</a:t>
            </a:r>
            <a:r>
              <a:rPr lang="en-GB" sz="800" dirty="0" err="1"/>
              <a:t>quora</a:t>
            </a:r>
            <a:r>
              <a:rPr lang="en-GB" sz="800" dirty="0"/>
              <a:t>) </a:t>
            </a:r>
            <a:r>
              <a:rPr lang="en-GB" sz="800" dirty="0">
                <a:hlinkClick r:id="rId10"/>
              </a:rPr>
              <a:t>https://www.quora.com/Which-computer-course-is-best-for-commerce-student</a:t>
            </a:r>
            <a:r>
              <a:rPr lang="en-GB" sz="800" dirty="0"/>
              <a:t>.</a:t>
            </a:r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lang="en-GB" sz="800" dirty="0"/>
              <a:t>(</a:t>
            </a:r>
            <a:r>
              <a:rPr lang="en-GB" sz="800" dirty="0" err="1"/>
              <a:t>Pinteres</a:t>
            </a:r>
            <a:r>
              <a:rPr lang="en-GB" sz="800" dirty="0"/>
              <a:t>) https://www.pinterest.co.uk/pinterestuk/</a:t>
            </a:r>
          </a:p>
          <a:p>
            <a:r>
              <a:rPr lang="en-GB" sz="800" dirty="0"/>
              <a:t>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0D1900D-C3F4-8846-018B-6C1F71E1CEDC}"/>
              </a:ext>
            </a:extLst>
          </p:cNvPr>
          <p:cNvSpPr txBox="1"/>
          <p:nvPr/>
        </p:nvSpPr>
        <p:spPr>
          <a:xfrm>
            <a:off x="2474785" y="486712"/>
            <a:ext cx="44021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  <a:latin typeface="Smythe" panose="020B0604020202020204" charset="0"/>
              </a:rPr>
              <a:t>Skills that  I need to be a manager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964B919-2162-0BDB-144D-F1AE3E495279}"/>
              </a:ext>
            </a:extLst>
          </p:cNvPr>
          <p:cNvSpPr txBox="1"/>
          <p:nvPr/>
        </p:nvSpPr>
        <p:spPr>
          <a:xfrm>
            <a:off x="828392" y="1155036"/>
            <a:ext cx="13724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dirty="0">
                <a:solidFill>
                  <a:schemeClr val="bg1"/>
                </a:solidFill>
                <a:latin typeface="Smythe" panose="020B0604020202020204" charset="0"/>
              </a:rPr>
              <a:t>Skills that I need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374D3E-55C9-B65E-61EB-C1FE842ABF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532" y="1491663"/>
            <a:ext cx="2192486" cy="126234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Picture 7" descr="A picture containing text, person, hairpiece&#10;&#10;Description automatically generated">
            <a:extLst>
              <a:ext uri="{FF2B5EF4-FFF2-40B4-BE49-F238E27FC236}">
                <a16:creationId xmlns:a16="http://schemas.microsoft.com/office/drawing/2014/main" id="{A8B00066-D64A-F79B-EBA6-3514B78928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532" y="3308770"/>
            <a:ext cx="2192486" cy="121024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508DFCE-608B-7038-8AE3-6BE2FEE2F128}"/>
              </a:ext>
            </a:extLst>
          </p:cNvPr>
          <p:cNvSpPr txBox="1"/>
          <p:nvPr/>
        </p:nvSpPr>
        <p:spPr>
          <a:xfrm>
            <a:off x="6443192" y="1166827"/>
            <a:ext cx="19896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dirty="0">
                <a:solidFill>
                  <a:schemeClr val="bg1"/>
                </a:solidFill>
                <a:latin typeface="Smythe" panose="020B0604020202020204" charset="0"/>
              </a:rPr>
              <a:t>Qualifications that I need </a:t>
            </a:r>
          </a:p>
        </p:txBody>
      </p:sp>
      <p:pic>
        <p:nvPicPr>
          <p:cNvPr id="11" name="Picture 10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B1DE8FF4-7E61-B032-0345-7D7C4DF30CB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0504" y="1571839"/>
            <a:ext cx="2743186" cy="211559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3" name="Picture 12" descr="Text&#10;&#10;Description automatically generated">
            <a:extLst>
              <a:ext uri="{FF2B5EF4-FFF2-40B4-BE49-F238E27FC236}">
                <a16:creationId xmlns:a16="http://schemas.microsoft.com/office/drawing/2014/main" id="{795A3C5C-9568-4B9E-C817-2182099D3A0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44154" y="2468516"/>
            <a:ext cx="1137124" cy="651708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41441EB-96F7-0780-C610-C06131098C84}"/>
              </a:ext>
            </a:extLst>
          </p:cNvPr>
          <p:cNvSpPr txBox="1"/>
          <p:nvPr/>
        </p:nvSpPr>
        <p:spPr>
          <a:xfrm>
            <a:off x="5920162" y="3954765"/>
            <a:ext cx="28135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Imagen source &gt;</a:t>
            </a:r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lang="en-GB" sz="800" dirty="0">
                <a:hlinkClick r:id="rId7"/>
              </a:rPr>
              <a:t>https://securityonline.info/coding-for-kids-why-young-students-should-learn-programing/</a:t>
            </a:r>
            <a:endParaRPr lang="en-GB" sz="800" dirty="0"/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lang="en-GB" sz="800" dirty="0"/>
              <a:t>(</a:t>
            </a:r>
            <a:r>
              <a:rPr lang="en-GB" sz="800" dirty="0" err="1"/>
              <a:t>pinterest</a:t>
            </a:r>
            <a:r>
              <a:rPr lang="en-GB" sz="800" dirty="0"/>
              <a:t>)</a:t>
            </a:r>
          </a:p>
          <a:p>
            <a:endParaRPr lang="en-GB" sz="800" dirty="0"/>
          </a:p>
          <a:p>
            <a:endParaRPr lang="en-GB" sz="8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7A3FCCD-2F95-8E34-0B8F-CF226353949D}"/>
              </a:ext>
            </a:extLst>
          </p:cNvPr>
          <p:cNvSpPr txBox="1"/>
          <p:nvPr/>
        </p:nvSpPr>
        <p:spPr>
          <a:xfrm>
            <a:off x="2915639" y="1124258"/>
            <a:ext cx="31335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Smythe" panose="020B0604020202020204" charset="0"/>
              </a:rPr>
              <a:t>Skills that the graphic designer has</a:t>
            </a:r>
          </a:p>
        </p:txBody>
      </p:sp>
      <p:pic>
        <p:nvPicPr>
          <p:cNvPr id="17" name="Picture 16" descr="Diagram&#10;&#10;Description automatically generated">
            <a:extLst>
              <a:ext uri="{FF2B5EF4-FFF2-40B4-BE49-F238E27FC236}">
                <a16:creationId xmlns:a16="http://schemas.microsoft.com/office/drawing/2014/main" id="{8267CCF1-84C3-96DC-B075-92AA75543AE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818279" y="1763371"/>
            <a:ext cx="3032964" cy="233207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09EFAAA-5C03-1F52-D73E-F9341F6CD28B}"/>
              </a:ext>
            </a:extLst>
          </p:cNvPr>
          <p:cNvSpPr txBox="1"/>
          <p:nvPr/>
        </p:nvSpPr>
        <p:spPr>
          <a:xfrm>
            <a:off x="589332" y="2685422"/>
            <a:ext cx="18854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dirty="0">
                <a:latin typeface="Smythe" panose="020B0604020202020204" charset="0"/>
              </a:rPr>
              <a:t>Graphic design software</a:t>
            </a:r>
          </a:p>
          <a:p>
            <a:r>
              <a:rPr lang="en-GB" sz="1800" dirty="0">
                <a:latin typeface="Smythe" panose="020B0604020202020204" charset="0"/>
              </a:rPr>
              <a:t>and marketing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0F820DC-1844-E779-1D4A-4C144C7C15C7}"/>
              </a:ext>
            </a:extLst>
          </p:cNvPr>
          <p:cNvSpPr txBox="1"/>
          <p:nvPr/>
        </p:nvSpPr>
        <p:spPr>
          <a:xfrm>
            <a:off x="380759" y="4491991"/>
            <a:ext cx="25250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dirty="0">
                <a:latin typeface="Smythe" panose="020B0604020202020204" charset="0"/>
              </a:rPr>
              <a:t>Oral and written communication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21" name="Google Shape;3521;p40"/>
          <p:cNvSpPr/>
          <p:nvPr/>
        </p:nvSpPr>
        <p:spPr>
          <a:xfrm>
            <a:off x="720000" y="1313750"/>
            <a:ext cx="7704000" cy="3289800"/>
          </a:xfrm>
          <a:prstGeom prst="plus">
            <a:avLst>
              <a:gd name="adj" fmla="val 1975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F477FF6-67DC-F573-0D67-825FC151A6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735" y="442925"/>
            <a:ext cx="8260533" cy="411616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3C3B6A1-1099-6CE7-9867-FDBF12D0CB1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4921" y="2607842"/>
            <a:ext cx="2054540" cy="187271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B2878F5-AD00-95CD-D133-3B30D649B6C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23606" y="881743"/>
            <a:ext cx="1848394" cy="169000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42AE639-1474-C298-6156-04E821568A0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1309" y="2647601"/>
            <a:ext cx="1827470" cy="191148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415CE22-91A7-D07A-9AB5-F56AE8422A6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34318" y="881743"/>
            <a:ext cx="1928385" cy="169000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268E8EC-D6F7-08D9-5712-5224DBCDCA15}"/>
              </a:ext>
            </a:extLst>
          </p:cNvPr>
          <p:cNvSpPr txBox="1"/>
          <p:nvPr/>
        </p:nvSpPr>
        <p:spPr>
          <a:xfrm>
            <a:off x="534921" y="2512827"/>
            <a:ext cx="1810111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800" dirty="0">
                <a:latin typeface="Smythe" panose="020B0604020202020204" charset="0"/>
              </a:rPr>
              <a:t>Computer </a:t>
            </a:r>
          </a:p>
          <a:p>
            <a:r>
              <a:rPr lang="en-GB" sz="1800" dirty="0">
                <a:latin typeface="Smythe" panose="020B0604020202020204" charset="0"/>
              </a:rPr>
              <a:t>Knowledges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800" dirty="0">
                <a:latin typeface="Smythe" panose="020B0604020202020204" charset="0"/>
              </a:rPr>
              <a:t>Graphic design </a:t>
            </a:r>
          </a:p>
          <a:p>
            <a:r>
              <a:rPr lang="en-GB" sz="1800" dirty="0">
                <a:latin typeface="Smythe" panose="020B0604020202020204" charset="0"/>
              </a:rPr>
              <a:t>Experience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800" dirty="0">
                <a:latin typeface="Smythe" panose="020B0604020202020204" charset="0"/>
              </a:rPr>
              <a:t>Hard working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800" dirty="0">
                <a:latin typeface="Smythe" panose="020B0604020202020204" charset="0"/>
              </a:rPr>
              <a:t>Capacity to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800" dirty="0">
                <a:latin typeface="Smythe" panose="020B0604020202020204" charset="0"/>
              </a:rPr>
              <a:t>understand people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DA37A3D-A04C-6113-1590-9E830D8CEB7F}"/>
              </a:ext>
            </a:extLst>
          </p:cNvPr>
          <p:cNvSpPr txBox="1"/>
          <p:nvPr/>
        </p:nvSpPr>
        <p:spPr>
          <a:xfrm>
            <a:off x="2644928" y="881743"/>
            <a:ext cx="1927072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800" dirty="0">
                <a:latin typeface="Smythe" panose="020B0604020202020204" charset="0"/>
              </a:rPr>
              <a:t>Can show impatience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800" dirty="0">
                <a:latin typeface="Smythe" panose="020B0604020202020204" charset="0"/>
              </a:rPr>
              <a:t>Problems with the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800" dirty="0">
                <a:latin typeface="Smythe" panose="020B0604020202020204" charset="0"/>
              </a:rPr>
              <a:t>communication skills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58BE7A3-87E3-25AE-EE06-67E35B817202}"/>
              </a:ext>
            </a:extLst>
          </p:cNvPr>
          <p:cNvSpPr txBox="1"/>
          <p:nvPr/>
        </p:nvSpPr>
        <p:spPr>
          <a:xfrm>
            <a:off x="4583034" y="2653281"/>
            <a:ext cx="188574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800" dirty="0">
                <a:latin typeface="Smythe" panose="020B0604020202020204" charset="0"/>
              </a:rPr>
              <a:t>Lear to trust </a:t>
            </a:r>
          </a:p>
          <a:p>
            <a:r>
              <a:rPr lang="en-GB" sz="1800" dirty="0">
                <a:latin typeface="Smythe" panose="020B0604020202020204" charset="0"/>
              </a:rPr>
              <a:t>my choices more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800" dirty="0">
                <a:latin typeface="Smythe" panose="020B0604020202020204" charset="0"/>
              </a:rPr>
              <a:t>Opportunity to focus </a:t>
            </a:r>
          </a:p>
          <a:p>
            <a:r>
              <a:rPr lang="en-GB" sz="1800" dirty="0">
                <a:latin typeface="Smythe" panose="020B0604020202020204" charset="0"/>
              </a:rPr>
              <a:t>where I can improve my </a:t>
            </a:r>
          </a:p>
          <a:p>
            <a:r>
              <a:rPr lang="en-GB" sz="1800" dirty="0">
                <a:latin typeface="Smythe" panose="020B0604020202020204" charset="0"/>
              </a:rPr>
              <a:t>skills 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8BC974C-15FF-BB4B-C48A-1C6F34DA3A39}"/>
              </a:ext>
            </a:extLst>
          </p:cNvPr>
          <p:cNvSpPr txBox="1"/>
          <p:nvPr/>
        </p:nvSpPr>
        <p:spPr>
          <a:xfrm>
            <a:off x="6694414" y="975936"/>
            <a:ext cx="15856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800" dirty="0">
                <a:latin typeface="Smythe" panose="020B0604020202020204" charset="0"/>
              </a:rPr>
              <a:t>Find it difficult </a:t>
            </a:r>
          </a:p>
          <a:p>
            <a:r>
              <a:rPr lang="en-GB" sz="1800" dirty="0">
                <a:latin typeface="Smythe" panose="020B0604020202020204" charset="0"/>
              </a:rPr>
              <a:t>To ask for help 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98695A5-BDB9-9398-2D14-66127880704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64819" y="2349226"/>
            <a:ext cx="341406" cy="445047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8CAAC9AE-2807-07DC-49E9-035F1C9B57F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0800000">
            <a:off x="4225108" y="2260217"/>
            <a:ext cx="341406" cy="445047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2B892DF7-BBE7-2514-F4A0-27B40F0FD00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0800000">
            <a:off x="6142780" y="2267695"/>
            <a:ext cx="341406" cy="445047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9F6EFC17-0F55-0C50-37C4-669F6CBE0AD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06183" y="2226957"/>
            <a:ext cx="341406" cy="445047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B174FBC4-A569-44D9-0E22-957820A18C47}"/>
              </a:ext>
            </a:extLst>
          </p:cNvPr>
          <p:cNvSpPr/>
          <p:nvPr/>
        </p:nvSpPr>
        <p:spPr>
          <a:xfrm>
            <a:off x="2050542" y="111165"/>
            <a:ext cx="43011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5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swot analysis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medium confidence">
            <a:extLst>
              <a:ext uri="{FF2B5EF4-FFF2-40B4-BE49-F238E27FC236}">
                <a16:creationId xmlns:a16="http://schemas.microsoft.com/office/drawing/2014/main" id="{B9723C1B-703F-E594-6724-654BB9FA60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7634" y="454854"/>
            <a:ext cx="1508890" cy="81262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" name="Picture 9" descr="A picture containing text&#10;&#10;Description automatically generated">
            <a:extLst>
              <a:ext uri="{FF2B5EF4-FFF2-40B4-BE49-F238E27FC236}">
                <a16:creationId xmlns:a16="http://schemas.microsoft.com/office/drawing/2014/main" id="{C59693CC-20CC-5DD3-3AEE-AC26A8414D7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83131" y="2426755"/>
            <a:ext cx="1508891" cy="82303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2" name="Picture 11" descr="Text&#10;&#10;Description automatically generated with medium confidence">
            <a:extLst>
              <a:ext uri="{FF2B5EF4-FFF2-40B4-BE49-F238E27FC236}">
                <a16:creationId xmlns:a16="http://schemas.microsoft.com/office/drawing/2014/main" id="{7E248479-4FA6-B119-4AC1-7CFB1F0B908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58280" y="541861"/>
            <a:ext cx="1620924" cy="78686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BF3BCEB-44AD-F0F4-ED3E-38E7F2F8832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63999" y="4371739"/>
            <a:ext cx="693480" cy="35055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884F5A30-266A-0BFA-9F4E-7F837A21EAD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3118" y="1831587"/>
            <a:ext cx="251482" cy="114309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8" name="Picture 17" descr="Text&#10;&#10;Description automatically generated">
            <a:extLst>
              <a:ext uri="{FF2B5EF4-FFF2-40B4-BE49-F238E27FC236}">
                <a16:creationId xmlns:a16="http://schemas.microsoft.com/office/drawing/2014/main" id="{4CFED7D3-44D7-E3E6-7D59-C1F52EBFCD7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926701" y="2471021"/>
            <a:ext cx="1673986" cy="87582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3E7E63EE-4D02-DB4E-0FCE-D6ABAF36CD0D}"/>
              </a:ext>
            </a:extLst>
          </p:cNvPr>
          <p:cNvCxnSpPr/>
          <p:nvPr/>
        </p:nvCxnSpPr>
        <p:spPr>
          <a:xfrm>
            <a:off x="4410739" y="827521"/>
            <a:ext cx="0" cy="35179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1F7D7E37-D9D0-A42F-22D5-DFE876D5D1EB}"/>
              </a:ext>
            </a:extLst>
          </p:cNvPr>
          <p:cNvCxnSpPr/>
          <p:nvPr/>
        </p:nvCxnSpPr>
        <p:spPr>
          <a:xfrm>
            <a:off x="859359" y="2403137"/>
            <a:ext cx="7397750" cy="472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A2838E12-392B-47A7-CE71-05B4B9A97439}"/>
              </a:ext>
            </a:extLst>
          </p:cNvPr>
          <p:cNvSpPr txBox="1"/>
          <p:nvPr/>
        </p:nvSpPr>
        <p:spPr>
          <a:xfrm>
            <a:off x="3439478" y="421211"/>
            <a:ext cx="20874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  <a:latin typeface="Smythe" panose="020B0604020202020204" charset="0"/>
              </a:rPr>
              <a:t>Eisenhower's plan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B29CF71C-0518-46A2-2500-D9290F1FC5E2}"/>
              </a:ext>
            </a:extLst>
          </p:cNvPr>
          <p:cNvSpPr txBox="1"/>
          <p:nvPr/>
        </p:nvSpPr>
        <p:spPr>
          <a:xfrm>
            <a:off x="1225517" y="1256977"/>
            <a:ext cx="224773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400" dirty="0">
                <a:latin typeface="Smythe" panose="020B0604020202020204" charset="0"/>
              </a:rPr>
              <a:t>Study  and courses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400" dirty="0">
                <a:latin typeface="Smythe" panose="020B0604020202020204" charset="0"/>
              </a:rPr>
              <a:t>Job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400" dirty="0">
                <a:latin typeface="Smythe" panose="020B0604020202020204" charset="0"/>
              </a:rPr>
              <a:t>University </a:t>
            </a:r>
            <a:endParaRPr lang="en-GB" sz="2400" dirty="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B59A25E4-0461-E46C-43C1-F5A610C8A17F}"/>
              </a:ext>
            </a:extLst>
          </p:cNvPr>
          <p:cNvSpPr txBox="1"/>
          <p:nvPr/>
        </p:nvSpPr>
        <p:spPr>
          <a:xfrm>
            <a:off x="5686699" y="1442952"/>
            <a:ext cx="24833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400" dirty="0">
                <a:latin typeface="Smythe" panose="020B0604020202020204" charset="0"/>
              </a:rPr>
              <a:t>busy in everyday life 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748AA1FB-D953-1F68-BBAC-F0D8D9940126}"/>
              </a:ext>
            </a:extLst>
          </p:cNvPr>
          <p:cNvSpPr txBox="1"/>
          <p:nvPr/>
        </p:nvSpPr>
        <p:spPr>
          <a:xfrm>
            <a:off x="1225517" y="3308915"/>
            <a:ext cx="334648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400" dirty="0">
                <a:latin typeface="Smythe" panose="020B0604020202020204" charset="0"/>
              </a:rPr>
              <a:t>I don’t delegate because , </a:t>
            </a:r>
          </a:p>
          <a:p>
            <a:r>
              <a:rPr lang="en-GB" sz="2400" dirty="0">
                <a:latin typeface="Smythe" panose="020B0604020202020204" charset="0"/>
              </a:rPr>
              <a:t>I don’t delegate my responsibilities 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72CCDFAB-D712-828A-204A-1F59504FF229}"/>
              </a:ext>
            </a:extLst>
          </p:cNvPr>
          <p:cNvSpPr txBox="1"/>
          <p:nvPr/>
        </p:nvSpPr>
        <p:spPr>
          <a:xfrm>
            <a:off x="5688850" y="3493580"/>
            <a:ext cx="3093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400" dirty="0">
                <a:latin typeface="Smythe" panose="020B0604020202020204" charset="0"/>
              </a:rPr>
              <a:t>I don’t have time for this because </a:t>
            </a:r>
          </a:p>
          <a:p>
            <a:r>
              <a:rPr lang="en-GB" sz="2400" dirty="0">
                <a:latin typeface="Smythe" panose="020B0604020202020204" charset="0"/>
              </a:rPr>
              <a:t>I am busy in everyday life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72C2E96-35FD-FFFC-1303-82CD812B11EE}"/>
              </a:ext>
            </a:extLst>
          </p:cNvPr>
          <p:cNvSpPr txBox="1"/>
          <p:nvPr/>
        </p:nvSpPr>
        <p:spPr>
          <a:xfrm>
            <a:off x="859359" y="4509244"/>
            <a:ext cx="231505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Smythe" panose="020B0604020202020204" charset="0"/>
              </a:rPr>
              <a:t>Design Source of&gt; Ignacio Perez Blanco </a:t>
            </a:r>
          </a:p>
        </p:txBody>
      </p:sp>
    </p:spTree>
    <p:extLst>
      <p:ext uri="{BB962C8B-B14F-4D97-AF65-F5344CB8AC3E}">
        <p14:creationId xmlns:p14="http://schemas.microsoft.com/office/powerpoint/2010/main" val="40683190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ext, letter&#10;&#10;Description automatically generated">
            <a:extLst>
              <a:ext uri="{FF2B5EF4-FFF2-40B4-BE49-F238E27FC236}">
                <a16:creationId xmlns:a16="http://schemas.microsoft.com/office/drawing/2014/main" id="{A29119BA-6281-9C23-3CE0-09733E94BC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2390" y="459103"/>
            <a:ext cx="2948352" cy="164856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6C570DC-C841-DDB9-0551-39D91B1AA1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7665" y="485656"/>
            <a:ext cx="1764442" cy="176444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14CA894-8CB2-A870-0F14-2F93F8D7A58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656" y="2765182"/>
            <a:ext cx="1956460" cy="146673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AACDA15-2454-F083-FB9A-471E602372D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78017" y="2765182"/>
            <a:ext cx="2860430" cy="123238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81DECED-7CD2-68B0-B4CA-5B3AD51188E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56626" y="2827228"/>
            <a:ext cx="2067695" cy="152727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EE51FE0-18B6-71FB-3584-90D7063655D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6195" y="549516"/>
            <a:ext cx="1648559" cy="164855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2130E5D-6E0C-D91A-C879-B9A3A4EC9EF0}"/>
              </a:ext>
            </a:extLst>
          </p:cNvPr>
          <p:cNvSpPr txBox="1"/>
          <p:nvPr/>
        </p:nvSpPr>
        <p:spPr>
          <a:xfrm>
            <a:off x="517665" y="2198075"/>
            <a:ext cx="2216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Manager of graphic design and marketing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AF3A83A-0F3D-1D7E-D9F6-C4052B5F63AC}"/>
              </a:ext>
            </a:extLst>
          </p:cNvPr>
          <p:cNvSpPr txBox="1"/>
          <p:nvPr/>
        </p:nvSpPr>
        <p:spPr>
          <a:xfrm>
            <a:off x="421656" y="4292771"/>
            <a:ext cx="23856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Further training in this field of design and marketing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79511AC-BF70-5215-16B9-E2E51E19C88E}"/>
              </a:ext>
            </a:extLst>
          </p:cNvPr>
          <p:cNvSpPr txBox="1"/>
          <p:nvPr/>
        </p:nvSpPr>
        <p:spPr>
          <a:xfrm>
            <a:off x="6674827" y="2250098"/>
            <a:ext cx="480353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Time and money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40164EDD-2C84-0333-597B-83A8A42F976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1490233">
            <a:off x="2100064" y="915936"/>
            <a:ext cx="930314" cy="92332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098C670-AD91-7687-D246-334B1EFF390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175049" y="1992945"/>
            <a:ext cx="989651" cy="982211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C6333E93-E237-C54F-FF6E-B3E5B41D4F9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18920570">
            <a:off x="3997330" y="2001614"/>
            <a:ext cx="810838" cy="804742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28DCB6CE-1FE1-FECD-8107-BAFEE63509D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0194045" flipH="1">
            <a:off x="5787364" y="898708"/>
            <a:ext cx="875864" cy="869279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49CC1F55-4603-D803-9775-EAF54E0DBFA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flipH="1">
            <a:off x="5659263" y="1928797"/>
            <a:ext cx="951898" cy="946022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ED1BE7A7-3790-1504-74F9-6F4ADE7D2811}"/>
              </a:ext>
            </a:extLst>
          </p:cNvPr>
          <p:cNvSpPr txBox="1"/>
          <p:nvPr/>
        </p:nvSpPr>
        <p:spPr>
          <a:xfrm>
            <a:off x="6155476" y="4367569"/>
            <a:ext cx="233429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Improve my language skills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7A89342-6AC2-BD90-4AD8-BC1D044DAFDC}"/>
              </a:ext>
            </a:extLst>
          </p:cNvPr>
          <p:cNvSpPr txBox="1"/>
          <p:nvPr/>
        </p:nvSpPr>
        <p:spPr>
          <a:xfrm>
            <a:off x="3319052" y="4138882"/>
            <a:ext cx="235513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Develop skills in the course</a:t>
            </a:r>
          </a:p>
        </p:txBody>
      </p:sp>
    </p:spTree>
    <p:extLst>
      <p:ext uri="{BB962C8B-B14F-4D97-AF65-F5344CB8AC3E}">
        <p14:creationId xmlns:p14="http://schemas.microsoft.com/office/powerpoint/2010/main" val="13457134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030BEB6-1706-9654-A26C-87FFDCA4AA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18660" y="279400"/>
            <a:ext cx="4146900" cy="1404112"/>
          </a:xfrm>
        </p:spPr>
        <p:txBody>
          <a:bodyPr/>
          <a:lstStyle/>
          <a:p>
            <a:r>
              <a:rPr lang="en-GB" sz="4000" dirty="0">
                <a:solidFill>
                  <a:schemeClr val="bg1"/>
                </a:solidFill>
              </a:rPr>
              <a:t>skills I have developed for this course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8446E85-3713-CC4C-C44D-BC3B14DB5A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710" y="1381785"/>
            <a:ext cx="1965978" cy="186820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0E7ED58-1DAE-7846-E9E1-FABB5E1A02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6025" y="2478822"/>
            <a:ext cx="2592718" cy="185468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9" name="Picture 8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74077FE0-9A2C-E511-C5C0-88608802FE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22648" y="1267971"/>
            <a:ext cx="2121183" cy="148615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1" name="Picture 10" descr="A picture containing text&#10;&#10;Description automatically generated">
            <a:extLst>
              <a:ext uri="{FF2B5EF4-FFF2-40B4-BE49-F238E27FC236}">
                <a16:creationId xmlns:a16="http://schemas.microsoft.com/office/drawing/2014/main" id="{9C7B32F8-D273-96E9-D62A-55C832E1557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2648" y="2837734"/>
            <a:ext cx="2162414" cy="180266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8544838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>
            <a:extLst>
              <a:ext uri="{FF2B5EF4-FFF2-40B4-BE49-F238E27FC236}">
                <a16:creationId xmlns:a16="http://schemas.microsoft.com/office/drawing/2014/main" id="{E6F355C1-FF25-D33D-62E0-BC9090A9A0D0}"/>
              </a:ext>
            </a:extLst>
          </p:cNvPr>
          <p:cNvSpPr txBox="1"/>
          <p:nvPr/>
        </p:nvSpPr>
        <p:spPr>
          <a:xfrm>
            <a:off x="481831" y="1195039"/>
            <a:ext cx="2616848" cy="1600438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4"/>
                </a:solidFill>
                <a:latin typeface="Smythe" panose="020B0604020202020204" charset="0"/>
              </a:rPr>
              <a:t>My experience at the university has been very good since I have had the opportunity to enter a prestigious university ,the opportunity to be with receptive and friendly professors and classmates, this experience will help me develop in the field of work for my future work .</a:t>
            </a:r>
          </a:p>
        </p:txBody>
      </p:sp>
      <p:pic>
        <p:nvPicPr>
          <p:cNvPr id="21" name="Picture 20" descr="A blue screen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AAAB51F3-011B-26F6-8474-41185445C7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2406" y="2804942"/>
            <a:ext cx="1143160" cy="590632"/>
          </a:xfrm>
          <a:prstGeom prst="rect">
            <a:avLst/>
          </a:prstGeom>
        </p:spPr>
      </p:pic>
      <p:pic>
        <p:nvPicPr>
          <p:cNvPr id="23" name="Picture 2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C263FDD-5259-0A2B-5B0B-5DB9CF36F8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4339701" y="408946"/>
            <a:ext cx="743054" cy="1267002"/>
          </a:xfrm>
          <a:prstGeom prst="rect">
            <a:avLst/>
          </a:prstGeom>
        </p:spPr>
      </p:pic>
      <p:pic>
        <p:nvPicPr>
          <p:cNvPr id="25" name="Picture 24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BD19D597-13FB-5B83-DC1B-6A0C36F2CAF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77727" y="2913545"/>
            <a:ext cx="1133633" cy="619211"/>
          </a:xfrm>
          <a:prstGeom prst="rect">
            <a:avLst/>
          </a:prstGeom>
        </p:spPr>
      </p:pic>
      <p:pic>
        <p:nvPicPr>
          <p:cNvPr id="27" name="Picture 26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B00A6377-C815-8478-4BE0-D67D97A197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06119" y="1252278"/>
            <a:ext cx="1152686" cy="619211"/>
          </a:xfrm>
          <a:prstGeom prst="rect">
            <a:avLst/>
          </a:prstGeom>
        </p:spPr>
      </p:pic>
      <p:pic>
        <p:nvPicPr>
          <p:cNvPr id="29" name="Picture 28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BF253A1E-9AEA-C5AD-0D2F-CB38DC7434E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36636" y="3353497"/>
            <a:ext cx="1171739" cy="581106"/>
          </a:xfrm>
          <a:prstGeom prst="rect">
            <a:avLst/>
          </a:prstGeom>
        </p:spPr>
      </p:pic>
      <p:pic>
        <p:nvPicPr>
          <p:cNvPr id="31" name="Picture 30" descr="A blu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EBED9C81-60A1-CAF5-D729-1495B954880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13912" y="716202"/>
            <a:ext cx="1152686" cy="743054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E051EB7C-9F65-9123-F4B8-F5B6F5719C12}"/>
              </a:ext>
            </a:extLst>
          </p:cNvPr>
          <p:cNvSpPr txBox="1"/>
          <p:nvPr/>
        </p:nvSpPr>
        <p:spPr>
          <a:xfrm>
            <a:off x="570208" y="3255552"/>
            <a:ext cx="2440094" cy="1384995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4"/>
                </a:solidFill>
                <a:latin typeface="Smythe" panose="020B0604020202020204" charset="0"/>
              </a:rPr>
              <a:t>At first I was worried as it was a new experience for me and also I didn't know the problems I was going to face in college, now I feel more confident to do things because I have more knowledge about the field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711DDC5B-B423-0A70-F6D5-B6BF8F053FD1}"/>
              </a:ext>
            </a:extLst>
          </p:cNvPr>
          <p:cNvSpPr txBox="1"/>
          <p:nvPr/>
        </p:nvSpPr>
        <p:spPr>
          <a:xfrm>
            <a:off x="3386853" y="3393759"/>
            <a:ext cx="2523883" cy="1384995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5"/>
                </a:solidFill>
                <a:latin typeface="Smythe" panose="020B0604020202020204" charset="0"/>
              </a:rPr>
              <a:t>I think that the experience that I have had in classes has had good and bad things, the positive points were that I learned more vocabulary and learned to prepare  and organize tasks, the negative points were that I did not have good time management 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5685646F-3AC1-9A65-5AC4-B07D9CAF9A76}"/>
              </a:ext>
            </a:extLst>
          </p:cNvPr>
          <p:cNvSpPr txBox="1"/>
          <p:nvPr/>
        </p:nvSpPr>
        <p:spPr>
          <a:xfrm>
            <a:off x="3428475" y="1261901"/>
            <a:ext cx="2616848" cy="1600438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4"/>
                </a:solidFill>
                <a:latin typeface="Smythe" panose="020B0604020202020204" charset="0"/>
              </a:rPr>
              <a:t>The negative points were poor time management since there were occasions that I did not combine work with classes, now I have to transform that negative point into a positive one and begin to see in the future and prepare myself for my professional career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26E9CE6A-3661-ECF1-8C2C-0917060840C5}"/>
              </a:ext>
            </a:extLst>
          </p:cNvPr>
          <p:cNvSpPr txBox="1"/>
          <p:nvPr/>
        </p:nvSpPr>
        <p:spPr>
          <a:xfrm>
            <a:off x="6121474" y="1667165"/>
            <a:ext cx="2616848" cy="1169551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4"/>
                </a:solidFill>
                <a:latin typeface="Smythe" panose="020B0604020202020204" charset="0"/>
              </a:rPr>
              <a:t>From this situation I have learned that you have to deal with problems since at first I felt insecure and worried so I have to develop skills such as problem solving and time management, in order to start improving.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BDD55FFC-2617-32A4-9699-B4FF55AC2940}"/>
              </a:ext>
            </a:extLst>
          </p:cNvPr>
          <p:cNvSpPr txBox="1"/>
          <p:nvPr/>
        </p:nvSpPr>
        <p:spPr>
          <a:xfrm>
            <a:off x="6324067" y="3725897"/>
            <a:ext cx="2316791" cy="954107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4"/>
                </a:solidFill>
                <a:latin typeface="Smythe" panose="020B0604020202020204" charset="0"/>
              </a:rPr>
              <a:t>In order not to make the same mistake again as before, I would plan the time factor better and I would have more security when making decisions</a:t>
            </a:r>
            <a:r>
              <a:rPr lang="en-GB" dirty="0"/>
              <a:t>.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776C7202-411C-6FB9-89DB-8B029AE64B89}"/>
              </a:ext>
            </a:extLst>
          </p:cNvPr>
          <p:cNvSpPr/>
          <p:nvPr/>
        </p:nvSpPr>
        <p:spPr>
          <a:xfrm>
            <a:off x="6077200" y="219367"/>
            <a:ext cx="224292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  <a:latin typeface="Smythe" panose="020B0604020202020204" charset="0"/>
              </a:rPr>
              <a:t>reflection</a:t>
            </a:r>
            <a:endParaRPr lang="en-GB" sz="5400" b="1" cap="none" spc="0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41" name="Picture 40">
            <a:extLst>
              <a:ext uri="{FF2B5EF4-FFF2-40B4-BE49-F238E27FC236}">
                <a16:creationId xmlns:a16="http://schemas.microsoft.com/office/drawing/2014/main" id="{4BB76962-F566-E580-C015-FC9C8C9BD6A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1660452" flipV="1">
            <a:off x="2180843" y="2597190"/>
            <a:ext cx="745572" cy="739967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C9C6C34D-7E4F-9A5B-0D17-45D71663C28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4127884">
            <a:off x="3053213" y="2843716"/>
            <a:ext cx="810838" cy="804742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626A8998-DF64-26CA-2BAC-C8893C9FEDF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9156226">
            <a:off x="5085513" y="2697885"/>
            <a:ext cx="810838" cy="804742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65F3BA37-8F43-0698-1334-9D09F70F73E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8719323" flipV="1">
            <a:off x="5907434" y="830570"/>
            <a:ext cx="832688" cy="826427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7D416948-9EE0-9F33-36F8-472F118FA56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8261434">
            <a:off x="6888287" y="2731145"/>
            <a:ext cx="810838" cy="804742"/>
          </a:xfrm>
          <a:prstGeom prst="rect">
            <a:avLst/>
          </a:prstGeom>
        </p:spPr>
      </p:pic>
      <p:sp>
        <p:nvSpPr>
          <p:cNvPr id="46" name="TextBox 45">
            <a:extLst>
              <a:ext uri="{FF2B5EF4-FFF2-40B4-BE49-F238E27FC236}">
                <a16:creationId xmlns:a16="http://schemas.microsoft.com/office/drawing/2014/main" id="{D6F91A07-FED1-52DB-C985-6131B79FA0E0}"/>
              </a:ext>
            </a:extLst>
          </p:cNvPr>
          <p:cNvSpPr txBox="1"/>
          <p:nvPr/>
        </p:nvSpPr>
        <p:spPr>
          <a:xfrm>
            <a:off x="482600" y="349064"/>
            <a:ext cx="240001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Smythe" panose="020B0604020202020204" charset="0"/>
              </a:rPr>
              <a:t>Design Source of &gt; Ignacio Perez Blanco </a:t>
            </a:r>
          </a:p>
        </p:txBody>
      </p:sp>
    </p:spTree>
    <p:extLst>
      <p:ext uri="{BB962C8B-B14F-4D97-AF65-F5344CB8AC3E}">
        <p14:creationId xmlns:p14="http://schemas.microsoft.com/office/powerpoint/2010/main" val="24317721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BBBCC7E-E3BE-32A1-01C7-1DF7C4A692D9}"/>
              </a:ext>
            </a:extLst>
          </p:cNvPr>
          <p:cNvSpPr/>
          <p:nvPr/>
        </p:nvSpPr>
        <p:spPr>
          <a:xfrm>
            <a:off x="445725" y="288542"/>
            <a:ext cx="372409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Reference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99C3846-A2C1-6529-CE81-278FA7DE4BA6}"/>
              </a:ext>
            </a:extLst>
          </p:cNvPr>
          <p:cNvSpPr txBox="1"/>
          <p:nvPr/>
        </p:nvSpPr>
        <p:spPr>
          <a:xfrm>
            <a:off x="464461" y="1114697"/>
            <a:ext cx="8343951" cy="30162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Smythe" panose="020B0604020202020204" charset="0"/>
              </a:rPr>
              <a:t>Graphic design .https</a:t>
            </a:r>
            <a:r>
              <a:rPr lang="en-GB" sz="1600" dirty="0">
                <a:latin typeface="Smythe" panose="020B0604020202020204" charset="0"/>
              </a:rPr>
              <a:t>: //www.pepperanimation.com/top-5-tips-for-choosing-the-right-graphic-designing-training-institute</a:t>
            </a:r>
            <a:r>
              <a:rPr lang="en-GB" sz="1600" dirty="0"/>
              <a:t>/</a:t>
            </a:r>
          </a:p>
          <a:p>
            <a:endParaRPr lang="en-GB" sz="1600" dirty="0"/>
          </a:p>
          <a:p>
            <a:r>
              <a:rPr lang="de-DE" sz="1600" dirty="0">
                <a:solidFill>
                  <a:schemeClr val="bg1"/>
                </a:solidFill>
                <a:latin typeface="Smythe" panose="020B0604020202020204" charset="0"/>
              </a:rPr>
              <a:t>Gibbs references  </a:t>
            </a:r>
            <a:r>
              <a:rPr lang="de-DE" sz="1600" dirty="0">
                <a:latin typeface="Smythe" panose="020B0604020202020204" charset="0"/>
              </a:rPr>
              <a:t>. </a:t>
            </a:r>
            <a:r>
              <a:rPr lang="de-DE" sz="1600" dirty="0">
                <a:latin typeface="Smythe" panose="020B0604020202020204" charset="0"/>
                <a:hlinkClick r:id="rId2"/>
              </a:rPr>
              <a:t>https://www.mmu.ac.uk/media/mmuacuk/content/documents/careers/Applying-the-Gibbs-Model-2018.pdf</a:t>
            </a:r>
            <a:endParaRPr lang="de-DE" sz="1600" dirty="0">
              <a:latin typeface="Smythe" panose="020B0604020202020204" charset="0"/>
            </a:endParaRPr>
          </a:p>
          <a:p>
            <a:r>
              <a:rPr lang="de-DE" sz="1600" dirty="0">
                <a:solidFill>
                  <a:schemeClr val="bg1"/>
                </a:solidFill>
                <a:latin typeface="Smythe" panose="020B0604020202020204" charset="0"/>
              </a:rPr>
              <a:t>Gov.uk graphic design </a:t>
            </a:r>
            <a:r>
              <a:rPr lang="de-DE" sz="1600" dirty="0">
                <a:latin typeface="Smythe" panose="020B0604020202020204" charset="0"/>
              </a:rPr>
              <a:t>. https://nationalcareers.service.gov.uk/job-profiles/graphic-designer</a:t>
            </a:r>
          </a:p>
          <a:p>
            <a:r>
              <a:rPr lang="de-DE" sz="1600" dirty="0">
                <a:latin typeface="Smythe" panose="020B0604020202020204" charset="0"/>
              </a:rPr>
              <a:t>ttps://www.ed.ac.uk/reflection/reflectors-toolkit/reflecting-on-experience/gibbs-reflective-cycle</a:t>
            </a:r>
          </a:p>
          <a:p>
            <a:r>
              <a:rPr lang="en-GB" sz="1600" dirty="0">
                <a:solidFill>
                  <a:schemeClr val="bg1"/>
                </a:solidFill>
                <a:latin typeface="Smythe" panose="020B0604020202020204" charset="0"/>
              </a:rPr>
              <a:t>Personal development  </a:t>
            </a:r>
            <a:r>
              <a:rPr lang="en-GB" sz="1600" dirty="0">
                <a:latin typeface="Smythe" panose="020B0604020202020204" charset="0"/>
              </a:rPr>
              <a:t>.https://engineering-jobs.theiet.org/article/the-importance-of-a-personal-development-plan</a:t>
            </a:r>
          </a:p>
          <a:p>
            <a:r>
              <a:rPr lang="en-GB" sz="1600" dirty="0">
                <a:latin typeface="Smythe" panose="020B0604020202020204" charset="0"/>
                <a:hlinkClick r:id="rId3"/>
              </a:rPr>
              <a:t>https://cpdonline.co.uk/knowledge-base/business/what-are-personal-development-plans/#:~:text=A%20personal%20development</a:t>
            </a:r>
          </a:p>
          <a:p>
            <a:r>
              <a:rPr lang="en-GB" sz="1600" dirty="0">
                <a:latin typeface="Smythe" panose="020B0604020202020204" charset="0"/>
                <a:hlinkClick r:id="rId3"/>
              </a:rPr>
              <a:t>%20plan%2C</a:t>
            </a:r>
            <a:endParaRPr lang="en-GB" sz="1600" dirty="0">
              <a:latin typeface="Smythe" panose="020B0604020202020204" charset="0"/>
            </a:endParaRPr>
          </a:p>
          <a:p>
            <a:r>
              <a:rPr lang="en-GB" sz="1600" dirty="0">
                <a:latin typeface="Smythe" panose="020B0604020202020204" charset="0"/>
              </a:rPr>
              <a:t>%20which,develop%20to%20meet%20your%20goals.</a:t>
            </a:r>
          </a:p>
          <a:p>
            <a:r>
              <a:rPr lang="en-GB" sz="1600" dirty="0">
                <a:solidFill>
                  <a:schemeClr val="bg1"/>
                </a:solidFill>
                <a:latin typeface="Smythe" panose="020B0604020202020204" charset="0"/>
              </a:rPr>
              <a:t>Training manager graphic design</a:t>
            </a:r>
            <a:r>
              <a:rPr lang="en-GB" sz="1600" dirty="0">
                <a:latin typeface="Smythe" panose="020B0604020202020204" charset="0"/>
              </a:rPr>
              <a:t>. https://www.londontfe.com/blog/What-does-a-training-manager-do-</a:t>
            </a:r>
            <a:endParaRPr lang="de-DE" sz="1600" dirty="0">
              <a:latin typeface="Smythe" panose="020B0604020202020204" charset="0"/>
            </a:endParaRPr>
          </a:p>
          <a:p>
            <a:endParaRPr lang="de-DE" sz="1600" dirty="0">
              <a:latin typeface="Smythe" panose="020B060402020202020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3726398"/>
      </p:ext>
    </p:extLst>
  </p:cSld>
  <p:clrMapOvr>
    <a:masterClrMapping/>
  </p:clrMapOvr>
</p:sld>
</file>

<file path=ppt/theme/theme1.xml><?xml version="1.0" encoding="utf-8"?>
<a:theme xmlns:a="http://schemas.openxmlformats.org/drawingml/2006/main" name="Italy's Culture: Il Bravìo delle Botti di Montepulciano - Thesis Defense by Slidesgo">
  <a:themeElements>
    <a:clrScheme name="Simple Light">
      <a:dk1>
        <a:srgbClr val="333333"/>
      </a:dk1>
      <a:lt1>
        <a:srgbClr val="9F3632"/>
      </a:lt1>
      <a:dk2>
        <a:srgbClr val="E8DED1"/>
      </a:dk2>
      <a:lt2>
        <a:srgbClr val="49754B"/>
      </a:lt2>
      <a:accent1>
        <a:srgbClr val="5C6B7E"/>
      </a:accent1>
      <a:accent2>
        <a:srgbClr val="CC952E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333333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843</TotalTime>
  <Words>668</Words>
  <Application>Microsoft Office PowerPoint</Application>
  <PresentationFormat>On-screen Show (16:9)</PresentationFormat>
  <Paragraphs>79</Paragraphs>
  <Slides>10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Asap</vt:lpstr>
      <vt:lpstr>Smythe</vt:lpstr>
      <vt:lpstr>Arial</vt:lpstr>
      <vt:lpstr>Wingdings</vt:lpstr>
      <vt:lpstr>Italy's Culture: Il Bravìo delle Botti di Montepulciano - Thesis Defense by Slidesgo</vt:lpstr>
      <vt:lpstr>Employability skills in relation to me  intended career</vt:lpstr>
      <vt:lpstr>Manager in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skills I have developed for this course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ITALY'S CULTURE: IL BRAVÌO DELLE BOTTI DI MONTEPULCIANO</dc:title>
  <dc:creator>IGNACIO</dc:creator>
  <cp:lastModifiedBy>Ignacio Perez  Blanco (2129210)</cp:lastModifiedBy>
  <cp:revision>6</cp:revision>
  <dcterms:modified xsi:type="dcterms:W3CDTF">2022-08-06T06:56:52Z</dcterms:modified>
</cp:coreProperties>
</file>