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336" r:id="rId2"/>
    <p:sldId id="337" r:id="rId3"/>
    <p:sldId id="338" r:id="rId4"/>
    <p:sldId id="342" r:id="rId5"/>
    <p:sldId id="343" r:id="rId6"/>
    <p:sldId id="346" r:id="rId7"/>
    <p:sldId id="347" r:id="rId8"/>
    <p:sldId id="348" r:id="rId9"/>
    <p:sldId id="344" r:id="rId10"/>
    <p:sldId id="350" r:id="rId11"/>
    <p:sldId id="339" r:id="rId1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122A4E-D4A1-49B2-AD89-64233D838AFB}" v="85" dt="2024-04-02T01:41:32.7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2"/>
  </p:normalViewPr>
  <p:slideViewPr>
    <p:cSldViewPr>
      <p:cViewPr varScale="1">
        <p:scale>
          <a:sx n="55" d="100"/>
          <a:sy n="55" d="100"/>
        </p:scale>
        <p:origin x="160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ya Georgieva" userId="414cb816-6801-4c45-9381-66b1c70e23c0" providerId="ADAL" clId="{37122A4E-D4A1-49B2-AD89-64233D838AFB}"/>
    <pc:docChg chg="undo custSel addSld delSld modSld sldOrd">
      <pc:chgData name="Petya Georgieva" userId="414cb816-6801-4c45-9381-66b1c70e23c0" providerId="ADAL" clId="{37122A4E-D4A1-49B2-AD89-64233D838AFB}" dt="2024-04-02T01:41:32.773" v="2332" actId="1076"/>
      <pc:docMkLst>
        <pc:docMk/>
      </pc:docMkLst>
      <pc:sldChg chg="modSp mod">
        <pc:chgData name="Petya Georgieva" userId="414cb816-6801-4c45-9381-66b1c70e23c0" providerId="ADAL" clId="{37122A4E-D4A1-49B2-AD89-64233D838AFB}" dt="2024-04-02T00:22:56.884" v="907" actId="20577"/>
        <pc:sldMkLst>
          <pc:docMk/>
          <pc:sldMk cId="125797379" sldId="337"/>
        </pc:sldMkLst>
        <pc:spChg chg="mod">
          <ac:chgData name="Petya Georgieva" userId="414cb816-6801-4c45-9381-66b1c70e23c0" providerId="ADAL" clId="{37122A4E-D4A1-49B2-AD89-64233D838AFB}" dt="2024-04-02T00:00:05.009" v="386" actId="255"/>
          <ac:spMkLst>
            <pc:docMk/>
            <pc:sldMk cId="125797379" sldId="337"/>
            <ac:spMk id="2" creationId="{C646EE65-12CA-3BB5-80EA-0101BC41D24B}"/>
          </ac:spMkLst>
        </pc:spChg>
        <pc:spChg chg="mod">
          <ac:chgData name="Petya Georgieva" userId="414cb816-6801-4c45-9381-66b1c70e23c0" providerId="ADAL" clId="{37122A4E-D4A1-49B2-AD89-64233D838AFB}" dt="2024-04-02T00:22:56.884" v="907" actId="20577"/>
          <ac:spMkLst>
            <pc:docMk/>
            <pc:sldMk cId="125797379" sldId="337"/>
            <ac:spMk id="3" creationId="{23B9A4A3-E2F7-040A-F40C-21A0CC577A69}"/>
          </ac:spMkLst>
        </pc:spChg>
        <pc:picChg chg="mod">
          <ac:chgData name="Petya Georgieva" userId="414cb816-6801-4c45-9381-66b1c70e23c0" providerId="ADAL" clId="{37122A4E-D4A1-49B2-AD89-64233D838AFB}" dt="2024-04-02T00:01:47.569" v="395" actId="1076"/>
          <ac:picMkLst>
            <pc:docMk/>
            <pc:sldMk cId="125797379" sldId="337"/>
            <ac:picMk id="53250" creationId="{56A905E6-3A02-6C88-EE3F-28831D63CCDB}"/>
          </ac:picMkLst>
        </pc:picChg>
      </pc:sldChg>
      <pc:sldChg chg="addSp delSp modSp mod">
        <pc:chgData name="Petya Georgieva" userId="414cb816-6801-4c45-9381-66b1c70e23c0" providerId="ADAL" clId="{37122A4E-D4A1-49B2-AD89-64233D838AFB}" dt="2024-04-02T01:19:06.814" v="1806" actId="1076"/>
        <pc:sldMkLst>
          <pc:docMk/>
          <pc:sldMk cId="3277555542" sldId="338"/>
        </pc:sldMkLst>
        <pc:spChg chg="mod">
          <ac:chgData name="Petya Georgieva" userId="414cb816-6801-4c45-9381-66b1c70e23c0" providerId="ADAL" clId="{37122A4E-D4A1-49B2-AD89-64233D838AFB}" dt="2024-04-02T00:02:26.449" v="398" actId="113"/>
          <ac:spMkLst>
            <pc:docMk/>
            <pc:sldMk cId="3277555542" sldId="338"/>
            <ac:spMk id="2" creationId="{730CE612-4697-920F-7F72-151FCD1B60E1}"/>
          </ac:spMkLst>
        </pc:spChg>
        <pc:spChg chg="mod">
          <ac:chgData name="Petya Georgieva" userId="414cb816-6801-4c45-9381-66b1c70e23c0" providerId="ADAL" clId="{37122A4E-D4A1-49B2-AD89-64233D838AFB}" dt="2024-04-02T00:23:54.388" v="949" actId="20577"/>
          <ac:spMkLst>
            <pc:docMk/>
            <pc:sldMk cId="3277555542" sldId="338"/>
            <ac:spMk id="3" creationId="{6A1650A8-0F00-B0F4-6B58-6F8548BE5FBD}"/>
          </ac:spMkLst>
        </pc:spChg>
        <pc:picChg chg="add mod">
          <ac:chgData name="Petya Georgieva" userId="414cb816-6801-4c45-9381-66b1c70e23c0" providerId="ADAL" clId="{37122A4E-D4A1-49B2-AD89-64233D838AFB}" dt="2024-04-02T01:19:06.814" v="1806" actId="1076"/>
          <ac:picMkLst>
            <pc:docMk/>
            <pc:sldMk cId="3277555542" sldId="338"/>
            <ac:picMk id="6" creationId="{B2EC4E0E-A169-2655-B7D1-C6E2B27BF934}"/>
          </ac:picMkLst>
        </pc:picChg>
        <pc:picChg chg="del">
          <ac:chgData name="Petya Georgieva" userId="414cb816-6801-4c45-9381-66b1c70e23c0" providerId="ADAL" clId="{37122A4E-D4A1-49B2-AD89-64233D838AFB}" dt="2024-04-02T00:02:00.753" v="396" actId="478"/>
          <ac:picMkLst>
            <pc:docMk/>
            <pc:sldMk cId="3277555542" sldId="338"/>
            <ac:picMk id="66562" creationId="{B2C60240-4181-0E15-73B1-7E76F9C286FA}"/>
          </ac:picMkLst>
        </pc:picChg>
      </pc:sldChg>
      <pc:sldChg chg="modSp add del mod">
        <pc:chgData name="Petya Georgieva" userId="414cb816-6801-4c45-9381-66b1c70e23c0" providerId="ADAL" clId="{37122A4E-D4A1-49B2-AD89-64233D838AFB}" dt="2024-04-02T01:34:00.224" v="2110" actId="47"/>
        <pc:sldMkLst>
          <pc:docMk/>
          <pc:sldMk cId="3905127987" sldId="339"/>
        </pc:sldMkLst>
        <pc:spChg chg="mod">
          <ac:chgData name="Petya Georgieva" userId="414cb816-6801-4c45-9381-66b1c70e23c0" providerId="ADAL" clId="{37122A4E-D4A1-49B2-AD89-64233D838AFB}" dt="2024-04-02T00:12:50.434" v="485" actId="14100"/>
          <ac:spMkLst>
            <pc:docMk/>
            <pc:sldMk cId="3905127987" sldId="339"/>
            <ac:spMk id="2" creationId="{BEAE4CBA-3AEF-A03A-0EE3-5A3A70AF455F}"/>
          </ac:spMkLst>
        </pc:spChg>
        <pc:spChg chg="mod">
          <ac:chgData name="Petya Georgieva" userId="414cb816-6801-4c45-9381-66b1c70e23c0" providerId="ADAL" clId="{37122A4E-D4A1-49B2-AD89-64233D838AFB}" dt="2024-04-02T01:32:12.013" v="2104" actId="14100"/>
          <ac:spMkLst>
            <pc:docMk/>
            <pc:sldMk cId="3905127987" sldId="339"/>
            <ac:spMk id="3" creationId="{865EBC99-6E4C-03B0-A0E8-52BB83A10A93}"/>
          </ac:spMkLst>
        </pc:spChg>
      </pc:sldChg>
      <pc:sldChg chg="addSp delSp modSp mod ord">
        <pc:chgData name="Petya Georgieva" userId="414cb816-6801-4c45-9381-66b1c70e23c0" providerId="ADAL" clId="{37122A4E-D4A1-49B2-AD89-64233D838AFB}" dt="2024-04-02T01:19:11.511" v="1807" actId="478"/>
        <pc:sldMkLst>
          <pc:docMk/>
          <pc:sldMk cId="4241950870" sldId="342"/>
        </pc:sldMkLst>
        <pc:spChg chg="mod">
          <ac:chgData name="Petya Georgieva" userId="414cb816-6801-4c45-9381-66b1c70e23c0" providerId="ADAL" clId="{37122A4E-D4A1-49B2-AD89-64233D838AFB}" dt="2024-04-02T00:02:58.880" v="401" actId="113"/>
          <ac:spMkLst>
            <pc:docMk/>
            <pc:sldMk cId="4241950870" sldId="342"/>
            <ac:spMk id="2" creationId="{91C5F260-DDC8-4328-49AA-C578CD46D212}"/>
          </ac:spMkLst>
        </pc:spChg>
        <pc:spChg chg="mod">
          <ac:chgData name="Petya Georgieva" userId="414cb816-6801-4c45-9381-66b1c70e23c0" providerId="ADAL" clId="{37122A4E-D4A1-49B2-AD89-64233D838AFB}" dt="2024-04-02T00:34:51.986" v="1242" actId="20577"/>
          <ac:spMkLst>
            <pc:docMk/>
            <pc:sldMk cId="4241950870" sldId="342"/>
            <ac:spMk id="3" creationId="{CA1C1DCB-4FE3-C06D-36FD-41FEB6AA898F}"/>
          </ac:spMkLst>
        </pc:spChg>
        <pc:spChg chg="add del">
          <ac:chgData name="Petya Georgieva" userId="414cb816-6801-4c45-9381-66b1c70e23c0" providerId="ADAL" clId="{37122A4E-D4A1-49B2-AD89-64233D838AFB}" dt="2024-04-02T01:17:47.329" v="1796" actId="478"/>
          <ac:spMkLst>
            <pc:docMk/>
            <pc:sldMk cId="4241950870" sldId="342"/>
            <ac:spMk id="6" creationId="{02DA9DE3-2AE6-3EFC-BCC6-3B1BDB5EE62C}"/>
          </ac:spMkLst>
        </pc:spChg>
        <pc:spChg chg="add">
          <ac:chgData name="Petya Georgieva" userId="414cb816-6801-4c45-9381-66b1c70e23c0" providerId="ADAL" clId="{37122A4E-D4A1-49B2-AD89-64233D838AFB}" dt="2024-04-02T01:17:58.320" v="1797"/>
          <ac:spMkLst>
            <pc:docMk/>
            <pc:sldMk cId="4241950870" sldId="342"/>
            <ac:spMk id="7" creationId="{AE79DC32-A68C-422D-6C92-8F1D54DDAAA2}"/>
          </ac:spMkLst>
        </pc:spChg>
        <pc:picChg chg="add del mod">
          <ac:chgData name="Petya Georgieva" userId="414cb816-6801-4c45-9381-66b1c70e23c0" providerId="ADAL" clId="{37122A4E-D4A1-49B2-AD89-64233D838AFB}" dt="2024-04-02T01:19:11.511" v="1807" actId="478"/>
          <ac:picMkLst>
            <pc:docMk/>
            <pc:sldMk cId="4241950870" sldId="342"/>
            <ac:picMk id="1030" creationId="{1047B8DC-2D2D-EB4B-568B-540095A6754D}"/>
          </ac:picMkLst>
        </pc:picChg>
      </pc:sldChg>
      <pc:sldChg chg="modSp mod ord">
        <pc:chgData name="Petya Georgieva" userId="414cb816-6801-4c45-9381-66b1c70e23c0" providerId="ADAL" clId="{37122A4E-D4A1-49B2-AD89-64233D838AFB}" dt="2024-04-02T00:35:44.650" v="1255"/>
        <pc:sldMkLst>
          <pc:docMk/>
          <pc:sldMk cId="981138788" sldId="343"/>
        </pc:sldMkLst>
        <pc:spChg chg="mod">
          <ac:chgData name="Petya Georgieva" userId="414cb816-6801-4c45-9381-66b1c70e23c0" providerId="ADAL" clId="{37122A4E-D4A1-49B2-AD89-64233D838AFB}" dt="2024-04-02T00:03:37.488" v="406" actId="113"/>
          <ac:spMkLst>
            <pc:docMk/>
            <pc:sldMk cId="981138788" sldId="343"/>
            <ac:spMk id="2" creationId="{6533B922-8A54-1F9F-529D-DA62F9EEA181}"/>
          </ac:spMkLst>
        </pc:spChg>
        <pc:spChg chg="mod">
          <ac:chgData name="Petya Georgieva" userId="414cb816-6801-4c45-9381-66b1c70e23c0" providerId="ADAL" clId="{37122A4E-D4A1-49B2-AD89-64233D838AFB}" dt="2024-04-02T00:35:40.920" v="1253" actId="313"/>
          <ac:spMkLst>
            <pc:docMk/>
            <pc:sldMk cId="981138788" sldId="343"/>
            <ac:spMk id="3" creationId="{5AE9266A-DA4A-B1D8-4242-6E356F81DA9C}"/>
          </ac:spMkLst>
        </pc:spChg>
        <pc:picChg chg="mod">
          <ac:chgData name="Petya Georgieva" userId="414cb816-6801-4c45-9381-66b1c70e23c0" providerId="ADAL" clId="{37122A4E-D4A1-49B2-AD89-64233D838AFB}" dt="2024-04-02T00:13:21.350" v="489" actId="14100"/>
          <ac:picMkLst>
            <pc:docMk/>
            <pc:sldMk cId="981138788" sldId="343"/>
            <ac:picMk id="67586" creationId="{1A21E79B-3CF0-6CCE-E671-FB8500954BAC}"/>
          </ac:picMkLst>
        </pc:picChg>
      </pc:sldChg>
      <pc:sldChg chg="addSp delSp modSp add mod ord">
        <pc:chgData name="Petya Georgieva" userId="414cb816-6801-4c45-9381-66b1c70e23c0" providerId="ADAL" clId="{37122A4E-D4A1-49B2-AD89-64233D838AFB}" dt="2024-04-02T01:41:32.773" v="2332" actId="1076"/>
        <pc:sldMkLst>
          <pc:docMk/>
          <pc:sldMk cId="557040643" sldId="344"/>
        </pc:sldMkLst>
        <pc:spChg chg="mod">
          <ac:chgData name="Petya Georgieva" userId="414cb816-6801-4c45-9381-66b1c70e23c0" providerId="ADAL" clId="{37122A4E-D4A1-49B2-AD89-64233D838AFB}" dt="2024-04-02T01:21:19.203" v="1816" actId="113"/>
          <ac:spMkLst>
            <pc:docMk/>
            <pc:sldMk cId="557040643" sldId="344"/>
            <ac:spMk id="2" creationId="{91E9B570-38F3-2B4C-C107-E9A366FD0FE8}"/>
          </ac:spMkLst>
        </pc:spChg>
        <pc:spChg chg="mod">
          <ac:chgData name="Petya Georgieva" userId="414cb816-6801-4c45-9381-66b1c70e23c0" providerId="ADAL" clId="{37122A4E-D4A1-49B2-AD89-64233D838AFB}" dt="2024-04-02T01:32:46.872" v="2105" actId="20577"/>
          <ac:spMkLst>
            <pc:docMk/>
            <pc:sldMk cId="557040643" sldId="344"/>
            <ac:spMk id="3" creationId="{D31848B6-8F01-5B0E-C0D9-6B00C77EC106}"/>
          </ac:spMkLst>
        </pc:spChg>
        <pc:picChg chg="add mod">
          <ac:chgData name="Petya Georgieva" userId="414cb816-6801-4c45-9381-66b1c70e23c0" providerId="ADAL" clId="{37122A4E-D4A1-49B2-AD89-64233D838AFB}" dt="2024-04-02T01:41:32.773" v="2332" actId="1076"/>
          <ac:picMkLst>
            <pc:docMk/>
            <pc:sldMk cId="557040643" sldId="344"/>
            <ac:picMk id="5122" creationId="{8291F310-512E-CDCA-F572-960A3AB5E4F0}"/>
          </ac:picMkLst>
        </pc:picChg>
        <pc:picChg chg="del">
          <ac:chgData name="Petya Georgieva" userId="414cb816-6801-4c45-9381-66b1c70e23c0" providerId="ADAL" clId="{37122A4E-D4A1-49B2-AD89-64233D838AFB}" dt="2024-04-01T23:36:36.265" v="26" actId="478"/>
          <ac:picMkLst>
            <pc:docMk/>
            <pc:sldMk cId="557040643" sldId="344"/>
            <ac:picMk id="67586" creationId="{C0A247E4-E746-7585-15A7-01DA6079EF52}"/>
          </ac:picMkLst>
        </pc:picChg>
      </pc:sldChg>
      <pc:sldChg chg="new del">
        <pc:chgData name="Petya Georgieva" userId="414cb816-6801-4c45-9381-66b1c70e23c0" providerId="ADAL" clId="{37122A4E-D4A1-49B2-AD89-64233D838AFB}" dt="2024-04-01T23:51:52.297" v="318" actId="47"/>
        <pc:sldMkLst>
          <pc:docMk/>
          <pc:sldMk cId="2495719834" sldId="345"/>
        </pc:sldMkLst>
      </pc:sldChg>
      <pc:sldChg chg="modSp add del mod ord">
        <pc:chgData name="Petya Georgieva" userId="414cb816-6801-4c45-9381-66b1c70e23c0" providerId="ADAL" clId="{37122A4E-D4A1-49B2-AD89-64233D838AFB}" dt="2024-04-02T00:36:31.583" v="1261" actId="47"/>
        <pc:sldMkLst>
          <pc:docMk/>
          <pc:sldMk cId="3758368447" sldId="345"/>
        </pc:sldMkLst>
        <pc:spChg chg="mod">
          <ac:chgData name="Petya Georgieva" userId="414cb816-6801-4c45-9381-66b1c70e23c0" providerId="ADAL" clId="{37122A4E-D4A1-49B2-AD89-64233D838AFB}" dt="2024-04-02T00:03:18" v="403" actId="113"/>
          <ac:spMkLst>
            <pc:docMk/>
            <pc:sldMk cId="3758368447" sldId="345"/>
            <ac:spMk id="2" creationId="{F3C4FDF8-7E80-0F66-992A-AF78293B514A}"/>
          </ac:spMkLst>
        </pc:spChg>
        <pc:spChg chg="mod">
          <ac:chgData name="Petya Georgieva" userId="414cb816-6801-4c45-9381-66b1c70e23c0" providerId="ADAL" clId="{37122A4E-D4A1-49B2-AD89-64233D838AFB}" dt="2024-04-02T00:15:10.116" v="501" actId="108"/>
          <ac:spMkLst>
            <pc:docMk/>
            <pc:sldMk cId="3758368447" sldId="345"/>
            <ac:spMk id="3" creationId="{65648B11-77A5-DD12-BB25-8A6C1B15471F}"/>
          </ac:spMkLst>
        </pc:spChg>
      </pc:sldChg>
      <pc:sldChg chg="addSp modSp add mod">
        <pc:chgData name="Petya Georgieva" userId="414cb816-6801-4c45-9381-66b1c70e23c0" providerId="ADAL" clId="{37122A4E-D4A1-49B2-AD89-64233D838AFB}" dt="2024-04-02T01:20:41.525" v="1812" actId="1076"/>
        <pc:sldMkLst>
          <pc:docMk/>
          <pc:sldMk cId="3688074972" sldId="346"/>
        </pc:sldMkLst>
        <pc:spChg chg="mod">
          <ac:chgData name="Petya Georgieva" userId="414cb816-6801-4c45-9381-66b1c70e23c0" providerId="ADAL" clId="{37122A4E-D4A1-49B2-AD89-64233D838AFB}" dt="2024-04-02T00:35:25.286" v="1252" actId="20577"/>
          <ac:spMkLst>
            <pc:docMk/>
            <pc:sldMk cId="3688074972" sldId="346"/>
            <ac:spMk id="2" creationId="{19A655EB-B0CA-49A6-9D5F-732090D632E2}"/>
          </ac:spMkLst>
        </pc:spChg>
        <pc:spChg chg="mod">
          <ac:chgData name="Petya Georgieva" userId="414cb816-6801-4c45-9381-66b1c70e23c0" providerId="ADAL" clId="{37122A4E-D4A1-49B2-AD89-64233D838AFB}" dt="2024-04-02T01:16:34.730" v="1794" actId="20577"/>
          <ac:spMkLst>
            <pc:docMk/>
            <pc:sldMk cId="3688074972" sldId="346"/>
            <ac:spMk id="3" creationId="{ECC439D3-0798-0DB4-3712-679DCAAA1058}"/>
          </ac:spMkLst>
        </pc:spChg>
        <pc:picChg chg="add mod">
          <ac:chgData name="Petya Georgieva" userId="414cb816-6801-4c45-9381-66b1c70e23c0" providerId="ADAL" clId="{37122A4E-D4A1-49B2-AD89-64233D838AFB}" dt="2024-04-02T01:20:41.525" v="1812" actId="1076"/>
          <ac:picMkLst>
            <pc:docMk/>
            <pc:sldMk cId="3688074972" sldId="346"/>
            <ac:picMk id="2050" creationId="{8F0CB13F-AD88-E085-71B9-3BB5F616BB1B}"/>
          </ac:picMkLst>
        </pc:picChg>
      </pc:sldChg>
      <pc:sldChg chg="addSp delSp modSp new mod ord">
        <pc:chgData name="Petya Georgieva" userId="414cb816-6801-4c45-9381-66b1c70e23c0" providerId="ADAL" clId="{37122A4E-D4A1-49B2-AD89-64233D838AFB}" dt="2024-04-02T00:22:06.493" v="870" actId="20577"/>
        <pc:sldMkLst>
          <pc:docMk/>
          <pc:sldMk cId="4153215725" sldId="347"/>
        </pc:sldMkLst>
        <pc:spChg chg="del">
          <ac:chgData name="Petya Georgieva" userId="414cb816-6801-4c45-9381-66b1c70e23c0" providerId="ADAL" clId="{37122A4E-D4A1-49B2-AD89-64233D838AFB}" dt="2024-04-02T00:15:47.138" v="507" actId="478"/>
          <ac:spMkLst>
            <pc:docMk/>
            <pc:sldMk cId="4153215725" sldId="347"/>
            <ac:spMk id="2" creationId="{7C31DE0F-D6E2-D7BF-93F2-A41C99F5DF34}"/>
          </ac:spMkLst>
        </pc:spChg>
        <pc:spChg chg="del">
          <ac:chgData name="Petya Georgieva" userId="414cb816-6801-4c45-9381-66b1c70e23c0" providerId="ADAL" clId="{37122A4E-D4A1-49B2-AD89-64233D838AFB}" dt="2024-04-02T00:11:06.872" v="479" actId="478"/>
          <ac:spMkLst>
            <pc:docMk/>
            <pc:sldMk cId="4153215725" sldId="347"/>
            <ac:spMk id="3" creationId="{FC21C471-641E-6CFC-374E-02EA94D8A4FB}"/>
          </ac:spMkLst>
        </pc:spChg>
        <pc:spChg chg="add mod">
          <ac:chgData name="Petya Georgieva" userId="414cb816-6801-4c45-9381-66b1c70e23c0" providerId="ADAL" clId="{37122A4E-D4A1-49B2-AD89-64233D838AFB}" dt="2024-04-02T00:16:14.384" v="545" actId="20577"/>
          <ac:spMkLst>
            <pc:docMk/>
            <pc:sldMk cId="4153215725" sldId="347"/>
            <ac:spMk id="8" creationId="{F4B5356D-5468-4C12-51FD-D9089419ECBA}"/>
          </ac:spMkLst>
        </pc:spChg>
        <pc:spChg chg="add mod">
          <ac:chgData name="Petya Georgieva" userId="414cb816-6801-4c45-9381-66b1c70e23c0" providerId="ADAL" clId="{37122A4E-D4A1-49B2-AD89-64233D838AFB}" dt="2024-04-02T00:17:20.479" v="573" actId="1076"/>
          <ac:spMkLst>
            <pc:docMk/>
            <pc:sldMk cId="4153215725" sldId="347"/>
            <ac:spMk id="9" creationId="{6E90CAAF-B940-5A2F-B44F-6189EAF76603}"/>
          </ac:spMkLst>
        </pc:spChg>
        <pc:spChg chg="add mod">
          <ac:chgData name="Petya Georgieva" userId="414cb816-6801-4c45-9381-66b1c70e23c0" providerId="ADAL" clId="{37122A4E-D4A1-49B2-AD89-64233D838AFB}" dt="2024-04-02T00:22:06.493" v="870" actId="20577"/>
          <ac:spMkLst>
            <pc:docMk/>
            <pc:sldMk cId="4153215725" sldId="347"/>
            <ac:spMk id="10" creationId="{ECE331B9-26CA-1BE2-6063-63B5AADCE9BC}"/>
          </ac:spMkLst>
        </pc:spChg>
        <pc:picChg chg="add mod">
          <ac:chgData name="Petya Georgieva" userId="414cb816-6801-4c45-9381-66b1c70e23c0" providerId="ADAL" clId="{37122A4E-D4A1-49B2-AD89-64233D838AFB}" dt="2024-04-02T00:17:29.118" v="574" actId="14100"/>
          <ac:picMkLst>
            <pc:docMk/>
            <pc:sldMk cId="4153215725" sldId="347"/>
            <ac:picMk id="7" creationId="{1208024F-9394-0879-3C21-0BC343280EAB}"/>
          </ac:picMkLst>
        </pc:picChg>
      </pc:sldChg>
      <pc:sldChg chg="addSp modSp add mod">
        <pc:chgData name="Petya Georgieva" userId="414cb816-6801-4c45-9381-66b1c70e23c0" providerId="ADAL" clId="{37122A4E-D4A1-49B2-AD89-64233D838AFB}" dt="2024-04-02T01:26:56.373" v="1980" actId="1076"/>
        <pc:sldMkLst>
          <pc:docMk/>
          <pc:sldMk cId="2311198901" sldId="348"/>
        </pc:sldMkLst>
        <pc:spChg chg="mod">
          <ac:chgData name="Petya Georgieva" userId="414cb816-6801-4c45-9381-66b1c70e23c0" providerId="ADAL" clId="{37122A4E-D4A1-49B2-AD89-64233D838AFB}" dt="2024-04-02T01:26:08.631" v="1965" actId="20577"/>
          <ac:spMkLst>
            <pc:docMk/>
            <pc:sldMk cId="2311198901" sldId="348"/>
            <ac:spMk id="3" creationId="{B089BD54-EBEE-844A-22F1-4CB4C73EE5F7}"/>
          </ac:spMkLst>
        </pc:spChg>
        <pc:spChg chg="add mod">
          <ac:chgData name="Petya Georgieva" userId="414cb816-6801-4c45-9381-66b1c70e23c0" providerId="ADAL" clId="{37122A4E-D4A1-49B2-AD89-64233D838AFB}" dt="2024-04-02T01:26:56.373" v="1980" actId="1076"/>
          <ac:spMkLst>
            <pc:docMk/>
            <pc:sldMk cId="2311198901" sldId="348"/>
            <ac:spMk id="8" creationId="{61DD0678-4F2E-FEA8-AFE1-00A878F3673B}"/>
          </ac:spMkLst>
        </pc:spChg>
        <pc:picChg chg="add mod">
          <ac:chgData name="Petya Georgieva" userId="414cb816-6801-4c45-9381-66b1c70e23c0" providerId="ADAL" clId="{37122A4E-D4A1-49B2-AD89-64233D838AFB}" dt="2024-04-02T01:26:19.323" v="1968" actId="1076"/>
          <ac:picMkLst>
            <pc:docMk/>
            <pc:sldMk cId="2311198901" sldId="348"/>
            <ac:picMk id="7" creationId="{01121761-601B-C07C-E544-BAE5DC656601}"/>
          </ac:picMkLst>
        </pc:picChg>
      </pc:sldChg>
      <pc:sldChg chg="new del">
        <pc:chgData name="Petya Georgieva" userId="414cb816-6801-4c45-9381-66b1c70e23c0" providerId="ADAL" clId="{37122A4E-D4A1-49B2-AD89-64233D838AFB}" dt="2024-04-02T01:33:58.298" v="2108" actId="47"/>
        <pc:sldMkLst>
          <pc:docMk/>
          <pc:sldMk cId="2900416789" sldId="349"/>
        </pc:sldMkLst>
      </pc:sldChg>
      <pc:sldChg chg="addSp modSp add mod">
        <pc:chgData name="Petya Georgieva" userId="414cb816-6801-4c45-9381-66b1c70e23c0" providerId="ADAL" clId="{37122A4E-D4A1-49B2-AD89-64233D838AFB}" dt="2024-04-02T01:40:54.953" v="2327" actId="1076"/>
        <pc:sldMkLst>
          <pc:docMk/>
          <pc:sldMk cId="109346030" sldId="350"/>
        </pc:sldMkLst>
        <pc:spChg chg="mod">
          <ac:chgData name="Petya Georgieva" userId="414cb816-6801-4c45-9381-66b1c70e23c0" providerId="ADAL" clId="{37122A4E-D4A1-49B2-AD89-64233D838AFB}" dt="2024-04-02T01:38:39.254" v="2223" actId="20577"/>
          <ac:spMkLst>
            <pc:docMk/>
            <pc:sldMk cId="109346030" sldId="350"/>
            <ac:spMk id="2" creationId="{74A3EF65-BF69-BA32-3C99-1B9C312F0A49}"/>
          </ac:spMkLst>
        </pc:spChg>
        <pc:spChg chg="mod">
          <ac:chgData name="Petya Georgieva" userId="414cb816-6801-4c45-9381-66b1c70e23c0" providerId="ADAL" clId="{37122A4E-D4A1-49B2-AD89-64233D838AFB}" dt="2024-04-02T01:39:47.683" v="2324"/>
          <ac:spMkLst>
            <pc:docMk/>
            <pc:sldMk cId="109346030" sldId="350"/>
            <ac:spMk id="3" creationId="{4E33C641-D873-8DD4-48F9-87574BE46D35}"/>
          </ac:spMkLst>
        </pc:spChg>
        <pc:picChg chg="add mod">
          <ac:chgData name="Petya Georgieva" userId="414cb816-6801-4c45-9381-66b1c70e23c0" providerId="ADAL" clId="{37122A4E-D4A1-49B2-AD89-64233D838AFB}" dt="2024-04-02T01:40:54.953" v="2327" actId="1076"/>
          <ac:picMkLst>
            <pc:docMk/>
            <pc:sldMk cId="109346030" sldId="350"/>
            <ac:picMk id="4098" creationId="{4B0FC08A-9C6D-B8C0-00DD-7F90FF85935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8A6067F0-86FA-2F40-9B4B-40B18CF256A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609ADE1-2169-8949-A08F-689908FA96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8D3EB847-2709-C7AA-5250-C60452AFAB9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485" name="Rectangle 5">
            <a:extLst>
              <a:ext uri="{FF2B5EF4-FFF2-40B4-BE49-F238E27FC236}">
                <a16:creationId xmlns:a16="http://schemas.microsoft.com/office/drawing/2014/main" id="{9E5DD18B-20C4-E041-B94D-340AA97B645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20486" name="Rectangle 6">
            <a:extLst>
              <a:ext uri="{FF2B5EF4-FFF2-40B4-BE49-F238E27FC236}">
                <a16:creationId xmlns:a16="http://schemas.microsoft.com/office/drawing/2014/main" id="{721D686F-078D-9042-BE91-E968B3592AA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0487" name="Rectangle 7">
            <a:extLst>
              <a:ext uri="{FF2B5EF4-FFF2-40B4-BE49-F238E27FC236}">
                <a16:creationId xmlns:a16="http://schemas.microsoft.com/office/drawing/2014/main" id="{34D13F59-C82D-C04F-BBA9-F0BEC7CB39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671F6929-9D23-4F9A-B165-A184CD11B50A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D391B2-EA7B-56AE-E2CC-6F9929442E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4C39E-703E-475A-B08D-90CC7CD02D0B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733B1-3054-0797-B7DE-DB7CF1417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53BF7-B824-1362-A821-C11E4026A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E27E53-187B-4EF9-BF0B-2E74C32B7447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No_Classification">
            <a:extLst>
              <a:ext uri="{FF2B5EF4-FFF2-40B4-BE49-F238E27FC236}">
                <a16:creationId xmlns:a16="http://schemas.microsoft.com/office/drawing/2014/main" id="{712457FF-6665-473C-9CE5-B86B6575DEE7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504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B44A4-F7B5-C742-2308-882E21F2B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E94E8-32FC-4EEC-AE39-999B9AB6B2E4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59C39-0986-95CE-254E-AB30F132F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9E085-CCCA-311F-D201-0B789E095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0E4110-1635-4C1E-B000-F38A2F8E42B8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No_Classification">
            <a:extLst>
              <a:ext uri="{FF2B5EF4-FFF2-40B4-BE49-F238E27FC236}">
                <a16:creationId xmlns:a16="http://schemas.microsoft.com/office/drawing/2014/main" id="{BFC58A50-E18E-2A34-7E11-6178B9FB2DFB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764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DCE0E2-870E-B437-5368-F12AFCDE9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B84BE-1492-453F-887A-CD19A3EEEDFF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FD59266-7304-9EFC-9069-9B9068DD13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B73021-91AE-48AC-B9B4-9160B5C253AF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6" name="No_Classification">
            <a:extLst>
              <a:ext uri="{FF2B5EF4-FFF2-40B4-BE49-F238E27FC236}">
                <a16:creationId xmlns:a16="http://schemas.microsoft.com/office/drawing/2014/main" id="{81011E31-EDF0-93A4-0008-E6BFE87FD643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366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F4E6CB4-6DAA-3580-E2B5-B2A4779BE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A4CE3-51DD-4FAA-BA83-5AF8F3D38108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1DD9A-787C-6B3B-8294-E1A3199F66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1AF63C-A9F5-4464-9C5F-4FDF91E826C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No_Classification">
            <a:extLst>
              <a:ext uri="{FF2B5EF4-FFF2-40B4-BE49-F238E27FC236}">
                <a16:creationId xmlns:a16="http://schemas.microsoft.com/office/drawing/2014/main" id="{7A860D8F-3E9F-AFB1-6C2D-A38BD5458482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114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4455F0B-8365-9D37-BD18-DA6ECE18F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004B7-073F-47AC-A0E0-AFF8AC02EBE3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ED80834-9D00-8010-C407-840C779ED4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91357E-D455-4AA3-9409-76BDD3DB22C6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9" name="No_Classification">
            <a:extLst>
              <a:ext uri="{FF2B5EF4-FFF2-40B4-BE49-F238E27FC236}">
                <a16:creationId xmlns:a16="http://schemas.microsoft.com/office/drawing/2014/main" id="{41228B45-0E6B-3ABC-CEC6-69DF41A32B8D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52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CC80707-18DD-E02B-202D-2CFB988AC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341D2-20F4-48E8-9010-7A183D8B1A3C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AF85314-C893-5789-C438-8E80AC5CCE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287E82F-2DC6-4DC4-BD57-539CC13A9EE2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5" name="No_Classification">
            <a:extLst>
              <a:ext uri="{FF2B5EF4-FFF2-40B4-BE49-F238E27FC236}">
                <a16:creationId xmlns:a16="http://schemas.microsoft.com/office/drawing/2014/main" id="{237211B6-8303-C9DE-E443-7D3E569084A3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67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A7D629-CC56-925C-4219-0853B330D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DFC8A-424E-4BA9-BF6A-6229B38D5F3B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474813A-E50D-3BEC-FA32-964E69CB9F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207F6DA-220B-42A3-A0BA-737F41256BDA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" name="No_Classification">
            <a:extLst>
              <a:ext uri="{FF2B5EF4-FFF2-40B4-BE49-F238E27FC236}">
                <a16:creationId xmlns:a16="http://schemas.microsoft.com/office/drawing/2014/main" id="{2491C9F8-12BC-A4F9-3C6F-2AEC6E6CAE4D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983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88015B2-2F59-D19A-70B0-D50EC2CE3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5CA8E-8C48-4DF6-A3EE-D61B86D8269F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976F2-2EFF-4314-FB4D-ECF69E9E5E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10E1446-4B38-4F4F-AF27-90D978C43E3D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No_Classification">
            <a:extLst>
              <a:ext uri="{FF2B5EF4-FFF2-40B4-BE49-F238E27FC236}">
                <a16:creationId xmlns:a16="http://schemas.microsoft.com/office/drawing/2014/main" id="{EA330CF1-61C4-C73F-DE22-F090AB0ED70F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110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C666C73-6B15-9C7C-F658-6B4FE3135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89B7E-76C9-4E8F-B8F5-EE5EAE08C2AF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42476-39C9-985D-BDA9-691191C84E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6BA7992-317C-4975-87EA-2F5CCF48B84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No_Classification">
            <a:extLst>
              <a:ext uri="{FF2B5EF4-FFF2-40B4-BE49-F238E27FC236}">
                <a16:creationId xmlns:a16="http://schemas.microsoft.com/office/drawing/2014/main" id="{8D531481-41F1-5CCA-5E48-6D3C61A5518F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170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556B5-4FC1-01DF-36CF-D0F0FA860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E2686-EC5B-46CE-B4DD-4872192B73DF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CEA9BEC-4B28-6775-36EF-8B4753E4C8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F31163B-979A-48B2-8D4F-10F2CE411A07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6" name="No_Classification">
            <a:extLst>
              <a:ext uri="{FF2B5EF4-FFF2-40B4-BE49-F238E27FC236}">
                <a16:creationId xmlns:a16="http://schemas.microsoft.com/office/drawing/2014/main" id="{8D2EC0C4-6897-24B3-6C9C-91F788B98B41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93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E975F-955E-F1D2-3399-DBCFF68E5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F2589-9AD1-4761-9E63-6DE88A4D7992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20E3ACF-F173-1ABD-4119-5C05EBE8E0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4209706-AB70-4768-9E24-EFA314E2A92D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6" name="No_Classification">
            <a:extLst>
              <a:ext uri="{FF2B5EF4-FFF2-40B4-BE49-F238E27FC236}">
                <a16:creationId xmlns:a16="http://schemas.microsoft.com/office/drawing/2014/main" id="{17B391C3-E7A4-1E43-DE46-621F1657BACA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787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C3FFDB9-4C10-1ED5-2576-5E36973A06C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9694D1B-D691-8B89-C23A-8FE3056A0DE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FABE7-387B-AB48-B051-B609190A69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B43572-D7BB-4584-AE0F-C3FDCFE39FE4}" type="datetime1">
              <a:rPr lang="en-GB" altLang="en-US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7B992-B75E-6B49-882D-881A96A32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19235242-F4F4-4FBC-9ED9-A1DD4FBE46B1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febridge.net/general/successful-companies-which-adopted-e-learning-i-safelearn/" TargetMode="External"/><Relationship Id="rId3" Type="http://schemas.openxmlformats.org/officeDocument/2006/relationships/hyperlink" Target="https://www.aboutamazon.com/news/workplace/our-upskilling-2025-programs" TargetMode="External"/><Relationship Id="rId7" Type="http://schemas.openxmlformats.org/officeDocument/2006/relationships/hyperlink" Target="https://www.statista.com/statistics/795731/training-products-and-services-anticipated-for-purchase-us/" TargetMode="External"/><Relationship Id="rId2" Type="http://schemas.openxmlformats.org/officeDocument/2006/relationships/hyperlink" Target="https://hbr.org/2020/10/the-post-pandemic-rules-of-talent-manage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.linkedin.com/content/dam/me/business/en-us/amp/learning-solutions/images/wlr-2024/LinkedIn-Workplace-Learning-Report-2024.pdf" TargetMode="External"/><Relationship Id="rId5" Type="http://schemas.openxmlformats.org/officeDocument/2006/relationships/hyperlink" Target="https://learning.linkedin.com/content/dam/me/learning/en-us/pdfs/workplace-learning-report/LinkedIn-Learning_Workplace-Learning-Report-2022-EN.pdf" TargetMode="External"/><Relationship Id="rId4" Type="http://schemas.openxmlformats.org/officeDocument/2006/relationships/hyperlink" Target="https://www.aboutamazon.com/news/aws/aws-game-training-cloud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519CF-C9F7-792D-1553-55E045FDB4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Technology in Training &amp;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4D9CA8-160F-AB63-D232-7DCF646588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Student: </a:t>
            </a:r>
            <a:r>
              <a:rPr lang="en-US"/>
              <a:t>Georgi Stoykov</a:t>
            </a:r>
            <a:br>
              <a:rPr lang="en-US"/>
            </a:br>
            <a:r>
              <a:rPr lang="en-US"/>
              <a:t>ID:2124048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CEAC40-C282-C4E5-B5AF-21717DFA5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64C39E-703E-475A-B08D-90CC7CD02D0B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CECF3E-CA08-4AE4-4A43-3798D925E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7E53-187B-4EF9-BF0B-2E74C32B7447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097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6EE65-12CA-3BB5-80EA-0101BC41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Why is training and development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9A4A3-E2F7-040A-F40C-21A0CC577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360000">
              <a:spcBef>
                <a:spcPts val="600"/>
              </a:spcBef>
            </a:pPr>
            <a:r>
              <a:rPr lang="en-US" sz="2000" dirty="0"/>
              <a:t>Ensures that an organization has workers that are skilled, motivated and have the knowledge to be great in their career. (</a:t>
            </a:r>
            <a:r>
              <a:rPr lang="en-US" sz="2000" dirty="0" err="1"/>
              <a:t>Armostrong</a:t>
            </a:r>
            <a:r>
              <a:rPr lang="en-US" sz="2000" dirty="0"/>
              <a:t>, Michael, p.284)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Contributes to employee retention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Increases commitment to the company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It is a strategic way to achieve the organization’s goals through integrated Learning and Development Methodologies. (Armstrong, p.288)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62C6E-90DD-F6CB-056F-E88BE11DA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5555E-D434-DBFC-3C59-3DF151704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53250" name="Picture 2" descr="Employee Online Training Resources For Leadership Development">
            <a:extLst>
              <a:ext uri="{FF2B5EF4-FFF2-40B4-BE49-F238E27FC236}">
                <a16:creationId xmlns:a16="http://schemas.microsoft.com/office/drawing/2014/main" id="{56A905E6-3A02-6C88-EE3F-28831D63C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155" y="3861048"/>
            <a:ext cx="3185170" cy="1786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97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9808B7-0A95-F4EF-E683-313A06EA35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JZero Solutions - #FridayFact: Computer Based Learning Was Invented In The  1960's">
            <a:extLst>
              <a:ext uri="{FF2B5EF4-FFF2-40B4-BE49-F238E27FC236}">
                <a16:creationId xmlns:a16="http://schemas.microsoft.com/office/drawing/2014/main" id="{B2EC4E0E-A169-2655-B7D1-C6E2B27BF9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69" y="3717032"/>
            <a:ext cx="7459386" cy="190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0CE612-4697-920F-7F72-151FCD1B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What is the role of technology in Training and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650A8-0F00-B0F4-6B58-6F8548BE5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60000">
              <a:spcBef>
                <a:spcPts val="600"/>
              </a:spcBef>
            </a:pPr>
            <a:r>
              <a:rPr lang="en-US" sz="2000" dirty="0"/>
              <a:t>Generally increasing use of technology over the last two decades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Generations are becoming more and more familiar with technology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Allows for flexibility and up to date information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More interactive and different methodologies can be used opposed to traditional learning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Artificial Intelligence development is also a factor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Training beyond borders (easier training for all employees no matter their location)</a:t>
            </a:r>
          </a:p>
          <a:p>
            <a:pPr marL="360000">
              <a:spcBef>
                <a:spcPts val="600"/>
              </a:spcBef>
            </a:pPr>
            <a:endParaRPr lang="en-US" sz="2000" dirty="0"/>
          </a:p>
          <a:p>
            <a:pPr marL="360000">
              <a:spcBef>
                <a:spcPts val="600"/>
              </a:spcBef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F2B10-36A3-BFC6-6CB0-5ED25E720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FEAAF6-2AAB-893C-41F8-AE25FC884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7555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7017BE-6D7F-B717-2D9F-5C9E76B41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5F260-DDC8-4328-49AA-C578CD46D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Technology based training </a:t>
            </a:r>
            <a:r>
              <a:rPr lang="en-US" sz="2800" b="1" dirty="0" err="1"/>
              <a:t>programmes</a:t>
            </a:r>
            <a:r>
              <a:rPr lang="en-US" sz="2800" b="1" dirty="0"/>
              <a:t> for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C1DCB-4FE3-C06D-36FD-41FEB6AA8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17100" indent="0">
              <a:spcBef>
                <a:spcPts val="600"/>
              </a:spcBef>
              <a:buNone/>
            </a:pPr>
            <a:r>
              <a:rPr lang="en-US" sz="2000" dirty="0"/>
              <a:t>Examples: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Development of E-learning methodologies: e-learning is the learning delivered or enabled by electronic technology (Torrington, 2014, p.305)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Most of the well-developed employers have already adopted e-learning: Toyota, PayPal, Shell (</a:t>
            </a:r>
            <a:r>
              <a:rPr lang="en-US" sz="2000" dirty="0" err="1"/>
              <a:t>Safebridge</a:t>
            </a:r>
            <a:r>
              <a:rPr lang="en-US" sz="2000" dirty="0"/>
              <a:t>, 2014)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Knowledge management: A good example is also the biomedical and pharmaceutical company Pfizer, who has developed </a:t>
            </a:r>
            <a:r>
              <a:rPr lang="en-US" sz="2000" dirty="0" err="1"/>
              <a:t>Pfizerpedia</a:t>
            </a:r>
            <a:r>
              <a:rPr lang="en-US" sz="2000" dirty="0"/>
              <a:t>, which is similar to Wikipedia and consists of important knowledge for its employees that they can access at all times. (Torrington, 2014, p. 307)</a:t>
            </a:r>
          </a:p>
          <a:p>
            <a:pPr marL="360000">
              <a:spcBef>
                <a:spcPts val="600"/>
              </a:spcBef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D693B-D0F1-96B1-D060-942BC8945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BF3158-58C1-A026-6550-3890616F3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1950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003194-3AE1-5371-DBBF-A10DD3518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3B922-8A54-1F9F-529D-DA62F9EEA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Amazon employee training </a:t>
            </a:r>
            <a:r>
              <a:rPr lang="en-US" sz="2800" b="1" dirty="0" err="1"/>
              <a:t>programme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9266A-DA4A-B1D8-4242-6E356F81D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906888" cy="4536505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60000">
              <a:spcBef>
                <a:spcPts val="600"/>
              </a:spcBef>
            </a:pPr>
            <a:r>
              <a:rPr lang="en-US" sz="2000" dirty="0"/>
              <a:t>A great example is the Amazon Upskilling 2025 </a:t>
            </a:r>
            <a:r>
              <a:rPr lang="en-US" sz="2000" dirty="0" err="1"/>
              <a:t>programme</a:t>
            </a:r>
            <a:r>
              <a:rPr lang="en-US" sz="2000" dirty="0"/>
              <a:t>, that includes:</a:t>
            </a:r>
          </a:p>
          <a:p>
            <a:pPr lvl="1"/>
            <a:r>
              <a:rPr lang="en-US" sz="1800" dirty="0"/>
              <a:t>E-learning through variety of platforms</a:t>
            </a:r>
          </a:p>
          <a:p>
            <a:pPr lvl="1"/>
            <a:r>
              <a:rPr lang="en-US" sz="1800" dirty="0"/>
              <a:t>Hybrid learning courses (in person and online)</a:t>
            </a:r>
          </a:p>
          <a:p>
            <a:pPr lvl="1"/>
            <a:r>
              <a:rPr lang="en-US" sz="1800" dirty="0"/>
              <a:t>Upskills employees in their different technologies through their Online learning centers (AWS learning centers has 300+ online trainings)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They provide also training as games to increase engagement and easier learning for complicated subjects.</a:t>
            </a:r>
          </a:p>
          <a:p>
            <a:pPr lvl="1"/>
            <a:endParaRPr lang="en-US" sz="2000" dirty="0"/>
          </a:p>
          <a:p>
            <a:pPr marL="360000">
              <a:spcBef>
                <a:spcPts val="600"/>
              </a:spcBef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88766-BF55-E205-E6D8-E1B140FE9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652E51-61CD-C6E0-4267-0B096E57B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7586" name="Picture 2" descr="Amazon.de: Digitaler Amazon.de Gutschein (Blaues Amazon Logo): Gift Cards">
            <a:extLst>
              <a:ext uri="{FF2B5EF4-FFF2-40B4-BE49-F238E27FC236}">
                <a16:creationId xmlns:a16="http://schemas.microsoft.com/office/drawing/2014/main" id="{1A21E79B-3CF0-6CCE-E671-FB8500954B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506" y="1700808"/>
            <a:ext cx="349838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1138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F35EF-EEC6-3A5F-CC01-85A41BDCE2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655EB-B0CA-49A6-9D5F-732090D63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Technology based training </a:t>
            </a:r>
            <a:r>
              <a:rPr lang="en-US" sz="2800" b="1" dirty="0" err="1"/>
              <a:t>programmes</a:t>
            </a:r>
            <a:r>
              <a:rPr lang="en-US" sz="2800" b="1" dirty="0"/>
              <a:t> for employees: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439D3-0798-0DB4-3712-679DCAAA1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60000">
              <a:spcBef>
                <a:spcPts val="600"/>
              </a:spcBef>
            </a:pPr>
            <a:r>
              <a:rPr lang="en-US" sz="2000" dirty="0"/>
              <a:t>Trainings are also accessible on smartphones (example: LinkedIn learning). Employees also have access to in-house and public learning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Adaptive learning based on employee positions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Individual learning strategies: based on the skills employees need to improve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It is up to date with the fastest growing jobs</a:t>
            </a:r>
          </a:p>
          <a:p>
            <a:pPr marL="360000">
              <a:spcBef>
                <a:spcPts val="600"/>
              </a:spcBef>
            </a:pPr>
            <a:r>
              <a:rPr lang="en-US" sz="2000" dirty="0"/>
              <a:t>Jobs are becoming more and more technology focused, which allows employees to upskill faster in relevant areas</a:t>
            </a:r>
          </a:p>
          <a:p>
            <a:pPr marL="17100" indent="0">
              <a:spcBef>
                <a:spcPts val="600"/>
              </a:spcBef>
              <a:buNone/>
            </a:pPr>
            <a:endParaRPr lang="en-US" sz="2000" dirty="0"/>
          </a:p>
          <a:p>
            <a:pPr marL="17100" indent="0">
              <a:spcBef>
                <a:spcPts val="600"/>
              </a:spcBef>
              <a:buNone/>
            </a:pPr>
            <a:endParaRPr lang="en-US" sz="2000" dirty="0"/>
          </a:p>
          <a:p>
            <a:pPr marL="17100" indent="0">
              <a:spcBef>
                <a:spcPts val="600"/>
              </a:spcBef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647EA-08CC-EF05-B6E5-220262C12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DE1B1-D70B-65A3-AF86-F265B1C59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2050" name="Picture 2" descr="E-Learning Produktion München - effizient &amp; intuitiv | how2">
            <a:extLst>
              <a:ext uri="{FF2B5EF4-FFF2-40B4-BE49-F238E27FC236}">
                <a16:creationId xmlns:a16="http://schemas.microsoft.com/office/drawing/2014/main" id="{8F0CB13F-AD88-E085-71B9-3BB5F616BB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02660"/>
            <a:ext cx="4048150" cy="2274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074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5ACAB-3338-DDB2-467D-118991F5C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B4CE08-DB99-A54B-E1F2-D2695EA7A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08024F-9394-0879-3C21-0BC343280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566" y="921428"/>
            <a:ext cx="7232120" cy="452379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4B5356D-5468-4C12-51FD-D9089419E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Trends in the Training Market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90CAAF-B940-5A2F-B44F-6189EAF76603}"/>
              </a:ext>
            </a:extLst>
          </p:cNvPr>
          <p:cNvSpPr txBox="1"/>
          <p:nvPr/>
        </p:nvSpPr>
        <p:spPr>
          <a:xfrm>
            <a:off x="246163" y="5445223"/>
            <a:ext cx="175059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Source: Statista.com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E331B9-26CA-1BE2-6063-63B5AADCE9BC}"/>
              </a:ext>
            </a:extLst>
          </p:cNvPr>
          <p:cNvSpPr txBox="1"/>
          <p:nvPr/>
        </p:nvSpPr>
        <p:spPr>
          <a:xfrm>
            <a:off x="5076056" y="1268760"/>
            <a:ext cx="3960440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dirty="0">
              <a:latin typeface="+mn-lt"/>
            </a:endParaRPr>
          </a:p>
          <a:p>
            <a:pPr algn="ctr"/>
            <a:endParaRPr lang="en-US" dirty="0">
              <a:latin typeface="+mn-lt"/>
            </a:endParaRPr>
          </a:p>
          <a:p>
            <a:pPr algn="ctr"/>
            <a:endParaRPr lang="en-US" dirty="0">
              <a:latin typeface="+mn-lt"/>
            </a:endParaRPr>
          </a:p>
          <a:p>
            <a:pPr algn="ctr"/>
            <a:endParaRPr lang="en-US" dirty="0">
              <a:latin typeface="+mn-lt"/>
            </a:endParaRPr>
          </a:p>
          <a:p>
            <a:pPr algn="ctr"/>
            <a:r>
              <a:rPr lang="en-US" dirty="0">
                <a:latin typeface="+mn-lt"/>
              </a:rPr>
              <a:t>Companies are investing more in technology-based training </a:t>
            </a:r>
            <a:r>
              <a:rPr lang="en-US" dirty="0" err="1">
                <a:latin typeface="+mn-lt"/>
              </a:rPr>
              <a:t>programmes</a:t>
            </a:r>
            <a:r>
              <a:rPr lang="en-US" dirty="0">
                <a:latin typeface="+mn-lt"/>
              </a:rPr>
              <a:t> and online tools and systems in particular. </a:t>
            </a:r>
          </a:p>
          <a:p>
            <a:pPr algn="ctr"/>
            <a:endParaRPr lang="en-US" dirty="0">
              <a:latin typeface="+mn-lt"/>
            </a:endParaRPr>
          </a:p>
          <a:p>
            <a:pPr algn="ctr"/>
            <a:r>
              <a:rPr lang="en-US" dirty="0">
                <a:latin typeface="+mn-lt"/>
              </a:rPr>
              <a:t>The example is for the United States, but is also largely valid for the United Kingdom.</a:t>
            </a:r>
          </a:p>
          <a:p>
            <a:pPr algn="ctr"/>
            <a:endParaRPr lang="en-US" dirty="0">
              <a:latin typeface="+mn-lt"/>
            </a:endParaRPr>
          </a:p>
          <a:p>
            <a:pPr algn="ctr"/>
            <a:endParaRPr lang="en-US" dirty="0">
              <a:latin typeface="+mn-lt"/>
            </a:endParaRPr>
          </a:p>
          <a:p>
            <a:pPr algn="ctr"/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53215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13AE9-FBB4-4873-2832-D3DBAE55B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91703-3490-09DB-6C39-06A61E52A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Benefits for employers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9BD54-EBEE-844A-22F1-4CB4C73EE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9"/>
            <a:ext cx="8507288" cy="2592287"/>
          </a:xfrm>
        </p:spPr>
        <p:txBody>
          <a:bodyPr/>
          <a:lstStyle/>
          <a:p>
            <a:r>
              <a:rPr lang="en-US" sz="2000" dirty="0"/>
              <a:t>79% of Learning &amp; Development professionals agree that it would be less expensive to upskill rather than hiring a new employee (LinkedIn, 2022 Workplace learning report)</a:t>
            </a:r>
          </a:p>
          <a:p>
            <a:r>
              <a:rPr lang="en-US" sz="2000" dirty="0"/>
              <a:t>Increased Business collaboration</a:t>
            </a:r>
          </a:p>
          <a:p>
            <a:r>
              <a:rPr lang="en-US" sz="2000" dirty="0"/>
              <a:t>Increased employee engagement: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lvl="1"/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D5EA9-AAF5-E9CE-5A71-CB691D0CE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1DEFA1-239C-8196-8C74-3DBDDE056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121761-601B-C07C-E544-BAE5DC656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9060" y="2924944"/>
            <a:ext cx="6263567" cy="24120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DD0678-4F2E-FEA8-AFE1-00A878F3673B}"/>
              </a:ext>
            </a:extLst>
          </p:cNvPr>
          <p:cNvSpPr txBox="1"/>
          <p:nvPr/>
        </p:nvSpPr>
        <p:spPr>
          <a:xfrm>
            <a:off x="1579060" y="5352167"/>
            <a:ext cx="259764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Source: LinkedIn, 2022 Workplace learning report</a:t>
            </a:r>
          </a:p>
        </p:txBody>
      </p:sp>
    </p:spTree>
    <p:extLst>
      <p:ext uri="{BB962C8B-B14F-4D97-AF65-F5344CB8AC3E}">
        <p14:creationId xmlns:p14="http://schemas.microsoft.com/office/powerpoint/2010/main" val="2311198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79084D-F2AF-79EA-D528-D503CDB70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9B570-38F3-2B4C-C107-E9A366FD0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Benefits for employers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848B6-8F01-5B0E-C0D9-6B00C77EC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4536505"/>
          </a:xfrm>
        </p:spPr>
        <p:txBody>
          <a:bodyPr/>
          <a:lstStyle/>
          <a:p>
            <a:r>
              <a:rPr lang="en-US" sz="2000" dirty="0"/>
              <a:t>Supporting employees equally, no matter where there located geographically. Example: VSO webinar training </a:t>
            </a:r>
            <a:r>
              <a:rPr lang="en-US" sz="2000" dirty="0" err="1"/>
              <a:t>programmes</a:t>
            </a:r>
            <a:r>
              <a:rPr lang="en-US" sz="2000" dirty="0"/>
              <a:t> for employees from different time zones. (Torrington (2017), p.386)</a:t>
            </a:r>
          </a:p>
          <a:p>
            <a:r>
              <a:rPr lang="en-US" sz="2000" dirty="0"/>
              <a:t>Speed and Cost effectiveness</a:t>
            </a:r>
          </a:p>
          <a:p>
            <a:r>
              <a:rPr lang="en-US" sz="2000" dirty="0"/>
              <a:t>Better analysis of the employee needs and interests through online surveys</a:t>
            </a:r>
          </a:p>
          <a:p>
            <a:r>
              <a:rPr lang="en-US" sz="2000" dirty="0"/>
              <a:t>Taking advantage of Artificial Intelligence, which allows for even further customization (LinkedIn, 2024 Workplace learning report)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lvl="1"/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3A6E7-54B8-6940-CD8F-C5926623F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1B0C4E-504A-0D50-E2E4-487627C7C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122" name="Picture 2" descr="The beginning of the world – Maropeng and Sterkfontein Caves">
            <a:extLst>
              <a:ext uri="{FF2B5EF4-FFF2-40B4-BE49-F238E27FC236}">
                <a16:creationId xmlns:a16="http://schemas.microsoft.com/office/drawing/2014/main" id="{8291F310-512E-CDCA-F572-960A3AB5E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457" y="3695039"/>
            <a:ext cx="1849086" cy="184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040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4389B-7EDC-92ED-11D1-2101F3412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3EF65-BF69-BA32-3C99-1B9C312F0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US" sz="2800" b="1" dirty="0"/>
              <a:t>Employers should not forget that: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3C641-D873-8DD4-48F9-87574BE46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4536505"/>
          </a:xfrm>
        </p:spPr>
        <p:txBody>
          <a:bodyPr/>
          <a:lstStyle/>
          <a:p>
            <a:r>
              <a:rPr lang="en-US" sz="2000" dirty="0"/>
              <a:t>They should embrace new methodologies and technologies.</a:t>
            </a:r>
          </a:p>
          <a:p>
            <a:r>
              <a:rPr lang="en-US" sz="2000" dirty="0"/>
              <a:t>One of the best retention strategies is providing learning opportunities (LinkedIn, 2024 Workplace learning report)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lvl="1"/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9E835-DC01-CBDF-7B6C-886C86519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2CD955-982C-A729-BD16-8E50016BD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4098" name="Picture 2" descr="5 studies showing how employee happiness and business performance go hand  in hand | Workstars">
            <a:extLst>
              <a:ext uri="{FF2B5EF4-FFF2-40B4-BE49-F238E27FC236}">
                <a16:creationId xmlns:a16="http://schemas.microsoft.com/office/drawing/2014/main" id="{4B0FC08A-9C6D-B8C0-00DD-7F90FF8593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956" y="2276872"/>
            <a:ext cx="5364088" cy="334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46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E4CBA-3AEF-A03A-0EE3-5A3A70AF4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sz="2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EBC99-6E4C-03B0-A0E8-52BB83A10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464496"/>
          </a:xfrm>
        </p:spPr>
        <p:txBody>
          <a:bodyPr/>
          <a:lstStyle/>
          <a:p>
            <a:r>
              <a:rPr lang="en-US" sz="1400" dirty="0"/>
              <a:t>Becky </a:t>
            </a:r>
            <a:r>
              <a:rPr lang="en-US" sz="1400" dirty="0" err="1"/>
              <a:t>Frankiewicz</a:t>
            </a:r>
            <a:r>
              <a:rPr lang="en-US" sz="1400" dirty="0"/>
              <a:t> and Tomas Chamorro-</a:t>
            </a:r>
            <a:r>
              <a:rPr lang="en-US" sz="1400" dirty="0" err="1"/>
              <a:t>Premuzic</a:t>
            </a:r>
            <a:r>
              <a:rPr lang="en-US" sz="1400" dirty="0"/>
              <a:t> (2020), The Post-Pandemic Rules of Talent Management, HBR, </a:t>
            </a:r>
            <a:r>
              <a:rPr lang="en-US" sz="1400" dirty="0">
                <a:hlinkClick r:id="rId2"/>
              </a:rPr>
              <a:t>https://hbr.org/2020/10/the-post-pandemic-rules-of-talent-management</a:t>
            </a:r>
            <a:endParaRPr lang="en-US" sz="1400" dirty="0"/>
          </a:p>
          <a:p>
            <a:r>
              <a:rPr lang="en-US" sz="1400" dirty="0"/>
              <a:t>Armstrong, Michael (2014), Armstrong’s handbook of human resource management</a:t>
            </a:r>
          </a:p>
          <a:p>
            <a:r>
              <a:rPr lang="en-US" sz="1400" dirty="0"/>
              <a:t>Torrington, Derek (2014), Human Resource Management</a:t>
            </a:r>
          </a:p>
          <a:p>
            <a:r>
              <a:rPr lang="sv-SE" sz="1400" dirty="0"/>
              <a:t>Amazon (2023), Our upskilling 2025,</a:t>
            </a:r>
            <a:r>
              <a:rPr lang="en-US" sz="1400" dirty="0"/>
              <a:t> </a:t>
            </a:r>
            <a:r>
              <a:rPr lang="en-US" sz="1400" dirty="0">
                <a:hlinkClick r:id="rId3"/>
              </a:rPr>
              <a:t>https://www.aboutamazon.com/news/workplace/our-upskilling-2025-programs</a:t>
            </a:r>
            <a:endParaRPr lang="en-US" sz="1400" dirty="0"/>
          </a:p>
          <a:p>
            <a:r>
              <a:rPr lang="en-US" sz="1400" dirty="0">
                <a:hlinkClick r:id="rId4"/>
              </a:rPr>
              <a:t>https://www.aboutamazon.com/news/aws/aws-game-training-cloud-skills</a:t>
            </a:r>
            <a:endParaRPr lang="en-US" sz="1400" dirty="0"/>
          </a:p>
          <a:p>
            <a:r>
              <a:rPr lang="en-US" sz="1400" dirty="0"/>
              <a:t>LinkedIn (2022), Workplace working report, </a:t>
            </a:r>
            <a:r>
              <a:rPr lang="en-US" sz="1400" dirty="0">
                <a:hlinkClick r:id="rId5"/>
              </a:rPr>
              <a:t>https://learning.linkedin.com/content/dam/me/learning/en-us/pdfs/workplace-learning-report/LinkedIn-Learning_Workplace-Learning-Report-2022-EN.pdf</a:t>
            </a:r>
            <a:endParaRPr lang="en-US" sz="1400" dirty="0"/>
          </a:p>
          <a:p>
            <a:r>
              <a:rPr lang="en-US" sz="1400" dirty="0"/>
              <a:t>LinkedIn (2024), Workplace working report, </a:t>
            </a:r>
            <a:r>
              <a:rPr lang="en-US" sz="1400" dirty="0">
                <a:hlinkClick r:id="rId6"/>
              </a:rPr>
              <a:t>https://learning.linkedin.com/content/dam/me/business/en-us/amp/learning-solutions/images/wlr-2024/LinkedIn-Workplace-Learning-Report-2024.pdf</a:t>
            </a:r>
            <a:endParaRPr lang="en-US" sz="1400" dirty="0"/>
          </a:p>
          <a:p>
            <a:r>
              <a:rPr lang="en-US" sz="1400" dirty="0"/>
              <a:t>Statista.com: </a:t>
            </a:r>
            <a:r>
              <a:rPr lang="en-US" sz="1400" dirty="0">
                <a:hlinkClick r:id="rId7"/>
              </a:rPr>
              <a:t>https://www.statista.com/statistics/795731/training-products-and-services-anticipated-for-purchase-us/</a:t>
            </a:r>
            <a:endParaRPr lang="en-US" sz="1400" dirty="0"/>
          </a:p>
          <a:p>
            <a:r>
              <a:rPr lang="en-US" sz="1400" dirty="0">
                <a:hlinkClick r:id="rId8"/>
              </a:rPr>
              <a:t>https://www.safebridge.net/general/successful-companies-which-adopted-e-learning-i-safelearn/</a:t>
            </a:r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A8D5F-26E0-4551-1EA8-2198D151F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EE94E8-32FC-4EEC-AE39-999B9AB6B2E4}" type="datetime1">
              <a:rPr lang="en-GB" altLang="en-US" smtClean="0"/>
              <a:pPr>
                <a:defRPr/>
              </a:pPr>
              <a:t>02/04/2024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5C7981-CD5A-A420-516B-0DB7DCF90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E4110-1635-4C1E-B000-F38A2F8E42B8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51279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2428</TotalTime>
  <Words>802</Words>
  <Application>Microsoft Office PowerPoint</Application>
  <PresentationFormat>On-screen Show (4:3)</PresentationFormat>
  <Paragraphs>103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Myriad Pro</vt:lpstr>
      <vt:lpstr>20140311PresentationUWTSDTemplate</vt:lpstr>
      <vt:lpstr>Technology in Training &amp; Development</vt:lpstr>
      <vt:lpstr>Why is training and development important?</vt:lpstr>
      <vt:lpstr>What is the role of technology in Training and Development?</vt:lpstr>
      <vt:lpstr>Technology based training programmes for employees</vt:lpstr>
      <vt:lpstr>Amazon employee training programme</vt:lpstr>
      <vt:lpstr>Technology based training programmes for employees: Benefits</vt:lpstr>
      <vt:lpstr>Trends in the Training Market</vt:lpstr>
      <vt:lpstr>Benefits for employers</vt:lpstr>
      <vt:lpstr>Benefits for employers</vt:lpstr>
      <vt:lpstr>Employers should not forget that: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Georgi Stoykov</dc:creator>
  <cp:lastModifiedBy>Georgi Stoykov (2124048)</cp:lastModifiedBy>
  <cp:revision>43</cp:revision>
  <dcterms:created xsi:type="dcterms:W3CDTF">2011-11-28T11:53:04Z</dcterms:created>
  <dcterms:modified xsi:type="dcterms:W3CDTF">2024-04-02T18:05:28Z</dcterms:modified>
</cp:coreProperties>
</file>