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101FAD-A483-3422-D27D-60C2EBD5B3E1}" v="645" dt="2026-02-22T22:16:57.223"/>
    <p1510:client id="{E55CA4A2-1047-7B98-A4D2-B00B22DDA9DB}" v="435" dt="2026-02-22T22:59:01.5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504820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121278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8011916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036378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6685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582530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444691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01688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0630587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69264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2/22/2026</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70130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2/22/2026</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652128631"/>
      </p:ext>
    </p:extLst>
  </p:cSld>
  <p:clrMap bg1="dk1" tx1="lt1" bg2="dk2" tx2="lt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27" r:id="rId6"/>
    <p:sldLayoutId id="2147483723" r:id="rId7"/>
    <p:sldLayoutId id="2147483724" r:id="rId8"/>
    <p:sldLayoutId id="2147483725" r:id="rId9"/>
    <p:sldLayoutId id="2147483726" r:id="rId10"/>
    <p:sldLayoutId id="2147483728"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0760E4C7-47B8-4356-ABCA-CC9C79E2D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6" name="Picture 45">
            <a:extLst>
              <a:ext uri="{FF2B5EF4-FFF2-40B4-BE49-F238E27FC236}">
                <a16:creationId xmlns:a16="http://schemas.microsoft.com/office/drawing/2014/main" id="{868F8B1F-8E2E-927F-03DD-FAD853E492EA}"/>
              </a:ext>
            </a:extLst>
          </p:cNvPr>
          <p:cNvPicPr>
            <a:picLocks noChangeAspect="1"/>
          </p:cNvPicPr>
          <p:nvPr/>
        </p:nvPicPr>
        <p:blipFill>
          <a:blip r:embed="rId2">
            <a:alphaModFix/>
          </a:blip>
          <a:srcRect t="26965"/>
          <a:stretch>
            <a:fillRect/>
          </a:stretch>
        </p:blipFill>
        <p:spPr>
          <a:xfrm>
            <a:off x="20" y="1571"/>
            <a:ext cx="12191980" cy="6856429"/>
          </a:xfrm>
          <a:prstGeom prst="rect">
            <a:avLst/>
          </a:prstGeom>
        </p:spPr>
      </p:pic>
      <p:sp useBgFill="1">
        <p:nvSpPr>
          <p:cNvPr id="76" name="Rectangle 75">
            <a:extLst>
              <a:ext uri="{FF2B5EF4-FFF2-40B4-BE49-F238E27FC236}">
                <a16:creationId xmlns:a16="http://schemas.microsoft.com/office/drawing/2014/main" id="{3898FA35-B55D-44B7-9A7D-57C57A4A6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000" y="1524000"/>
            <a:ext cx="9144000" cy="3810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048000" y="2320213"/>
            <a:ext cx="6095999" cy="1317493"/>
          </a:xfrm>
        </p:spPr>
        <p:txBody>
          <a:bodyPr anchor="b">
            <a:normAutofit/>
          </a:bodyPr>
          <a:lstStyle/>
          <a:p>
            <a:pPr algn="ctr">
              <a:lnSpc>
                <a:spcPct val="110000"/>
              </a:lnSpc>
            </a:pPr>
            <a:r>
              <a:rPr lang="en-GB" sz="2400"/>
              <a:t>The importance of working in teams in health and social care</a:t>
            </a:r>
          </a:p>
        </p:txBody>
      </p:sp>
      <p:sp>
        <p:nvSpPr>
          <p:cNvPr id="5" name="Subtitle 4">
            <a:extLst>
              <a:ext uri="{FF2B5EF4-FFF2-40B4-BE49-F238E27FC236}">
                <a16:creationId xmlns:a16="http://schemas.microsoft.com/office/drawing/2014/main" id="{D7B26FCC-4E3F-3F3E-6690-49754CAFB57D}"/>
              </a:ext>
            </a:extLst>
          </p:cNvPr>
          <p:cNvSpPr>
            <a:spLocks noGrp="1"/>
          </p:cNvSpPr>
          <p:nvPr>
            <p:ph type="subTitle" idx="1"/>
          </p:nvPr>
        </p:nvSpPr>
        <p:spPr>
          <a:xfrm>
            <a:off x="3102654" y="4249360"/>
            <a:ext cx="6041346" cy="688369"/>
          </a:xfrm>
        </p:spPr>
        <p:txBody>
          <a:bodyPr vert="horz" lIns="91440" tIns="45720" rIns="91440" bIns="45720" rtlCol="0">
            <a:normAutofit/>
          </a:bodyPr>
          <a:lstStyle/>
          <a:p>
            <a:pPr algn="ctr">
              <a:lnSpc>
                <a:spcPct val="120000"/>
              </a:lnSpc>
            </a:pPr>
            <a:r>
              <a:rPr lang="en-GB" sz="1300"/>
              <a:t>Presented by Aneesa Khatton</a:t>
            </a:r>
          </a:p>
          <a:p>
            <a:pPr algn="ctr">
              <a:lnSpc>
                <a:spcPct val="120000"/>
              </a:lnSpc>
            </a:pPr>
            <a:r>
              <a:rPr lang="en-GB" sz="1300"/>
              <a:t>2425422 </a:t>
            </a:r>
          </a:p>
        </p:txBody>
      </p:sp>
      <p:cxnSp>
        <p:nvCxnSpPr>
          <p:cNvPr id="77" name="Straight Connector 76">
            <a:extLst>
              <a:ext uri="{FF2B5EF4-FFF2-40B4-BE49-F238E27FC236}">
                <a16:creationId xmlns:a16="http://schemas.microsoft.com/office/drawing/2014/main" id="{414C5C93-B9E9-4392-ADCF-ABF21209DD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10422" y="396058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62BD67-4767-5CA3-B581-9CA1ABEFE923}"/>
              </a:ext>
            </a:extLst>
          </p:cNvPr>
          <p:cNvSpPr>
            <a:spLocks noGrp="1"/>
          </p:cNvSpPr>
          <p:nvPr>
            <p:ph type="title"/>
          </p:nvPr>
        </p:nvSpPr>
        <p:spPr/>
        <p:txBody>
          <a:bodyPr/>
          <a:lstStyle/>
          <a:p>
            <a:r>
              <a:rPr lang="en-GB"/>
              <a:t>What is working in teams </a:t>
            </a:r>
          </a:p>
        </p:txBody>
      </p:sp>
      <p:sp>
        <p:nvSpPr>
          <p:cNvPr id="3" name="Content Placeholder 2">
            <a:extLst>
              <a:ext uri="{FF2B5EF4-FFF2-40B4-BE49-F238E27FC236}">
                <a16:creationId xmlns:a16="http://schemas.microsoft.com/office/drawing/2014/main" id="{30A03E81-8886-DB20-BF75-D86F1B5CEDBA}"/>
              </a:ext>
            </a:extLst>
          </p:cNvPr>
          <p:cNvSpPr>
            <a:spLocks noGrp="1"/>
          </p:cNvSpPr>
          <p:nvPr>
            <p:ph idx="1"/>
          </p:nvPr>
        </p:nvSpPr>
        <p:spPr/>
        <p:txBody>
          <a:bodyPr vert="horz" lIns="91440" tIns="45720" rIns="91440" bIns="45720" rtlCol="0" anchor="t">
            <a:normAutofit/>
          </a:bodyPr>
          <a:lstStyle/>
          <a:p>
            <a:pPr marL="0" indent="0">
              <a:buNone/>
            </a:pPr>
            <a:r>
              <a:rPr lang="en-GB" dirty="0"/>
              <a:t> A group of people coming together to achieve a common goal. When working in teams each member is assigned to a different roles with different skills, and by working together they can share ideas. Team work often require communication co-operation and coordination to get the best results in a working environment. </a:t>
            </a:r>
          </a:p>
          <a:p>
            <a:endParaRPr lang="en-GB"/>
          </a:p>
        </p:txBody>
      </p:sp>
    </p:spTree>
    <p:extLst>
      <p:ext uri="{BB962C8B-B14F-4D97-AF65-F5344CB8AC3E}">
        <p14:creationId xmlns:p14="http://schemas.microsoft.com/office/powerpoint/2010/main" val="3025758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8D115-6E0B-CC85-5CB0-E87FA44D1C61}"/>
              </a:ext>
            </a:extLst>
          </p:cNvPr>
          <p:cNvSpPr>
            <a:spLocks noGrp="1"/>
          </p:cNvSpPr>
          <p:nvPr>
            <p:ph type="title"/>
          </p:nvPr>
        </p:nvSpPr>
        <p:spPr/>
        <p:txBody>
          <a:bodyPr/>
          <a:lstStyle/>
          <a:p>
            <a:r>
              <a:rPr lang="en-GB"/>
              <a:t>Why is it important </a:t>
            </a:r>
            <a:br>
              <a:rPr lang="en-GB"/>
            </a:br>
            <a:endParaRPr lang="en-GB"/>
          </a:p>
        </p:txBody>
      </p:sp>
      <p:sp>
        <p:nvSpPr>
          <p:cNvPr id="3" name="Content Placeholder 2">
            <a:extLst>
              <a:ext uri="{FF2B5EF4-FFF2-40B4-BE49-F238E27FC236}">
                <a16:creationId xmlns:a16="http://schemas.microsoft.com/office/drawing/2014/main" id="{39C283E2-085B-67D3-BC67-F6856E8F0233}"/>
              </a:ext>
            </a:extLst>
          </p:cNvPr>
          <p:cNvSpPr>
            <a:spLocks noGrp="1"/>
          </p:cNvSpPr>
          <p:nvPr>
            <p:ph idx="1"/>
          </p:nvPr>
        </p:nvSpPr>
        <p:spPr/>
        <p:txBody>
          <a:bodyPr vert="horz" lIns="91440" tIns="45720" rIns="91440" bIns="45720" rtlCol="0" anchor="t">
            <a:normAutofit/>
          </a:bodyPr>
          <a:lstStyle/>
          <a:p>
            <a:r>
              <a:rPr lang="en-GB" dirty="0"/>
              <a:t>Improves quality of care</a:t>
            </a:r>
          </a:p>
          <a:p>
            <a:r>
              <a:rPr lang="en-GB" dirty="0"/>
              <a:t>Ensures safety of patients/service </a:t>
            </a:r>
          </a:p>
          <a:p>
            <a:r>
              <a:rPr lang="en-GB" dirty="0"/>
              <a:t>Allows staff too: share knowledge and skills and make better decisions </a:t>
            </a:r>
          </a:p>
          <a:p>
            <a:r>
              <a:rPr lang="en-GB" dirty="0"/>
              <a:t>Reduces mistakes and misunderstandings </a:t>
            </a:r>
          </a:p>
          <a:p>
            <a:r>
              <a:rPr lang="en-GB" dirty="0"/>
              <a:t>Speaker notes:  </a:t>
            </a:r>
          </a:p>
        </p:txBody>
      </p:sp>
    </p:spTree>
    <p:extLst>
      <p:ext uri="{BB962C8B-B14F-4D97-AF65-F5344CB8AC3E}">
        <p14:creationId xmlns:p14="http://schemas.microsoft.com/office/powerpoint/2010/main" val="2886651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C3F3D-DA87-091E-F665-0A4C3B98D884}"/>
              </a:ext>
            </a:extLst>
          </p:cNvPr>
          <p:cNvSpPr>
            <a:spLocks noGrp="1"/>
          </p:cNvSpPr>
          <p:nvPr>
            <p:ph type="title"/>
          </p:nvPr>
        </p:nvSpPr>
        <p:spPr/>
        <p:txBody>
          <a:bodyPr/>
          <a:lstStyle/>
          <a:p>
            <a:r>
              <a:rPr lang="en-GB"/>
              <a:t>Working in teams in health and social care</a:t>
            </a:r>
          </a:p>
        </p:txBody>
      </p:sp>
      <p:sp>
        <p:nvSpPr>
          <p:cNvPr id="3" name="Content Placeholder 2">
            <a:extLst>
              <a:ext uri="{FF2B5EF4-FFF2-40B4-BE49-F238E27FC236}">
                <a16:creationId xmlns:a16="http://schemas.microsoft.com/office/drawing/2014/main" id="{5F69E04C-8EE9-3665-536B-B4867D071E37}"/>
              </a:ext>
            </a:extLst>
          </p:cNvPr>
          <p:cNvSpPr>
            <a:spLocks noGrp="1"/>
          </p:cNvSpPr>
          <p:nvPr>
            <p:ph idx="1"/>
          </p:nvPr>
        </p:nvSpPr>
        <p:spPr/>
        <p:txBody>
          <a:bodyPr vert="horz" lIns="91440" tIns="45720" rIns="91440" bIns="45720" rtlCol="0" anchor="t">
            <a:normAutofit/>
          </a:bodyPr>
          <a:lstStyle/>
          <a:p>
            <a:r>
              <a:rPr lang="en-GB" dirty="0"/>
              <a:t>Working in teams in professional development  means collaboration with other colleagues to improve skills and knowledge and performances In a working field. Working with people in a team helps to support each other with sharing ideas and being able to solve problems move efficiently, it also involves activities like training and work hops., and learning new techniques to help grow professions</a:t>
            </a:r>
          </a:p>
        </p:txBody>
      </p:sp>
    </p:spTree>
    <p:extLst>
      <p:ext uri="{BB962C8B-B14F-4D97-AF65-F5344CB8AC3E}">
        <p14:creationId xmlns:p14="http://schemas.microsoft.com/office/powerpoint/2010/main" val="7554303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B67FA-43DD-8377-3CDE-68E612C9CF65}"/>
              </a:ext>
            </a:extLst>
          </p:cNvPr>
          <p:cNvSpPr>
            <a:spLocks noGrp="1"/>
          </p:cNvSpPr>
          <p:nvPr>
            <p:ph type="title"/>
          </p:nvPr>
        </p:nvSpPr>
        <p:spPr/>
        <p:txBody>
          <a:bodyPr/>
          <a:lstStyle/>
          <a:p>
            <a:r>
              <a:rPr lang="en-GB"/>
              <a:t>What happens without teamwork</a:t>
            </a:r>
          </a:p>
        </p:txBody>
      </p:sp>
      <p:sp>
        <p:nvSpPr>
          <p:cNvPr id="3" name="Content Placeholder 2">
            <a:extLst>
              <a:ext uri="{FF2B5EF4-FFF2-40B4-BE49-F238E27FC236}">
                <a16:creationId xmlns:a16="http://schemas.microsoft.com/office/drawing/2014/main" id="{4C3914FF-B808-5E2B-081C-8C7FFCC4AAD9}"/>
              </a:ext>
            </a:extLst>
          </p:cNvPr>
          <p:cNvSpPr>
            <a:spLocks noGrp="1"/>
          </p:cNvSpPr>
          <p:nvPr>
            <p:ph idx="1"/>
          </p:nvPr>
        </p:nvSpPr>
        <p:spPr/>
        <p:txBody>
          <a:bodyPr vert="horz" lIns="91440" tIns="45720" rIns="91440" bIns="45720" rtlCol="0" anchor="t">
            <a:normAutofit/>
          </a:bodyPr>
          <a:lstStyle/>
          <a:p>
            <a:pPr marL="0" indent="0">
              <a:buNone/>
            </a:pPr>
            <a:r>
              <a:rPr lang="en-GB" dirty="0"/>
              <a:t>Without teamwork health and social care can lead to several problems within the working environment. Lack of communication between work colleagues can cause breakdown, leading to mistakes in patients care  and delays in treatments. The quality of care would decrease and have a negative impact and affect the health and wellbeing of the service user. Teamwork ensures that the service user has the best possible care provider from the professionals.</a:t>
            </a:r>
          </a:p>
        </p:txBody>
      </p:sp>
    </p:spTree>
    <p:extLst>
      <p:ext uri="{BB962C8B-B14F-4D97-AF65-F5344CB8AC3E}">
        <p14:creationId xmlns:p14="http://schemas.microsoft.com/office/powerpoint/2010/main" val="934929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A90B3-C128-2B2D-BC80-C5CC349CE76C}"/>
              </a:ext>
            </a:extLst>
          </p:cNvPr>
          <p:cNvSpPr>
            <a:spLocks noGrp="1"/>
          </p:cNvSpPr>
          <p:nvPr>
            <p:ph type="title"/>
          </p:nvPr>
        </p:nvSpPr>
        <p:spPr/>
        <p:txBody>
          <a:bodyPr/>
          <a:lstStyle/>
          <a:p>
            <a:r>
              <a:rPr lang="en-GB"/>
              <a:t>examples</a:t>
            </a:r>
            <a:endParaRPr lang="en-US"/>
          </a:p>
        </p:txBody>
      </p:sp>
      <p:sp>
        <p:nvSpPr>
          <p:cNvPr id="3" name="Content Placeholder 2">
            <a:extLst>
              <a:ext uri="{FF2B5EF4-FFF2-40B4-BE49-F238E27FC236}">
                <a16:creationId xmlns:a16="http://schemas.microsoft.com/office/drawing/2014/main" id="{B36A6543-E967-583F-2F98-33996ECD6467}"/>
              </a:ext>
            </a:extLst>
          </p:cNvPr>
          <p:cNvSpPr>
            <a:spLocks noGrp="1"/>
          </p:cNvSpPr>
          <p:nvPr>
            <p:ph idx="1"/>
          </p:nvPr>
        </p:nvSpPr>
        <p:spPr/>
        <p:txBody>
          <a:bodyPr vert="horz" lIns="91440" tIns="45720" rIns="91440" bIns="45720" rtlCol="0" anchor="t">
            <a:normAutofit/>
          </a:bodyPr>
          <a:lstStyle/>
          <a:p>
            <a:r>
              <a:rPr lang="en-GB" dirty="0"/>
              <a:t>An example of working in teams in health and social care. In a care home is when care worker nurses and support staff communicate with each other to provide the best care for the service users , for example all the team can work together and hold regular meetings to discuss the health and well-being of each individual service user and share important information to ensure the personalised care fit for all service users. All the care workers are well organised and well co-ordinated.</a:t>
            </a:r>
          </a:p>
        </p:txBody>
      </p:sp>
    </p:spTree>
    <p:extLst>
      <p:ext uri="{BB962C8B-B14F-4D97-AF65-F5344CB8AC3E}">
        <p14:creationId xmlns:p14="http://schemas.microsoft.com/office/powerpoint/2010/main" val="3827041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4E8CD-ABDC-9D54-5024-8158C83EA270}"/>
              </a:ext>
            </a:extLst>
          </p:cNvPr>
          <p:cNvSpPr>
            <a:spLocks noGrp="1"/>
          </p:cNvSpPr>
          <p:nvPr>
            <p:ph type="title"/>
          </p:nvPr>
        </p:nvSpPr>
        <p:spPr/>
        <p:txBody>
          <a:bodyPr/>
          <a:lstStyle/>
          <a:p>
            <a:r>
              <a:rPr lang="en-GB" dirty="0" err="1"/>
              <a:t>Refrences</a:t>
            </a:r>
          </a:p>
        </p:txBody>
      </p:sp>
      <p:sp>
        <p:nvSpPr>
          <p:cNvPr id="3" name="Content Placeholder 2">
            <a:extLst>
              <a:ext uri="{FF2B5EF4-FFF2-40B4-BE49-F238E27FC236}">
                <a16:creationId xmlns:a16="http://schemas.microsoft.com/office/drawing/2014/main" id="{389C6C57-34CE-FF75-2527-BF41796F3093}"/>
              </a:ext>
            </a:extLst>
          </p:cNvPr>
          <p:cNvSpPr>
            <a:spLocks noGrp="1"/>
          </p:cNvSpPr>
          <p:nvPr>
            <p:ph idx="1"/>
          </p:nvPr>
        </p:nvSpPr>
        <p:spPr/>
        <p:txBody>
          <a:bodyPr vert="horz" lIns="91440" tIns="45720" rIns="91440" bIns="45720" rtlCol="0" anchor="t">
            <a:normAutofit/>
          </a:bodyPr>
          <a:lstStyle/>
          <a:p>
            <a:r>
              <a:rPr lang="en-GB" dirty="0"/>
              <a:t>Melody morgan (2025)- academy for health and fitness</a:t>
            </a:r>
            <a:endParaRPr lang="en-US" dirty="0"/>
          </a:p>
          <a:p>
            <a:r>
              <a:rPr lang="en-GB" dirty="0"/>
              <a:t>Amir </a:t>
            </a:r>
            <a:r>
              <a:rPr lang="en-GB" dirty="0" err="1"/>
              <a:t>babiker</a:t>
            </a:r>
            <a:r>
              <a:rPr lang="en-GB" dirty="0"/>
              <a:t> (2014)- national institute of health.gov</a:t>
            </a:r>
          </a:p>
          <a:p>
            <a:r>
              <a:rPr lang="en-GB" dirty="0"/>
              <a:t>NHS England (2019) - NHS England </a:t>
            </a:r>
          </a:p>
        </p:txBody>
      </p:sp>
    </p:spTree>
    <p:extLst>
      <p:ext uri="{BB962C8B-B14F-4D97-AF65-F5344CB8AC3E}">
        <p14:creationId xmlns:p14="http://schemas.microsoft.com/office/powerpoint/2010/main" val="3744500117"/>
      </p:ext>
    </p:extLst>
  </p:cSld>
  <p:clrMapOvr>
    <a:masterClrMapping/>
  </p:clrMapOvr>
</p:sld>
</file>

<file path=ppt/theme/theme1.xml><?xml version="1.0" encoding="utf-8"?>
<a:theme xmlns:a="http://schemas.openxmlformats.org/drawingml/2006/main" name="PortalVTI">
  <a:themeElements>
    <a:clrScheme name="Earth">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PortalVTI</vt:lpstr>
      <vt:lpstr>The importance of working in teams in health and social care</vt:lpstr>
      <vt:lpstr>What is working in teams </vt:lpstr>
      <vt:lpstr>Why is it important  </vt:lpstr>
      <vt:lpstr>Working in teams in health and social care</vt:lpstr>
      <vt:lpstr>What happens without teamwork</vt:lpstr>
      <vt:lpstr>examples</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109</cp:revision>
  <dcterms:created xsi:type="dcterms:W3CDTF">2026-02-05T09:46:42Z</dcterms:created>
  <dcterms:modified xsi:type="dcterms:W3CDTF">2026-02-22T23:02:16Z</dcterms:modified>
</cp:coreProperties>
</file>