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66" r:id="rId2"/>
    <p:sldId id="267" r:id="rId3"/>
    <p:sldId id="265" r:id="rId4"/>
    <p:sldId id="258" r:id="rId5"/>
    <p:sldId id="259" r:id="rId6"/>
    <p:sldId id="261" r:id="rId7"/>
    <p:sldId id="263" r:id="rId8"/>
    <p:sldId id="264"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EAF4"/>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56" d="100"/>
          <a:sy n="56" d="100"/>
        </p:scale>
        <p:origin x="1580" y="14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4CFD5F-A612-4094-A2A8-BD13B14E305B}" type="doc">
      <dgm:prSet loTypeId="urn:microsoft.com/office/officeart/2005/8/layout/hList6" loCatId="list" qsTypeId="urn:microsoft.com/office/officeart/2005/8/quickstyle/simple1" qsCatId="simple" csTypeId="urn:microsoft.com/office/officeart/2005/8/colors/accent1_2" csCatId="accent1"/>
      <dgm:spPr/>
      <dgm:t>
        <a:bodyPr/>
        <a:lstStyle/>
        <a:p>
          <a:endParaRPr lang="en-GB"/>
        </a:p>
      </dgm:t>
    </dgm:pt>
    <dgm:pt modelId="{155D1FB8-2B85-4885-99EF-DE0834B9750F}">
      <dgm:prSet/>
      <dgm:spPr/>
      <dgm:t>
        <a:bodyPr/>
        <a:lstStyle/>
        <a:p>
          <a:r>
            <a:rPr lang="en-GB" b="1"/>
            <a:t>The Epitome of Luxury: Role of Quality Service, Hospitality, and Guest Services in the Waldorf Astoria</a:t>
          </a:r>
          <a:endParaRPr lang="en-GB"/>
        </a:p>
      </dgm:t>
    </dgm:pt>
    <dgm:pt modelId="{887BF3D6-2C5F-4E3F-BB78-694786B4368F}" type="parTrans" cxnId="{1735522A-3429-43A5-93B6-5E6D7AB022EA}">
      <dgm:prSet/>
      <dgm:spPr/>
      <dgm:t>
        <a:bodyPr/>
        <a:lstStyle/>
        <a:p>
          <a:endParaRPr lang="en-GB"/>
        </a:p>
      </dgm:t>
    </dgm:pt>
    <dgm:pt modelId="{B64470B5-6865-43E5-B448-971DCDAF063A}" type="sibTrans" cxnId="{1735522A-3429-43A5-93B6-5E6D7AB022EA}">
      <dgm:prSet/>
      <dgm:spPr/>
      <dgm:t>
        <a:bodyPr/>
        <a:lstStyle/>
        <a:p>
          <a:endParaRPr lang="en-GB"/>
        </a:p>
      </dgm:t>
    </dgm:pt>
    <dgm:pt modelId="{C08A9E99-E0D0-496C-928A-01447235E041}" type="pres">
      <dgm:prSet presAssocID="{2F4CFD5F-A612-4094-A2A8-BD13B14E305B}" presName="Name0" presStyleCnt="0">
        <dgm:presLayoutVars>
          <dgm:dir/>
          <dgm:resizeHandles val="exact"/>
        </dgm:presLayoutVars>
      </dgm:prSet>
      <dgm:spPr/>
    </dgm:pt>
    <dgm:pt modelId="{81B77CF3-8AC2-4579-B756-876B2D9061EA}" type="pres">
      <dgm:prSet presAssocID="{155D1FB8-2B85-4885-99EF-DE0834B9750F}" presName="node" presStyleLbl="node1" presStyleIdx="0" presStyleCnt="1">
        <dgm:presLayoutVars>
          <dgm:bulletEnabled val="1"/>
        </dgm:presLayoutVars>
      </dgm:prSet>
      <dgm:spPr/>
    </dgm:pt>
  </dgm:ptLst>
  <dgm:cxnLst>
    <dgm:cxn modelId="{1735522A-3429-43A5-93B6-5E6D7AB022EA}" srcId="{2F4CFD5F-A612-4094-A2A8-BD13B14E305B}" destId="{155D1FB8-2B85-4885-99EF-DE0834B9750F}" srcOrd="0" destOrd="0" parTransId="{887BF3D6-2C5F-4E3F-BB78-694786B4368F}" sibTransId="{B64470B5-6865-43E5-B448-971DCDAF063A}"/>
    <dgm:cxn modelId="{B04DC6AA-78BF-4845-99A7-B8B6993B3719}" type="presOf" srcId="{2F4CFD5F-A612-4094-A2A8-BD13B14E305B}" destId="{C08A9E99-E0D0-496C-928A-01447235E041}" srcOrd="0" destOrd="0" presId="urn:microsoft.com/office/officeart/2005/8/layout/hList6"/>
    <dgm:cxn modelId="{0FD307EC-B5A4-4DC2-B4E4-D1C9C4C58485}" type="presOf" srcId="{155D1FB8-2B85-4885-99EF-DE0834B9750F}" destId="{81B77CF3-8AC2-4579-B756-876B2D9061EA}" srcOrd="0" destOrd="0" presId="urn:microsoft.com/office/officeart/2005/8/layout/hList6"/>
    <dgm:cxn modelId="{56F1BFDC-D488-42DB-B42C-B5D828EC86AB}" type="presParOf" srcId="{C08A9E99-E0D0-496C-928A-01447235E041}" destId="{81B77CF3-8AC2-4579-B756-876B2D9061EA}" srcOrd="0"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F836D5-44E3-434B-9B83-7842A585FF30}" type="doc">
      <dgm:prSet loTypeId="urn:microsoft.com/office/officeart/2008/layout/VerticalCurvedList" loCatId="list" qsTypeId="urn:microsoft.com/office/officeart/2005/8/quickstyle/simple1" qsCatId="simple" csTypeId="urn:microsoft.com/office/officeart/2005/8/colors/accent1_2" csCatId="accent1"/>
      <dgm:spPr/>
      <dgm:t>
        <a:bodyPr/>
        <a:lstStyle/>
        <a:p>
          <a:endParaRPr lang="en-GB"/>
        </a:p>
      </dgm:t>
    </dgm:pt>
    <dgm:pt modelId="{820BB6D0-1FF2-49BC-804C-029768B2F95B}">
      <dgm:prSet/>
      <dgm:spPr/>
      <dgm:t>
        <a:bodyPr/>
        <a:lstStyle/>
        <a:p>
          <a:r>
            <a:rPr lang="en-GB" b="1"/>
            <a:t>Hospitality &amp; Guest Services LEVEL 4 </a:t>
          </a:r>
          <a:endParaRPr lang="en-GB"/>
        </a:p>
      </dgm:t>
    </dgm:pt>
    <dgm:pt modelId="{6CA15574-765B-4BF7-B742-B07CE9D1E5D5}" type="parTrans" cxnId="{01061744-D581-47E4-BDA9-74DAF9D2E64F}">
      <dgm:prSet/>
      <dgm:spPr/>
      <dgm:t>
        <a:bodyPr/>
        <a:lstStyle/>
        <a:p>
          <a:endParaRPr lang="en-GB"/>
        </a:p>
      </dgm:t>
    </dgm:pt>
    <dgm:pt modelId="{84C5957E-FEB6-431B-9D13-0999BAA3E3F8}" type="sibTrans" cxnId="{01061744-D581-47E4-BDA9-74DAF9D2E64F}">
      <dgm:prSet/>
      <dgm:spPr/>
      <dgm:t>
        <a:bodyPr/>
        <a:lstStyle/>
        <a:p>
          <a:endParaRPr lang="en-GB"/>
        </a:p>
      </dgm:t>
    </dgm:pt>
    <dgm:pt modelId="{EBD802F0-61FC-4458-B2DE-0CF5FE13F822}">
      <dgm:prSet/>
      <dgm:spPr/>
      <dgm:t>
        <a:bodyPr/>
        <a:lstStyle/>
        <a:p>
          <a:r>
            <a:rPr lang="en-GB" b="1"/>
            <a:t>Student Name: Nicoleta Cornelia Mocanu</a:t>
          </a:r>
          <a:endParaRPr lang="en-GB"/>
        </a:p>
      </dgm:t>
    </dgm:pt>
    <dgm:pt modelId="{75D121FF-DF2D-4294-A896-86849EB01038}" type="parTrans" cxnId="{F588BCC1-C4AA-4470-B624-CED52525BED6}">
      <dgm:prSet/>
      <dgm:spPr/>
      <dgm:t>
        <a:bodyPr/>
        <a:lstStyle/>
        <a:p>
          <a:endParaRPr lang="en-GB"/>
        </a:p>
      </dgm:t>
    </dgm:pt>
    <dgm:pt modelId="{2136402C-EE30-461A-9759-9A838DB1DAFE}" type="sibTrans" cxnId="{F588BCC1-C4AA-4470-B624-CED52525BED6}">
      <dgm:prSet/>
      <dgm:spPr/>
      <dgm:t>
        <a:bodyPr/>
        <a:lstStyle/>
        <a:p>
          <a:endParaRPr lang="en-GB"/>
        </a:p>
      </dgm:t>
    </dgm:pt>
    <dgm:pt modelId="{B4199ECC-66D4-4CF9-B006-A2D39B682100}">
      <dgm:prSet/>
      <dgm:spPr/>
      <dgm:t>
        <a:bodyPr/>
        <a:lstStyle/>
        <a:p>
          <a:r>
            <a:rPr lang="en-GB" b="1"/>
            <a:t>Student ID: 2220990</a:t>
          </a:r>
          <a:endParaRPr lang="en-GB"/>
        </a:p>
      </dgm:t>
    </dgm:pt>
    <dgm:pt modelId="{3E719241-3B99-4E04-9880-FE62EAFCA945}" type="parTrans" cxnId="{B1DB58C7-29C3-4D50-9602-29CB5AC5334E}">
      <dgm:prSet/>
      <dgm:spPr/>
      <dgm:t>
        <a:bodyPr/>
        <a:lstStyle/>
        <a:p>
          <a:endParaRPr lang="en-GB"/>
        </a:p>
      </dgm:t>
    </dgm:pt>
    <dgm:pt modelId="{A5681185-8503-4EBD-A380-FF898650FD94}" type="sibTrans" cxnId="{B1DB58C7-29C3-4D50-9602-29CB5AC5334E}">
      <dgm:prSet/>
      <dgm:spPr/>
      <dgm:t>
        <a:bodyPr/>
        <a:lstStyle/>
        <a:p>
          <a:endParaRPr lang="en-GB"/>
        </a:p>
      </dgm:t>
    </dgm:pt>
    <dgm:pt modelId="{B7E10782-DECA-4964-9CAD-830AB07B0783}">
      <dgm:prSet/>
      <dgm:spPr/>
      <dgm:t>
        <a:bodyPr/>
        <a:lstStyle/>
        <a:p>
          <a:r>
            <a:rPr lang="en-GB" b="1"/>
            <a:t>Module Lead:  Charlotte Joyner </a:t>
          </a:r>
          <a:endParaRPr lang="en-GB"/>
        </a:p>
      </dgm:t>
    </dgm:pt>
    <dgm:pt modelId="{8221FCF2-6A8B-4CBD-916A-3215449043B2}" type="parTrans" cxnId="{C78AD2F4-9E67-43BD-98A7-A29EE4723B40}">
      <dgm:prSet/>
      <dgm:spPr/>
      <dgm:t>
        <a:bodyPr/>
        <a:lstStyle/>
        <a:p>
          <a:endParaRPr lang="en-GB"/>
        </a:p>
      </dgm:t>
    </dgm:pt>
    <dgm:pt modelId="{B992141B-8C18-4884-89E0-EAD970550C28}" type="sibTrans" cxnId="{C78AD2F4-9E67-43BD-98A7-A29EE4723B40}">
      <dgm:prSet/>
      <dgm:spPr/>
      <dgm:t>
        <a:bodyPr/>
        <a:lstStyle/>
        <a:p>
          <a:endParaRPr lang="en-GB"/>
        </a:p>
      </dgm:t>
    </dgm:pt>
    <dgm:pt modelId="{5ACED070-9B05-48EC-8CD7-676A5C41B790}" type="pres">
      <dgm:prSet presAssocID="{25F836D5-44E3-434B-9B83-7842A585FF30}" presName="Name0" presStyleCnt="0">
        <dgm:presLayoutVars>
          <dgm:chMax val="7"/>
          <dgm:chPref val="7"/>
          <dgm:dir/>
        </dgm:presLayoutVars>
      </dgm:prSet>
      <dgm:spPr/>
    </dgm:pt>
    <dgm:pt modelId="{CAF09271-3053-482F-96CE-57AD5985CD5B}" type="pres">
      <dgm:prSet presAssocID="{25F836D5-44E3-434B-9B83-7842A585FF30}" presName="Name1" presStyleCnt="0"/>
      <dgm:spPr/>
    </dgm:pt>
    <dgm:pt modelId="{1167C5D3-4016-434F-AED5-0D8ECDF2939E}" type="pres">
      <dgm:prSet presAssocID="{25F836D5-44E3-434B-9B83-7842A585FF30}" presName="cycle" presStyleCnt="0"/>
      <dgm:spPr/>
    </dgm:pt>
    <dgm:pt modelId="{03CB3AB6-4149-4831-B7B5-201A9312EB20}" type="pres">
      <dgm:prSet presAssocID="{25F836D5-44E3-434B-9B83-7842A585FF30}" presName="srcNode" presStyleLbl="node1" presStyleIdx="0" presStyleCnt="4"/>
      <dgm:spPr/>
    </dgm:pt>
    <dgm:pt modelId="{7E302EAD-87E9-4811-8313-99EF79A2BCC6}" type="pres">
      <dgm:prSet presAssocID="{25F836D5-44E3-434B-9B83-7842A585FF30}" presName="conn" presStyleLbl="parChTrans1D2" presStyleIdx="0" presStyleCnt="1"/>
      <dgm:spPr/>
    </dgm:pt>
    <dgm:pt modelId="{0176A9E2-B841-4A7A-A2AE-69D5451B0082}" type="pres">
      <dgm:prSet presAssocID="{25F836D5-44E3-434B-9B83-7842A585FF30}" presName="extraNode" presStyleLbl="node1" presStyleIdx="0" presStyleCnt="4"/>
      <dgm:spPr/>
    </dgm:pt>
    <dgm:pt modelId="{336D32E9-9A2D-4D2C-8A33-789BFDD18572}" type="pres">
      <dgm:prSet presAssocID="{25F836D5-44E3-434B-9B83-7842A585FF30}" presName="dstNode" presStyleLbl="node1" presStyleIdx="0" presStyleCnt="4"/>
      <dgm:spPr/>
    </dgm:pt>
    <dgm:pt modelId="{9DD17693-1135-41BC-AEFA-169E6F93AF2F}" type="pres">
      <dgm:prSet presAssocID="{820BB6D0-1FF2-49BC-804C-029768B2F95B}" presName="text_1" presStyleLbl="node1" presStyleIdx="0" presStyleCnt="4">
        <dgm:presLayoutVars>
          <dgm:bulletEnabled val="1"/>
        </dgm:presLayoutVars>
      </dgm:prSet>
      <dgm:spPr/>
    </dgm:pt>
    <dgm:pt modelId="{D35F68EB-9F09-48D3-9099-E0592AFFD0E3}" type="pres">
      <dgm:prSet presAssocID="{820BB6D0-1FF2-49BC-804C-029768B2F95B}" presName="accent_1" presStyleCnt="0"/>
      <dgm:spPr/>
    </dgm:pt>
    <dgm:pt modelId="{CEAE8C17-3E29-4E6F-8FDA-45382E1B8C3F}" type="pres">
      <dgm:prSet presAssocID="{820BB6D0-1FF2-49BC-804C-029768B2F95B}" presName="accentRepeatNode" presStyleLbl="solidFgAcc1" presStyleIdx="0" presStyleCnt="4"/>
      <dgm:spPr/>
    </dgm:pt>
    <dgm:pt modelId="{2F2D9B70-6D61-4D79-9E7D-3BE9E783F31C}" type="pres">
      <dgm:prSet presAssocID="{EBD802F0-61FC-4458-B2DE-0CF5FE13F822}" presName="text_2" presStyleLbl="node1" presStyleIdx="1" presStyleCnt="4">
        <dgm:presLayoutVars>
          <dgm:bulletEnabled val="1"/>
        </dgm:presLayoutVars>
      </dgm:prSet>
      <dgm:spPr/>
    </dgm:pt>
    <dgm:pt modelId="{FA06E953-9EB8-41FF-B21F-6E737068A3A6}" type="pres">
      <dgm:prSet presAssocID="{EBD802F0-61FC-4458-B2DE-0CF5FE13F822}" presName="accent_2" presStyleCnt="0"/>
      <dgm:spPr/>
    </dgm:pt>
    <dgm:pt modelId="{34FF9589-2810-4341-8243-D75672285FAC}" type="pres">
      <dgm:prSet presAssocID="{EBD802F0-61FC-4458-B2DE-0CF5FE13F822}" presName="accentRepeatNode" presStyleLbl="solidFgAcc1" presStyleIdx="1" presStyleCnt="4"/>
      <dgm:spPr/>
    </dgm:pt>
    <dgm:pt modelId="{3D96DBF5-27CA-49ED-86BC-A693B3D229D8}" type="pres">
      <dgm:prSet presAssocID="{B4199ECC-66D4-4CF9-B006-A2D39B682100}" presName="text_3" presStyleLbl="node1" presStyleIdx="2" presStyleCnt="4">
        <dgm:presLayoutVars>
          <dgm:bulletEnabled val="1"/>
        </dgm:presLayoutVars>
      </dgm:prSet>
      <dgm:spPr/>
    </dgm:pt>
    <dgm:pt modelId="{47568CCE-6620-4421-893A-55BE74925EAF}" type="pres">
      <dgm:prSet presAssocID="{B4199ECC-66D4-4CF9-B006-A2D39B682100}" presName="accent_3" presStyleCnt="0"/>
      <dgm:spPr/>
    </dgm:pt>
    <dgm:pt modelId="{228AE081-6F91-44DF-AF32-CD7DF3F786AD}" type="pres">
      <dgm:prSet presAssocID="{B4199ECC-66D4-4CF9-B006-A2D39B682100}" presName="accentRepeatNode" presStyleLbl="solidFgAcc1" presStyleIdx="2" presStyleCnt="4"/>
      <dgm:spPr/>
    </dgm:pt>
    <dgm:pt modelId="{786D4624-1850-4A8F-BFF5-5100E0EE6360}" type="pres">
      <dgm:prSet presAssocID="{B7E10782-DECA-4964-9CAD-830AB07B0783}" presName="text_4" presStyleLbl="node1" presStyleIdx="3" presStyleCnt="4">
        <dgm:presLayoutVars>
          <dgm:bulletEnabled val="1"/>
        </dgm:presLayoutVars>
      </dgm:prSet>
      <dgm:spPr/>
    </dgm:pt>
    <dgm:pt modelId="{02D68E56-9582-406E-95F7-9F6E2E539D3B}" type="pres">
      <dgm:prSet presAssocID="{B7E10782-DECA-4964-9CAD-830AB07B0783}" presName="accent_4" presStyleCnt="0"/>
      <dgm:spPr/>
    </dgm:pt>
    <dgm:pt modelId="{7FFCD380-7B54-4B12-8364-73214317407D}" type="pres">
      <dgm:prSet presAssocID="{B7E10782-DECA-4964-9CAD-830AB07B0783}" presName="accentRepeatNode" presStyleLbl="solidFgAcc1" presStyleIdx="3" presStyleCnt="4"/>
      <dgm:spPr/>
    </dgm:pt>
  </dgm:ptLst>
  <dgm:cxnLst>
    <dgm:cxn modelId="{01061744-D581-47E4-BDA9-74DAF9D2E64F}" srcId="{25F836D5-44E3-434B-9B83-7842A585FF30}" destId="{820BB6D0-1FF2-49BC-804C-029768B2F95B}" srcOrd="0" destOrd="0" parTransId="{6CA15574-765B-4BF7-B742-B07CE9D1E5D5}" sibTransId="{84C5957E-FEB6-431B-9D13-0999BAA3E3F8}"/>
    <dgm:cxn modelId="{0BE46C80-70F1-4F3C-A3FB-1EFAE42F8F3E}" type="presOf" srcId="{EBD802F0-61FC-4458-B2DE-0CF5FE13F822}" destId="{2F2D9B70-6D61-4D79-9E7D-3BE9E783F31C}" srcOrd="0" destOrd="0" presId="urn:microsoft.com/office/officeart/2008/layout/VerticalCurvedList"/>
    <dgm:cxn modelId="{D7218C91-33C2-41A0-A97F-A95A295964D0}" type="presOf" srcId="{B7E10782-DECA-4964-9CAD-830AB07B0783}" destId="{786D4624-1850-4A8F-BFF5-5100E0EE6360}" srcOrd="0" destOrd="0" presId="urn:microsoft.com/office/officeart/2008/layout/VerticalCurvedList"/>
    <dgm:cxn modelId="{6EE651B4-BFFB-44EB-811C-A1B349BF6587}" type="presOf" srcId="{820BB6D0-1FF2-49BC-804C-029768B2F95B}" destId="{9DD17693-1135-41BC-AEFA-169E6F93AF2F}" srcOrd="0" destOrd="0" presId="urn:microsoft.com/office/officeart/2008/layout/VerticalCurvedList"/>
    <dgm:cxn modelId="{B9D0FDBB-BA51-46AF-9A86-85FABEC1222D}" type="presOf" srcId="{25F836D5-44E3-434B-9B83-7842A585FF30}" destId="{5ACED070-9B05-48EC-8CD7-676A5C41B790}" srcOrd="0" destOrd="0" presId="urn:microsoft.com/office/officeart/2008/layout/VerticalCurvedList"/>
    <dgm:cxn modelId="{F8737BBF-479B-4E78-BFF1-4E84BB5D3F9C}" type="presOf" srcId="{84C5957E-FEB6-431B-9D13-0999BAA3E3F8}" destId="{7E302EAD-87E9-4811-8313-99EF79A2BCC6}" srcOrd="0" destOrd="0" presId="urn:microsoft.com/office/officeart/2008/layout/VerticalCurvedList"/>
    <dgm:cxn modelId="{F588BCC1-C4AA-4470-B624-CED52525BED6}" srcId="{25F836D5-44E3-434B-9B83-7842A585FF30}" destId="{EBD802F0-61FC-4458-B2DE-0CF5FE13F822}" srcOrd="1" destOrd="0" parTransId="{75D121FF-DF2D-4294-A896-86849EB01038}" sibTransId="{2136402C-EE30-461A-9759-9A838DB1DAFE}"/>
    <dgm:cxn modelId="{B1DB58C7-29C3-4D50-9602-29CB5AC5334E}" srcId="{25F836D5-44E3-434B-9B83-7842A585FF30}" destId="{B4199ECC-66D4-4CF9-B006-A2D39B682100}" srcOrd="2" destOrd="0" parTransId="{3E719241-3B99-4E04-9880-FE62EAFCA945}" sibTransId="{A5681185-8503-4EBD-A380-FF898650FD94}"/>
    <dgm:cxn modelId="{B5EDF0D4-6060-41AB-9961-42B5C3F40502}" type="presOf" srcId="{B4199ECC-66D4-4CF9-B006-A2D39B682100}" destId="{3D96DBF5-27CA-49ED-86BC-A693B3D229D8}" srcOrd="0" destOrd="0" presId="urn:microsoft.com/office/officeart/2008/layout/VerticalCurvedList"/>
    <dgm:cxn modelId="{C78AD2F4-9E67-43BD-98A7-A29EE4723B40}" srcId="{25F836D5-44E3-434B-9B83-7842A585FF30}" destId="{B7E10782-DECA-4964-9CAD-830AB07B0783}" srcOrd="3" destOrd="0" parTransId="{8221FCF2-6A8B-4CBD-916A-3215449043B2}" sibTransId="{B992141B-8C18-4884-89E0-EAD970550C28}"/>
    <dgm:cxn modelId="{E20CFF73-2AD8-45AA-AF1C-0CE46452003A}" type="presParOf" srcId="{5ACED070-9B05-48EC-8CD7-676A5C41B790}" destId="{CAF09271-3053-482F-96CE-57AD5985CD5B}" srcOrd="0" destOrd="0" presId="urn:microsoft.com/office/officeart/2008/layout/VerticalCurvedList"/>
    <dgm:cxn modelId="{02BCE02C-D307-4AD5-A90D-600D98C277D3}" type="presParOf" srcId="{CAF09271-3053-482F-96CE-57AD5985CD5B}" destId="{1167C5D3-4016-434F-AED5-0D8ECDF2939E}" srcOrd="0" destOrd="0" presId="urn:microsoft.com/office/officeart/2008/layout/VerticalCurvedList"/>
    <dgm:cxn modelId="{0594BAE4-9D8D-4400-8A22-B9250E4E30FD}" type="presParOf" srcId="{1167C5D3-4016-434F-AED5-0D8ECDF2939E}" destId="{03CB3AB6-4149-4831-B7B5-201A9312EB20}" srcOrd="0" destOrd="0" presId="urn:microsoft.com/office/officeart/2008/layout/VerticalCurvedList"/>
    <dgm:cxn modelId="{52E57E8D-351A-4B68-A906-5FBA701B9D6D}" type="presParOf" srcId="{1167C5D3-4016-434F-AED5-0D8ECDF2939E}" destId="{7E302EAD-87E9-4811-8313-99EF79A2BCC6}" srcOrd="1" destOrd="0" presId="urn:microsoft.com/office/officeart/2008/layout/VerticalCurvedList"/>
    <dgm:cxn modelId="{10D6405E-01B7-4520-9979-E09A5CE08CC2}" type="presParOf" srcId="{1167C5D3-4016-434F-AED5-0D8ECDF2939E}" destId="{0176A9E2-B841-4A7A-A2AE-69D5451B0082}" srcOrd="2" destOrd="0" presId="urn:microsoft.com/office/officeart/2008/layout/VerticalCurvedList"/>
    <dgm:cxn modelId="{B553C54C-4526-401A-BA26-9240E48A46CE}" type="presParOf" srcId="{1167C5D3-4016-434F-AED5-0D8ECDF2939E}" destId="{336D32E9-9A2D-4D2C-8A33-789BFDD18572}" srcOrd="3" destOrd="0" presId="urn:microsoft.com/office/officeart/2008/layout/VerticalCurvedList"/>
    <dgm:cxn modelId="{379354FC-AD97-4EFB-8D94-80A3A219E915}" type="presParOf" srcId="{CAF09271-3053-482F-96CE-57AD5985CD5B}" destId="{9DD17693-1135-41BC-AEFA-169E6F93AF2F}" srcOrd="1" destOrd="0" presId="urn:microsoft.com/office/officeart/2008/layout/VerticalCurvedList"/>
    <dgm:cxn modelId="{2FF49CAF-9653-445D-A9A5-55C7A584B75C}" type="presParOf" srcId="{CAF09271-3053-482F-96CE-57AD5985CD5B}" destId="{D35F68EB-9F09-48D3-9099-E0592AFFD0E3}" srcOrd="2" destOrd="0" presId="urn:microsoft.com/office/officeart/2008/layout/VerticalCurvedList"/>
    <dgm:cxn modelId="{80E8EF14-11AE-49D1-AF61-566E465599DC}" type="presParOf" srcId="{D35F68EB-9F09-48D3-9099-E0592AFFD0E3}" destId="{CEAE8C17-3E29-4E6F-8FDA-45382E1B8C3F}" srcOrd="0" destOrd="0" presId="urn:microsoft.com/office/officeart/2008/layout/VerticalCurvedList"/>
    <dgm:cxn modelId="{723304C0-AA68-4BFA-9CE4-C716B0D3CFEF}" type="presParOf" srcId="{CAF09271-3053-482F-96CE-57AD5985CD5B}" destId="{2F2D9B70-6D61-4D79-9E7D-3BE9E783F31C}" srcOrd="3" destOrd="0" presId="urn:microsoft.com/office/officeart/2008/layout/VerticalCurvedList"/>
    <dgm:cxn modelId="{BE4D0623-2A00-42B4-AFFD-19DF28AB4D8A}" type="presParOf" srcId="{CAF09271-3053-482F-96CE-57AD5985CD5B}" destId="{FA06E953-9EB8-41FF-B21F-6E737068A3A6}" srcOrd="4" destOrd="0" presId="urn:microsoft.com/office/officeart/2008/layout/VerticalCurvedList"/>
    <dgm:cxn modelId="{59A12912-F499-451C-B866-C9F27FCA8E72}" type="presParOf" srcId="{FA06E953-9EB8-41FF-B21F-6E737068A3A6}" destId="{34FF9589-2810-4341-8243-D75672285FAC}" srcOrd="0" destOrd="0" presId="urn:microsoft.com/office/officeart/2008/layout/VerticalCurvedList"/>
    <dgm:cxn modelId="{7654C61C-D225-4A91-852C-1BBDA918CEC7}" type="presParOf" srcId="{CAF09271-3053-482F-96CE-57AD5985CD5B}" destId="{3D96DBF5-27CA-49ED-86BC-A693B3D229D8}" srcOrd="5" destOrd="0" presId="urn:microsoft.com/office/officeart/2008/layout/VerticalCurvedList"/>
    <dgm:cxn modelId="{28194F79-80D1-477B-BAA7-9C7461D3F24B}" type="presParOf" srcId="{CAF09271-3053-482F-96CE-57AD5985CD5B}" destId="{47568CCE-6620-4421-893A-55BE74925EAF}" srcOrd="6" destOrd="0" presId="urn:microsoft.com/office/officeart/2008/layout/VerticalCurvedList"/>
    <dgm:cxn modelId="{0D3D239E-C917-4C75-ABE1-ADFDD7A48927}" type="presParOf" srcId="{47568CCE-6620-4421-893A-55BE74925EAF}" destId="{228AE081-6F91-44DF-AF32-CD7DF3F786AD}" srcOrd="0" destOrd="0" presId="urn:microsoft.com/office/officeart/2008/layout/VerticalCurvedList"/>
    <dgm:cxn modelId="{661BC8C1-CC5A-464A-AE33-A6C3B0D2EFFE}" type="presParOf" srcId="{CAF09271-3053-482F-96CE-57AD5985CD5B}" destId="{786D4624-1850-4A8F-BFF5-5100E0EE6360}" srcOrd="7" destOrd="0" presId="urn:microsoft.com/office/officeart/2008/layout/VerticalCurvedList"/>
    <dgm:cxn modelId="{41D7F054-FF82-47AE-AE2C-EA73BFBA3408}" type="presParOf" srcId="{CAF09271-3053-482F-96CE-57AD5985CD5B}" destId="{02D68E56-9582-406E-95F7-9F6E2E539D3B}" srcOrd="8" destOrd="0" presId="urn:microsoft.com/office/officeart/2008/layout/VerticalCurvedList"/>
    <dgm:cxn modelId="{07C8D91F-F497-42F7-AC01-28B2E57D6B03}" type="presParOf" srcId="{02D68E56-9582-406E-95F7-9F6E2E539D3B}" destId="{7FFCD380-7B54-4B12-8364-73214317407D}" srcOrd="0" destOrd="0" presId="urn:microsoft.com/office/officeart/2008/layout/VerticalCurv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9A3C4E-E9F2-4617-A937-963CB813B03A}" type="doc">
      <dgm:prSet loTypeId="urn:microsoft.com/office/officeart/2005/8/layout/hList6" loCatId="list" qsTypeId="urn:microsoft.com/office/officeart/2005/8/quickstyle/simple1" qsCatId="simple" csTypeId="urn:microsoft.com/office/officeart/2005/8/colors/accent1_2" csCatId="accent1"/>
      <dgm:spPr/>
      <dgm:t>
        <a:bodyPr/>
        <a:lstStyle/>
        <a:p>
          <a:endParaRPr lang="en-GB"/>
        </a:p>
      </dgm:t>
    </dgm:pt>
    <dgm:pt modelId="{578E4B35-9B75-44C5-BE2C-46A8CA2233E7}">
      <dgm:prSet/>
      <dgm:spPr/>
      <dgm:t>
        <a:bodyPr/>
        <a:lstStyle/>
        <a:p>
          <a:r>
            <a:rPr lang="en-GB" dirty="0"/>
            <a:t>Module Handbook Autumn Term 2023- BMIH4003 </a:t>
          </a:r>
        </a:p>
      </dgm:t>
    </dgm:pt>
    <dgm:pt modelId="{12CFCBB8-C480-40AD-A5B0-4A8B4227D1FF}" type="parTrans" cxnId="{F922B658-E9BC-4E89-9FED-99A344F1E213}">
      <dgm:prSet/>
      <dgm:spPr/>
      <dgm:t>
        <a:bodyPr/>
        <a:lstStyle/>
        <a:p>
          <a:endParaRPr lang="en-GB"/>
        </a:p>
      </dgm:t>
    </dgm:pt>
    <dgm:pt modelId="{2E79ABBC-8228-484A-B1DB-4752AACBC7AF}" type="sibTrans" cxnId="{F922B658-E9BC-4E89-9FED-99A344F1E213}">
      <dgm:prSet/>
      <dgm:spPr/>
      <dgm:t>
        <a:bodyPr/>
        <a:lstStyle/>
        <a:p>
          <a:endParaRPr lang="en-GB"/>
        </a:p>
      </dgm:t>
    </dgm:pt>
    <dgm:pt modelId="{1EB06E54-B7FF-4CDB-8004-4301670F47F2}" type="pres">
      <dgm:prSet presAssocID="{189A3C4E-E9F2-4617-A937-963CB813B03A}" presName="Name0" presStyleCnt="0">
        <dgm:presLayoutVars>
          <dgm:dir/>
          <dgm:resizeHandles val="exact"/>
        </dgm:presLayoutVars>
      </dgm:prSet>
      <dgm:spPr/>
    </dgm:pt>
    <dgm:pt modelId="{5D9DCC01-2A52-4FAC-BEFB-A74282CC3AF1}" type="pres">
      <dgm:prSet presAssocID="{578E4B35-9B75-44C5-BE2C-46A8CA2233E7}" presName="node" presStyleLbl="node1" presStyleIdx="0" presStyleCnt="1" custLinFactNeighborX="-13363" custLinFactNeighborY="-25752">
        <dgm:presLayoutVars>
          <dgm:bulletEnabled val="1"/>
        </dgm:presLayoutVars>
      </dgm:prSet>
      <dgm:spPr/>
    </dgm:pt>
  </dgm:ptLst>
  <dgm:cxnLst>
    <dgm:cxn modelId="{14DF8A10-015D-46B5-B5E5-D86D758549E3}" type="presOf" srcId="{578E4B35-9B75-44C5-BE2C-46A8CA2233E7}" destId="{5D9DCC01-2A52-4FAC-BEFB-A74282CC3AF1}" srcOrd="0" destOrd="0" presId="urn:microsoft.com/office/officeart/2005/8/layout/hList6"/>
    <dgm:cxn modelId="{F922B658-E9BC-4E89-9FED-99A344F1E213}" srcId="{189A3C4E-E9F2-4617-A937-963CB813B03A}" destId="{578E4B35-9B75-44C5-BE2C-46A8CA2233E7}" srcOrd="0" destOrd="0" parTransId="{12CFCBB8-C480-40AD-A5B0-4A8B4227D1FF}" sibTransId="{2E79ABBC-8228-484A-B1DB-4752AACBC7AF}"/>
    <dgm:cxn modelId="{AB6640AB-4BF1-495C-88F5-157C6ACB6DA2}" type="presOf" srcId="{189A3C4E-E9F2-4617-A937-963CB813B03A}" destId="{1EB06E54-B7FF-4CDB-8004-4301670F47F2}" srcOrd="0" destOrd="0" presId="urn:microsoft.com/office/officeart/2005/8/layout/hList6"/>
    <dgm:cxn modelId="{65489CB4-F032-4C98-AE4A-6FC4FEF8C44B}" type="presParOf" srcId="{1EB06E54-B7FF-4CDB-8004-4301670F47F2}" destId="{5D9DCC01-2A52-4FAC-BEFB-A74282CC3AF1}" srcOrd="0" destOrd="0" presId="urn:microsoft.com/office/officeart/2005/8/layout/hList6"/>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C1196F-0598-4AD4-B499-B4E88EF38AB4}" type="doc">
      <dgm:prSet loTypeId="urn:microsoft.com/office/officeart/2005/8/layout/hList6" loCatId="list" qsTypeId="urn:microsoft.com/office/officeart/2005/8/quickstyle/simple1" qsCatId="simple" csTypeId="urn:microsoft.com/office/officeart/2005/8/colors/accent1_2" csCatId="accent1"/>
      <dgm:spPr/>
      <dgm:t>
        <a:bodyPr/>
        <a:lstStyle/>
        <a:p>
          <a:endParaRPr lang="en-GB"/>
        </a:p>
      </dgm:t>
    </dgm:pt>
    <dgm:pt modelId="{9595E5DB-6C8D-4908-A697-5E9FB5AD8C69}">
      <dgm:prSet/>
      <dgm:spPr/>
      <dgm:t>
        <a:bodyPr/>
        <a:lstStyle/>
        <a:p>
          <a:r>
            <a:rPr lang="en-GB"/>
            <a:t>School of International Hotel Management BA International Hotel Management </a:t>
          </a:r>
        </a:p>
      </dgm:t>
    </dgm:pt>
    <dgm:pt modelId="{1313AB4F-F46B-4078-B42D-7AA943EA436B}" type="parTrans" cxnId="{381BFC2D-89F0-454E-9EC2-F9E97183BD3A}">
      <dgm:prSet/>
      <dgm:spPr/>
      <dgm:t>
        <a:bodyPr/>
        <a:lstStyle/>
        <a:p>
          <a:endParaRPr lang="en-GB"/>
        </a:p>
      </dgm:t>
    </dgm:pt>
    <dgm:pt modelId="{3CBBDA32-5E6D-42F6-BECD-F307C99A17B2}" type="sibTrans" cxnId="{381BFC2D-89F0-454E-9EC2-F9E97183BD3A}">
      <dgm:prSet/>
      <dgm:spPr/>
      <dgm:t>
        <a:bodyPr/>
        <a:lstStyle/>
        <a:p>
          <a:endParaRPr lang="en-GB"/>
        </a:p>
      </dgm:t>
    </dgm:pt>
    <dgm:pt modelId="{BBFB314B-E0DF-4A2D-AD7C-3C4C893E8B6C}" type="pres">
      <dgm:prSet presAssocID="{22C1196F-0598-4AD4-B499-B4E88EF38AB4}" presName="Name0" presStyleCnt="0">
        <dgm:presLayoutVars>
          <dgm:dir/>
          <dgm:resizeHandles val="exact"/>
        </dgm:presLayoutVars>
      </dgm:prSet>
      <dgm:spPr/>
    </dgm:pt>
    <dgm:pt modelId="{5EDBDB35-E62C-4560-A957-75BFA5F23BC1}" type="pres">
      <dgm:prSet presAssocID="{9595E5DB-6C8D-4908-A697-5E9FB5AD8C69}" presName="node" presStyleLbl="node1" presStyleIdx="0" presStyleCnt="1">
        <dgm:presLayoutVars>
          <dgm:bulletEnabled val="1"/>
        </dgm:presLayoutVars>
      </dgm:prSet>
      <dgm:spPr/>
    </dgm:pt>
  </dgm:ptLst>
  <dgm:cxnLst>
    <dgm:cxn modelId="{381BFC2D-89F0-454E-9EC2-F9E97183BD3A}" srcId="{22C1196F-0598-4AD4-B499-B4E88EF38AB4}" destId="{9595E5DB-6C8D-4908-A697-5E9FB5AD8C69}" srcOrd="0" destOrd="0" parTransId="{1313AB4F-F46B-4078-B42D-7AA943EA436B}" sibTransId="{3CBBDA32-5E6D-42F6-BECD-F307C99A17B2}"/>
    <dgm:cxn modelId="{2B5C6C8A-A842-4938-A061-B14CFDB6C623}" type="presOf" srcId="{9595E5DB-6C8D-4908-A697-5E9FB5AD8C69}" destId="{5EDBDB35-E62C-4560-A957-75BFA5F23BC1}" srcOrd="0" destOrd="0" presId="urn:microsoft.com/office/officeart/2005/8/layout/hList6"/>
    <dgm:cxn modelId="{779717C0-C981-415A-871B-D27912F62E62}" type="presOf" srcId="{22C1196F-0598-4AD4-B499-B4E88EF38AB4}" destId="{BBFB314B-E0DF-4A2D-AD7C-3C4C893E8B6C}" srcOrd="0" destOrd="0" presId="urn:microsoft.com/office/officeart/2005/8/layout/hList6"/>
    <dgm:cxn modelId="{A66F0BCC-FE69-491D-87B1-789C943FC912}" type="presParOf" srcId="{BBFB314B-E0DF-4A2D-AD7C-3C4C893E8B6C}" destId="{5EDBDB35-E62C-4560-A957-75BFA5F23BC1}" srcOrd="0" destOrd="0" presId="urn:microsoft.com/office/officeart/2005/8/layout/hList6"/>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AFDF70-F8A1-46DD-A839-F172AAFFE918}" type="doc">
      <dgm:prSet loTypeId="urn:microsoft.com/office/officeart/2008/layout/VerticalAccentList" loCatId="list" qsTypeId="urn:microsoft.com/office/officeart/2005/8/quickstyle/simple1" qsCatId="simple" csTypeId="urn:microsoft.com/office/officeart/2005/8/colors/accent1_2" csCatId="accent1"/>
      <dgm:spPr/>
      <dgm:t>
        <a:bodyPr/>
        <a:lstStyle/>
        <a:p>
          <a:endParaRPr lang="en-GB"/>
        </a:p>
      </dgm:t>
    </dgm:pt>
    <dgm:pt modelId="{31A6158E-FAB6-439A-902B-5B51B1BEFD0B}">
      <dgm:prSet/>
      <dgm:spPr/>
      <dgm:t>
        <a:bodyPr/>
        <a:lstStyle/>
        <a:p>
          <a:r>
            <a:rPr lang="en-US"/>
            <a:t>Introduction</a:t>
          </a:r>
          <a:endParaRPr lang="en-GB"/>
        </a:p>
      </dgm:t>
    </dgm:pt>
    <dgm:pt modelId="{C0F4C2D8-C395-405F-A106-901CB90EC749}" type="parTrans" cxnId="{02C8942E-73BA-46C1-B3F4-634BBFA2DC3C}">
      <dgm:prSet/>
      <dgm:spPr/>
      <dgm:t>
        <a:bodyPr/>
        <a:lstStyle/>
        <a:p>
          <a:endParaRPr lang="en-GB"/>
        </a:p>
      </dgm:t>
    </dgm:pt>
    <dgm:pt modelId="{E8902F29-8833-4DAB-9F3C-3EF5BD2794B6}" type="sibTrans" cxnId="{02C8942E-73BA-46C1-B3F4-634BBFA2DC3C}">
      <dgm:prSet/>
      <dgm:spPr/>
      <dgm:t>
        <a:bodyPr/>
        <a:lstStyle/>
        <a:p>
          <a:endParaRPr lang="en-GB"/>
        </a:p>
      </dgm:t>
    </dgm:pt>
    <dgm:pt modelId="{9A217875-F770-4D01-A32B-2EE32F691BC1}">
      <dgm:prSet/>
      <dgm:spPr/>
      <dgm:t>
        <a:bodyPr/>
        <a:lstStyle/>
        <a:p>
          <a:r>
            <a:rPr lang="en-US"/>
            <a:t>Hotel's Main Consumers</a:t>
          </a:r>
          <a:endParaRPr lang="en-GB"/>
        </a:p>
      </dgm:t>
    </dgm:pt>
    <dgm:pt modelId="{CD7BB8FA-1FAB-4C64-AADB-C508334D1CFD}" type="parTrans" cxnId="{C4DFF6DD-DE87-4C05-9F56-099322366200}">
      <dgm:prSet/>
      <dgm:spPr/>
      <dgm:t>
        <a:bodyPr/>
        <a:lstStyle/>
        <a:p>
          <a:endParaRPr lang="en-GB"/>
        </a:p>
      </dgm:t>
    </dgm:pt>
    <dgm:pt modelId="{19CD51E9-A5AD-44EB-AC50-4DA4B945C675}" type="sibTrans" cxnId="{C4DFF6DD-DE87-4C05-9F56-099322366200}">
      <dgm:prSet/>
      <dgm:spPr/>
      <dgm:t>
        <a:bodyPr/>
        <a:lstStyle/>
        <a:p>
          <a:endParaRPr lang="en-GB"/>
        </a:p>
      </dgm:t>
    </dgm:pt>
    <dgm:pt modelId="{0275CB96-D0AE-4F05-9837-1C15F827A47B}">
      <dgm:prSet/>
      <dgm:spPr/>
      <dgm:t>
        <a:bodyPr/>
        <a:lstStyle/>
        <a:p>
          <a:r>
            <a:rPr lang="en-US"/>
            <a:t>Guest Services and Facilities</a:t>
          </a:r>
          <a:endParaRPr lang="en-GB"/>
        </a:p>
      </dgm:t>
    </dgm:pt>
    <dgm:pt modelId="{3830F009-F044-4836-8187-AC2DF2AD1EBA}" type="parTrans" cxnId="{4A3B9A26-1D54-4715-AC4A-77112497BE82}">
      <dgm:prSet/>
      <dgm:spPr/>
      <dgm:t>
        <a:bodyPr/>
        <a:lstStyle/>
        <a:p>
          <a:endParaRPr lang="en-GB"/>
        </a:p>
      </dgm:t>
    </dgm:pt>
    <dgm:pt modelId="{5D7144E7-250A-450A-890F-68CB70CCFF0F}" type="sibTrans" cxnId="{4A3B9A26-1D54-4715-AC4A-77112497BE82}">
      <dgm:prSet/>
      <dgm:spPr/>
      <dgm:t>
        <a:bodyPr/>
        <a:lstStyle/>
        <a:p>
          <a:endParaRPr lang="en-GB"/>
        </a:p>
      </dgm:t>
    </dgm:pt>
    <dgm:pt modelId="{DE6A87A7-4077-4D1F-B403-AFB7DBB90B76}">
      <dgm:prSet/>
      <dgm:spPr/>
      <dgm:t>
        <a:bodyPr/>
        <a:lstStyle/>
        <a:p>
          <a:r>
            <a:rPr lang="en-US"/>
            <a:t>Importance of Hospitality</a:t>
          </a:r>
          <a:endParaRPr lang="en-GB"/>
        </a:p>
      </dgm:t>
    </dgm:pt>
    <dgm:pt modelId="{44E901B3-81AA-4E74-8760-3268C24415FB}" type="parTrans" cxnId="{207339B2-F49A-4FAB-BB94-946493AC3F07}">
      <dgm:prSet/>
      <dgm:spPr/>
      <dgm:t>
        <a:bodyPr/>
        <a:lstStyle/>
        <a:p>
          <a:endParaRPr lang="en-GB"/>
        </a:p>
      </dgm:t>
    </dgm:pt>
    <dgm:pt modelId="{E77BBCE1-AA4C-4EB4-8FD8-4B97BC56FAFB}" type="sibTrans" cxnId="{207339B2-F49A-4FAB-BB94-946493AC3F07}">
      <dgm:prSet/>
      <dgm:spPr/>
      <dgm:t>
        <a:bodyPr/>
        <a:lstStyle/>
        <a:p>
          <a:endParaRPr lang="en-GB"/>
        </a:p>
      </dgm:t>
    </dgm:pt>
    <dgm:pt modelId="{0851543C-C79D-4286-A8E3-6226FFC2FB8D}">
      <dgm:prSet/>
      <dgm:spPr/>
      <dgm:t>
        <a:bodyPr/>
        <a:lstStyle/>
        <a:p>
          <a:r>
            <a:rPr lang="en-US"/>
            <a:t>Summary and Conclusion</a:t>
          </a:r>
          <a:endParaRPr lang="en-GB"/>
        </a:p>
      </dgm:t>
    </dgm:pt>
    <dgm:pt modelId="{F4179298-6252-4A2F-8D37-6298D1FBF929}" type="parTrans" cxnId="{1389548C-D814-40AF-8904-346350FC51BD}">
      <dgm:prSet/>
      <dgm:spPr/>
      <dgm:t>
        <a:bodyPr/>
        <a:lstStyle/>
        <a:p>
          <a:endParaRPr lang="en-GB"/>
        </a:p>
      </dgm:t>
    </dgm:pt>
    <dgm:pt modelId="{5612D999-E59D-4FA4-8E6F-ED1229106668}" type="sibTrans" cxnId="{1389548C-D814-40AF-8904-346350FC51BD}">
      <dgm:prSet/>
      <dgm:spPr/>
      <dgm:t>
        <a:bodyPr/>
        <a:lstStyle/>
        <a:p>
          <a:endParaRPr lang="en-GB"/>
        </a:p>
      </dgm:t>
    </dgm:pt>
    <dgm:pt modelId="{D1019279-6B79-4929-8351-2D0E37873930}">
      <dgm:prSet/>
      <dgm:spPr/>
      <dgm:t>
        <a:bodyPr/>
        <a:lstStyle/>
        <a:p>
          <a:r>
            <a:rPr lang="en-US"/>
            <a:t>Reference List</a:t>
          </a:r>
          <a:endParaRPr lang="en-GB"/>
        </a:p>
      </dgm:t>
    </dgm:pt>
    <dgm:pt modelId="{08E2F1A5-FD47-456E-B031-1EF000DD874A}" type="parTrans" cxnId="{2C532844-4FC9-4900-A4E4-19D72F2303C8}">
      <dgm:prSet/>
      <dgm:spPr/>
      <dgm:t>
        <a:bodyPr/>
        <a:lstStyle/>
        <a:p>
          <a:endParaRPr lang="en-GB"/>
        </a:p>
      </dgm:t>
    </dgm:pt>
    <dgm:pt modelId="{3F351380-80A2-4C0D-8A04-F95F3BDE40AC}" type="sibTrans" cxnId="{2C532844-4FC9-4900-A4E4-19D72F2303C8}">
      <dgm:prSet/>
      <dgm:spPr/>
      <dgm:t>
        <a:bodyPr/>
        <a:lstStyle/>
        <a:p>
          <a:endParaRPr lang="en-GB"/>
        </a:p>
      </dgm:t>
    </dgm:pt>
    <dgm:pt modelId="{1214BCA9-EA2E-44C1-98B4-F774A10BE49B}" type="pres">
      <dgm:prSet presAssocID="{49AFDF70-F8A1-46DD-A839-F172AAFFE918}" presName="Name0" presStyleCnt="0">
        <dgm:presLayoutVars>
          <dgm:chMax/>
          <dgm:chPref/>
          <dgm:dir/>
        </dgm:presLayoutVars>
      </dgm:prSet>
      <dgm:spPr/>
    </dgm:pt>
    <dgm:pt modelId="{0095970E-66FA-4C2C-885E-584E4CF67A49}" type="pres">
      <dgm:prSet presAssocID="{31A6158E-FAB6-439A-902B-5B51B1BEFD0B}" presName="parenttextcomposite" presStyleCnt="0"/>
      <dgm:spPr/>
    </dgm:pt>
    <dgm:pt modelId="{06D18E8D-8586-46E8-B690-AAD15D733885}" type="pres">
      <dgm:prSet presAssocID="{31A6158E-FAB6-439A-902B-5B51B1BEFD0B}" presName="parenttext" presStyleLbl="revTx" presStyleIdx="0" presStyleCnt="6">
        <dgm:presLayoutVars>
          <dgm:chMax/>
          <dgm:chPref val="2"/>
          <dgm:bulletEnabled val="1"/>
        </dgm:presLayoutVars>
      </dgm:prSet>
      <dgm:spPr/>
    </dgm:pt>
    <dgm:pt modelId="{B2374D55-3F15-48B3-B95F-BD1697C54389}" type="pres">
      <dgm:prSet presAssocID="{31A6158E-FAB6-439A-902B-5B51B1BEFD0B}" presName="parallelogramComposite" presStyleCnt="0"/>
      <dgm:spPr/>
    </dgm:pt>
    <dgm:pt modelId="{C2ED2EAD-471D-48FB-90C8-1804EE4545F0}" type="pres">
      <dgm:prSet presAssocID="{31A6158E-FAB6-439A-902B-5B51B1BEFD0B}" presName="parallelogram1" presStyleLbl="alignNode1" presStyleIdx="0" presStyleCnt="42"/>
      <dgm:spPr/>
    </dgm:pt>
    <dgm:pt modelId="{EE508A8A-982B-418D-B540-5BC8431B22E2}" type="pres">
      <dgm:prSet presAssocID="{31A6158E-FAB6-439A-902B-5B51B1BEFD0B}" presName="parallelogram2" presStyleLbl="alignNode1" presStyleIdx="1" presStyleCnt="42"/>
      <dgm:spPr/>
    </dgm:pt>
    <dgm:pt modelId="{BA13A0B2-233A-47E6-9BC5-2C5321E5BD93}" type="pres">
      <dgm:prSet presAssocID="{31A6158E-FAB6-439A-902B-5B51B1BEFD0B}" presName="parallelogram3" presStyleLbl="alignNode1" presStyleIdx="2" presStyleCnt="42"/>
      <dgm:spPr/>
    </dgm:pt>
    <dgm:pt modelId="{F0D16DB7-F8BA-4570-BA16-F324195095E6}" type="pres">
      <dgm:prSet presAssocID="{31A6158E-FAB6-439A-902B-5B51B1BEFD0B}" presName="parallelogram4" presStyleLbl="alignNode1" presStyleIdx="3" presStyleCnt="42"/>
      <dgm:spPr/>
    </dgm:pt>
    <dgm:pt modelId="{7D4E662C-6621-4EAC-8BC0-0BED83065E3B}" type="pres">
      <dgm:prSet presAssocID="{31A6158E-FAB6-439A-902B-5B51B1BEFD0B}" presName="parallelogram5" presStyleLbl="alignNode1" presStyleIdx="4" presStyleCnt="42"/>
      <dgm:spPr/>
    </dgm:pt>
    <dgm:pt modelId="{94DDB579-FDA8-4B0B-8A30-72E7526CC8F3}" type="pres">
      <dgm:prSet presAssocID="{31A6158E-FAB6-439A-902B-5B51B1BEFD0B}" presName="parallelogram6" presStyleLbl="alignNode1" presStyleIdx="5" presStyleCnt="42"/>
      <dgm:spPr/>
    </dgm:pt>
    <dgm:pt modelId="{DFC4159F-59B8-4D17-B55A-B126AD6EC6E5}" type="pres">
      <dgm:prSet presAssocID="{31A6158E-FAB6-439A-902B-5B51B1BEFD0B}" presName="parallelogram7" presStyleLbl="alignNode1" presStyleIdx="6" presStyleCnt="42"/>
      <dgm:spPr/>
    </dgm:pt>
    <dgm:pt modelId="{1FAF57D3-4A9F-4428-A636-455688770255}" type="pres">
      <dgm:prSet presAssocID="{E8902F29-8833-4DAB-9F3C-3EF5BD2794B6}" presName="sibTrans" presStyleCnt="0"/>
      <dgm:spPr/>
    </dgm:pt>
    <dgm:pt modelId="{3405C94F-82DC-40D3-A6C2-AF18C0201B4A}" type="pres">
      <dgm:prSet presAssocID="{9A217875-F770-4D01-A32B-2EE32F691BC1}" presName="parenttextcomposite" presStyleCnt="0"/>
      <dgm:spPr/>
    </dgm:pt>
    <dgm:pt modelId="{3E0E552F-5E19-484D-83DF-951A29AD855F}" type="pres">
      <dgm:prSet presAssocID="{9A217875-F770-4D01-A32B-2EE32F691BC1}" presName="parenttext" presStyleLbl="revTx" presStyleIdx="1" presStyleCnt="6">
        <dgm:presLayoutVars>
          <dgm:chMax/>
          <dgm:chPref val="2"/>
          <dgm:bulletEnabled val="1"/>
        </dgm:presLayoutVars>
      </dgm:prSet>
      <dgm:spPr/>
    </dgm:pt>
    <dgm:pt modelId="{77C950C1-9A70-4C69-9077-2847B7E784CD}" type="pres">
      <dgm:prSet presAssocID="{9A217875-F770-4D01-A32B-2EE32F691BC1}" presName="parallelogramComposite" presStyleCnt="0"/>
      <dgm:spPr/>
    </dgm:pt>
    <dgm:pt modelId="{621F6C98-8EFD-4D13-A6F0-3054A3459524}" type="pres">
      <dgm:prSet presAssocID="{9A217875-F770-4D01-A32B-2EE32F691BC1}" presName="parallelogram1" presStyleLbl="alignNode1" presStyleIdx="7" presStyleCnt="42"/>
      <dgm:spPr/>
    </dgm:pt>
    <dgm:pt modelId="{71988312-49F9-4237-891E-F14B0FDD9B19}" type="pres">
      <dgm:prSet presAssocID="{9A217875-F770-4D01-A32B-2EE32F691BC1}" presName="parallelogram2" presStyleLbl="alignNode1" presStyleIdx="8" presStyleCnt="42"/>
      <dgm:spPr/>
    </dgm:pt>
    <dgm:pt modelId="{DE2DD204-63FF-4977-A06B-71E6E1F5CD62}" type="pres">
      <dgm:prSet presAssocID="{9A217875-F770-4D01-A32B-2EE32F691BC1}" presName="parallelogram3" presStyleLbl="alignNode1" presStyleIdx="9" presStyleCnt="42"/>
      <dgm:spPr/>
    </dgm:pt>
    <dgm:pt modelId="{B2C3350F-C235-4615-A574-E5C15C14F9B3}" type="pres">
      <dgm:prSet presAssocID="{9A217875-F770-4D01-A32B-2EE32F691BC1}" presName="parallelogram4" presStyleLbl="alignNode1" presStyleIdx="10" presStyleCnt="42"/>
      <dgm:spPr/>
    </dgm:pt>
    <dgm:pt modelId="{14DA190A-298D-42B8-A8FD-8C4F23C0B0FE}" type="pres">
      <dgm:prSet presAssocID="{9A217875-F770-4D01-A32B-2EE32F691BC1}" presName="parallelogram5" presStyleLbl="alignNode1" presStyleIdx="11" presStyleCnt="42"/>
      <dgm:spPr/>
    </dgm:pt>
    <dgm:pt modelId="{07F41C48-24E8-4CB3-9783-09F2F87BEF8A}" type="pres">
      <dgm:prSet presAssocID="{9A217875-F770-4D01-A32B-2EE32F691BC1}" presName="parallelogram6" presStyleLbl="alignNode1" presStyleIdx="12" presStyleCnt="42"/>
      <dgm:spPr/>
    </dgm:pt>
    <dgm:pt modelId="{ACDD118E-4951-4386-9FD5-B5DC352D8AA7}" type="pres">
      <dgm:prSet presAssocID="{9A217875-F770-4D01-A32B-2EE32F691BC1}" presName="parallelogram7" presStyleLbl="alignNode1" presStyleIdx="13" presStyleCnt="42"/>
      <dgm:spPr/>
    </dgm:pt>
    <dgm:pt modelId="{CA401908-C6C9-45E7-B35A-82DABDA782FF}" type="pres">
      <dgm:prSet presAssocID="{19CD51E9-A5AD-44EB-AC50-4DA4B945C675}" presName="sibTrans" presStyleCnt="0"/>
      <dgm:spPr/>
    </dgm:pt>
    <dgm:pt modelId="{C0BFED91-269D-4971-9838-A3074B8848BD}" type="pres">
      <dgm:prSet presAssocID="{0275CB96-D0AE-4F05-9837-1C15F827A47B}" presName="parenttextcomposite" presStyleCnt="0"/>
      <dgm:spPr/>
    </dgm:pt>
    <dgm:pt modelId="{493B66B0-6AAD-4A2E-8401-8B4B9181BBFD}" type="pres">
      <dgm:prSet presAssocID="{0275CB96-D0AE-4F05-9837-1C15F827A47B}" presName="parenttext" presStyleLbl="revTx" presStyleIdx="2" presStyleCnt="6">
        <dgm:presLayoutVars>
          <dgm:chMax/>
          <dgm:chPref val="2"/>
          <dgm:bulletEnabled val="1"/>
        </dgm:presLayoutVars>
      </dgm:prSet>
      <dgm:spPr/>
    </dgm:pt>
    <dgm:pt modelId="{D13FC9F5-8031-476B-8892-680493361481}" type="pres">
      <dgm:prSet presAssocID="{0275CB96-D0AE-4F05-9837-1C15F827A47B}" presName="parallelogramComposite" presStyleCnt="0"/>
      <dgm:spPr/>
    </dgm:pt>
    <dgm:pt modelId="{F3B7A107-CBEA-4499-A2EA-1B6B97D17613}" type="pres">
      <dgm:prSet presAssocID="{0275CB96-D0AE-4F05-9837-1C15F827A47B}" presName="parallelogram1" presStyleLbl="alignNode1" presStyleIdx="14" presStyleCnt="42"/>
      <dgm:spPr/>
    </dgm:pt>
    <dgm:pt modelId="{41EDA90E-4D79-4615-8C3C-3876A2DC7EB7}" type="pres">
      <dgm:prSet presAssocID="{0275CB96-D0AE-4F05-9837-1C15F827A47B}" presName="parallelogram2" presStyleLbl="alignNode1" presStyleIdx="15" presStyleCnt="42"/>
      <dgm:spPr/>
    </dgm:pt>
    <dgm:pt modelId="{506C45DA-9681-4C7A-912F-295E13251417}" type="pres">
      <dgm:prSet presAssocID="{0275CB96-D0AE-4F05-9837-1C15F827A47B}" presName="parallelogram3" presStyleLbl="alignNode1" presStyleIdx="16" presStyleCnt="42"/>
      <dgm:spPr/>
    </dgm:pt>
    <dgm:pt modelId="{90670467-40FB-4B2E-931E-7BCA3EF8F173}" type="pres">
      <dgm:prSet presAssocID="{0275CB96-D0AE-4F05-9837-1C15F827A47B}" presName="parallelogram4" presStyleLbl="alignNode1" presStyleIdx="17" presStyleCnt="42"/>
      <dgm:spPr/>
    </dgm:pt>
    <dgm:pt modelId="{F4D0D2B9-F1AB-47FB-A1E0-DDA0C9742BA1}" type="pres">
      <dgm:prSet presAssocID="{0275CB96-D0AE-4F05-9837-1C15F827A47B}" presName="parallelogram5" presStyleLbl="alignNode1" presStyleIdx="18" presStyleCnt="42"/>
      <dgm:spPr/>
    </dgm:pt>
    <dgm:pt modelId="{5ACF8062-27B9-44AC-878D-73916F21E1F9}" type="pres">
      <dgm:prSet presAssocID="{0275CB96-D0AE-4F05-9837-1C15F827A47B}" presName="parallelogram6" presStyleLbl="alignNode1" presStyleIdx="19" presStyleCnt="42"/>
      <dgm:spPr/>
    </dgm:pt>
    <dgm:pt modelId="{1061C85D-0B3A-435D-B186-496BF3982DB7}" type="pres">
      <dgm:prSet presAssocID="{0275CB96-D0AE-4F05-9837-1C15F827A47B}" presName="parallelogram7" presStyleLbl="alignNode1" presStyleIdx="20" presStyleCnt="42"/>
      <dgm:spPr/>
    </dgm:pt>
    <dgm:pt modelId="{B216AFD9-AD1D-4B92-A5DC-E81DD2792989}" type="pres">
      <dgm:prSet presAssocID="{5D7144E7-250A-450A-890F-68CB70CCFF0F}" presName="sibTrans" presStyleCnt="0"/>
      <dgm:spPr/>
    </dgm:pt>
    <dgm:pt modelId="{24A82E04-1E4C-471A-9E95-2C3FB19C4648}" type="pres">
      <dgm:prSet presAssocID="{DE6A87A7-4077-4D1F-B403-AFB7DBB90B76}" presName="parenttextcomposite" presStyleCnt="0"/>
      <dgm:spPr/>
    </dgm:pt>
    <dgm:pt modelId="{F75028EA-CFA9-4F88-BA98-8613BB7BCAB1}" type="pres">
      <dgm:prSet presAssocID="{DE6A87A7-4077-4D1F-B403-AFB7DBB90B76}" presName="parenttext" presStyleLbl="revTx" presStyleIdx="3" presStyleCnt="6">
        <dgm:presLayoutVars>
          <dgm:chMax/>
          <dgm:chPref val="2"/>
          <dgm:bulletEnabled val="1"/>
        </dgm:presLayoutVars>
      </dgm:prSet>
      <dgm:spPr/>
    </dgm:pt>
    <dgm:pt modelId="{78F7F898-DD38-402C-A21E-5D4FF0E4084A}" type="pres">
      <dgm:prSet presAssocID="{DE6A87A7-4077-4D1F-B403-AFB7DBB90B76}" presName="parallelogramComposite" presStyleCnt="0"/>
      <dgm:spPr/>
    </dgm:pt>
    <dgm:pt modelId="{F2DF3196-2B6A-4ACB-9F81-3EBD11155241}" type="pres">
      <dgm:prSet presAssocID="{DE6A87A7-4077-4D1F-B403-AFB7DBB90B76}" presName="parallelogram1" presStyleLbl="alignNode1" presStyleIdx="21" presStyleCnt="42"/>
      <dgm:spPr/>
    </dgm:pt>
    <dgm:pt modelId="{FC4E98E1-4792-40EE-86C2-F6B73FEB0F15}" type="pres">
      <dgm:prSet presAssocID="{DE6A87A7-4077-4D1F-B403-AFB7DBB90B76}" presName="parallelogram2" presStyleLbl="alignNode1" presStyleIdx="22" presStyleCnt="42"/>
      <dgm:spPr/>
    </dgm:pt>
    <dgm:pt modelId="{EEB564D6-F1DC-4151-B920-C827B50C0306}" type="pres">
      <dgm:prSet presAssocID="{DE6A87A7-4077-4D1F-B403-AFB7DBB90B76}" presName="parallelogram3" presStyleLbl="alignNode1" presStyleIdx="23" presStyleCnt="42"/>
      <dgm:spPr/>
    </dgm:pt>
    <dgm:pt modelId="{8812129F-76B8-43D7-AB88-3BF90D1AA429}" type="pres">
      <dgm:prSet presAssocID="{DE6A87A7-4077-4D1F-B403-AFB7DBB90B76}" presName="parallelogram4" presStyleLbl="alignNode1" presStyleIdx="24" presStyleCnt="42"/>
      <dgm:spPr/>
    </dgm:pt>
    <dgm:pt modelId="{63C3BA7B-C5CB-437A-AFED-55256F097585}" type="pres">
      <dgm:prSet presAssocID="{DE6A87A7-4077-4D1F-B403-AFB7DBB90B76}" presName="parallelogram5" presStyleLbl="alignNode1" presStyleIdx="25" presStyleCnt="42"/>
      <dgm:spPr/>
    </dgm:pt>
    <dgm:pt modelId="{A464F293-8784-4FCB-A02A-FE6021CCF1AD}" type="pres">
      <dgm:prSet presAssocID="{DE6A87A7-4077-4D1F-B403-AFB7DBB90B76}" presName="parallelogram6" presStyleLbl="alignNode1" presStyleIdx="26" presStyleCnt="42"/>
      <dgm:spPr/>
    </dgm:pt>
    <dgm:pt modelId="{8FCB942B-BE65-48C6-9351-E619222AB612}" type="pres">
      <dgm:prSet presAssocID="{DE6A87A7-4077-4D1F-B403-AFB7DBB90B76}" presName="parallelogram7" presStyleLbl="alignNode1" presStyleIdx="27" presStyleCnt="42"/>
      <dgm:spPr/>
    </dgm:pt>
    <dgm:pt modelId="{F0FE6C01-F1B5-4BCF-A67A-E83E8E8171A9}" type="pres">
      <dgm:prSet presAssocID="{E77BBCE1-AA4C-4EB4-8FD8-4B97BC56FAFB}" presName="sibTrans" presStyleCnt="0"/>
      <dgm:spPr/>
    </dgm:pt>
    <dgm:pt modelId="{D6B7C111-8642-4FAF-B725-1C95ED2A3D26}" type="pres">
      <dgm:prSet presAssocID="{0851543C-C79D-4286-A8E3-6226FFC2FB8D}" presName="parenttextcomposite" presStyleCnt="0"/>
      <dgm:spPr/>
    </dgm:pt>
    <dgm:pt modelId="{FFD9AAC3-A6D7-4683-8FCA-FC9699726D4A}" type="pres">
      <dgm:prSet presAssocID="{0851543C-C79D-4286-A8E3-6226FFC2FB8D}" presName="parenttext" presStyleLbl="revTx" presStyleIdx="4" presStyleCnt="6">
        <dgm:presLayoutVars>
          <dgm:chMax/>
          <dgm:chPref val="2"/>
          <dgm:bulletEnabled val="1"/>
        </dgm:presLayoutVars>
      </dgm:prSet>
      <dgm:spPr/>
    </dgm:pt>
    <dgm:pt modelId="{D0BAFB1E-7964-4BE1-80D2-672CABAB433F}" type="pres">
      <dgm:prSet presAssocID="{0851543C-C79D-4286-A8E3-6226FFC2FB8D}" presName="parallelogramComposite" presStyleCnt="0"/>
      <dgm:spPr/>
    </dgm:pt>
    <dgm:pt modelId="{D94A9DD3-042B-4C55-8279-7813D706E1B7}" type="pres">
      <dgm:prSet presAssocID="{0851543C-C79D-4286-A8E3-6226FFC2FB8D}" presName="parallelogram1" presStyleLbl="alignNode1" presStyleIdx="28" presStyleCnt="42"/>
      <dgm:spPr/>
    </dgm:pt>
    <dgm:pt modelId="{F08085D4-74D6-4D07-8AA3-4E2D30353017}" type="pres">
      <dgm:prSet presAssocID="{0851543C-C79D-4286-A8E3-6226FFC2FB8D}" presName="parallelogram2" presStyleLbl="alignNode1" presStyleIdx="29" presStyleCnt="42"/>
      <dgm:spPr/>
    </dgm:pt>
    <dgm:pt modelId="{C780A537-6359-4490-A535-B733D3F91DD6}" type="pres">
      <dgm:prSet presAssocID="{0851543C-C79D-4286-A8E3-6226FFC2FB8D}" presName="parallelogram3" presStyleLbl="alignNode1" presStyleIdx="30" presStyleCnt="42"/>
      <dgm:spPr/>
    </dgm:pt>
    <dgm:pt modelId="{23FCD6D2-82C6-47BB-A6A0-1B8961D8A35A}" type="pres">
      <dgm:prSet presAssocID="{0851543C-C79D-4286-A8E3-6226FFC2FB8D}" presName="parallelogram4" presStyleLbl="alignNode1" presStyleIdx="31" presStyleCnt="42"/>
      <dgm:spPr/>
    </dgm:pt>
    <dgm:pt modelId="{227FF336-2B8D-4A72-ABE4-2D42B64327CF}" type="pres">
      <dgm:prSet presAssocID="{0851543C-C79D-4286-A8E3-6226FFC2FB8D}" presName="parallelogram5" presStyleLbl="alignNode1" presStyleIdx="32" presStyleCnt="42"/>
      <dgm:spPr/>
    </dgm:pt>
    <dgm:pt modelId="{B55366CD-36D3-40BB-9216-B58D46F22532}" type="pres">
      <dgm:prSet presAssocID="{0851543C-C79D-4286-A8E3-6226FFC2FB8D}" presName="parallelogram6" presStyleLbl="alignNode1" presStyleIdx="33" presStyleCnt="42"/>
      <dgm:spPr/>
    </dgm:pt>
    <dgm:pt modelId="{EC58CEDF-E2E3-4672-B248-466EDD431F9A}" type="pres">
      <dgm:prSet presAssocID="{0851543C-C79D-4286-A8E3-6226FFC2FB8D}" presName="parallelogram7" presStyleLbl="alignNode1" presStyleIdx="34" presStyleCnt="42"/>
      <dgm:spPr/>
    </dgm:pt>
    <dgm:pt modelId="{85FE3345-6983-43A2-8F1E-0D0C7EBAB973}" type="pres">
      <dgm:prSet presAssocID="{5612D999-E59D-4FA4-8E6F-ED1229106668}" presName="sibTrans" presStyleCnt="0"/>
      <dgm:spPr/>
    </dgm:pt>
    <dgm:pt modelId="{A968DB3E-5497-4D29-B6A4-D9BC4A852E9F}" type="pres">
      <dgm:prSet presAssocID="{D1019279-6B79-4929-8351-2D0E37873930}" presName="parenttextcomposite" presStyleCnt="0"/>
      <dgm:spPr/>
    </dgm:pt>
    <dgm:pt modelId="{0CE4DE05-0B03-4347-AA24-10B68A16BA7D}" type="pres">
      <dgm:prSet presAssocID="{D1019279-6B79-4929-8351-2D0E37873930}" presName="parenttext" presStyleLbl="revTx" presStyleIdx="5" presStyleCnt="6">
        <dgm:presLayoutVars>
          <dgm:chMax/>
          <dgm:chPref val="2"/>
          <dgm:bulletEnabled val="1"/>
        </dgm:presLayoutVars>
      </dgm:prSet>
      <dgm:spPr/>
    </dgm:pt>
    <dgm:pt modelId="{44D31CA2-70A7-4E19-8140-552A6ECC438B}" type="pres">
      <dgm:prSet presAssocID="{D1019279-6B79-4929-8351-2D0E37873930}" presName="parallelogramComposite" presStyleCnt="0"/>
      <dgm:spPr/>
    </dgm:pt>
    <dgm:pt modelId="{6CE1BA13-5DAD-48E6-AD28-56159E58E34F}" type="pres">
      <dgm:prSet presAssocID="{D1019279-6B79-4929-8351-2D0E37873930}" presName="parallelogram1" presStyleLbl="alignNode1" presStyleIdx="35" presStyleCnt="42"/>
      <dgm:spPr/>
    </dgm:pt>
    <dgm:pt modelId="{DD10C318-2111-401F-8384-A9B5D093AC9F}" type="pres">
      <dgm:prSet presAssocID="{D1019279-6B79-4929-8351-2D0E37873930}" presName="parallelogram2" presStyleLbl="alignNode1" presStyleIdx="36" presStyleCnt="42"/>
      <dgm:spPr/>
    </dgm:pt>
    <dgm:pt modelId="{6736CB40-45D6-43F5-86F2-C1C8AA52DA65}" type="pres">
      <dgm:prSet presAssocID="{D1019279-6B79-4929-8351-2D0E37873930}" presName="parallelogram3" presStyleLbl="alignNode1" presStyleIdx="37" presStyleCnt="42"/>
      <dgm:spPr/>
    </dgm:pt>
    <dgm:pt modelId="{9EAEA68F-957C-4099-97B0-72DEBA9D5646}" type="pres">
      <dgm:prSet presAssocID="{D1019279-6B79-4929-8351-2D0E37873930}" presName="parallelogram4" presStyleLbl="alignNode1" presStyleIdx="38" presStyleCnt="42"/>
      <dgm:spPr/>
    </dgm:pt>
    <dgm:pt modelId="{7180CA34-42F2-4E5F-B081-73438CD5EBA5}" type="pres">
      <dgm:prSet presAssocID="{D1019279-6B79-4929-8351-2D0E37873930}" presName="parallelogram5" presStyleLbl="alignNode1" presStyleIdx="39" presStyleCnt="42"/>
      <dgm:spPr/>
    </dgm:pt>
    <dgm:pt modelId="{28E819E1-637E-4A10-A532-CAADA07CDDE9}" type="pres">
      <dgm:prSet presAssocID="{D1019279-6B79-4929-8351-2D0E37873930}" presName="parallelogram6" presStyleLbl="alignNode1" presStyleIdx="40" presStyleCnt="42"/>
      <dgm:spPr/>
    </dgm:pt>
    <dgm:pt modelId="{6252FE17-B4E2-4619-B1F5-046A7A3DA4E3}" type="pres">
      <dgm:prSet presAssocID="{D1019279-6B79-4929-8351-2D0E37873930}" presName="parallelogram7" presStyleLbl="alignNode1" presStyleIdx="41" presStyleCnt="42"/>
      <dgm:spPr/>
    </dgm:pt>
  </dgm:ptLst>
  <dgm:cxnLst>
    <dgm:cxn modelId="{A64ED70B-FBF1-4D5A-BB18-6674C8D9788E}" type="presOf" srcId="{9A217875-F770-4D01-A32B-2EE32F691BC1}" destId="{3E0E552F-5E19-484D-83DF-951A29AD855F}" srcOrd="0" destOrd="0" presId="urn:microsoft.com/office/officeart/2008/layout/VerticalAccentList"/>
    <dgm:cxn modelId="{9438B41E-66BB-495B-BCB5-CFFFD7D6F331}" type="presOf" srcId="{DE6A87A7-4077-4D1F-B403-AFB7DBB90B76}" destId="{F75028EA-CFA9-4F88-BA98-8613BB7BCAB1}" srcOrd="0" destOrd="0" presId="urn:microsoft.com/office/officeart/2008/layout/VerticalAccentList"/>
    <dgm:cxn modelId="{4A3B9A26-1D54-4715-AC4A-77112497BE82}" srcId="{49AFDF70-F8A1-46DD-A839-F172AAFFE918}" destId="{0275CB96-D0AE-4F05-9837-1C15F827A47B}" srcOrd="2" destOrd="0" parTransId="{3830F009-F044-4836-8187-AC2DF2AD1EBA}" sibTransId="{5D7144E7-250A-450A-890F-68CB70CCFF0F}"/>
    <dgm:cxn modelId="{02C8942E-73BA-46C1-B3F4-634BBFA2DC3C}" srcId="{49AFDF70-F8A1-46DD-A839-F172AAFFE918}" destId="{31A6158E-FAB6-439A-902B-5B51B1BEFD0B}" srcOrd="0" destOrd="0" parTransId="{C0F4C2D8-C395-405F-A106-901CB90EC749}" sibTransId="{E8902F29-8833-4DAB-9F3C-3EF5BD2794B6}"/>
    <dgm:cxn modelId="{DA209431-A78A-4CB5-9EE8-ABFC794E71EE}" type="presOf" srcId="{31A6158E-FAB6-439A-902B-5B51B1BEFD0B}" destId="{06D18E8D-8586-46E8-B690-AAD15D733885}" srcOrd="0" destOrd="0" presId="urn:microsoft.com/office/officeart/2008/layout/VerticalAccentList"/>
    <dgm:cxn modelId="{CA272F43-4936-45DA-9511-BF15732EE053}" type="presOf" srcId="{D1019279-6B79-4929-8351-2D0E37873930}" destId="{0CE4DE05-0B03-4347-AA24-10B68A16BA7D}" srcOrd="0" destOrd="0" presId="urn:microsoft.com/office/officeart/2008/layout/VerticalAccentList"/>
    <dgm:cxn modelId="{2C532844-4FC9-4900-A4E4-19D72F2303C8}" srcId="{49AFDF70-F8A1-46DD-A839-F172AAFFE918}" destId="{D1019279-6B79-4929-8351-2D0E37873930}" srcOrd="5" destOrd="0" parTransId="{08E2F1A5-FD47-456E-B031-1EF000DD874A}" sibTransId="{3F351380-80A2-4C0D-8A04-F95F3BDE40AC}"/>
    <dgm:cxn modelId="{F46EA34F-E158-4FAD-8A24-8B912D7F2426}" type="presOf" srcId="{0275CB96-D0AE-4F05-9837-1C15F827A47B}" destId="{493B66B0-6AAD-4A2E-8401-8B4B9181BBFD}" srcOrd="0" destOrd="0" presId="urn:microsoft.com/office/officeart/2008/layout/VerticalAccentList"/>
    <dgm:cxn modelId="{78CE9859-8CB4-4C9F-A3BF-B1E8E9B1D68F}" type="presOf" srcId="{49AFDF70-F8A1-46DD-A839-F172AAFFE918}" destId="{1214BCA9-EA2E-44C1-98B4-F774A10BE49B}" srcOrd="0" destOrd="0" presId="urn:microsoft.com/office/officeart/2008/layout/VerticalAccentList"/>
    <dgm:cxn modelId="{1389548C-D814-40AF-8904-346350FC51BD}" srcId="{49AFDF70-F8A1-46DD-A839-F172AAFFE918}" destId="{0851543C-C79D-4286-A8E3-6226FFC2FB8D}" srcOrd="4" destOrd="0" parTransId="{F4179298-6252-4A2F-8D37-6298D1FBF929}" sibTransId="{5612D999-E59D-4FA4-8E6F-ED1229106668}"/>
    <dgm:cxn modelId="{207339B2-F49A-4FAB-BB94-946493AC3F07}" srcId="{49AFDF70-F8A1-46DD-A839-F172AAFFE918}" destId="{DE6A87A7-4077-4D1F-B403-AFB7DBB90B76}" srcOrd="3" destOrd="0" parTransId="{44E901B3-81AA-4E74-8760-3268C24415FB}" sibTransId="{E77BBCE1-AA4C-4EB4-8FD8-4B97BC56FAFB}"/>
    <dgm:cxn modelId="{C4DFF6DD-DE87-4C05-9F56-099322366200}" srcId="{49AFDF70-F8A1-46DD-A839-F172AAFFE918}" destId="{9A217875-F770-4D01-A32B-2EE32F691BC1}" srcOrd="1" destOrd="0" parTransId="{CD7BB8FA-1FAB-4C64-AADB-C508334D1CFD}" sibTransId="{19CD51E9-A5AD-44EB-AC50-4DA4B945C675}"/>
    <dgm:cxn modelId="{F3FF7FF9-8344-4675-8C5E-2B646D24E199}" type="presOf" srcId="{0851543C-C79D-4286-A8E3-6226FFC2FB8D}" destId="{FFD9AAC3-A6D7-4683-8FCA-FC9699726D4A}" srcOrd="0" destOrd="0" presId="urn:microsoft.com/office/officeart/2008/layout/VerticalAccentList"/>
    <dgm:cxn modelId="{2865926E-D70B-421A-AFCF-46B5E08C5B39}" type="presParOf" srcId="{1214BCA9-EA2E-44C1-98B4-F774A10BE49B}" destId="{0095970E-66FA-4C2C-885E-584E4CF67A49}" srcOrd="0" destOrd="0" presId="urn:microsoft.com/office/officeart/2008/layout/VerticalAccentList"/>
    <dgm:cxn modelId="{78A6872F-7311-4DBC-B246-8BB5DF373E0B}" type="presParOf" srcId="{0095970E-66FA-4C2C-885E-584E4CF67A49}" destId="{06D18E8D-8586-46E8-B690-AAD15D733885}" srcOrd="0" destOrd="0" presId="urn:microsoft.com/office/officeart/2008/layout/VerticalAccentList"/>
    <dgm:cxn modelId="{41317A44-B1E3-48BE-B16E-D24ECA42E8BE}" type="presParOf" srcId="{1214BCA9-EA2E-44C1-98B4-F774A10BE49B}" destId="{B2374D55-3F15-48B3-B95F-BD1697C54389}" srcOrd="1" destOrd="0" presId="urn:microsoft.com/office/officeart/2008/layout/VerticalAccentList"/>
    <dgm:cxn modelId="{3B032E11-6215-4B77-89C9-63DC0E8090D8}" type="presParOf" srcId="{B2374D55-3F15-48B3-B95F-BD1697C54389}" destId="{C2ED2EAD-471D-48FB-90C8-1804EE4545F0}" srcOrd="0" destOrd="0" presId="urn:microsoft.com/office/officeart/2008/layout/VerticalAccentList"/>
    <dgm:cxn modelId="{22808A1D-8AF6-4971-817D-63A9DCEFCD86}" type="presParOf" srcId="{B2374D55-3F15-48B3-B95F-BD1697C54389}" destId="{EE508A8A-982B-418D-B540-5BC8431B22E2}" srcOrd="1" destOrd="0" presId="urn:microsoft.com/office/officeart/2008/layout/VerticalAccentList"/>
    <dgm:cxn modelId="{811C29FA-AFE8-40A7-AC9B-3F25EDAA5486}" type="presParOf" srcId="{B2374D55-3F15-48B3-B95F-BD1697C54389}" destId="{BA13A0B2-233A-47E6-9BC5-2C5321E5BD93}" srcOrd="2" destOrd="0" presId="urn:microsoft.com/office/officeart/2008/layout/VerticalAccentList"/>
    <dgm:cxn modelId="{0F787767-FD89-4225-A39F-D7713AC1E60F}" type="presParOf" srcId="{B2374D55-3F15-48B3-B95F-BD1697C54389}" destId="{F0D16DB7-F8BA-4570-BA16-F324195095E6}" srcOrd="3" destOrd="0" presId="urn:microsoft.com/office/officeart/2008/layout/VerticalAccentList"/>
    <dgm:cxn modelId="{1C1EDA8D-AF71-4132-91D2-15D2B067D0E9}" type="presParOf" srcId="{B2374D55-3F15-48B3-B95F-BD1697C54389}" destId="{7D4E662C-6621-4EAC-8BC0-0BED83065E3B}" srcOrd="4" destOrd="0" presId="urn:microsoft.com/office/officeart/2008/layout/VerticalAccentList"/>
    <dgm:cxn modelId="{78B30DEE-5E0C-4B62-995B-776641C1F082}" type="presParOf" srcId="{B2374D55-3F15-48B3-B95F-BD1697C54389}" destId="{94DDB579-FDA8-4B0B-8A30-72E7526CC8F3}" srcOrd="5" destOrd="0" presId="urn:microsoft.com/office/officeart/2008/layout/VerticalAccentList"/>
    <dgm:cxn modelId="{D7ACD450-499D-4C50-B8DE-BCF6A04DA72F}" type="presParOf" srcId="{B2374D55-3F15-48B3-B95F-BD1697C54389}" destId="{DFC4159F-59B8-4D17-B55A-B126AD6EC6E5}" srcOrd="6" destOrd="0" presId="urn:microsoft.com/office/officeart/2008/layout/VerticalAccentList"/>
    <dgm:cxn modelId="{F0EC90DB-9E71-4E7A-AC47-DF61C74708A1}" type="presParOf" srcId="{1214BCA9-EA2E-44C1-98B4-F774A10BE49B}" destId="{1FAF57D3-4A9F-4428-A636-455688770255}" srcOrd="2" destOrd="0" presId="urn:microsoft.com/office/officeart/2008/layout/VerticalAccentList"/>
    <dgm:cxn modelId="{1B64FC74-11EC-40F6-8A82-00CD8769C283}" type="presParOf" srcId="{1214BCA9-EA2E-44C1-98B4-F774A10BE49B}" destId="{3405C94F-82DC-40D3-A6C2-AF18C0201B4A}" srcOrd="3" destOrd="0" presId="urn:microsoft.com/office/officeart/2008/layout/VerticalAccentList"/>
    <dgm:cxn modelId="{774C24D0-7B61-4808-89C4-AA134EF20638}" type="presParOf" srcId="{3405C94F-82DC-40D3-A6C2-AF18C0201B4A}" destId="{3E0E552F-5E19-484D-83DF-951A29AD855F}" srcOrd="0" destOrd="0" presId="urn:microsoft.com/office/officeart/2008/layout/VerticalAccentList"/>
    <dgm:cxn modelId="{CD135EE3-2457-40C4-AC15-3ECE46AC0ED1}" type="presParOf" srcId="{1214BCA9-EA2E-44C1-98B4-F774A10BE49B}" destId="{77C950C1-9A70-4C69-9077-2847B7E784CD}" srcOrd="4" destOrd="0" presId="urn:microsoft.com/office/officeart/2008/layout/VerticalAccentList"/>
    <dgm:cxn modelId="{709065F6-3EA7-48C1-9762-C8817FC857FC}" type="presParOf" srcId="{77C950C1-9A70-4C69-9077-2847B7E784CD}" destId="{621F6C98-8EFD-4D13-A6F0-3054A3459524}" srcOrd="0" destOrd="0" presId="urn:microsoft.com/office/officeart/2008/layout/VerticalAccentList"/>
    <dgm:cxn modelId="{564A75CC-A878-4EFD-A362-68F55D4CE859}" type="presParOf" srcId="{77C950C1-9A70-4C69-9077-2847B7E784CD}" destId="{71988312-49F9-4237-891E-F14B0FDD9B19}" srcOrd="1" destOrd="0" presId="urn:microsoft.com/office/officeart/2008/layout/VerticalAccentList"/>
    <dgm:cxn modelId="{076829E7-9E76-439A-A489-9211A10DF1E9}" type="presParOf" srcId="{77C950C1-9A70-4C69-9077-2847B7E784CD}" destId="{DE2DD204-63FF-4977-A06B-71E6E1F5CD62}" srcOrd="2" destOrd="0" presId="urn:microsoft.com/office/officeart/2008/layout/VerticalAccentList"/>
    <dgm:cxn modelId="{DE062284-1C85-4CE4-A6D5-6FD1CD04ABBC}" type="presParOf" srcId="{77C950C1-9A70-4C69-9077-2847B7E784CD}" destId="{B2C3350F-C235-4615-A574-E5C15C14F9B3}" srcOrd="3" destOrd="0" presId="urn:microsoft.com/office/officeart/2008/layout/VerticalAccentList"/>
    <dgm:cxn modelId="{887E5D47-ADEE-4BFB-929F-E9A153C07E6E}" type="presParOf" srcId="{77C950C1-9A70-4C69-9077-2847B7E784CD}" destId="{14DA190A-298D-42B8-A8FD-8C4F23C0B0FE}" srcOrd="4" destOrd="0" presId="urn:microsoft.com/office/officeart/2008/layout/VerticalAccentList"/>
    <dgm:cxn modelId="{25828C5D-5F9D-42B0-A241-D4236091D096}" type="presParOf" srcId="{77C950C1-9A70-4C69-9077-2847B7E784CD}" destId="{07F41C48-24E8-4CB3-9783-09F2F87BEF8A}" srcOrd="5" destOrd="0" presId="urn:microsoft.com/office/officeart/2008/layout/VerticalAccentList"/>
    <dgm:cxn modelId="{E3C5CABD-1B83-45F3-86C5-32C549A16A34}" type="presParOf" srcId="{77C950C1-9A70-4C69-9077-2847B7E784CD}" destId="{ACDD118E-4951-4386-9FD5-B5DC352D8AA7}" srcOrd="6" destOrd="0" presId="urn:microsoft.com/office/officeart/2008/layout/VerticalAccentList"/>
    <dgm:cxn modelId="{E0CDECE3-40F8-4074-80EF-FE8BFADE00E3}" type="presParOf" srcId="{1214BCA9-EA2E-44C1-98B4-F774A10BE49B}" destId="{CA401908-C6C9-45E7-B35A-82DABDA782FF}" srcOrd="5" destOrd="0" presId="urn:microsoft.com/office/officeart/2008/layout/VerticalAccentList"/>
    <dgm:cxn modelId="{466C910D-707A-455E-B83C-74FF5D91F698}" type="presParOf" srcId="{1214BCA9-EA2E-44C1-98B4-F774A10BE49B}" destId="{C0BFED91-269D-4971-9838-A3074B8848BD}" srcOrd="6" destOrd="0" presId="urn:microsoft.com/office/officeart/2008/layout/VerticalAccentList"/>
    <dgm:cxn modelId="{8341B244-C5C6-49A1-8C45-6E4D29D06795}" type="presParOf" srcId="{C0BFED91-269D-4971-9838-A3074B8848BD}" destId="{493B66B0-6AAD-4A2E-8401-8B4B9181BBFD}" srcOrd="0" destOrd="0" presId="urn:microsoft.com/office/officeart/2008/layout/VerticalAccentList"/>
    <dgm:cxn modelId="{D63C585A-A80F-4DA3-8697-4176DA3DCB6C}" type="presParOf" srcId="{1214BCA9-EA2E-44C1-98B4-F774A10BE49B}" destId="{D13FC9F5-8031-476B-8892-680493361481}" srcOrd="7" destOrd="0" presId="urn:microsoft.com/office/officeart/2008/layout/VerticalAccentList"/>
    <dgm:cxn modelId="{EC082A67-0274-47B3-8A7F-3B088A86E70B}" type="presParOf" srcId="{D13FC9F5-8031-476B-8892-680493361481}" destId="{F3B7A107-CBEA-4499-A2EA-1B6B97D17613}" srcOrd="0" destOrd="0" presId="urn:microsoft.com/office/officeart/2008/layout/VerticalAccentList"/>
    <dgm:cxn modelId="{6B690E6F-0F2C-4F64-A500-D0D8FAF7BD76}" type="presParOf" srcId="{D13FC9F5-8031-476B-8892-680493361481}" destId="{41EDA90E-4D79-4615-8C3C-3876A2DC7EB7}" srcOrd="1" destOrd="0" presId="urn:microsoft.com/office/officeart/2008/layout/VerticalAccentList"/>
    <dgm:cxn modelId="{CCA62511-55A2-4149-B158-5FB6EDF4FE04}" type="presParOf" srcId="{D13FC9F5-8031-476B-8892-680493361481}" destId="{506C45DA-9681-4C7A-912F-295E13251417}" srcOrd="2" destOrd="0" presId="urn:microsoft.com/office/officeart/2008/layout/VerticalAccentList"/>
    <dgm:cxn modelId="{48648293-E5A7-4D9A-AAFD-F21ABD476EF8}" type="presParOf" srcId="{D13FC9F5-8031-476B-8892-680493361481}" destId="{90670467-40FB-4B2E-931E-7BCA3EF8F173}" srcOrd="3" destOrd="0" presId="urn:microsoft.com/office/officeart/2008/layout/VerticalAccentList"/>
    <dgm:cxn modelId="{BA79DAB6-8D0D-4D70-9179-15172F488B8D}" type="presParOf" srcId="{D13FC9F5-8031-476B-8892-680493361481}" destId="{F4D0D2B9-F1AB-47FB-A1E0-DDA0C9742BA1}" srcOrd="4" destOrd="0" presId="urn:microsoft.com/office/officeart/2008/layout/VerticalAccentList"/>
    <dgm:cxn modelId="{0F56D712-A99B-4999-A9C2-0A5670334339}" type="presParOf" srcId="{D13FC9F5-8031-476B-8892-680493361481}" destId="{5ACF8062-27B9-44AC-878D-73916F21E1F9}" srcOrd="5" destOrd="0" presId="urn:microsoft.com/office/officeart/2008/layout/VerticalAccentList"/>
    <dgm:cxn modelId="{CC1472F3-1B66-48CF-8D0C-0DAE29642F65}" type="presParOf" srcId="{D13FC9F5-8031-476B-8892-680493361481}" destId="{1061C85D-0B3A-435D-B186-496BF3982DB7}" srcOrd="6" destOrd="0" presId="urn:microsoft.com/office/officeart/2008/layout/VerticalAccentList"/>
    <dgm:cxn modelId="{3ED51A89-A4D5-4A5D-8328-E7EBF4EAEE08}" type="presParOf" srcId="{1214BCA9-EA2E-44C1-98B4-F774A10BE49B}" destId="{B216AFD9-AD1D-4B92-A5DC-E81DD2792989}" srcOrd="8" destOrd="0" presId="urn:microsoft.com/office/officeart/2008/layout/VerticalAccentList"/>
    <dgm:cxn modelId="{43411421-3FDC-4D06-972B-A9BF5F15A8E5}" type="presParOf" srcId="{1214BCA9-EA2E-44C1-98B4-F774A10BE49B}" destId="{24A82E04-1E4C-471A-9E95-2C3FB19C4648}" srcOrd="9" destOrd="0" presId="urn:microsoft.com/office/officeart/2008/layout/VerticalAccentList"/>
    <dgm:cxn modelId="{0E862498-1C16-42AA-BBD2-D4455D431E83}" type="presParOf" srcId="{24A82E04-1E4C-471A-9E95-2C3FB19C4648}" destId="{F75028EA-CFA9-4F88-BA98-8613BB7BCAB1}" srcOrd="0" destOrd="0" presId="urn:microsoft.com/office/officeart/2008/layout/VerticalAccentList"/>
    <dgm:cxn modelId="{E14B9037-0DF8-4709-8B57-0AE6CD8FB843}" type="presParOf" srcId="{1214BCA9-EA2E-44C1-98B4-F774A10BE49B}" destId="{78F7F898-DD38-402C-A21E-5D4FF0E4084A}" srcOrd="10" destOrd="0" presId="urn:microsoft.com/office/officeart/2008/layout/VerticalAccentList"/>
    <dgm:cxn modelId="{347196C8-0463-4671-91D1-27161A788D69}" type="presParOf" srcId="{78F7F898-DD38-402C-A21E-5D4FF0E4084A}" destId="{F2DF3196-2B6A-4ACB-9F81-3EBD11155241}" srcOrd="0" destOrd="0" presId="urn:microsoft.com/office/officeart/2008/layout/VerticalAccentList"/>
    <dgm:cxn modelId="{D76922C2-78A3-4A17-95ED-6AE72D4DF026}" type="presParOf" srcId="{78F7F898-DD38-402C-A21E-5D4FF0E4084A}" destId="{FC4E98E1-4792-40EE-86C2-F6B73FEB0F15}" srcOrd="1" destOrd="0" presId="urn:microsoft.com/office/officeart/2008/layout/VerticalAccentList"/>
    <dgm:cxn modelId="{78A21B7C-9F91-49D6-BA8B-F8E9483D867F}" type="presParOf" srcId="{78F7F898-DD38-402C-A21E-5D4FF0E4084A}" destId="{EEB564D6-F1DC-4151-B920-C827B50C0306}" srcOrd="2" destOrd="0" presId="urn:microsoft.com/office/officeart/2008/layout/VerticalAccentList"/>
    <dgm:cxn modelId="{7CA83239-C6DC-4198-B8E0-7D4DA67EE20F}" type="presParOf" srcId="{78F7F898-DD38-402C-A21E-5D4FF0E4084A}" destId="{8812129F-76B8-43D7-AB88-3BF90D1AA429}" srcOrd="3" destOrd="0" presId="urn:microsoft.com/office/officeart/2008/layout/VerticalAccentList"/>
    <dgm:cxn modelId="{7B25C571-A446-430E-ADDA-6670AD10040E}" type="presParOf" srcId="{78F7F898-DD38-402C-A21E-5D4FF0E4084A}" destId="{63C3BA7B-C5CB-437A-AFED-55256F097585}" srcOrd="4" destOrd="0" presId="urn:microsoft.com/office/officeart/2008/layout/VerticalAccentList"/>
    <dgm:cxn modelId="{C3C67AEC-9CDD-4397-AFE6-310FB61F919C}" type="presParOf" srcId="{78F7F898-DD38-402C-A21E-5D4FF0E4084A}" destId="{A464F293-8784-4FCB-A02A-FE6021CCF1AD}" srcOrd="5" destOrd="0" presId="urn:microsoft.com/office/officeart/2008/layout/VerticalAccentList"/>
    <dgm:cxn modelId="{AF28B31F-2C17-4A65-A93D-028E6EFDF95D}" type="presParOf" srcId="{78F7F898-DD38-402C-A21E-5D4FF0E4084A}" destId="{8FCB942B-BE65-48C6-9351-E619222AB612}" srcOrd="6" destOrd="0" presId="urn:microsoft.com/office/officeart/2008/layout/VerticalAccentList"/>
    <dgm:cxn modelId="{4F182C44-C1FC-47A8-9E15-EA0C43D2AAF1}" type="presParOf" srcId="{1214BCA9-EA2E-44C1-98B4-F774A10BE49B}" destId="{F0FE6C01-F1B5-4BCF-A67A-E83E8E8171A9}" srcOrd="11" destOrd="0" presId="urn:microsoft.com/office/officeart/2008/layout/VerticalAccentList"/>
    <dgm:cxn modelId="{60000FC4-927A-429B-BE1A-88E43C2D131F}" type="presParOf" srcId="{1214BCA9-EA2E-44C1-98B4-F774A10BE49B}" destId="{D6B7C111-8642-4FAF-B725-1C95ED2A3D26}" srcOrd="12" destOrd="0" presId="urn:microsoft.com/office/officeart/2008/layout/VerticalAccentList"/>
    <dgm:cxn modelId="{0B0952B6-2A88-402D-AB78-1081589B59AB}" type="presParOf" srcId="{D6B7C111-8642-4FAF-B725-1C95ED2A3D26}" destId="{FFD9AAC3-A6D7-4683-8FCA-FC9699726D4A}" srcOrd="0" destOrd="0" presId="urn:microsoft.com/office/officeart/2008/layout/VerticalAccentList"/>
    <dgm:cxn modelId="{1F04F68C-69A7-4097-9CE2-EABEDA8E01A1}" type="presParOf" srcId="{1214BCA9-EA2E-44C1-98B4-F774A10BE49B}" destId="{D0BAFB1E-7964-4BE1-80D2-672CABAB433F}" srcOrd="13" destOrd="0" presId="urn:microsoft.com/office/officeart/2008/layout/VerticalAccentList"/>
    <dgm:cxn modelId="{ACDE8BEC-B3D4-49AE-BB87-853F40E212F5}" type="presParOf" srcId="{D0BAFB1E-7964-4BE1-80D2-672CABAB433F}" destId="{D94A9DD3-042B-4C55-8279-7813D706E1B7}" srcOrd="0" destOrd="0" presId="urn:microsoft.com/office/officeart/2008/layout/VerticalAccentList"/>
    <dgm:cxn modelId="{E4CCA458-C23F-479C-AB91-FDD738483002}" type="presParOf" srcId="{D0BAFB1E-7964-4BE1-80D2-672CABAB433F}" destId="{F08085D4-74D6-4D07-8AA3-4E2D30353017}" srcOrd="1" destOrd="0" presId="urn:microsoft.com/office/officeart/2008/layout/VerticalAccentList"/>
    <dgm:cxn modelId="{DC5DEC65-D406-4322-8407-2F5584916921}" type="presParOf" srcId="{D0BAFB1E-7964-4BE1-80D2-672CABAB433F}" destId="{C780A537-6359-4490-A535-B733D3F91DD6}" srcOrd="2" destOrd="0" presId="urn:microsoft.com/office/officeart/2008/layout/VerticalAccentList"/>
    <dgm:cxn modelId="{484947A3-FAD1-4CC7-9AC8-9648FEF90D8F}" type="presParOf" srcId="{D0BAFB1E-7964-4BE1-80D2-672CABAB433F}" destId="{23FCD6D2-82C6-47BB-A6A0-1B8961D8A35A}" srcOrd="3" destOrd="0" presId="urn:microsoft.com/office/officeart/2008/layout/VerticalAccentList"/>
    <dgm:cxn modelId="{21BBC121-F86C-456B-B788-4DD386570963}" type="presParOf" srcId="{D0BAFB1E-7964-4BE1-80D2-672CABAB433F}" destId="{227FF336-2B8D-4A72-ABE4-2D42B64327CF}" srcOrd="4" destOrd="0" presId="urn:microsoft.com/office/officeart/2008/layout/VerticalAccentList"/>
    <dgm:cxn modelId="{7329AFD3-6648-4772-BFC6-56354924AE93}" type="presParOf" srcId="{D0BAFB1E-7964-4BE1-80D2-672CABAB433F}" destId="{B55366CD-36D3-40BB-9216-B58D46F22532}" srcOrd="5" destOrd="0" presId="urn:microsoft.com/office/officeart/2008/layout/VerticalAccentList"/>
    <dgm:cxn modelId="{D4533E61-75FB-4BB1-A605-3AE980089E0B}" type="presParOf" srcId="{D0BAFB1E-7964-4BE1-80D2-672CABAB433F}" destId="{EC58CEDF-E2E3-4672-B248-466EDD431F9A}" srcOrd="6" destOrd="0" presId="urn:microsoft.com/office/officeart/2008/layout/VerticalAccentList"/>
    <dgm:cxn modelId="{26595FFB-339C-42A3-AAC2-E92E7914AEF8}" type="presParOf" srcId="{1214BCA9-EA2E-44C1-98B4-F774A10BE49B}" destId="{85FE3345-6983-43A2-8F1E-0D0C7EBAB973}" srcOrd="14" destOrd="0" presId="urn:microsoft.com/office/officeart/2008/layout/VerticalAccentList"/>
    <dgm:cxn modelId="{15BD5A3A-D996-4247-B563-F3C0CAE3EAFE}" type="presParOf" srcId="{1214BCA9-EA2E-44C1-98B4-F774A10BE49B}" destId="{A968DB3E-5497-4D29-B6A4-D9BC4A852E9F}" srcOrd="15" destOrd="0" presId="urn:microsoft.com/office/officeart/2008/layout/VerticalAccentList"/>
    <dgm:cxn modelId="{04B6CFEA-916D-42EA-BD46-0E9220AF0636}" type="presParOf" srcId="{A968DB3E-5497-4D29-B6A4-D9BC4A852E9F}" destId="{0CE4DE05-0B03-4347-AA24-10B68A16BA7D}" srcOrd="0" destOrd="0" presId="urn:microsoft.com/office/officeart/2008/layout/VerticalAccentList"/>
    <dgm:cxn modelId="{904AB9F6-FA85-421A-9480-D5B4AA04D2B4}" type="presParOf" srcId="{1214BCA9-EA2E-44C1-98B4-F774A10BE49B}" destId="{44D31CA2-70A7-4E19-8140-552A6ECC438B}" srcOrd="16" destOrd="0" presId="urn:microsoft.com/office/officeart/2008/layout/VerticalAccentList"/>
    <dgm:cxn modelId="{85D47A0C-D2C5-4E3F-89BA-C78C9E95F9DA}" type="presParOf" srcId="{44D31CA2-70A7-4E19-8140-552A6ECC438B}" destId="{6CE1BA13-5DAD-48E6-AD28-56159E58E34F}" srcOrd="0" destOrd="0" presId="urn:microsoft.com/office/officeart/2008/layout/VerticalAccentList"/>
    <dgm:cxn modelId="{757A7F09-9FC0-4FF8-A264-FBF1F94F4E90}" type="presParOf" srcId="{44D31CA2-70A7-4E19-8140-552A6ECC438B}" destId="{DD10C318-2111-401F-8384-A9B5D093AC9F}" srcOrd="1" destOrd="0" presId="urn:microsoft.com/office/officeart/2008/layout/VerticalAccentList"/>
    <dgm:cxn modelId="{D243DA0F-C4F6-4890-952B-3F7DF7843338}" type="presParOf" srcId="{44D31CA2-70A7-4E19-8140-552A6ECC438B}" destId="{6736CB40-45D6-43F5-86F2-C1C8AA52DA65}" srcOrd="2" destOrd="0" presId="urn:microsoft.com/office/officeart/2008/layout/VerticalAccentList"/>
    <dgm:cxn modelId="{05CF363C-ED93-4F23-8AA6-92C429E293EA}" type="presParOf" srcId="{44D31CA2-70A7-4E19-8140-552A6ECC438B}" destId="{9EAEA68F-957C-4099-97B0-72DEBA9D5646}" srcOrd="3" destOrd="0" presId="urn:microsoft.com/office/officeart/2008/layout/VerticalAccentList"/>
    <dgm:cxn modelId="{AEA8023D-A945-4784-A538-42EDE4FBDAD8}" type="presParOf" srcId="{44D31CA2-70A7-4E19-8140-552A6ECC438B}" destId="{7180CA34-42F2-4E5F-B081-73438CD5EBA5}" srcOrd="4" destOrd="0" presId="urn:microsoft.com/office/officeart/2008/layout/VerticalAccentList"/>
    <dgm:cxn modelId="{222AF97D-BB33-4848-9CB1-8DDE3010076F}" type="presParOf" srcId="{44D31CA2-70A7-4E19-8140-552A6ECC438B}" destId="{28E819E1-637E-4A10-A532-CAADA07CDDE9}" srcOrd="5" destOrd="0" presId="urn:microsoft.com/office/officeart/2008/layout/VerticalAccentList"/>
    <dgm:cxn modelId="{0B77F1BD-5DEE-4B85-B002-A8D9955232AA}" type="presParOf" srcId="{44D31CA2-70A7-4E19-8140-552A6ECC438B}" destId="{6252FE17-B4E2-4619-B1F5-046A7A3DA4E3}" srcOrd="6" destOrd="0" presId="urn:microsoft.com/office/officeart/2008/layout/VerticalAccent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9326B0C-F735-42E5-AA52-1F1A93342040}"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EBEC97D2-32F1-4E0D-AAFA-9933A00B2609}">
      <dgm:prSet/>
      <dgm:spPr>
        <a:solidFill>
          <a:schemeClr val="tx2">
            <a:lumMod val="60000"/>
            <a:lumOff val="40000"/>
          </a:schemeClr>
        </a:solidFill>
      </dgm:spPr>
      <dgm:t>
        <a:bodyPr/>
        <a:lstStyle/>
        <a:p>
          <a:r>
            <a:rPr lang="en-US" b="0" i="0" dirty="0"/>
            <a:t>The Waldorf Astoria stands as a symbol of luxury, intertwining its rich legacy with the evolution of luxury hospitality, making it an ideal case study.</a:t>
          </a:r>
          <a:endParaRPr lang="en-GB" dirty="0"/>
        </a:p>
      </dgm:t>
    </dgm:pt>
    <dgm:pt modelId="{CEA1064D-94E9-4C03-BBB3-881D4D905B02}" type="parTrans" cxnId="{61249667-6A88-4ED1-8D2F-45CC07FF79C8}">
      <dgm:prSet/>
      <dgm:spPr/>
      <dgm:t>
        <a:bodyPr/>
        <a:lstStyle/>
        <a:p>
          <a:endParaRPr lang="en-GB"/>
        </a:p>
      </dgm:t>
    </dgm:pt>
    <dgm:pt modelId="{9DA7037F-8D10-433B-84B4-357051D811C7}" type="sibTrans" cxnId="{61249667-6A88-4ED1-8D2F-45CC07FF79C8}">
      <dgm:prSet/>
      <dgm:spPr/>
      <dgm:t>
        <a:bodyPr/>
        <a:lstStyle/>
        <a:p>
          <a:endParaRPr lang="en-GB"/>
        </a:p>
      </dgm:t>
    </dgm:pt>
    <dgm:pt modelId="{68452109-F91E-44FF-ABE5-0E084E0E974F}" type="pres">
      <dgm:prSet presAssocID="{29326B0C-F735-42E5-AA52-1F1A93342040}" presName="Name0" presStyleCnt="0">
        <dgm:presLayoutVars>
          <dgm:dir/>
          <dgm:resizeHandles val="exact"/>
        </dgm:presLayoutVars>
      </dgm:prSet>
      <dgm:spPr/>
    </dgm:pt>
    <dgm:pt modelId="{172F0563-0DB2-4E6F-95AD-F32230826FAA}" type="pres">
      <dgm:prSet presAssocID="{EBEC97D2-32F1-4E0D-AAFA-9933A00B2609}" presName="node" presStyleLbl="node1" presStyleIdx="0" presStyleCnt="1">
        <dgm:presLayoutVars>
          <dgm:bulletEnabled val="1"/>
        </dgm:presLayoutVars>
      </dgm:prSet>
      <dgm:spPr/>
    </dgm:pt>
  </dgm:ptLst>
  <dgm:cxnLst>
    <dgm:cxn modelId="{C5739920-5F73-488B-B043-2CEC70865E8A}" type="presOf" srcId="{29326B0C-F735-42E5-AA52-1F1A93342040}" destId="{68452109-F91E-44FF-ABE5-0E084E0E974F}" srcOrd="0" destOrd="0" presId="urn:microsoft.com/office/officeart/2005/8/layout/hList6"/>
    <dgm:cxn modelId="{61249667-6A88-4ED1-8D2F-45CC07FF79C8}" srcId="{29326B0C-F735-42E5-AA52-1F1A93342040}" destId="{EBEC97D2-32F1-4E0D-AAFA-9933A00B2609}" srcOrd="0" destOrd="0" parTransId="{CEA1064D-94E9-4C03-BBB3-881D4D905B02}" sibTransId="{9DA7037F-8D10-433B-84B4-357051D811C7}"/>
    <dgm:cxn modelId="{31BA8C53-4EC9-4176-AD00-ABD2B6ADC23C}" type="presOf" srcId="{EBEC97D2-32F1-4E0D-AAFA-9933A00B2609}" destId="{172F0563-0DB2-4E6F-95AD-F32230826FAA}" srcOrd="0" destOrd="0" presId="urn:microsoft.com/office/officeart/2005/8/layout/hList6"/>
    <dgm:cxn modelId="{1137854A-75BC-4C09-BD02-7CECE2B41126}" type="presParOf" srcId="{68452109-F91E-44FF-ABE5-0E084E0E974F}" destId="{172F0563-0DB2-4E6F-95AD-F32230826FAA}" srcOrd="0" destOrd="0" presId="urn:microsoft.com/office/officeart/2005/8/layout/hList6"/>
  </dgm:cxnLst>
  <dgm:bg>
    <a:solidFill>
      <a:schemeClr val="tx2">
        <a:lumMod val="20000"/>
        <a:lumOff val="80000"/>
      </a:schemeClr>
    </a:solidFill>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1BC8F17-E4CB-4B8F-A127-4628FEF67172}" type="doc">
      <dgm:prSet loTypeId="urn:microsoft.com/office/officeart/2005/8/layout/hList6" loCatId="list" qsTypeId="urn:microsoft.com/office/officeart/2005/8/quickstyle/simple1" qsCatId="simple" csTypeId="urn:microsoft.com/office/officeart/2005/8/colors/accent1_2" csCatId="accent1"/>
      <dgm:spPr/>
      <dgm:t>
        <a:bodyPr/>
        <a:lstStyle/>
        <a:p>
          <a:endParaRPr lang="en-GB"/>
        </a:p>
      </dgm:t>
    </dgm:pt>
    <dgm:pt modelId="{48E3F941-A169-4635-BAE4-B3457970A783}">
      <dgm:prSet/>
      <dgm:spPr/>
      <dgm:t>
        <a:bodyPr/>
        <a:lstStyle/>
        <a:p>
          <a:r>
            <a:rPr lang="en-US"/>
            <a:t>Hotel's Main Consumers</a:t>
          </a:r>
          <a:endParaRPr lang="en-GB"/>
        </a:p>
      </dgm:t>
    </dgm:pt>
    <dgm:pt modelId="{8E37501A-8290-4C98-B225-2A9F3504A0D3}" type="parTrans" cxnId="{8A950584-95B5-43B2-9867-529962ACD3F0}">
      <dgm:prSet/>
      <dgm:spPr/>
      <dgm:t>
        <a:bodyPr/>
        <a:lstStyle/>
        <a:p>
          <a:endParaRPr lang="en-GB"/>
        </a:p>
      </dgm:t>
    </dgm:pt>
    <dgm:pt modelId="{A29138EC-CEE0-43F6-BE4B-E0CC6A493C42}" type="sibTrans" cxnId="{8A950584-95B5-43B2-9867-529962ACD3F0}">
      <dgm:prSet/>
      <dgm:spPr/>
      <dgm:t>
        <a:bodyPr/>
        <a:lstStyle/>
        <a:p>
          <a:endParaRPr lang="en-GB"/>
        </a:p>
      </dgm:t>
    </dgm:pt>
    <dgm:pt modelId="{91A3149D-6EFE-4E3C-8B0B-3538821A4E45}" type="pres">
      <dgm:prSet presAssocID="{91BC8F17-E4CB-4B8F-A127-4628FEF67172}" presName="Name0" presStyleCnt="0">
        <dgm:presLayoutVars>
          <dgm:dir/>
          <dgm:resizeHandles val="exact"/>
        </dgm:presLayoutVars>
      </dgm:prSet>
      <dgm:spPr/>
    </dgm:pt>
    <dgm:pt modelId="{EDCF6419-7BA0-445A-9D78-F9DE8249EC06}" type="pres">
      <dgm:prSet presAssocID="{48E3F941-A169-4635-BAE4-B3457970A783}" presName="node" presStyleLbl="node1" presStyleIdx="0" presStyleCnt="1">
        <dgm:presLayoutVars>
          <dgm:bulletEnabled val="1"/>
        </dgm:presLayoutVars>
      </dgm:prSet>
      <dgm:spPr/>
    </dgm:pt>
  </dgm:ptLst>
  <dgm:cxnLst>
    <dgm:cxn modelId="{DFA37D04-C2AD-44CE-9644-53F44A341B41}" type="presOf" srcId="{91BC8F17-E4CB-4B8F-A127-4628FEF67172}" destId="{91A3149D-6EFE-4E3C-8B0B-3538821A4E45}" srcOrd="0" destOrd="0" presId="urn:microsoft.com/office/officeart/2005/8/layout/hList6"/>
    <dgm:cxn modelId="{8A950584-95B5-43B2-9867-529962ACD3F0}" srcId="{91BC8F17-E4CB-4B8F-A127-4628FEF67172}" destId="{48E3F941-A169-4635-BAE4-B3457970A783}" srcOrd="0" destOrd="0" parTransId="{8E37501A-8290-4C98-B225-2A9F3504A0D3}" sibTransId="{A29138EC-CEE0-43F6-BE4B-E0CC6A493C42}"/>
    <dgm:cxn modelId="{40A83594-A1E9-4559-BE58-5E89F89DB2F4}" type="presOf" srcId="{48E3F941-A169-4635-BAE4-B3457970A783}" destId="{EDCF6419-7BA0-445A-9D78-F9DE8249EC06}" srcOrd="0" destOrd="0" presId="urn:microsoft.com/office/officeart/2005/8/layout/hList6"/>
    <dgm:cxn modelId="{15197D2B-B29F-42D6-A60D-29A6390F15FE}" type="presParOf" srcId="{91A3149D-6EFE-4E3C-8B0B-3538821A4E45}" destId="{EDCF6419-7BA0-445A-9D78-F9DE8249EC06}" srcOrd="0" destOrd="0" presId="urn:microsoft.com/office/officeart/2005/8/layout/hList6"/>
  </dgm:cxnLst>
  <dgm:bg>
    <a:solidFill>
      <a:schemeClr val="tx2">
        <a:lumMod val="20000"/>
        <a:lumOff val="8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5939B8B-34DB-4CF0-8E38-F325D911CC43}" type="doc">
      <dgm:prSet loTypeId="urn:microsoft.com/office/officeart/2005/8/layout/hList6" loCatId="list" qsTypeId="urn:microsoft.com/office/officeart/2005/8/quickstyle/simple1" qsCatId="simple" csTypeId="urn:microsoft.com/office/officeart/2005/8/colors/accent1_2" csCatId="accent1"/>
      <dgm:spPr/>
      <dgm:t>
        <a:bodyPr/>
        <a:lstStyle/>
        <a:p>
          <a:endParaRPr lang="en-GB"/>
        </a:p>
      </dgm:t>
    </dgm:pt>
    <dgm:pt modelId="{9E2D4920-16C6-4794-8878-AB87B5A73E81}">
      <dgm:prSet/>
      <dgm:spPr/>
      <dgm:t>
        <a:bodyPr/>
        <a:lstStyle/>
        <a:p>
          <a:r>
            <a:rPr lang="en-US" b="0" i="0" baseline="0" dirty="0"/>
            <a:t>Guest Services and Facilities</a:t>
          </a:r>
          <a:endParaRPr lang="en-GB" dirty="0"/>
        </a:p>
      </dgm:t>
    </dgm:pt>
    <dgm:pt modelId="{DB8E8033-57B6-4F6D-AF63-A211742DB817}" type="parTrans" cxnId="{5907409B-9AF3-4EF3-9234-1D82907D169B}">
      <dgm:prSet/>
      <dgm:spPr/>
      <dgm:t>
        <a:bodyPr/>
        <a:lstStyle/>
        <a:p>
          <a:endParaRPr lang="en-GB"/>
        </a:p>
      </dgm:t>
    </dgm:pt>
    <dgm:pt modelId="{89921840-2059-4C5F-8311-06CB61C2B666}" type="sibTrans" cxnId="{5907409B-9AF3-4EF3-9234-1D82907D169B}">
      <dgm:prSet/>
      <dgm:spPr/>
      <dgm:t>
        <a:bodyPr/>
        <a:lstStyle/>
        <a:p>
          <a:endParaRPr lang="en-GB"/>
        </a:p>
      </dgm:t>
    </dgm:pt>
    <dgm:pt modelId="{3AC7D04E-C0EF-4981-BE81-F2694C5F027D}" type="pres">
      <dgm:prSet presAssocID="{F5939B8B-34DB-4CF0-8E38-F325D911CC43}" presName="Name0" presStyleCnt="0">
        <dgm:presLayoutVars>
          <dgm:dir/>
          <dgm:resizeHandles val="exact"/>
        </dgm:presLayoutVars>
      </dgm:prSet>
      <dgm:spPr/>
    </dgm:pt>
    <dgm:pt modelId="{9472C094-251A-4B80-9129-151CE8D57D9C}" type="pres">
      <dgm:prSet presAssocID="{9E2D4920-16C6-4794-8878-AB87B5A73E81}" presName="node" presStyleLbl="node1" presStyleIdx="0" presStyleCnt="1">
        <dgm:presLayoutVars>
          <dgm:bulletEnabled val="1"/>
        </dgm:presLayoutVars>
      </dgm:prSet>
      <dgm:spPr/>
    </dgm:pt>
  </dgm:ptLst>
  <dgm:cxnLst>
    <dgm:cxn modelId="{CE73D44E-E282-46B0-BC1C-15CB9DCB0D13}" type="presOf" srcId="{9E2D4920-16C6-4794-8878-AB87B5A73E81}" destId="{9472C094-251A-4B80-9129-151CE8D57D9C}" srcOrd="0" destOrd="0" presId="urn:microsoft.com/office/officeart/2005/8/layout/hList6"/>
    <dgm:cxn modelId="{693DEC86-EC34-4D11-A78D-7BB06871C907}" type="presOf" srcId="{F5939B8B-34DB-4CF0-8E38-F325D911CC43}" destId="{3AC7D04E-C0EF-4981-BE81-F2694C5F027D}" srcOrd="0" destOrd="0" presId="urn:microsoft.com/office/officeart/2005/8/layout/hList6"/>
    <dgm:cxn modelId="{5907409B-9AF3-4EF3-9234-1D82907D169B}" srcId="{F5939B8B-34DB-4CF0-8E38-F325D911CC43}" destId="{9E2D4920-16C6-4794-8878-AB87B5A73E81}" srcOrd="0" destOrd="0" parTransId="{DB8E8033-57B6-4F6D-AF63-A211742DB817}" sibTransId="{89921840-2059-4C5F-8311-06CB61C2B666}"/>
    <dgm:cxn modelId="{E510C158-E124-416D-A9C3-E99848EA0B46}" type="presParOf" srcId="{3AC7D04E-C0EF-4981-BE81-F2694C5F027D}" destId="{9472C094-251A-4B80-9129-151CE8D57D9C}" srcOrd="0" destOrd="0" presId="urn:microsoft.com/office/officeart/2005/8/layout/hList6"/>
  </dgm:cxnLst>
  <dgm:bg>
    <a:solidFill>
      <a:schemeClr val="tx2">
        <a:lumMod val="20000"/>
        <a:lumOff val="80000"/>
      </a:schemeClr>
    </a:solidFill>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44879BE-1913-49E6-B601-DF7C991F502B}" type="doc">
      <dgm:prSet loTypeId="urn:microsoft.com/office/officeart/2005/8/layout/hList6" loCatId="list" qsTypeId="urn:microsoft.com/office/officeart/2005/8/quickstyle/simple1" qsCatId="simple" csTypeId="urn:microsoft.com/office/officeart/2005/8/colors/accent1_2" csCatId="accent1"/>
      <dgm:spPr/>
      <dgm:t>
        <a:bodyPr/>
        <a:lstStyle/>
        <a:p>
          <a:endParaRPr lang="en-GB"/>
        </a:p>
      </dgm:t>
    </dgm:pt>
    <dgm:pt modelId="{420787CD-8FB1-4DAB-8291-C2EEEDD44903}">
      <dgm:prSet/>
      <dgm:spPr/>
      <dgm:t>
        <a:bodyPr/>
        <a:lstStyle/>
        <a:p>
          <a:r>
            <a:rPr lang="en-US" b="0" i="0" dirty="0"/>
            <a:t>Waldorf Astoria's excellence shines in its guest services. From dedicated concierge teams to world-class spas and dining, they prioritize creating lasting memories. It's this dedication that sets them apart, emphasizing their esteemed stature in luxury hospitality (Patel, 2020).</a:t>
          </a:r>
          <a:endParaRPr lang="en-GB" dirty="0"/>
        </a:p>
      </dgm:t>
    </dgm:pt>
    <dgm:pt modelId="{3CB86AE0-2DA7-47F6-87CC-91E02A575C32}" type="parTrans" cxnId="{630FA9FE-EF52-404B-92D6-6DA5E0C748D2}">
      <dgm:prSet/>
      <dgm:spPr/>
      <dgm:t>
        <a:bodyPr/>
        <a:lstStyle/>
        <a:p>
          <a:endParaRPr lang="en-GB"/>
        </a:p>
      </dgm:t>
    </dgm:pt>
    <dgm:pt modelId="{6039B3ED-BD6D-4283-8503-55FEC50EB2E2}" type="sibTrans" cxnId="{630FA9FE-EF52-404B-92D6-6DA5E0C748D2}">
      <dgm:prSet/>
      <dgm:spPr/>
      <dgm:t>
        <a:bodyPr/>
        <a:lstStyle/>
        <a:p>
          <a:endParaRPr lang="en-GB"/>
        </a:p>
      </dgm:t>
    </dgm:pt>
    <dgm:pt modelId="{6BB5DC0A-8474-4AA0-8F4C-229BD78759C6}" type="pres">
      <dgm:prSet presAssocID="{F44879BE-1913-49E6-B601-DF7C991F502B}" presName="Name0" presStyleCnt="0">
        <dgm:presLayoutVars>
          <dgm:dir/>
          <dgm:resizeHandles val="exact"/>
        </dgm:presLayoutVars>
      </dgm:prSet>
      <dgm:spPr/>
    </dgm:pt>
    <dgm:pt modelId="{F08D8ACB-026D-42FF-BAB3-194793F3C596}" type="pres">
      <dgm:prSet presAssocID="{420787CD-8FB1-4DAB-8291-C2EEEDD44903}" presName="node" presStyleLbl="node1" presStyleIdx="0" presStyleCnt="1" custLinFactNeighborX="6513" custLinFactNeighborY="-7668">
        <dgm:presLayoutVars>
          <dgm:bulletEnabled val="1"/>
        </dgm:presLayoutVars>
      </dgm:prSet>
      <dgm:spPr/>
    </dgm:pt>
  </dgm:ptLst>
  <dgm:cxnLst>
    <dgm:cxn modelId="{22DEF970-E416-4758-9FA8-83F7378ABCC5}" type="presOf" srcId="{F44879BE-1913-49E6-B601-DF7C991F502B}" destId="{6BB5DC0A-8474-4AA0-8F4C-229BD78759C6}" srcOrd="0" destOrd="0" presId="urn:microsoft.com/office/officeart/2005/8/layout/hList6"/>
    <dgm:cxn modelId="{CA65B698-192A-49E5-9589-96284B838912}" type="presOf" srcId="{420787CD-8FB1-4DAB-8291-C2EEEDD44903}" destId="{F08D8ACB-026D-42FF-BAB3-194793F3C596}" srcOrd="0" destOrd="0" presId="urn:microsoft.com/office/officeart/2005/8/layout/hList6"/>
    <dgm:cxn modelId="{630FA9FE-EF52-404B-92D6-6DA5E0C748D2}" srcId="{F44879BE-1913-49E6-B601-DF7C991F502B}" destId="{420787CD-8FB1-4DAB-8291-C2EEEDD44903}" srcOrd="0" destOrd="0" parTransId="{3CB86AE0-2DA7-47F6-87CC-91E02A575C32}" sibTransId="{6039B3ED-BD6D-4283-8503-55FEC50EB2E2}"/>
    <dgm:cxn modelId="{FC7DA8A4-E961-4B2B-8792-E7A43BE24817}" type="presParOf" srcId="{6BB5DC0A-8474-4AA0-8F4C-229BD78759C6}" destId="{F08D8ACB-026D-42FF-BAB3-194793F3C596}" srcOrd="0" destOrd="0" presId="urn:microsoft.com/office/officeart/2005/8/layout/hList6"/>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A2D3F76-39DA-45C5-82E9-03420046590B}" type="doc">
      <dgm:prSet loTypeId="urn:microsoft.com/office/officeart/2005/8/layout/hList6" loCatId="list" qsTypeId="urn:microsoft.com/office/officeart/2005/8/quickstyle/simple1" qsCatId="simple" csTypeId="urn:microsoft.com/office/officeart/2005/8/colors/accent1_2" csCatId="accent1"/>
      <dgm:spPr/>
      <dgm:t>
        <a:bodyPr/>
        <a:lstStyle/>
        <a:p>
          <a:endParaRPr lang="en-GB"/>
        </a:p>
      </dgm:t>
    </dgm:pt>
    <dgm:pt modelId="{A46846EE-72C2-4826-9374-7DED31B553E3}">
      <dgm:prSet/>
      <dgm:spPr/>
      <dgm:t>
        <a:bodyPr/>
        <a:lstStyle/>
        <a:p>
          <a:r>
            <a:rPr lang="en-GB" b="0" i="0" dirty="0"/>
            <a:t>Experience: luxury dining, exclusive events, and revitalising spa treatments.</a:t>
          </a:r>
          <a:endParaRPr lang="en-GB" dirty="0"/>
        </a:p>
      </dgm:t>
    </dgm:pt>
    <dgm:pt modelId="{89B0FB87-12CC-4FAE-B756-DF2BE23A2857}" type="parTrans" cxnId="{12FD8007-7AAD-48A3-ADAE-81A3B98ADAA9}">
      <dgm:prSet/>
      <dgm:spPr/>
      <dgm:t>
        <a:bodyPr/>
        <a:lstStyle/>
        <a:p>
          <a:endParaRPr lang="en-GB"/>
        </a:p>
      </dgm:t>
    </dgm:pt>
    <dgm:pt modelId="{C463BD7D-354D-477F-B351-A87ADCC84811}" type="sibTrans" cxnId="{12FD8007-7AAD-48A3-ADAE-81A3B98ADAA9}">
      <dgm:prSet/>
      <dgm:spPr/>
      <dgm:t>
        <a:bodyPr/>
        <a:lstStyle/>
        <a:p>
          <a:endParaRPr lang="en-GB"/>
        </a:p>
      </dgm:t>
    </dgm:pt>
    <dgm:pt modelId="{C273D821-9793-43D2-B981-B96D400F255F}" type="pres">
      <dgm:prSet presAssocID="{3A2D3F76-39DA-45C5-82E9-03420046590B}" presName="Name0" presStyleCnt="0">
        <dgm:presLayoutVars>
          <dgm:dir/>
          <dgm:resizeHandles val="exact"/>
        </dgm:presLayoutVars>
      </dgm:prSet>
      <dgm:spPr/>
    </dgm:pt>
    <dgm:pt modelId="{7B89B75E-0F4C-435B-8C23-C3D8659E230E}" type="pres">
      <dgm:prSet presAssocID="{A46846EE-72C2-4826-9374-7DED31B553E3}" presName="node" presStyleLbl="node1" presStyleIdx="0" presStyleCnt="1" custLinFactNeighborX="12258" custLinFactNeighborY="-59237">
        <dgm:presLayoutVars>
          <dgm:bulletEnabled val="1"/>
        </dgm:presLayoutVars>
      </dgm:prSet>
      <dgm:spPr/>
    </dgm:pt>
  </dgm:ptLst>
  <dgm:cxnLst>
    <dgm:cxn modelId="{12FD8007-7AAD-48A3-ADAE-81A3B98ADAA9}" srcId="{3A2D3F76-39DA-45C5-82E9-03420046590B}" destId="{A46846EE-72C2-4826-9374-7DED31B553E3}" srcOrd="0" destOrd="0" parTransId="{89B0FB87-12CC-4FAE-B756-DF2BE23A2857}" sibTransId="{C463BD7D-354D-477F-B351-A87ADCC84811}"/>
    <dgm:cxn modelId="{2DD97735-3E29-4260-8005-F6F8E4DFBD14}" type="presOf" srcId="{3A2D3F76-39DA-45C5-82E9-03420046590B}" destId="{C273D821-9793-43D2-B981-B96D400F255F}" srcOrd="0" destOrd="0" presId="urn:microsoft.com/office/officeart/2005/8/layout/hList6"/>
    <dgm:cxn modelId="{F964DED3-623D-44C0-BC17-1438967CD9F3}" type="presOf" srcId="{A46846EE-72C2-4826-9374-7DED31B553E3}" destId="{7B89B75E-0F4C-435B-8C23-C3D8659E230E}" srcOrd="0" destOrd="0" presId="urn:microsoft.com/office/officeart/2005/8/layout/hList6"/>
    <dgm:cxn modelId="{9A1C8351-D288-4433-82ED-BF196B02391F}" type="presParOf" srcId="{C273D821-9793-43D2-B981-B96D400F255F}" destId="{7B89B75E-0F4C-435B-8C23-C3D8659E230E}" srcOrd="0" destOrd="0" presId="urn:microsoft.com/office/officeart/2005/8/layout/hList6"/>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A5C2855-B23C-4EE2-B2BB-87E87FE04B32}" type="doc">
      <dgm:prSet loTypeId="urn:microsoft.com/office/officeart/2005/8/layout/hList6" loCatId="list" qsTypeId="urn:microsoft.com/office/officeart/2005/8/quickstyle/simple1" qsCatId="simple" csTypeId="urn:microsoft.com/office/officeart/2005/8/colors/accent1_2" csCatId="accent1"/>
      <dgm:spPr/>
      <dgm:t>
        <a:bodyPr/>
        <a:lstStyle/>
        <a:p>
          <a:endParaRPr lang="en-GB"/>
        </a:p>
      </dgm:t>
    </dgm:pt>
    <dgm:pt modelId="{D48DE5A6-4647-409D-B936-540612D4DF6F}">
      <dgm:prSet/>
      <dgm:spPr/>
      <dgm:t>
        <a:bodyPr/>
        <a:lstStyle/>
        <a:p>
          <a:r>
            <a:rPr lang="en-US"/>
            <a:t>Importance of Hospitality</a:t>
          </a:r>
          <a:endParaRPr lang="en-GB"/>
        </a:p>
      </dgm:t>
    </dgm:pt>
    <dgm:pt modelId="{FA516EEC-2677-43B1-93E7-6C35BAF3F778}" type="parTrans" cxnId="{86DC2712-550E-4FE5-BE02-DFE9BB475B98}">
      <dgm:prSet/>
      <dgm:spPr/>
      <dgm:t>
        <a:bodyPr/>
        <a:lstStyle/>
        <a:p>
          <a:endParaRPr lang="en-GB"/>
        </a:p>
      </dgm:t>
    </dgm:pt>
    <dgm:pt modelId="{846A3730-4CD0-4599-9CFB-AC5CCB5C3CC6}" type="sibTrans" cxnId="{86DC2712-550E-4FE5-BE02-DFE9BB475B98}">
      <dgm:prSet/>
      <dgm:spPr/>
      <dgm:t>
        <a:bodyPr/>
        <a:lstStyle/>
        <a:p>
          <a:endParaRPr lang="en-GB"/>
        </a:p>
      </dgm:t>
    </dgm:pt>
    <dgm:pt modelId="{D9A49425-35BE-4970-B551-EBF85D76FF67}" type="pres">
      <dgm:prSet presAssocID="{FA5C2855-B23C-4EE2-B2BB-87E87FE04B32}" presName="Name0" presStyleCnt="0">
        <dgm:presLayoutVars>
          <dgm:dir/>
          <dgm:resizeHandles val="exact"/>
        </dgm:presLayoutVars>
      </dgm:prSet>
      <dgm:spPr/>
    </dgm:pt>
    <dgm:pt modelId="{E8A98F4A-E019-4A1B-BDE8-4AD7FEE9EC47}" type="pres">
      <dgm:prSet presAssocID="{D48DE5A6-4647-409D-B936-540612D4DF6F}" presName="node" presStyleLbl="node1" presStyleIdx="0" presStyleCnt="1">
        <dgm:presLayoutVars>
          <dgm:bulletEnabled val="1"/>
        </dgm:presLayoutVars>
      </dgm:prSet>
      <dgm:spPr/>
    </dgm:pt>
  </dgm:ptLst>
  <dgm:cxnLst>
    <dgm:cxn modelId="{86DC2712-550E-4FE5-BE02-DFE9BB475B98}" srcId="{FA5C2855-B23C-4EE2-B2BB-87E87FE04B32}" destId="{D48DE5A6-4647-409D-B936-540612D4DF6F}" srcOrd="0" destOrd="0" parTransId="{FA516EEC-2677-43B1-93E7-6C35BAF3F778}" sibTransId="{846A3730-4CD0-4599-9CFB-AC5CCB5C3CC6}"/>
    <dgm:cxn modelId="{F72BA32B-E234-4B2E-B25F-74EDC3BFA0E5}" type="presOf" srcId="{FA5C2855-B23C-4EE2-B2BB-87E87FE04B32}" destId="{D9A49425-35BE-4970-B551-EBF85D76FF67}" srcOrd="0" destOrd="0" presId="urn:microsoft.com/office/officeart/2005/8/layout/hList6"/>
    <dgm:cxn modelId="{54BF9C2D-3280-45E4-999F-129D58614DA5}" type="presOf" srcId="{D48DE5A6-4647-409D-B936-540612D4DF6F}" destId="{E8A98F4A-E019-4A1B-BDE8-4AD7FEE9EC47}" srcOrd="0" destOrd="0" presId="urn:microsoft.com/office/officeart/2005/8/layout/hList6"/>
    <dgm:cxn modelId="{2B5E90D1-01D3-4B5D-99A1-5863324D9906}" type="presParOf" srcId="{D9A49425-35BE-4970-B551-EBF85D76FF67}" destId="{E8A98F4A-E019-4A1B-BDE8-4AD7FEE9EC47}" srcOrd="0" destOrd="0" presId="urn:microsoft.com/office/officeart/2005/8/layout/hList6"/>
  </dgm:cxnLst>
  <dgm:bg>
    <a:solidFill>
      <a:schemeClr val="accent1">
        <a:lumMod val="20000"/>
        <a:lumOff val="8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A84FA2F-3E69-4B2B-9000-A3161185D505}" type="doc">
      <dgm:prSet loTypeId="urn:microsoft.com/office/officeart/2005/8/layout/hList6" loCatId="list" qsTypeId="urn:microsoft.com/office/officeart/2005/8/quickstyle/simple1" qsCatId="simple" csTypeId="urn:microsoft.com/office/officeart/2005/8/colors/accent1_2" csCatId="accent1"/>
      <dgm:spPr/>
      <dgm:t>
        <a:bodyPr/>
        <a:lstStyle/>
        <a:p>
          <a:endParaRPr lang="en-GB"/>
        </a:p>
      </dgm:t>
    </dgm:pt>
    <dgm:pt modelId="{2EA087AF-AFE7-4FEF-9F38-298F1E99A804}">
      <dgm:prSet/>
      <dgm:spPr/>
      <dgm:t>
        <a:bodyPr/>
        <a:lstStyle/>
        <a:p>
          <a:r>
            <a:rPr lang="en-US"/>
            <a:t>Conclusion</a:t>
          </a:r>
          <a:endParaRPr lang="en-GB"/>
        </a:p>
      </dgm:t>
    </dgm:pt>
    <dgm:pt modelId="{E7D45FAA-0A0B-4537-BDE5-EA40A2C2F4E4}" type="parTrans" cxnId="{2CED99EE-8314-46CD-94BD-13024058A21A}">
      <dgm:prSet/>
      <dgm:spPr/>
      <dgm:t>
        <a:bodyPr/>
        <a:lstStyle/>
        <a:p>
          <a:endParaRPr lang="en-GB"/>
        </a:p>
      </dgm:t>
    </dgm:pt>
    <dgm:pt modelId="{D13EC4E2-A98D-4F8E-8D9A-86C9301F8588}" type="sibTrans" cxnId="{2CED99EE-8314-46CD-94BD-13024058A21A}">
      <dgm:prSet/>
      <dgm:spPr/>
      <dgm:t>
        <a:bodyPr/>
        <a:lstStyle/>
        <a:p>
          <a:endParaRPr lang="en-GB"/>
        </a:p>
      </dgm:t>
    </dgm:pt>
    <dgm:pt modelId="{ED92D642-1CCF-4B62-9D93-E980DC00F456}" type="pres">
      <dgm:prSet presAssocID="{5A84FA2F-3E69-4B2B-9000-A3161185D505}" presName="Name0" presStyleCnt="0">
        <dgm:presLayoutVars>
          <dgm:dir/>
          <dgm:resizeHandles val="exact"/>
        </dgm:presLayoutVars>
      </dgm:prSet>
      <dgm:spPr/>
    </dgm:pt>
    <dgm:pt modelId="{2D5029F4-8F5A-453E-B798-DB69B891F8ED}" type="pres">
      <dgm:prSet presAssocID="{2EA087AF-AFE7-4FEF-9F38-298F1E99A804}" presName="node" presStyleLbl="node1" presStyleIdx="0" presStyleCnt="1">
        <dgm:presLayoutVars>
          <dgm:bulletEnabled val="1"/>
        </dgm:presLayoutVars>
      </dgm:prSet>
      <dgm:spPr/>
    </dgm:pt>
  </dgm:ptLst>
  <dgm:cxnLst>
    <dgm:cxn modelId="{6221CF11-6CC1-4576-A926-3DA8A4AC16F4}" type="presOf" srcId="{5A84FA2F-3E69-4B2B-9000-A3161185D505}" destId="{ED92D642-1CCF-4B62-9D93-E980DC00F456}" srcOrd="0" destOrd="0" presId="urn:microsoft.com/office/officeart/2005/8/layout/hList6"/>
    <dgm:cxn modelId="{E87CF1E9-373A-489A-8B44-492E61C34566}" type="presOf" srcId="{2EA087AF-AFE7-4FEF-9F38-298F1E99A804}" destId="{2D5029F4-8F5A-453E-B798-DB69B891F8ED}" srcOrd="0" destOrd="0" presId="urn:microsoft.com/office/officeart/2005/8/layout/hList6"/>
    <dgm:cxn modelId="{2CED99EE-8314-46CD-94BD-13024058A21A}" srcId="{5A84FA2F-3E69-4B2B-9000-A3161185D505}" destId="{2EA087AF-AFE7-4FEF-9F38-298F1E99A804}" srcOrd="0" destOrd="0" parTransId="{E7D45FAA-0A0B-4537-BDE5-EA40A2C2F4E4}" sibTransId="{D13EC4E2-A98D-4F8E-8D9A-86C9301F8588}"/>
    <dgm:cxn modelId="{6E104F5E-AF29-45C9-9CFA-EFF0FFFDFB6A}" type="presParOf" srcId="{ED92D642-1CCF-4B62-9D93-E980DC00F456}" destId="{2D5029F4-8F5A-453E-B798-DB69B891F8ED}" srcOrd="0" destOrd="0" presId="urn:microsoft.com/office/officeart/2005/8/layout/hList6"/>
  </dgm:cxnLst>
  <dgm:bg>
    <a:solidFill>
      <a:schemeClr val="accent1">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49086DB-E6F2-4F09-B070-2EEC8532A17A}" type="doc">
      <dgm:prSet loTypeId="urn:microsoft.com/office/officeart/2005/8/layout/hList6" loCatId="list" qsTypeId="urn:microsoft.com/office/officeart/2005/8/quickstyle/simple1" qsCatId="simple" csTypeId="urn:microsoft.com/office/officeart/2005/8/colors/accent1_2" csCatId="accent1"/>
      <dgm:spPr/>
      <dgm:t>
        <a:bodyPr/>
        <a:lstStyle/>
        <a:p>
          <a:endParaRPr lang="en-GB"/>
        </a:p>
      </dgm:t>
    </dgm:pt>
    <dgm:pt modelId="{5DFC2EA2-1320-436E-A56B-15AECBE2EB34}">
      <dgm:prSet/>
      <dgm:spPr/>
      <dgm:t>
        <a:bodyPr/>
        <a:lstStyle/>
        <a:p>
          <a:r>
            <a:rPr lang="en-US"/>
            <a:t>References</a:t>
          </a:r>
          <a:endParaRPr lang="en-GB"/>
        </a:p>
      </dgm:t>
    </dgm:pt>
    <dgm:pt modelId="{2B758C4A-2965-4948-ABB0-873C661116F8}" type="parTrans" cxnId="{A509AA09-8B11-47A4-B7F5-5DDEC8D20B06}">
      <dgm:prSet/>
      <dgm:spPr/>
      <dgm:t>
        <a:bodyPr/>
        <a:lstStyle/>
        <a:p>
          <a:endParaRPr lang="en-GB"/>
        </a:p>
      </dgm:t>
    </dgm:pt>
    <dgm:pt modelId="{B705D2B2-ACFF-43B0-932A-D1F322B57123}" type="sibTrans" cxnId="{A509AA09-8B11-47A4-B7F5-5DDEC8D20B06}">
      <dgm:prSet/>
      <dgm:spPr/>
      <dgm:t>
        <a:bodyPr/>
        <a:lstStyle/>
        <a:p>
          <a:endParaRPr lang="en-GB"/>
        </a:p>
      </dgm:t>
    </dgm:pt>
    <dgm:pt modelId="{914990ED-5E96-435A-9D80-7D4E5A6573C6}" type="pres">
      <dgm:prSet presAssocID="{A49086DB-E6F2-4F09-B070-2EEC8532A17A}" presName="Name0" presStyleCnt="0">
        <dgm:presLayoutVars>
          <dgm:dir/>
          <dgm:resizeHandles val="exact"/>
        </dgm:presLayoutVars>
      </dgm:prSet>
      <dgm:spPr/>
    </dgm:pt>
    <dgm:pt modelId="{8DFEA5CB-C4E8-4E81-9F25-FCB3E57D2E18}" type="pres">
      <dgm:prSet presAssocID="{5DFC2EA2-1320-436E-A56B-15AECBE2EB34}" presName="node" presStyleLbl="node1" presStyleIdx="0" presStyleCnt="1">
        <dgm:presLayoutVars>
          <dgm:bulletEnabled val="1"/>
        </dgm:presLayoutVars>
      </dgm:prSet>
      <dgm:spPr/>
    </dgm:pt>
  </dgm:ptLst>
  <dgm:cxnLst>
    <dgm:cxn modelId="{A509AA09-8B11-47A4-B7F5-5DDEC8D20B06}" srcId="{A49086DB-E6F2-4F09-B070-2EEC8532A17A}" destId="{5DFC2EA2-1320-436E-A56B-15AECBE2EB34}" srcOrd="0" destOrd="0" parTransId="{2B758C4A-2965-4948-ABB0-873C661116F8}" sibTransId="{B705D2B2-ACFF-43B0-932A-D1F322B57123}"/>
    <dgm:cxn modelId="{6E3B5C0E-83A1-4C3D-B322-8117234374A6}" type="presOf" srcId="{5DFC2EA2-1320-436E-A56B-15AECBE2EB34}" destId="{8DFEA5CB-C4E8-4E81-9F25-FCB3E57D2E18}" srcOrd="0" destOrd="0" presId="urn:microsoft.com/office/officeart/2005/8/layout/hList6"/>
    <dgm:cxn modelId="{97698EDA-C053-461B-84DA-8DE4AC0170AF}" type="presOf" srcId="{A49086DB-E6F2-4F09-B070-2EEC8532A17A}" destId="{914990ED-5E96-435A-9D80-7D4E5A6573C6}" srcOrd="0" destOrd="0" presId="urn:microsoft.com/office/officeart/2005/8/layout/hList6"/>
    <dgm:cxn modelId="{60C800A9-93BF-4014-92DE-A857536B180A}" type="presParOf" srcId="{914990ED-5E96-435A-9D80-7D4E5A6573C6}" destId="{8DFEA5CB-C4E8-4E81-9F25-FCB3E57D2E18}" srcOrd="0" destOrd="0" presId="urn:microsoft.com/office/officeart/2005/8/layout/hList6"/>
  </dgm:cxnLst>
  <dgm:bg>
    <a:solidFill>
      <a:schemeClr val="tx2">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B77CF3-8AC2-4579-B756-876B2D9061EA}">
      <dsp:nvSpPr>
        <dsp:cNvPr id="0" name=""/>
        <dsp:cNvSpPr/>
      </dsp:nvSpPr>
      <dsp:spPr>
        <a:xfrm rot="16200000">
          <a:off x="3029564" y="-3029564"/>
          <a:ext cx="1143000" cy="7202129"/>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0813" bIns="0" numCol="1" spcCol="1270" anchor="ctr" anchorCtr="0">
          <a:noAutofit/>
        </a:bodyPr>
        <a:lstStyle/>
        <a:p>
          <a:pPr marL="0" lvl="0" indent="0" algn="ctr" defTabSz="1066800">
            <a:lnSpc>
              <a:spcPct val="90000"/>
            </a:lnSpc>
            <a:spcBef>
              <a:spcPct val="0"/>
            </a:spcBef>
            <a:spcAft>
              <a:spcPct val="35000"/>
            </a:spcAft>
            <a:buNone/>
          </a:pPr>
          <a:r>
            <a:rPr lang="en-GB" sz="2400" b="1" kern="1200"/>
            <a:t>The Epitome of Luxury: Role of Quality Service, Hospitality, and Guest Services in the Waldorf Astoria</a:t>
          </a:r>
          <a:endParaRPr lang="en-GB" sz="2400" kern="1200"/>
        </a:p>
      </dsp:txBody>
      <dsp:txXfrm rot="5400000">
        <a:off x="0" y="228600"/>
        <a:ext cx="7202129" cy="6858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302EAD-87E9-4811-8313-99EF79A2BCC6}">
      <dsp:nvSpPr>
        <dsp:cNvPr id="0" name=""/>
        <dsp:cNvSpPr/>
      </dsp:nvSpPr>
      <dsp:spPr>
        <a:xfrm>
          <a:off x="-1807106" y="-280675"/>
          <a:ext cx="2161788" cy="2161788"/>
        </a:xfrm>
        <a:prstGeom prst="blockArc">
          <a:avLst>
            <a:gd name="adj1" fmla="val 18900000"/>
            <a:gd name="adj2" fmla="val 2700000"/>
            <a:gd name="adj3" fmla="val 999"/>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DD17693-1135-41BC-AEFA-169E6F93AF2F}">
      <dsp:nvSpPr>
        <dsp:cNvPr id="0" name=""/>
        <dsp:cNvSpPr/>
      </dsp:nvSpPr>
      <dsp:spPr>
        <a:xfrm>
          <a:off x="186658" y="123041"/>
          <a:ext cx="4369064" cy="24621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5430"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a:t>Hospitality &amp; Guest Services LEVEL 4 </a:t>
          </a:r>
          <a:endParaRPr lang="en-GB" sz="1200" kern="1200"/>
        </a:p>
      </dsp:txBody>
      <dsp:txXfrm>
        <a:off x="186658" y="123041"/>
        <a:ext cx="4369064" cy="246211"/>
      </dsp:txXfrm>
    </dsp:sp>
    <dsp:sp modelId="{CEAE8C17-3E29-4E6F-8FDA-45382E1B8C3F}">
      <dsp:nvSpPr>
        <dsp:cNvPr id="0" name=""/>
        <dsp:cNvSpPr/>
      </dsp:nvSpPr>
      <dsp:spPr>
        <a:xfrm>
          <a:off x="32776" y="92265"/>
          <a:ext cx="307764" cy="307764"/>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2D9B70-6D61-4D79-9E7D-3BE9E783F31C}">
      <dsp:nvSpPr>
        <dsp:cNvPr id="0" name=""/>
        <dsp:cNvSpPr/>
      </dsp:nvSpPr>
      <dsp:spPr>
        <a:xfrm>
          <a:off x="327816" y="492422"/>
          <a:ext cx="4227905" cy="24621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5430"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a:t>Student Name: Nicoleta Cornelia Mocanu</a:t>
          </a:r>
          <a:endParaRPr lang="en-GB" sz="1200" kern="1200"/>
        </a:p>
      </dsp:txBody>
      <dsp:txXfrm>
        <a:off x="327816" y="492422"/>
        <a:ext cx="4227905" cy="246211"/>
      </dsp:txXfrm>
    </dsp:sp>
    <dsp:sp modelId="{34FF9589-2810-4341-8243-D75672285FAC}">
      <dsp:nvSpPr>
        <dsp:cNvPr id="0" name=""/>
        <dsp:cNvSpPr/>
      </dsp:nvSpPr>
      <dsp:spPr>
        <a:xfrm>
          <a:off x="173934" y="461646"/>
          <a:ext cx="307764" cy="307764"/>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D96DBF5-27CA-49ED-86BC-A693B3D229D8}">
      <dsp:nvSpPr>
        <dsp:cNvPr id="0" name=""/>
        <dsp:cNvSpPr/>
      </dsp:nvSpPr>
      <dsp:spPr>
        <a:xfrm>
          <a:off x="327816" y="861803"/>
          <a:ext cx="4227905" cy="24621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5430"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a:t>Student ID: 2220990</a:t>
          </a:r>
          <a:endParaRPr lang="en-GB" sz="1200" kern="1200"/>
        </a:p>
      </dsp:txBody>
      <dsp:txXfrm>
        <a:off x="327816" y="861803"/>
        <a:ext cx="4227905" cy="246211"/>
      </dsp:txXfrm>
    </dsp:sp>
    <dsp:sp modelId="{228AE081-6F91-44DF-AF32-CD7DF3F786AD}">
      <dsp:nvSpPr>
        <dsp:cNvPr id="0" name=""/>
        <dsp:cNvSpPr/>
      </dsp:nvSpPr>
      <dsp:spPr>
        <a:xfrm>
          <a:off x="173934" y="831027"/>
          <a:ext cx="307764" cy="307764"/>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86D4624-1850-4A8F-BFF5-5100E0EE6360}">
      <dsp:nvSpPr>
        <dsp:cNvPr id="0" name=""/>
        <dsp:cNvSpPr/>
      </dsp:nvSpPr>
      <dsp:spPr>
        <a:xfrm>
          <a:off x="186658" y="1231184"/>
          <a:ext cx="4369064" cy="24621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5430"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a:t>Module Lead:  Charlotte Joyner </a:t>
          </a:r>
          <a:endParaRPr lang="en-GB" sz="1200" kern="1200"/>
        </a:p>
      </dsp:txBody>
      <dsp:txXfrm>
        <a:off x="186658" y="1231184"/>
        <a:ext cx="4369064" cy="246211"/>
      </dsp:txXfrm>
    </dsp:sp>
    <dsp:sp modelId="{7FFCD380-7B54-4B12-8364-73214317407D}">
      <dsp:nvSpPr>
        <dsp:cNvPr id="0" name=""/>
        <dsp:cNvSpPr/>
      </dsp:nvSpPr>
      <dsp:spPr>
        <a:xfrm>
          <a:off x="32776" y="1200408"/>
          <a:ext cx="307764" cy="307764"/>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DCC01-2A52-4FAC-BEFB-A74282CC3AF1}">
      <dsp:nvSpPr>
        <dsp:cNvPr id="0" name=""/>
        <dsp:cNvSpPr/>
      </dsp:nvSpPr>
      <dsp:spPr>
        <a:xfrm rot="16200000">
          <a:off x="2571465" y="-2571465"/>
          <a:ext cx="338554" cy="5481484"/>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91281" bIns="0" numCol="1" spcCol="1270" anchor="ctr" anchorCtr="0">
          <a:noAutofit/>
        </a:bodyPr>
        <a:lstStyle/>
        <a:p>
          <a:pPr marL="0" lvl="0" indent="0" algn="ctr" defTabSz="622300">
            <a:lnSpc>
              <a:spcPct val="90000"/>
            </a:lnSpc>
            <a:spcBef>
              <a:spcPct val="0"/>
            </a:spcBef>
            <a:spcAft>
              <a:spcPct val="35000"/>
            </a:spcAft>
            <a:buNone/>
          </a:pPr>
          <a:r>
            <a:rPr lang="en-GB" sz="1400" kern="1200" dirty="0"/>
            <a:t>Module Handbook Autumn Term 2023- BMIH4003 </a:t>
          </a:r>
        </a:p>
      </dsp:txBody>
      <dsp:txXfrm rot="5400000">
        <a:off x="0" y="67711"/>
        <a:ext cx="5481484" cy="2031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DBDB35-E62C-4560-A957-75BFA5F23BC1}">
      <dsp:nvSpPr>
        <dsp:cNvPr id="0" name=""/>
        <dsp:cNvSpPr/>
      </dsp:nvSpPr>
      <dsp:spPr>
        <a:xfrm rot="16200000">
          <a:off x="3535026" y="-3535026"/>
          <a:ext cx="338554" cy="7408606"/>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91281" bIns="0" numCol="1" spcCol="1270" anchor="ctr" anchorCtr="0">
          <a:noAutofit/>
        </a:bodyPr>
        <a:lstStyle/>
        <a:p>
          <a:pPr marL="0" lvl="0" indent="0" algn="ctr" defTabSz="622300">
            <a:lnSpc>
              <a:spcPct val="90000"/>
            </a:lnSpc>
            <a:spcBef>
              <a:spcPct val="0"/>
            </a:spcBef>
            <a:spcAft>
              <a:spcPct val="35000"/>
            </a:spcAft>
            <a:buNone/>
          </a:pPr>
          <a:r>
            <a:rPr lang="en-GB" sz="1400" kern="1200"/>
            <a:t>School of International Hotel Management BA International Hotel Management </a:t>
          </a:r>
        </a:p>
      </dsp:txBody>
      <dsp:txXfrm rot="5400000">
        <a:off x="0" y="67711"/>
        <a:ext cx="7408606" cy="20313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D18E8D-8586-46E8-B690-AAD15D733885}">
      <dsp:nvSpPr>
        <dsp:cNvPr id="0" name=""/>
        <dsp:cNvSpPr/>
      </dsp:nvSpPr>
      <dsp:spPr>
        <a:xfrm>
          <a:off x="453484" y="869"/>
          <a:ext cx="4445978" cy="404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b" anchorCtr="0">
          <a:noAutofit/>
        </a:bodyPr>
        <a:lstStyle/>
        <a:p>
          <a:pPr marL="0" lvl="0" indent="0" algn="l" defTabSz="800100">
            <a:lnSpc>
              <a:spcPct val="90000"/>
            </a:lnSpc>
            <a:spcBef>
              <a:spcPct val="0"/>
            </a:spcBef>
            <a:spcAft>
              <a:spcPct val="35000"/>
            </a:spcAft>
            <a:buNone/>
          </a:pPr>
          <a:r>
            <a:rPr lang="en-US" sz="1800" kern="1200"/>
            <a:t>Introduction</a:t>
          </a:r>
          <a:endParaRPr lang="en-GB" sz="1800" kern="1200"/>
        </a:p>
      </dsp:txBody>
      <dsp:txXfrm>
        <a:off x="453484" y="869"/>
        <a:ext cx="4445978" cy="404179"/>
      </dsp:txXfrm>
    </dsp:sp>
    <dsp:sp modelId="{C2ED2EAD-471D-48FB-90C8-1804EE4545F0}">
      <dsp:nvSpPr>
        <dsp:cNvPr id="0" name=""/>
        <dsp:cNvSpPr/>
      </dsp:nvSpPr>
      <dsp:spPr>
        <a:xfrm>
          <a:off x="453484" y="405049"/>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508A8A-982B-418D-B540-5BC8431B22E2}">
      <dsp:nvSpPr>
        <dsp:cNvPr id="0" name=""/>
        <dsp:cNvSpPr/>
      </dsp:nvSpPr>
      <dsp:spPr>
        <a:xfrm>
          <a:off x="1080861" y="405049"/>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13A0B2-233A-47E6-9BC5-2C5321E5BD93}">
      <dsp:nvSpPr>
        <dsp:cNvPr id="0" name=""/>
        <dsp:cNvSpPr/>
      </dsp:nvSpPr>
      <dsp:spPr>
        <a:xfrm>
          <a:off x="1708238" y="405049"/>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D16DB7-F8BA-4570-BA16-F324195095E6}">
      <dsp:nvSpPr>
        <dsp:cNvPr id="0" name=""/>
        <dsp:cNvSpPr/>
      </dsp:nvSpPr>
      <dsp:spPr>
        <a:xfrm>
          <a:off x="2335615" y="405049"/>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4E662C-6621-4EAC-8BC0-0BED83065E3B}">
      <dsp:nvSpPr>
        <dsp:cNvPr id="0" name=""/>
        <dsp:cNvSpPr/>
      </dsp:nvSpPr>
      <dsp:spPr>
        <a:xfrm>
          <a:off x="2962992" y="405049"/>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DDB579-FDA8-4B0B-8A30-72E7526CC8F3}">
      <dsp:nvSpPr>
        <dsp:cNvPr id="0" name=""/>
        <dsp:cNvSpPr/>
      </dsp:nvSpPr>
      <dsp:spPr>
        <a:xfrm>
          <a:off x="3590369" y="405049"/>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C4159F-59B8-4D17-B55A-B126AD6EC6E5}">
      <dsp:nvSpPr>
        <dsp:cNvPr id="0" name=""/>
        <dsp:cNvSpPr/>
      </dsp:nvSpPr>
      <dsp:spPr>
        <a:xfrm>
          <a:off x="4217746" y="405049"/>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0E552F-5E19-484D-83DF-951A29AD855F}">
      <dsp:nvSpPr>
        <dsp:cNvPr id="0" name=""/>
        <dsp:cNvSpPr/>
      </dsp:nvSpPr>
      <dsp:spPr>
        <a:xfrm>
          <a:off x="453484" y="565248"/>
          <a:ext cx="4445978" cy="404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b" anchorCtr="0">
          <a:noAutofit/>
        </a:bodyPr>
        <a:lstStyle/>
        <a:p>
          <a:pPr marL="0" lvl="0" indent="0" algn="l" defTabSz="800100">
            <a:lnSpc>
              <a:spcPct val="90000"/>
            </a:lnSpc>
            <a:spcBef>
              <a:spcPct val="0"/>
            </a:spcBef>
            <a:spcAft>
              <a:spcPct val="35000"/>
            </a:spcAft>
            <a:buNone/>
          </a:pPr>
          <a:r>
            <a:rPr lang="en-US" sz="1800" kern="1200"/>
            <a:t>Hotel's Main Consumers</a:t>
          </a:r>
          <a:endParaRPr lang="en-GB" sz="1800" kern="1200"/>
        </a:p>
      </dsp:txBody>
      <dsp:txXfrm>
        <a:off x="453484" y="565248"/>
        <a:ext cx="4445978" cy="404179"/>
      </dsp:txXfrm>
    </dsp:sp>
    <dsp:sp modelId="{621F6C98-8EFD-4D13-A6F0-3054A3459524}">
      <dsp:nvSpPr>
        <dsp:cNvPr id="0" name=""/>
        <dsp:cNvSpPr/>
      </dsp:nvSpPr>
      <dsp:spPr>
        <a:xfrm>
          <a:off x="453484" y="969427"/>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988312-49F9-4237-891E-F14B0FDD9B19}">
      <dsp:nvSpPr>
        <dsp:cNvPr id="0" name=""/>
        <dsp:cNvSpPr/>
      </dsp:nvSpPr>
      <dsp:spPr>
        <a:xfrm>
          <a:off x="1080861" y="969427"/>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2DD204-63FF-4977-A06B-71E6E1F5CD62}">
      <dsp:nvSpPr>
        <dsp:cNvPr id="0" name=""/>
        <dsp:cNvSpPr/>
      </dsp:nvSpPr>
      <dsp:spPr>
        <a:xfrm>
          <a:off x="1708238" y="969427"/>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C3350F-C235-4615-A574-E5C15C14F9B3}">
      <dsp:nvSpPr>
        <dsp:cNvPr id="0" name=""/>
        <dsp:cNvSpPr/>
      </dsp:nvSpPr>
      <dsp:spPr>
        <a:xfrm>
          <a:off x="2335615" y="969427"/>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DA190A-298D-42B8-A8FD-8C4F23C0B0FE}">
      <dsp:nvSpPr>
        <dsp:cNvPr id="0" name=""/>
        <dsp:cNvSpPr/>
      </dsp:nvSpPr>
      <dsp:spPr>
        <a:xfrm>
          <a:off x="2962992" y="969427"/>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F41C48-24E8-4CB3-9783-09F2F87BEF8A}">
      <dsp:nvSpPr>
        <dsp:cNvPr id="0" name=""/>
        <dsp:cNvSpPr/>
      </dsp:nvSpPr>
      <dsp:spPr>
        <a:xfrm>
          <a:off x="3590369" y="969427"/>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DD118E-4951-4386-9FD5-B5DC352D8AA7}">
      <dsp:nvSpPr>
        <dsp:cNvPr id="0" name=""/>
        <dsp:cNvSpPr/>
      </dsp:nvSpPr>
      <dsp:spPr>
        <a:xfrm>
          <a:off x="4217746" y="969427"/>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3B66B0-6AAD-4A2E-8401-8B4B9181BBFD}">
      <dsp:nvSpPr>
        <dsp:cNvPr id="0" name=""/>
        <dsp:cNvSpPr/>
      </dsp:nvSpPr>
      <dsp:spPr>
        <a:xfrm>
          <a:off x="453484" y="1129626"/>
          <a:ext cx="4445978" cy="404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b" anchorCtr="0">
          <a:noAutofit/>
        </a:bodyPr>
        <a:lstStyle/>
        <a:p>
          <a:pPr marL="0" lvl="0" indent="0" algn="l" defTabSz="800100">
            <a:lnSpc>
              <a:spcPct val="90000"/>
            </a:lnSpc>
            <a:spcBef>
              <a:spcPct val="0"/>
            </a:spcBef>
            <a:spcAft>
              <a:spcPct val="35000"/>
            </a:spcAft>
            <a:buNone/>
          </a:pPr>
          <a:r>
            <a:rPr lang="en-US" sz="1800" kern="1200"/>
            <a:t>Guest Services and Facilities</a:t>
          </a:r>
          <a:endParaRPr lang="en-GB" sz="1800" kern="1200"/>
        </a:p>
      </dsp:txBody>
      <dsp:txXfrm>
        <a:off x="453484" y="1129626"/>
        <a:ext cx="4445978" cy="404179"/>
      </dsp:txXfrm>
    </dsp:sp>
    <dsp:sp modelId="{F3B7A107-CBEA-4499-A2EA-1B6B97D17613}">
      <dsp:nvSpPr>
        <dsp:cNvPr id="0" name=""/>
        <dsp:cNvSpPr/>
      </dsp:nvSpPr>
      <dsp:spPr>
        <a:xfrm>
          <a:off x="453484" y="1533806"/>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EDA90E-4D79-4615-8C3C-3876A2DC7EB7}">
      <dsp:nvSpPr>
        <dsp:cNvPr id="0" name=""/>
        <dsp:cNvSpPr/>
      </dsp:nvSpPr>
      <dsp:spPr>
        <a:xfrm>
          <a:off x="1080861" y="1533806"/>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6C45DA-9681-4C7A-912F-295E13251417}">
      <dsp:nvSpPr>
        <dsp:cNvPr id="0" name=""/>
        <dsp:cNvSpPr/>
      </dsp:nvSpPr>
      <dsp:spPr>
        <a:xfrm>
          <a:off x="1708238" y="1533806"/>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670467-40FB-4B2E-931E-7BCA3EF8F173}">
      <dsp:nvSpPr>
        <dsp:cNvPr id="0" name=""/>
        <dsp:cNvSpPr/>
      </dsp:nvSpPr>
      <dsp:spPr>
        <a:xfrm>
          <a:off x="2335615" y="1533806"/>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D0D2B9-F1AB-47FB-A1E0-DDA0C9742BA1}">
      <dsp:nvSpPr>
        <dsp:cNvPr id="0" name=""/>
        <dsp:cNvSpPr/>
      </dsp:nvSpPr>
      <dsp:spPr>
        <a:xfrm>
          <a:off x="2962992" y="1533806"/>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CF8062-27B9-44AC-878D-73916F21E1F9}">
      <dsp:nvSpPr>
        <dsp:cNvPr id="0" name=""/>
        <dsp:cNvSpPr/>
      </dsp:nvSpPr>
      <dsp:spPr>
        <a:xfrm>
          <a:off x="3590369" y="1533806"/>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61C85D-0B3A-435D-B186-496BF3982DB7}">
      <dsp:nvSpPr>
        <dsp:cNvPr id="0" name=""/>
        <dsp:cNvSpPr/>
      </dsp:nvSpPr>
      <dsp:spPr>
        <a:xfrm>
          <a:off x="4217746" y="1533806"/>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5028EA-CFA9-4F88-BA98-8613BB7BCAB1}">
      <dsp:nvSpPr>
        <dsp:cNvPr id="0" name=""/>
        <dsp:cNvSpPr/>
      </dsp:nvSpPr>
      <dsp:spPr>
        <a:xfrm>
          <a:off x="453484" y="1694005"/>
          <a:ext cx="4445978" cy="404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b" anchorCtr="0">
          <a:noAutofit/>
        </a:bodyPr>
        <a:lstStyle/>
        <a:p>
          <a:pPr marL="0" lvl="0" indent="0" algn="l" defTabSz="800100">
            <a:lnSpc>
              <a:spcPct val="90000"/>
            </a:lnSpc>
            <a:spcBef>
              <a:spcPct val="0"/>
            </a:spcBef>
            <a:spcAft>
              <a:spcPct val="35000"/>
            </a:spcAft>
            <a:buNone/>
          </a:pPr>
          <a:r>
            <a:rPr lang="en-US" sz="1800" kern="1200"/>
            <a:t>Importance of Hospitality</a:t>
          </a:r>
          <a:endParaRPr lang="en-GB" sz="1800" kern="1200"/>
        </a:p>
      </dsp:txBody>
      <dsp:txXfrm>
        <a:off x="453484" y="1694005"/>
        <a:ext cx="4445978" cy="404179"/>
      </dsp:txXfrm>
    </dsp:sp>
    <dsp:sp modelId="{F2DF3196-2B6A-4ACB-9F81-3EBD11155241}">
      <dsp:nvSpPr>
        <dsp:cNvPr id="0" name=""/>
        <dsp:cNvSpPr/>
      </dsp:nvSpPr>
      <dsp:spPr>
        <a:xfrm>
          <a:off x="453484" y="2098185"/>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4E98E1-4792-40EE-86C2-F6B73FEB0F15}">
      <dsp:nvSpPr>
        <dsp:cNvPr id="0" name=""/>
        <dsp:cNvSpPr/>
      </dsp:nvSpPr>
      <dsp:spPr>
        <a:xfrm>
          <a:off x="1080861" y="2098185"/>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B564D6-F1DC-4151-B920-C827B50C0306}">
      <dsp:nvSpPr>
        <dsp:cNvPr id="0" name=""/>
        <dsp:cNvSpPr/>
      </dsp:nvSpPr>
      <dsp:spPr>
        <a:xfrm>
          <a:off x="1708238" y="2098185"/>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12129F-76B8-43D7-AB88-3BF90D1AA429}">
      <dsp:nvSpPr>
        <dsp:cNvPr id="0" name=""/>
        <dsp:cNvSpPr/>
      </dsp:nvSpPr>
      <dsp:spPr>
        <a:xfrm>
          <a:off x="2335615" y="2098185"/>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C3BA7B-C5CB-437A-AFED-55256F097585}">
      <dsp:nvSpPr>
        <dsp:cNvPr id="0" name=""/>
        <dsp:cNvSpPr/>
      </dsp:nvSpPr>
      <dsp:spPr>
        <a:xfrm>
          <a:off x="2962992" y="2098185"/>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64F293-8784-4FCB-A02A-FE6021CCF1AD}">
      <dsp:nvSpPr>
        <dsp:cNvPr id="0" name=""/>
        <dsp:cNvSpPr/>
      </dsp:nvSpPr>
      <dsp:spPr>
        <a:xfrm>
          <a:off x="3590369" y="2098185"/>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CB942B-BE65-48C6-9351-E619222AB612}">
      <dsp:nvSpPr>
        <dsp:cNvPr id="0" name=""/>
        <dsp:cNvSpPr/>
      </dsp:nvSpPr>
      <dsp:spPr>
        <a:xfrm>
          <a:off x="4217746" y="2098185"/>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D9AAC3-A6D7-4683-8FCA-FC9699726D4A}">
      <dsp:nvSpPr>
        <dsp:cNvPr id="0" name=""/>
        <dsp:cNvSpPr/>
      </dsp:nvSpPr>
      <dsp:spPr>
        <a:xfrm>
          <a:off x="453484" y="2258384"/>
          <a:ext cx="4445978" cy="404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b" anchorCtr="0">
          <a:noAutofit/>
        </a:bodyPr>
        <a:lstStyle/>
        <a:p>
          <a:pPr marL="0" lvl="0" indent="0" algn="l" defTabSz="800100">
            <a:lnSpc>
              <a:spcPct val="90000"/>
            </a:lnSpc>
            <a:spcBef>
              <a:spcPct val="0"/>
            </a:spcBef>
            <a:spcAft>
              <a:spcPct val="35000"/>
            </a:spcAft>
            <a:buNone/>
          </a:pPr>
          <a:r>
            <a:rPr lang="en-US" sz="1800" kern="1200"/>
            <a:t>Summary and Conclusion</a:t>
          </a:r>
          <a:endParaRPr lang="en-GB" sz="1800" kern="1200"/>
        </a:p>
      </dsp:txBody>
      <dsp:txXfrm>
        <a:off x="453484" y="2258384"/>
        <a:ext cx="4445978" cy="404179"/>
      </dsp:txXfrm>
    </dsp:sp>
    <dsp:sp modelId="{D94A9DD3-042B-4C55-8279-7813D706E1B7}">
      <dsp:nvSpPr>
        <dsp:cNvPr id="0" name=""/>
        <dsp:cNvSpPr/>
      </dsp:nvSpPr>
      <dsp:spPr>
        <a:xfrm>
          <a:off x="453484" y="2662564"/>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8085D4-74D6-4D07-8AA3-4E2D30353017}">
      <dsp:nvSpPr>
        <dsp:cNvPr id="0" name=""/>
        <dsp:cNvSpPr/>
      </dsp:nvSpPr>
      <dsp:spPr>
        <a:xfrm>
          <a:off x="1080861" y="2662564"/>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80A537-6359-4490-A535-B733D3F91DD6}">
      <dsp:nvSpPr>
        <dsp:cNvPr id="0" name=""/>
        <dsp:cNvSpPr/>
      </dsp:nvSpPr>
      <dsp:spPr>
        <a:xfrm>
          <a:off x="1708238" y="2662564"/>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FCD6D2-82C6-47BB-A6A0-1B8961D8A35A}">
      <dsp:nvSpPr>
        <dsp:cNvPr id="0" name=""/>
        <dsp:cNvSpPr/>
      </dsp:nvSpPr>
      <dsp:spPr>
        <a:xfrm>
          <a:off x="2335615" y="2662564"/>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7FF336-2B8D-4A72-ABE4-2D42B64327CF}">
      <dsp:nvSpPr>
        <dsp:cNvPr id="0" name=""/>
        <dsp:cNvSpPr/>
      </dsp:nvSpPr>
      <dsp:spPr>
        <a:xfrm>
          <a:off x="2962992" y="2662564"/>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5366CD-36D3-40BB-9216-B58D46F22532}">
      <dsp:nvSpPr>
        <dsp:cNvPr id="0" name=""/>
        <dsp:cNvSpPr/>
      </dsp:nvSpPr>
      <dsp:spPr>
        <a:xfrm>
          <a:off x="3590369" y="2662564"/>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58CEDF-E2E3-4672-B248-466EDD431F9A}">
      <dsp:nvSpPr>
        <dsp:cNvPr id="0" name=""/>
        <dsp:cNvSpPr/>
      </dsp:nvSpPr>
      <dsp:spPr>
        <a:xfrm>
          <a:off x="4217746" y="2662564"/>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E4DE05-0B03-4347-AA24-10B68A16BA7D}">
      <dsp:nvSpPr>
        <dsp:cNvPr id="0" name=""/>
        <dsp:cNvSpPr/>
      </dsp:nvSpPr>
      <dsp:spPr>
        <a:xfrm>
          <a:off x="453484" y="2822763"/>
          <a:ext cx="4445978" cy="404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b" anchorCtr="0">
          <a:noAutofit/>
        </a:bodyPr>
        <a:lstStyle/>
        <a:p>
          <a:pPr marL="0" lvl="0" indent="0" algn="l" defTabSz="800100">
            <a:lnSpc>
              <a:spcPct val="90000"/>
            </a:lnSpc>
            <a:spcBef>
              <a:spcPct val="0"/>
            </a:spcBef>
            <a:spcAft>
              <a:spcPct val="35000"/>
            </a:spcAft>
            <a:buNone/>
          </a:pPr>
          <a:r>
            <a:rPr lang="en-US" sz="1800" kern="1200"/>
            <a:t>Reference List</a:t>
          </a:r>
          <a:endParaRPr lang="en-GB" sz="1800" kern="1200"/>
        </a:p>
      </dsp:txBody>
      <dsp:txXfrm>
        <a:off x="453484" y="2822763"/>
        <a:ext cx="4445978" cy="404179"/>
      </dsp:txXfrm>
    </dsp:sp>
    <dsp:sp modelId="{6CE1BA13-5DAD-48E6-AD28-56159E58E34F}">
      <dsp:nvSpPr>
        <dsp:cNvPr id="0" name=""/>
        <dsp:cNvSpPr/>
      </dsp:nvSpPr>
      <dsp:spPr>
        <a:xfrm>
          <a:off x="453484" y="3226943"/>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10C318-2111-401F-8384-A9B5D093AC9F}">
      <dsp:nvSpPr>
        <dsp:cNvPr id="0" name=""/>
        <dsp:cNvSpPr/>
      </dsp:nvSpPr>
      <dsp:spPr>
        <a:xfrm>
          <a:off x="1080861" y="3226943"/>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36CB40-45D6-43F5-86F2-C1C8AA52DA65}">
      <dsp:nvSpPr>
        <dsp:cNvPr id="0" name=""/>
        <dsp:cNvSpPr/>
      </dsp:nvSpPr>
      <dsp:spPr>
        <a:xfrm>
          <a:off x="1708238" y="3226943"/>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AEA68F-957C-4099-97B0-72DEBA9D5646}">
      <dsp:nvSpPr>
        <dsp:cNvPr id="0" name=""/>
        <dsp:cNvSpPr/>
      </dsp:nvSpPr>
      <dsp:spPr>
        <a:xfrm>
          <a:off x="2335615" y="3226943"/>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80CA34-42F2-4E5F-B081-73438CD5EBA5}">
      <dsp:nvSpPr>
        <dsp:cNvPr id="0" name=""/>
        <dsp:cNvSpPr/>
      </dsp:nvSpPr>
      <dsp:spPr>
        <a:xfrm>
          <a:off x="2962992" y="3226943"/>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E819E1-637E-4A10-A532-CAADA07CDDE9}">
      <dsp:nvSpPr>
        <dsp:cNvPr id="0" name=""/>
        <dsp:cNvSpPr/>
      </dsp:nvSpPr>
      <dsp:spPr>
        <a:xfrm>
          <a:off x="3590369" y="3226943"/>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52FE17-B4E2-4619-B1F5-046A7A3DA4E3}">
      <dsp:nvSpPr>
        <dsp:cNvPr id="0" name=""/>
        <dsp:cNvSpPr/>
      </dsp:nvSpPr>
      <dsp:spPr>
        <a:xfrm>
          <a:off x="4217746" y="3226943"/>
          <a:ext cx="592797" cy="98799"/>
        </a:xfrm>
        <a:prstGeom prst="parallelogram">
          <a:avLst>
            <a:gd name="adj" fmla="val 14084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2F0563-0DB2-4E6F-95AD-F32230826FAA}">
      <dsp:nvSpPr>
        <dsp:cNvPr id="0" name=""/>
        <dsp:cNvSpPr/>
      </dsp:nvSpPr>
      <dsp:spPr>
        <a:xfrm rot="16200000">
          <a:off x="1605115" y="-1605115"/>
          <a:ext cx="2227007" cy="5437239"/>
        </a:xfrm>
        <a:prstGeom prst="flowChartManualOperation">
          <a:avLst/>
        </a:prstGeom>
        <a:solidFill>
          <a:schemeClr val="tx2">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4859" bIns="0" numCol="1" spcCol="1270" anchor="ctr" anchorCtr="0">
          <a:noAutofit/>
        </a:bodyPr>
        <a:lstStyle/>
        <a:p>
          <a:pPr marL="0" lvl="0" indent="0" algn="ctr" defTabSz="1022350">
            <a:lnSpc>
              <a:spcPct val="90000"/>
            </a:lnSpc>
            <a:spcBef>
              <a:spcPct val="0"/>
            </a:spcBef>
            <a:spcAft>
              <a:spcPct val="35000"/>
            </a:spcAft>
            <a:buNone/>
          </a:pPr>
          <a:r>
            <a:rPr lang="en-US" sz="2300" b="0" i="0" kern="1200" dirty="0"/>
            <a:t>The Waldorf Astoria stands as a symbol of luxury, intertwining its rich legacy with the evolution of luxury hospitality, making it an ideal case study.</a:t>
          </a:r>
          <a:endParaRPr lang="en-GB" sz="2300" kern="1200" dirty="0"/>
        </a:p>
      </dsp:txBody>
      <dsp:txXfrm rot="5400000">
        <a:off x="-1" y="445402"/>
        <a:ext cx="5437239" cy="13362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F6419-7BA0-445A-9D78-F9DE8249EC06}">
      <dsp:nvSpPr>
        <dsp:cNvPr id="0" name=""/>
        <dsp:cNvSpPr/>
      </dsp:nvSpPr>
      <dsp:spPr>
        <a:xfrm rot="16200000">
          <a:off x="659805" y="-659805"/>
          <a:ext cx="1956841" cy="3276451"/>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0" tIns="0" rIns="263922" bIns="0" numCol="1" spcCol="1270" anchor="ctr" anchorCtr="0">
          <a:noAutofit/>
        </a:bodyPr>
        <a:lstStyle/>
        <a:p>
          <a:pPr marL="0" lvl="0" indent="0" algn="ctr" defTabSz="1866900">
            <a:lnSpc>
              <a:spcPct val="90000"/>
            </a:lnSpc>
            <a:spcBef>
              <a:spcPct val="0"/>
            </a:spcBef>
            <a:spcAft>
              <a:spcPct val="35000"/>
            </a:spcAft>
            <a:buNone/>
          </a:pPr>
          <a:r>
            <a:rPr lang="en-US" sz="4200" kern="1200"/>
            <a:t>Hotel's Main Consumers</a:t>
          </a:r>
          <a:endParaRPr lang="en-GB" sz="4200" kern="1200"/>
        </a:p>
      </dsp:txBody>
      <dsp:txXfrm rot="5400000">
        <a:off x="0" y="391368"/>
        <a:ext cx="3276451" cy="117410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72C094-251A-4B80-9129-151CE8D57D9C}">
      <dsp:nvSpPr>
        <dsp:cNvPr id="0" name=""/>
        <dsp:cNvSpPr/>
      </dsp:nvSpPr>
      <dsp:spPr>
        <a:xfrm rot="16200000">
          <a:off x="1404999" y="-1404999"/>
          <a:ext cx="1594288" cy="4404286"/>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0" tIns="0" rIns="216297" bIns="0" numCol="1" spcCol="1270" anchor="ctr" anchorCtr="0">
          <a:noAutofit/>
        </a:bodyPr>
        <a:lstStyle/>
        <a:p>
          <a:pPr marL="0" lvl="0" indent="0" algn="ctr" defTabSz="1511300">
            <a:lnSpc>
              <a:spcPct val="90000"/>
            </a:lnSpc>
            <a:spcBef>
              <a:spcPct val="0"/>
            </a:spcBef>
            <a:spcAft>
              <a:spcPct val="35000"/>
            </a:spcAft>
            <a:buNone/>
          </a:pPr>
          <a:r>
            <a:rPr lang="en-US" sz="3400" b="0" i="0" kern="1200" baseline="0" dirty="0"/>
            <a:t>Guest Services and Facilities</a:t>
          </a:r>
          <a:endParaRPr lang="en-GB" sz="3400" kern="1200" dirty="0"/>
        </a:p>
      </dsp:txBody>
      <dsp:txXfrm rot="5400000">
        <a:off x="0" y="318858"/>
        <a:ext cx="4404286" cy="9565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8D8ACB-026D-42FF-BAB3-194793F3C596}">
      <dsp:nvSpPr>
        <dsp:cNvPr id="0" name=""/>
        <dsp:cNvSpPr/>
      </dsp:nvSpPr>
      <dsp:spPr>
        <a:xfrm rot="16200000">
          <a:off x="939669" y="-939669"/>
          <a:ext cx="2692662" cy="4572001"/>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0" rIns="103188" bIns="0" numCol="1" spcCol="1270" anchor="ctr" anchorCtr="0">
          <a:noAutofit/>
        </a:bodyPr>
        <a:lstStyle/>
        <a:p>
          <a:pPr marL="0" lvl="0" indent="0" algn="ctr" defTabSz="711200">
            <a:lnSpc>
              <a:spcPct val="90000"/>
            </a:lnSpc>
            <a:spcBef>
              <a:spcPct val="0"/>
            </a:spcBef>
            <a:spcAft>
              <a:spcPct val="35000"/>
            </a:spcAft>
            <a:buNone/>
          </a:pPr>
          <a:r>
            <a:rPr lang="en-US" sz="1600" b="0" i="0" kern="1200" dirty="0"/>
            <a:t>Waldorf Astoria's excellence shines in its guest services. From dedicated concierge teams to world-class spas and dining, they prioritize creating lasting memories. It's this dedication that sets them apart, emphasizing their esteemed stature in luxury hospitality (Patel, 2020).</a:t>
          </a:r>
          <a:endParaRPr lang="en-GB" sz="1600" kern="1200" dirty="0"/>
        </a:p>
      </dsp:txBody>
      <dsp:txXfrm rot="5400000">
        <a:off x="0" y="538532"/>
        <a:ext cx="4572001" cy="161559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89B75E-0F4C-435B-8C23-C3D8659E230E}">
      <dsp:nvSpPr>
        <dsp:cNvPr id="0" name=""/>
        <dsp:cNvSpPr/>
      </dsp:nvSpPr>
      <dsp:spPr>
        <a:xfrm rot="16200000">
          <a:off x="1931945" y="-1931945"/>
          <a:ext cx="875825" cy="4739716"/>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5094" bIns="0" numCol="1" spcCol="1270" anchor="ctr" anchorCtr="0">
          <a:noAutofit/>
        </a:bodyPr>
        <a:lstStyle/>
        <a:p>
          <a:pPr marL="0" lvl="0" indent="0" algn="ctr" defTabSz="800100">
            <a:lnSpc>
              <a:spcPct val="90000"/>
            </a:lnSpc>
            <a:spcBef>
              <a:spcPct val="0"/>
            </a:spcBef>
            <a:spcAft>
              <a:spcPct val="35000"/>
            </a:spcAft>
            <a:buNone/>
          </a:pPr>
          <a:r>
            <a:rPr lang="en-GB" sz="1800" b="0" i="0" kern="1200" dirty="0"/>
            <a:t>Experience: luxury dining, exclusive events, and revitalising spa treatments.</a:t>
          </a:r>
          <a:endParaRPr lang="en-GB" sz="1800" kern="1200" dirty="0"/>
        </a:p>
      </dsp:txBody>
      <dsp:txXfrm rot="5400000">
        <a:off x="0" y="175165"/>
        <a:ext cx="4739716" cy="52549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A98F4A-E019-4A1B-BDE8-4AD7FEE9EC47}">
      <dsp:nvSpPr>
        <dsp:cNvPr id="0" name=""/>
        <dsp:cNvSpPr/>
      </dsp:nvSpPr>
      <dsp:spPr>
        <a:xfrm rot="16200000">
          <a:off x="930329" y="-930329"/>
          <a:ext cx="1624520" cy="3485178"/>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0" tIns="0" rIns="216297" bIns="0" numCol="1" spcCol="1270" anchor="ctr" anchorCtr="0">
          <a:noAutofit/>
        </a:bodyPr>
        <a:lstStyle/>
        <a:p>
          <a:pPr marL="0" lvl="0" indent="0" algn="ctr" defTabSz="1511300">
            <a:lnSpc>
              <a:spcPct val="90000"/>
            </a:lnSpc>
            <a:spcBef>
              <a:spcPct val="0"/>
            </a:spcBef>
            <a:spcAft>
              <a:spcPct val="35000"/>
            </a:spcAft>
            <a:buNone/>
          </a:pPr>
          <a:r>
            <a:rPr lang="en-US" sz="3400" kern="1200"/>
            <a:t>Importance of Hospitality</a:t>
          </a:r>
          <a:endParaRPr lang="en-GB" sz="3400" kern="1200"/>
        </a:p>
      </dsp:txBody>
      <dsp:txXfrm rot="5400000">
        <a:off x="0" y="324904"/>
        <a:ext cx="3485178" cy="97471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5029F4-8F5A-453E-B798-DB69B891F8ED}">
      <dsp:nvSpPr>
        <dsp:cNvPr id="0" name=""/>
        <dsp:cNvSpPr/>
      </dsp:nvSpPr>
      <dsp:spPr>
        <a:xfrm rot="16200000">
          <a:off x="930329" y="-930329"/>
          <a:ext cx="1624520" cy="3485178"/>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0" tIns="0" rIns="317500" bIns="0" numCol="1" spcCol="1270" anchor="ctr" anchorCtr="0">
          <a:noAutofit/>
        </a:bodyPr>
        <a:lstStyle/>
        <a:p>
          <a:pPr marL="0" lvl="0" indent="0" algn="ctr" defTabSz="2222500">
            <a:lnSpc>
              <a:spcPct val="90000"/>
            </a:lnSpc>
            <a:spcBef>
              <a:spcPct val="0"/>
            </a:spcBef>
            <a:spcAft>
              <a:spcPct val="35000"/>
            </a:spcAft>
            <a:buNone/>
          </a:pPr>
          <a:r>
            <a:rPr lang="en-US" sz="5000" kern="1200"/>
            <a:t>Conclusion</a:t>
          </a:r>
          <a:endParaRPr lang="en-GB" sz="5000" kern="1200"/>
        </a:p>
      </dsp:txBody>
      <dsp:txXfrm rot="5400000">
        <a:off x="0" y="324904"/>
        <a:ext cx="3485178" cy="97471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FEA5CB-C4E8-4E81-9F25-FCB3E57D2E18}">
      <dsp:nvSpPr>
        <dsp:cNvPr id="0" name=""/>
        <dsp:cNvSpPr/>
      </dsp:nvSpPr>
      <dsp:spPr>
        <a:xfrm rot="16200000">
          <a:off x="930329" y="-930329"/>
          <a:ext cx="1624520" cy="3485178"/>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0" tIns="0" rIns="317500" bIns="0" numCol="1" spcCol="1270" anchor="ctr" anchorCtr="0">
          <a:noAutofit/>
        </a:bodyPr>
        <a:lstStyle/>
        <a:p>
          <a:pPr marL="0" lvl="0" indent="0" algn="ctr" defTabSz="2222500">
            <a:lnSpc>
              <a:spcPct val="90000"/>
            </a:lnSpc>
            <a:spcBef>
              <a:spcPct val="0"/>
            </a:spcBef>
            <a:spcAft>
              <a:spcPct val="35000"/>
            </a:spcAft>
            <a:buNone/>
          </a:pPr>
          <a:r>
            <a:rPr lang="en-US" sz="5000" kern="1200"/>
            <a:t>References</a:t>
          </a:r>
          <a:endParaRPr lang="en-GB" sz="5000" kern="1200"/>
        </a:p>
      </dsp:txBody>
      <dsp:txXfrm rot="5400000">
        <a:off x="0" y="324904"/>
        <a:ext cx="3485178" cy="974712"/>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9B356B-B640-48E4-8A9B-1F399137DA9D}" type="datetimeFigureOut">
              <a:rPr lang="en-GB" smtClean="0"/>
              <a:t>19/10/2023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6A0228-3AD6-4B07-8E7A-8F601E1C6FA9}" type="slidenum">
              <a:rPr lang="en-GB" smtClean="0"/>
              <a:t>‹#›</a:t>
            </a:fld>
            <a:endParaRPr lang="en-GB"/>
          </a:p>
        </p:txBody>
      </p:sp>
    </p:spTree>
    <p:extLst>
      <p:ext uri="{BB962C8B-B14F-4D97-AF65-F5344CB8AC3E}">
        <p14:creationId xmlns:p14="http://schemas.microsoft.com/office/powerpoint/2010/main" val="94903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Waldorf Astoria stands as an emblem of opulence in the hospitality industry, representing a legacy that spans over a century. Established as a beacon of luxury, it has continuously set benchmarks in delivering unparalleled guest experiences. Historically, its prominence has been rooted not only in its lavish infrastructure but more importantly in its philosophy of prioritizing guest satisfaction. This commitment to excellence is echoed through various studies that emphasize the importance of quality service and guest-centric approaches in the luxury hotel sector (Brown, 2017). Furthermore, the evolution of guest services, especially in esteemed establishments like the Waldorf Astoria, plays a pivotal role in retaining clientele (Patel, 2020).</a:t>
            </a:r>
          </a:p>
          <a:p>
            <a:endParaRPr lang="en-GB" dirty="0"/>
          </a:p>
        </p:txBody>
      </p:sp>
      <p:sp>
        <p:nvSpPr>
          <p:cNvPr id="4" name="Slide Number Placeholder 3"/>
          <p:cNvSpPr>
            <a:spLocks noGrp="1"/>
          </p:cNvSpPr>
          <p:nvPr>
            <p:ph type="sldNum" sz="quarter" idx="5"/>
          </p:nvPr>
        </p:nvSpPr>
        <p:spPr/>
        <p:txBody>
          <a:bodyPr/>
          <a:lstStyle/>
          <a:p>
            <a:fld id="{A76A0228-3AD6-4B07-8E7A-8F601E1C6FA9}" type="slidenum">
              <a:rPr lang="en-GB" smtClean="0"/>
              <a:t>3</a:t>
            </a:fld>
            <a:endParaRPr lang="en-GB"/>
          </a:p>
        </p:txBody>
      </p:sp>
    </p:spTree>
    <p:extLst>
      <p:ext uri="{BB962C8B-B14F-4D97-AF65-F5344CB8AC3E}">
        <p14:creationId xmlns:p14="http://schemas.microsoft.com/office/powerpoint/2010/main" val="3188233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Waldorf Astoria, renowned for its grandeur, predominantly caters to a discerning clientele. This includes affluent global </a:t>
            </a:r>
            <a:r>
              <a:rPr lang="en-GB" dirty="0" err="1"/>
              <a:t>travelers</a:t>
            </a:r>
            <a:r>
              <a:rPr lang="en-GB" dirty="0"/>
              <a:t>, celebrities, diplomats, and high-ranking business executives seeking an unparalleled luxury experience. Their choice is influenced by the hotel's legacy, its reputation for discretion, and its unwavering commitment to personalized service. The Waldorf Astoria's allure extends beyond its majestic interiors, resonating with those who appreciate the fine balance between historic opulence and modern amenities. This unique blend ensures that the hotel remains a top choice for those who demand the best in luxury accommodation (Smith &amp; Thompson, 2019).</a:t>
            </a:r>
          </a:p>
          <a:p>
            <a:endParaRPr lang="en-GB" dirty="0"/>
          </a:p>
        </p:txBody>
      </p:sp>
      <p:sp>
        <p:nvSpPr>
          <p:cNvPr id="4" name="Slide Number Placeholder 3"/>
          <p:cNvSpPr>
            <a:spLocks noGrp="1"/>
          </p:cNvSpPr>
          <p:nvPr>
            <p:ph type="sldNum" sz="quarter" idx="5"/>
          </p:nvPr>
        </p:nvSpPr>
        <p:spPr/>
        <p:txBody>
          <a:bodyPr/>
          <a:lstStyle/>
          <a:p>
            <a:fld id="{A76A0228-3AD6-4B07-8E7A-8F601E1C6FA9}" type="slidenum">
              <a:rPr lang="en-GB" smtClean="0"/>
              <a:t>4</a:t>
            </a:fld>
            <a:endParaRPr lang="en-GB"/>
          </a:p>
        </p:txBody>
      </p:sp>
    </p:spTree>
    <p:extLst>
      <p:ext uri="{BB962C8B-B14F-4D97-AF65-F5344CB8AC3E}">
        <p14:creationId xmlns:p14="http://schemas.microsoft.com/office/powerpoint/2010/main" val="38715292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Waldorf Astoria, guest services aren't merely amenities; they are a refined art form. Imagine walking into a hotel where the staff not only knows your name but also your preferences, from the room temperature to your </a:t>
            </a:r>
            <a:r>
              <a:rPr lang="en-GB" dirty="0" err="1"/>
              <a:t>favorite</a:t>
            </a:r>
            <a:r>
              <a:rPr lang="en-GB" dirty="0"/>
              <a:t> dish. The Waldorf Astoria's dedication to excellence is evident in the minutiae of their service. Their concierge team, trained to anticipate every guest's need, ensures that each stay is personalized. This isn't just about luxury; it's about creating a sense of belonging and exclusivity, making guests feel both pampered and at home (Patel, 2020).</a:t>
            </a:r>
          </a:p>
        </p:txBody>
      </p:sp>
      <p:sp>
        <p:nvSpPr>
          <p:cNvPr id="4" name="Slide Number Placeholder 3"/>
          <p:cNvSpPr>
            <a:spLocks noGrp="1"/>
          </p:cNvSpPr>
          <p:nvPr>
            <p:ph type="sldNum" sz="quarter" idx="5"/>
          </p:nvPr>
        </p:nvSpPr>
        <p:spPr/>
        <p:txBody>
          <a:bodyPr/>
          <a:lstStyle/>
          <a:p>
            <a:fld id="{A76A0228-3AD6-4B07-8E7A-8F601E1C6FA9}" type="slidenum">
              <a:rPr lang="en-GB" smtClean="0"/>
              <a:t>5</a:t>
            </a:fld>
            <a:endParaRPr lang="en-GB"/>
          </a:p>
        </p:txBody>
      </p:sp>
    </p:spTree>
    <p:extLst>
      <p:ext uri="{BB962C8B-B14F-4D97-AF65-F5344CB8AC3E}">
        <p14:creationId xmlns:p14="http://schemas.microsoft.com/office/powerpoint/2010/main" val="27245010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Hospitality goes beyond mere services; it's about creating an emotional connection. The Waldorf Astoria, in its quest for perfection, crafts experiences that resonate on a personal level. This philosophy, rooted in genuine care and understanding, ensures guests don't just visit but truly belong (Taylor &amp; Rodriguez, 2021).</a:t>
            </a:r>
          </a:p>
        </p:txBody>
      </p:sp>
      <p:sp>
        <p:nvSpPr>
          <p:cNvPr id="4" name="Slide Number Placeholder 3"/>
          <p:cNvSpPr>
            <a:spLocks noGrp="1"/>
          </p:cNvSpPr>
          <p:nvPr>
            <p:ph type="sldNum" sz="quarter" idx="5"/>
          </p:nvPr>
        </p:nvSpPr>
        <p:spPr/>
        <p:txBody>
          <a:bodyPr/>
          <a:lstStyle/>
          <a:p>
            <a:fld id="{A76A0228-3AD6-4B07-8E7A-8F601E1C6FA9}" type="slidenum">
              <a:rPr lang="en-GB" smtClean="0"/>
              <a:t>6</a:t>
            </a:fld>
            <a:endParaRPr lang="en-GB"/>
          </a:p>
        </p:txBody>
      </p:sp>
    </p:spTree>
    <p:extLst>
      <p:ext uri="{BB962C8B-B14F-4D97-AF65-F5344CB8AC3E}">
        <p14:creationId xmlns:p14="http://schemas.microsoft.com/office/powerpoint/2010/main" val="1546615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10/19/2023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18" Type="http://schemas.openxmlformats.org/officeDocument/2006/relationships/diagramData" Target="../diagrams/data4.xml"/><Relationship Id="rId26" Type="http://schemas.openxmlformats.org/officeDocument/2006/relationships/hyperlink" Target="https://www.businessinsider.com/the-waldorf-astoria-is-closing-2017-2" TargetMode="External"/><Relationship Id="rId3" Type="http://schemas.openxmlformats.org/officeDocument/2006/relationships/diagramLayout" Target="../diagrams/layout1.xml"/><Relationship Id="rId21" Type="http://schemas.openxmlformats.org/officeDocument/2006/relationships/diagramColors" Target="../diagrams/colors4.xml"/><Relationship Id="rId7" Type="http://schemas.openxmlformats.org/officeDocument/2006/relationships/image" Target="../media/image1.png"/><Relationship Id="rId12" Type="http://schemas.microsoft.com/office/2007/relationships/diagramDrawing" Target="../diagrams/drawing2.xml"/><Relationship Id="rId17" Type="http://schemas.microsoft.com/office/2007/relationships/diagramDrawing" Target="../diagrams/drawing3.xml"/><Relationship Id="rId25" Type="http://schemas.openxmlformats.org/officeDocument/2006/relationships/image" Target="../media/image3.jpeg"/><Relationship Id="rId2" Type="http://schemas.openxmlformats.org/officeDocument/2006/relationships/diagramData" Target="../diagrams/data1.xml"/><Relationship Id="rId16" Type="http://schemas.openxmlformats.org/officeDocument/2006/relationships/diagramColors" Target="../diagrams/colors3.xml"/><Relationship Id="rId20" Type="http://schemas.openxmlformats.org/officeDocument/2006/relationships/diagramQuickStyle" Target="../diagrams/quickStyle4.xml"/><Relationship Id="rId1" Type="http://schemas.openxmlformats.org/officeDocument/2006/relationships/slideLayout" Target="../slideLayouts/slideLayout7.xml"/><Relationship Id="rId6" Type="http://schemas.microsoft.com/office/2007/relationships/diagramDrawing" Target="../diagrams/drawing1.xml"/><Relationship Id="rId11" Type="http://schemas.openxmlformats.org/officeDocument/2006/relationships/diagramColors" Target="../diagrams/colors2.xml"/><Relationship Id="rId24" Type="http://schemas.openxmlformats.org/officeDocument/2006/relationships/hyperlink" Target="https://www.axxind.com/projects/waldorf-astoria-beverly-hills/" TargetMode="External"/><Relationship Id="rId5" Type="http://schemas.openxmlformats.org/officeDocument/2006/relationships/diagramColors" Target="../diagrams/colors1.xml"/><Relationship Id="rId15" Type="http://schemas.openxmlformats.org/officeDocument/2006/relationships/diagramQuickStyle" Target="../diagrams/quickStyle3.xml"/><Relationship Id="rId23" Type="http://schemas.openxmlformats.org/officeDocument/2006/relationships/image" Target="../media/image2.png"/><Relationship Id="rId10" Type="http://schemas.openxmlformats.org/officeDocument/2006/relationships/diagramQuickStyle" Target="../diagrams/quickStyle2.xml"/><Relationship Id="rId19" Type="http://schemas.openxmlformats.org/officeDocument/2006/relationships/diagramLayout" Target="../diagrams/layout4.xml"/><Relationship Id="rId4" Type="http://schemas.openxmlformats.org/officeDocument/2006/relationships/diagramQuickStyle" Target="../diagrams/quickStyle1.xml"/><Relationship Id="rId9" Type="http://schemas.openxmlformats.org/officeDocument/2006/relationships/diagramLayout" Target="../diagrams/layout2.xml"/><Relationship Id="rId14" Type="http://schemas.openxmlformats.org/officeDocument/2006/relationships/diagramLayout" Target="../diagrams/layout3.xml"/><Relationship Id="rId22" Type="http://schemas.microsoft.com/office/2007/relationships/diagramDrawing" Target="../diagrams/drawing4.xml"/></Relationships>
</file>

<file path=ppt/slides/_rels/slide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5.png"/><Relationship Id="rId7" Type="http://schemas.openxmlformats.org/officeDocument/2006/relationships/diagramColors" Target="../diagrams/colors5.xml"/><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6.jpeg"/><Relationship Id="rId7" Type="http://schemas.openxmlformats.org/officeDocument/2006/relationships/diagramQuickStyle" Target="../diagrams/quickStyle6.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5.png"/><Relationship Id="rId9" Type="http://schemas.microsoft.com/office/2007/relationships/diagramDrawing" Target="../diagrams/drawing6.xml"/></Relationships>
</file>

<file path=ppt/slides/_rels/slide4.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hyperlink" Target="https://identity.ae/waldorf-astoria-new-york-renovation-led-by-key-designers/" TargetMode="Externa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8.xml"/><Relationship Id="rId13" Type="http://schemas.openxmlformats.org/officeDocument/2006/relationships/diagramColors" Target="../diagrams/colors9.xml"/><Relationship Id="rId18" Type="http://schemas.openxmlformats.org/officeDocument/2006/relationships/diagramColors" Target="../diagrams/colors10.xml"/><Relationship Id="rId3" Type="http://schemas.openxmlformats.org/officeDocument/2006/relationships/image" Target="../media/image8.jpg"/><Relationship Id="rId7" Type="http://schemas.openxmlformats.org/officeDocument/2006/relationships/diagramQuickStyle" Target="../diagrams/quickStyle8.xml"/><Relationship Id="rId12" Type="http://schemas.openxmlformats.org/officeDocument/2006/relationships/diagramQuickStyle" Target="../diagrams/quickStyle9.xml"/><Relationship Id="rId17" Type="http://schemas.openxmlformats.org/officeDocument/2006/relationships/diagramQuickStyle" Target="../diagrams/quickStyle10.xml"/><Relationship Id="rId2" Type="http://schemas.openxmlformats.org/officeDocument/2006/relationships/notesSlide" Target="../notesSlides/notesSlide3.xml"/><Relationship Id="rId16" Type="http://schemas.openxmlformats.org/officeDocument/2006/relationships/diagramLayout" Target="../diagrams/layout10.xml"/><Relationship Id="rId1" Type="http://schemas.openxmlformats.org/officeDocument/2006/relationships/slideLayout" Target="../slideLayouts/slideLayout6.xml"/><Relationship Id="rId6" Type="http://schemas.openxmlformats.org/officeDocument/2006/relationships/diagramLayout" Target="../diagrams/layout8.xml"/><Relationship Id="rId11" Type="http://schemas.openxmlformats.org/officeDocument/2006/relationships/diagramLayout" Target="../diagrams/layout9.xml"/><Relationship Id="rId5" Type="http://schemas.openxmlformats.org/officeDocument/2006/relationships/diagramData" Target="../diagrams/data8.xml"/><Relationship Id="rId15" Type="http://schemas.openxmlformats.org/officeDocument/2006/relationships/diagramData" Target="../diagrams/data10.xml"/><Relationship Id="rId10" Type="http://schemas.openxmlformats.org/officeDocument/2006/relationships/diagramData" Target="../diagrams/data9.xml"/><Relationship Id="rId19" Type="http://schemas.microsoft.com/office/2007/relationships/diagramDrawing" Target="../diagrams/drawing10.xml"/><Relationship Id="rId4" Type="http://schemas.openxmlformats.org/officeDocument/2006/relationships/hyperlink" Target="https://www.spasofamerica.com/listing/waldorf-astoria-spa-atlanta/" TargetMode="External"/><Relationship Id="rId9" Type="http://schemas.microsoft.com/office/2007/relationships/diagramDrawing" Target="../diagrams/drawing8.xml"/><Relationship Id="rId14" Type="http://schemas.microsoft.com/office/2007/relationships/diagramDrawing" Target="../diagrams/drawing9.xml"/></Relationships>
</file>

<file path=ppt/slides/_rels/slide6.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10.jpeg"/><Relationship Id="rId2" Type="http://schemas.openxmlformats.org/officeDocument/2006/relationships/diagramData" Target="../diagrams/data12.xml"/><Relationship Id="rId1" Type="http://schemas.openxmlformats.org/officeDocument/2006/relationships/slideLayout" Target="../slideLayouts/slideLayout6.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11.jpeg"/><Relationship Id="rId2" Type="http://schemas.openxmlformats.org/officeDocument/2006/relationships/diagramData" Target="../diagrams/data13.xml"/><Relationship Id="rId1" Type="http://schemas.openxmlformats.org/officeDocument/2006/relationships/slideLayout" Target="../slideLayouts/slideLayout6.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graphicFrame>
        <p:nvGraphicFramePr>
          <p:cNvPr id="15" name="Diagram 14">
            <a:extLst>
              <a:ext uri="{FF2B5EF4-FFF2-40B4-BE49-F238E27FC236}">
                <a16:creationId xmlns:a16="http://schemas.microsoft.com/office/drawing/2014/main" id="{329B0A1C-498C-FC35-0375-0D9CE32ACC2C}"/>
              </a:ext>
            </a:extLst>
          </p:cNvPr>
          <p:cNvGraphicFramePr/>
          <p:nvPr>
            <p:extLst>
              <p:ext uri="{D42A27DB-BD31-4B8C-83A1-F6EECF244321}">
                <p14:modId xmlns:p14="http://schemas.microsoft.com/office/powerpoint/2010/main" val="100823811"/>
              </p:ext>
            </p:extLst>
          </p:nvPr>
        </p:nvGraphicFramePr>
        <p:xfrm>
          <a:off x="565355" y="1967579"/>
          <a:ext cx="7202129"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179D11D6-B1F4-9A5A-3440-6F92772122DC}"/>
              </a:ext>
            </a:extLst>
          </p:cNvPr>
          <p:cNvPicPr>
            <a:picLocks noChangeAspect="1"/>
          </p:cNvPicPr>
          <p:nvPr/>
        </p:nvPicPr>
        <p:blipFill>
          <a:blip r:embed="rId7"/>
          <a:stretch>
            <a:fillRect/>
          </a:stretch>
        </p:blipFill>
        <p:spPr>
          <a:xfrm>
            <a:off x="269204" y="75323"/>
            <a:ext cx="2582151" cy="1125892"/>
          </a:xfrm>
          <a:prstGeom prst="rect">
            <a:avLst/>
          </a:prstGeom>
        </p:spPr>
      </p:pic>
      <p:graphicFrame>
        <p:nvGraphicFramePr>
          <p:cNvPr id="19" name="Diagram 18">
            <a:extLst>
              <a:ext uri="{FF2B5EF4-FFF2-40B4-BE49-F238E27FC236}">
                <a16:creationId xmlns:a16="http://schemas.microsoft.com/office/drawing/2014/main" id="{D83BDA6A-BB1B-68B3-830F-17B69993F4F1}"/>
              </a:ext>
            </a:extLst>
          </p:cNvPr>
          <p:cNvGraphicFramePr/>
          <p:nvPr>
            <p:extLst>
              <p:ext uri="{D42A27DB-BD31-4B8C-83A1-F6EECF244321}">
                <p14:modId xmlns:p14="http://schemas.microsoft.com/office/powerpoint/2010/main" val="3347236014"/>
              </p:ext>
            </p:extLst>
          </p:nvPr>
        </p:nvGraphicFramePr>
        <p:xfrm>
          <a:off x="388374" y="3954773"/>
          <a:ext cx="4572000" cy="16004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20" name="Diagram 19">
            <a:extLst>
              <a:ext uri="{FF2B5EF4-FFF2-40B4-BE49-F238E27FC236}">
                <a16:creationId xmlns:a16="http://schemas.microsoft.com/office/drawing/2014/main" id="{CCC08CA9-2438-1E0B-2BCB-988905FB5FCB}"/>
              </a:ext>
            </a:extLst>
          </p:cNvPr>
          <p:cNvGraphicFramePr/>
          <p:nvPr>
            <p:extLst>
              <p:ext uri="{D42A27DB-BD31-4B8C-83A1-F6EECF244321}">
                <p14:modId xmlns:p14="http://schemas.microsoft.com/office/powerpoint/2010/main" val="3063873691"/>
              </p:ext>
            </p:extLst>
          </p:nvPr>
        </p:nvGraphicFramePr>
        <p:xfrm>
          <a:off x="3308556" y="6399405"/>
          <a:ext cx="5481484" cy="338554"/>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6" name="Diagram 15">
            <a:extLst>
              <a:ext uri="{FF2B5EF4-FFF2-40B4-BE49-F238E27FC236}">
                <a16:creationId xmlns:a16="http://schemas.microsoft.com/office/drawing/2014/main" id="{187A525D-F8DD-8788-2EF3-64ED8DB931A2}"/>
              </a:ext>
            </a:extLst>
          </p:cNvPr>
          <p:cNvGraphicFramePr/>
          <p:nvPr>
            <p:extLst>
              <p:ext uri="{D42A27DB-BD31-4B8C-83A1-F6EECF244321}">
                <p14:modId xmlns:p14="http://schemas.microsoft.com/office/powerpoint/2010/main" val="2604429805"/>
              </p:ext>
            </p:extLst>
          </p:nvPr>
        </p:nvGraphicFramePr>
        <p:xfrm>
          <a:off x="1106129" y="3313561"/>
          <a:ext cx="7408606" cy="338554"/>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pic>
        <p:nvPicPr>
          <p:cNvPr id="22" name="Picture 21" descr="A black and white logo&#10;&#10;Description automatically generated">
            <a:extLst>
              <a:ext uri="{FF2B5EF4-FFF2-40B4-BE49-F238E27FC236}">
                <a16:creationId xmlns:a16="http://schemas.microsoft.com/office/drawing/2014/main" id="{8A2A3758-059D-8358-5645-1ACECB188C85}"/>
              </a:ext>
            </a:extLst>
          </p:cNvPr>
          <p:cNvPicPr>
            <a:picLocks noChangeAspect="1"/>
          </p:cNvPicPr>
          <p:nvPr/>
        </p:nvPicPr>
        <p:blipFill>
          <a:blip r:embed="rId23">
            <a:extLst>
              <a:ext uri="{837473B0-CC2E-450A-ABE3-18F120FF3D39}">
                <a1611:picAttrSrcUrl xmlns:a1611="http://schemas.microsoft.com/office/drawing/2016/11/main" r:id="rId24"/>
              </a:ext>
            </a:extLst>
          </a:blip>
          <a:stretch>
            <a:fillRect/>
          </a:stretch>
        </p:blipFill>
        <p:spPr>
          <a:xfrm>
            <a:off x="6292647" y="-16703"/>
            <a:ext cx="2615520" cy="1956619"/>
          </a:xfrm>
          <a:prstGeom prst="rect">
            <a:avLst/>
          </a:prstGeom>
          <a:effectLst>
            <a:outerShdw blurRad="50800" dist="50800" dir="5400000" sx="134000" sy="134000" algn="ctr" rotWithShape="0">
              <a:schemeClr val="accent1">
                <a:lumMod val="40000"/>
                <a:lumOff val="60000"/>
              </a:schemeClr>
            </a:outerShdw>
          </a:effectLst>
        </p:spPr>
      </p:pic>
      <p:pic>
        <p:nvPicPr>
          <p:cNvPr id="24" name="Picture 23" descr="A low angle view of a building&#10;&#10;Description automatically generated">
            <a:extLst>
              <a:ext uri="{FF2B5EF4-FFF2-40B4-BE49-F238E27FC236}">
                <a16:creationId xmlns:a16="http://schemas.microsoft.com/office/drawing/2014/main" id="{166FC023-9888-6FC1-0F78-CB418C219C75}"/>
              </a:ext>
            </a:extLst>
          </p:cNvPr>
          <p:cNvPicPr>
            <a:picLocks noChangeAspect="1"/>
          </p:cNvPicPr>
          <p:nvPr/>
        </p:nvPicPr>
        <p:blipFill>
          <a:blip r:embed="rId25">
            <a:extLst>
              <a:ext uri="{837473B0-CC2E-450A-ABE3-18F120FF3D39}">
                <a1611:picAttrSrcUrl xmlns:a1611="http://schemas.microsoft.com/office/drawing/2016/11/main" r:id="rId26"/>
              </a:ext>
            </a:extLst>
          </a:blip>
          <a:stretch>
            <a:fillRect/>
          </a:stretch>
        </p:blipFill>
        <p:spPr>
          <a:xfrm>
            <a:off x="5230762" y="3776682"/>
            <a:ext cx="3913238" cy="1956619"/>
          </a:xfrm>
          <a:prstGeom prst="rect">
            <a:avLst/>
          </a:prstGeom>
        </p:spPr>
      </p:pic>
    </p:spTree>
    <p:extLst>
      <p:ext uri="{BB962C8B-B14F-4D97-AF65-F5344CB8AC3E}">
        <p14:creationId xmlns:p14="http://schemas.microsoft.com/office/powerpoint/2010/main" val="3546217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51000">
              <a:srgbClr val="CCDAEC"/>
            </a:gs>
            <a:gs pos="2500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descr="Pen placed on top of a signature line">
            <a:extLst>
              <a:ext uri="{FF2B5EF4-FFF2-40B4-BE49-F238E27FC236}">
                <a16:creationId xmlns:a16="http://schemas.microsoft.com/office/drawing/2014/main" id="{6D449CF8-08CB-3C12-81B3-51E892969096}"/>
              </a:ext>
            </a:extLst>
          </p:cNvPr>
          <p:cNvPicPr>
            <a:picLocks noChangeAspect="1"/>
          </p:cNvPicPr>
          <p:nvPr/>
        </p:nvPicPr>
        <p:blipFill rotWithShape="1">
          <a:blip r:embed="rId2"/>
          <a:srcRect l="38442" r="-1" b="-1"/>
          <a:stretch/>
        </p:blipFill>
        <p:spPr>
          <a:xfrm>
            <a:off x="-1" y="-2119"/>
            <a:ext cx="6326555" cy="6860119"/>
          </a:xfrm>
          <a:prstGeom prst="rect">
            <a:avLst/>
          </a:prstGeom>
        </p:spPr>
      </p:pic>
      <p:pic>
        <p:nvPicPr>
          <p:cNvPr id="10" name="Picture 9">
            <a:extLst>
              <a:ext uri="{FF2B5EF4-FFF2-40B4-BE49-F238E27FC236}">
                <a16:creationId xmlns:a16="http://schemas.microsoft.com/office/drawing/2014/main" id="{19AE98B8-B73A-4724-B639-017087F923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25096"/>
          <a:stretch/>
        </p:blipFill>
        <p:spPr>
          <a:xfrm>
            <a:off x="0" y="-7245"/>
            <a:ext cx="9150350" cy="6871595"/>
          </a:xfrm>
          <a:prstGeom prst="rect">
            <a:avLst/>
          </a:prstGeom>
        </p:spPr>
      </p:pic>
      <p:sp>
        <p:nvSpPr>
          <p:cNvPr id="4" name="TextBox 3">
            <a:extLst>
              <a:ext uri="{FF2B5EF4-FFF2-40B4-BE49-F238E27FC236}">
                <a16:creationId xmlns:a16="http://schemas.microsoft.com/office/drawing/2014/main" id="{9D5458A7-8323-F863-B19C-ADD082295C12}"/>
              </a:ext>
            </a:extLst>
          </p:cNvPr>
          <p:cNvSpPr txBox="1"/>
          <p:nvPr/>
        </p:nvSpPr>
        <p:spPr>
          <a:xfrm>
            <a:off x="4572000" y="1504540"/>
            <a:ext cx="3651884" cy="1176358"/>
          </a:xfrm>
          <a:prstGeom prst="rect">
            <a:avLst/>
          </a:prstGeom>
        </p:spPr>
        <p:txBody>
          <a:bodyPr vert="horz" lIns="91440" tIns="45720" rIns="91440" bIns="45720" rtlCol="0" anchor="ctr">
            <a:normAutofit/>
          </a:bodyPr>
          <a:lstStyle/>
          <a:p>
            <a:pPr marL="0" marR="0" lvl="0" indent="0" defTabSz="914400" fontAlgn="auto">
              <a:lnSpc>
                <a:spcPct val="90000"/>
              </a:lnSpc>
              <a:spcBef>
                <a:spcPct val="0"/>
              </a:spcBef>
              <a:spcAft>
                <a:spcPts val="600"/>
              </a:spcAft>
              <a:buClrTx/>
              <a:buSzTx/>
              <a:tabLst/>
              <a:defRPr/>
            </a:pPr>
            <a:r>
              <a:rPr kumimoji="0" lang="en-US" sz="3700" b="1" i="0" u="none" strike="noStrike" kern="1200" cap="none" spc="0" normalizeH="0" baseline="0" noProof="0" dirty="0">
                <a:ln>
                  <a:noFill/>
                </a:ln>
                <a:solidFill>
                  <a:srgbClr val="000000"/>
                </a:solidFill>
                <a:effectLst/>
                <a:uLnTx/>
                <a:uFillTx/>
                <a:latin typeface="+mj-lt"/>
                <a:ea typeface="+mj-ea"/>
                <a:cs typeface="+mj-cs"/>
              </a:rPr>
              <a:t>Table of Contents</a:t>
            </a:r>
          </a:p>
        </p:txBody>
      </p:sp>
      <p:graphicFrame>
        <p:nvGraphicFramePr>
          <p:cNvPr id="5" name="Diagram 4">
            <a:extLst>
              <a:ext uri="{FF2B5EF4-FFF2-40B4-BE49-F238E27FC236}">
                <a16:creationId xmlns:a16="http://schemas.microsoft.com/office/drawing/2014/main" id="{EB2031D1-E026-3587-1C8D-E0CAF40F017C}"/>
              </a:ext>
            </a:extLst>
          </p:cNvPr>
          <p:cNvGraphicFramePr/>
          <p:nvPr>
            <p:extLst>
              <p:ext uri="{D42A27DB-BD31-4B8C-83A1-F6EECF244321}">
                <p14:modId xmlns:p14="http://schemas.microsoft.com/office/powerpoint/2010/main" val="326466623"/>
              </p:ext>
            </p:extLst>
          </p:nvPr>
        </p:nvGraphicFramePr>
        <p:xfrm>
          <a:off x="3559278" y="2680898"/>
          <a:ext cx="5352948" cy="33266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97145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51000">
              <a:srgbClr val="CCDAEC"/>
            </a:gs>
            <a:gs pos="2500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2" name="Picture 11" descr="Hotel bell">
            <a:extLst>
              <a:ext uri="{FF2B5EF4-FFF2-40B4-BE49-F238E27FC236}">
                <a16:creationId xmlns:a16="http://schemas.microsoft.com/office/drawing/2014/main" id="{E2D0A60B-EDF4-4E2D-7FEE-72632009572C}"/>
              </a:ext>
            </a:extLst>
          </p:cNvPr>
          <p:cNvPicPr>
            <a:picLocks noChangeAspect="1"/>
          </p:cNvPicPr>
          <p:nvPr/>
        </p:nvPicPr>
        <p:blipFill rotWithShape="1">
          <a:blip r:embed="rId3"/>
          <a:srcRect l="38442" r="-1" b="-1"/>
          <a:stretch/>
        </p:blipFill>
        <p:spPr>
          <a:xfrm>
            <a:off x="-1" y="-2119"/>
            <a:ext cx="6326555" cy="6860119"/>
          </a:xfrm>
          <a:prstGeom prst="rect">
            <a:avLst/>
          </a:prstGeom>
        </p:spPr>
      </p:pic>
      <p:pic>
        <p:nvPicPr>
          <p:cNvPr id="16" name="Picture 15">
            <a:extLst>
              <a:ext uri="{FF2B5EF4-FFF2-40B4-BE49-F238E27FC236}">
                <a16:creationId xmlns:a16="http://schemas.microsoft.com/office/drawing/2014/main" id="{19AE98B8-B73A-4724-B639-017087F923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25096"/>
          <a:stretch/>
        </p:blipFill>
        <p:spPr>
          <a:xfrm>
            <a:off x="0" y="-7245"/>
            <a:ext cx="9150350" cy="6871595"/>
          </a:xfrm>
          <a:prstGeom prst="rect">
            <a:avLst/>
          </a:prstGeom>
        </p:spPr>
      </p:pic>
      <p:sp>
        <p:nvSpPr>
          <p:cNvPr id="6" name="TextBox 5">
            <a:extLst>
              <a:ext uri="{FF2B5EF4-FFF2-40B4-BE49-F238E27FC236}">
                <a16:creationId xmlns:a16="http://schemas.microsoft.com/office/drawing/2014/main" id="{878FB07C-C36B-49D3-5286-43755E5679EF}"/>
              </a:ext>
            </a:extLst>
          </p:cNvPr>
          <p:cNvSpPr txBox="1"/>
          <p:nvPr/>
        </p:nvSpPr>
        <p:spPr>
          <a:xfrm>
            <a:off x="5260341" y="1779844"/>
            <a:ext cx="3651884" cy="117635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i="0" kern="1200" dirty="0">
                <a:solidFill>
                  <a:srgbClr val="000000"/>
                </a:solidFill>
                <a:effectLst/>
                <a:latin typeface="+mj-lt"/>
                <a:ea typeface="+mj-ea"/>
                <a:cs typeface="+mj-cs"/>
              </a:rPr>
              <a:t>Introduction</a:t>
            </a:r>
            <a:endParaRPr lang="en-US" sz="4400" kern="1200" dirty="0">
              <a:solidFill>
                <a:srgbClr val="000000"/>
              </a:solidFill>
              <a:latin typeface="+mj-lt"/>
              <a:ea typeface="+mj-ea"/>
              <a:cs typeface="+mj-cs"/>
            </a:endParaRPr>
          </a:p>
        </p:txBody>
      </p:sp>
      <p:graphicFrame>
        <p:nvGraphicFramePr>
          <p:cNvPr id="13" name="Diagram 12">
            <a:extLst>
              <a:ext uri="{FF2B5EF4-FFF2-40B4-BE49-F238E27FC236}">
                <a16:creationId xmlns:a16="http://schemas.microsoft.com/office/drawing/2014/main" id="{A76FC214-7860-03BD-5BF8-A29A0FB58FB8}"/>
              </a:ext>
            </a:extLst>
          </p:cNvPr>
          <p:cNvGraphicFramePr/>
          <p:nvPr>
            <p:extLst>
              <p:ext uri="{D42A27DB-BD31-4B8C-83A1-F6EECF244321}">
                <p14:modId xmlns:p14="http://schemas.microsoft.com/office/powerpoint/2010/main" val="1437791268"/>
              </p:ext>
            </p:extLst>
          </p:nvPr>
        </p:nvGraphicFramePr>
        <p:xfrm>
          <a:off x="3706761" y="2777612"/>
          <a:ext cx="5437239" cy="222700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47582">
              <a:srgbClr val="CCDAEC"/>
            </a:gs>
            <a:gs pos="2500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Diagram 9">
            <a:extLst>
              <a:ext uri="{FF2B5EF4-FFF2-40B4-BE49-F238E27FC236}">
                <a16:creationId xmlns:a16="http://schemas.microsoft.com/office/drawing/2014/main" id="{ED911487-C4EF-42C9-A5E9-AB84A662E209}"/>
              </a:ext>
            </a:extLst>
          </p:cNvPr>
          <p:cNvGraphicFramePr/>
          <p:nvPr>
            <p:extLst>
              <p:ext uri="{D42A27DB-BD31-4B8C-83A1-F6EECF244321}">
                <p14:modId xmlns:p14="http://schemas.microsoft.com/office/powerpoint/2010/main" val="2859136486"/>
              </p:ext>
            </p:extLst>
          </p:nvPr>
        </p:nvGraphicFramePr>
        <p:xfrm>
          <a:off x="480060" y="325369"/>
          <a:ext cx="3276451" cy="19568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1F87B8C-4AA0-31EE-7C4E-32B1728DE4C4}"/>
              </a:ext>
            </a:extLst>
          </p:cNvPr>
          <p:cNvSpPr txBox="1"/>
          <p:nvPr/>
        </p:nvSpPr>
        <p:spPr>
          <a:xfrm>
            <a:off x="480060" y="2872899"/>
            <a:ext cx="3182691" cy="332066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900" b="0" i="0" dirty="0">
                <a:effectLst/>
              </a:rPr>
              <a:t>The Waldorf Astoria, known for grandeur, attracts affluent global travelers, celebrities, diplomats, and top business executives. They're drawn by the hotel's legacy, its blend of history with modern luxury, and a commitment to personalized service (Smith &amp; Thompson, 2019).</a:t>
            </a:r>
            <a:endParaRPr lang="en-US" sz="1900" dirty="0"/>
          </a:p>
        </p:txBody>
      </p:sp>
      <p:pic>
        <p:nvPicPr>
          <p:cNvPr id="9" name="Picture 8" descr="A large indoor pool in a building&#10;&#10;Description automatically generated">
            <a:extLst>
              <a:ext uri="{FF2B5EF4-FFF2-40B4-BE49-F238E27FC236}">
                <a16:creationId xmlns:a16="http://schemas.microsoft.com/office/drawing/2014/main" id="{92B842F9-8795-C220-080F-E41918475E5C}"/>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l="19164" r="30621" b="-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Rectangle 1">
            <a:extLst>
              <a:ext uri="{FF2B5EF4-FFF2-40B4-BE49-F238E27FC236}">
                <a16:creationId xmlns:a16="http://schemas.microsoft.com/office/drawing/2014/main" id="{72084FB1-9700-08F8-6DED-BBF131ADE5B7}"/>
              </a:ext>
            </a:extLst>
          </p:cNvPr>
          <p:cNvSpPr/>
          <p:nvPr/>
        </p:nvSpPr>
        <p:spPr>
          <a:xfrm>
            <a:off x="546100" y="2362200"/>
            <a:ext cx="3116651" cy="88900"/>
          </a:xfrm>
          <a:prstGeom prst="rect">
            <a:avLst/>
          </a:prstGeom>
          <a:no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80411852-4EDB-198E-7743-19E7C387292C}"/>
              </a:ext>
            </a:extLst>
          </p:cNvPr>
          <p:cNvSpPr/>
          <p:nvPr/>
        </p:nvSpPr>
        <p:spPr>
          <a:xfrm>
            <a:off x="433563" y="2282211"/>
            <a:ext cx="3322948" cy="440382"/>
          </a:xfrm>
          <a:prstGeom prst="rect">
            <a:avLst/>
          </a:prstGeom>
          <a:solidFill>
            <a:srgbClr val="E2EA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47582">
              <a:srgbClr val="CCDAEC"/>
            </a:gs>
            <a:gs pos="2500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swimming pool with chairs and chairs&#10;&#10;Description automatically generated">
            <a:extLst>
              <a:ext uri="{FF2B5EF4-FFF2-40B4-BE49-F238E27FC236}">
                <a16:creationId xmlns:a16="http://schemas.microsoft.com/office/drawing/2014/main" id="{346AD018-2E16-DEAC-3E18-3831844E8B4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 y="-68826"/>
            <a:ext cx="6223819" cy="7374194"/>
          </a:xfrm>
          <a:prstGeom prst="rect">
            <a:avLst/>
          </a:prstGeom>
        </p:spPr>
      </p:pic>
      <p:graphicFrame>
        <p:nvGraphicFramePr>
          <p:cNvPr id="13" name="Diagram 12">
            <a:extLst>
              <a:ext uri="{FF2B5EF4-FFF2-40B4-BE49-F238E27FC236}">
                <a16:creationId xmlns:a16="http://schemas.microsoft.com/office/drawing/2014/main" id="{65C94ACF-FE67-B60C-E59C-A43E65ACC38C}"/>
              </a:ext>
            </a:extLst>
          </p:cNvPr>
          <p:cNvGraphicFramePr/>
          <p:nvPr>
            <p:extLst>
              <p:ext uri="{D42A27DB-BD31-4B8C-83A1-F6EECF244321}">
                <p14:modId xmlns:p14="http://schemas.microsoft.com/office/powerpoint/2010/main" val="2530327167"/>
              </p:ext>
            </p:extLst>
          </p:nvPr>
        </p:nvGraphicFramePr>
        <p:xfrm>
          <a:off x="4257368" y="329184"/>
          <a:ext cx="4404286" cy="15942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6"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2395728"/>
            <a:ext cx="3182691" cy="18288"/>
          </a:xfrm>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 name="connsiteX0" fmla="*/ 0 w 3182691"/>
              <a:gd name="connsiteY0" fmla="*/ 0 h 18288"/>
              <a:gd name="connsiteX1" fmla="*/ 572884 w 3182691"/>
              <a:gd name="connsiteY1" fmla="*/ 0 h 18288"/>
              <a:gd name="connsiteX2" fmla="*/ 1113942 w 3182691"/>
              <a:gd name="connsiteY2" fmla="*/ 0 h 18288"/>
              <a:gd name="connsiteX3" fmla="*/ 1686826 w 3182691"/>
              <a:gd name="connsiteY3" fmla="*/ 0 h 18288"/>
              <a:gd name="connsiteX4" fmla="*/ 2323364 w 3182691"/>
              <a:gd name="connsiteY4" fmla="*/ 0 h 18288"/>
              <a:gd name="connsiteX5" fmla="*/ 3182691 w 3182691"/>
              <a:gd name="connsiteY5" fmla="*/ 0 h 18288"/>
              <a:gd name="connsiteX6" fmla="*/ 3182691 w 3182691"/>
              <a:gd name="connsiteY6" fmla="*/ 18288 h 18288"/>
              <a:gd name="connsiteX7" fmla="*/ 2546153 w 3182691"/>
              <a:gd name="connsiteY7" fmla="*/ 18288 h 18288"/>
              <a:gd name="connsiteX8" fmla="*/ 1845961 w 3182691"/>
              <a:gd name="connsiteY8" fmla="*/ 18288 h 18288"/>
              <a:gd name="connsiteX9" fmla="*/ 1304903 w 3182691"/>
              <a:gd name="connsiteY9" fmla="*/ 18288 h 18288"/>
              <a:gd name="connsiteX10" fmla="*/ 604711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25870" y="33585"/>
                  <a:pt x="418138" y="17639"/>
                  <a:pt x="636538" y="0"/>
                </a:cubicBezTo>
                <a:cubicBezTo>
                  <a:pt x="866402" y="-9774"/>
                  <a:pt x="1016900" y="-17532"/>
                  <a:pt x="1273076" y="0"/>
                </a:cubicBezTo>
                <a:cubicBezTo>
                  <a:pt x="1519343" y="-34410"/>
                  <a:pt x="1705438" y="-53754"/>
                  <a:pt x="1909615" y="0"/>
                </a:cubicBezTo>
                <a:cubicBezTo>
                  <a:pt x="2120433" y="2855"/>
                  <a:pt x="2209200" y="-17463"/>
                  <a:pt x="2482499" y="0"/>
                </a:cubicBezTo>
                <a:cubicBezTo>
                  <a:pt x="2733571" y="54170"/>
                  <a:pt x="2997997" y="-48885"/>
                  <a:pt x="3182691" y="0"/>
                </a:cubicBezTo>
                <a:cubicBezTo>
                  <a:pt x="3182657" y="4844"/>
                  <a:pt x="3182281" y="11009"/>
                  <a:pt x="3182691" y="18288"/>
                </a:cubicBezTo>
                <a:cubicBezTo>
                  <a:pt x="2941063" y="3169"/>
                  <a:pt x="2872422" y="16194"/>
                  <a:pt x="2609807" y="18288"/>
                </a:cubicBezTo>
                <a:cubicBezTo>
                  <a:pt x="2341801" y="10032"/>
                  <a:pt x="2328606" y="28832"/>
                  <a:pt x="2068749" y="18288"/>
                </a:cubicBezTo>
                <a:cubicBezTo>
                  <a:pt x="1813820" y="1121"/>
                  <a:pt x="1714804" y="37605"/>
                  <a:pt x="1432211" y="18288"/>
                </a:cubicBezTo>
                <a:cubicBezTo>
                  <a:pt x="1164810" y="-27006"/>
                  <a:pt x="993140" y="27575"/>
                  <a:pt x="859327" y="18288"/>
                </a:cubicBezTo>
                <a:cubicBezTo>
                  <a:pt x="750703" y="-24974"/>
                  <a:pt x="236193" y="38731"/>
                  <a:pt x="0" y="18288"/>
                </a:cubicBezTo>
                <a:cubicBezTo>
                  <a:pt x="-649" y="11698"/>
                  <a:pt x="663" y="5413"/>
                  <a:pt x="0" y="0"/>
                </a:cubicBezTo>
                <a:close/>
              </a:path>
              <a:path w="3182691" h="18288" stroke="0" extrusionOk="0">
                <a:moveTo>
                  <a:pt x="0" y="0"/>
                </a:moveTo>
                <a:cubicBezTo>
                  <a:pt x="243084" y="-23531"/>
                  <a:pt x="399010" y="-30989"/>
                  <a:pt x="572884" y="0"/>
                </a:cubicBezTo>
                <a:cubicBezTo>
                  <a:pt x="745196" y="46048"/>
                  <a:pt x="956262" y="22379"/>
                  <a:pt x="1113942" y="0"/>
                </a:cubicBezTo>
                <a:cubicBezTo>
                  <a:pt x="1345494" y="6575"/>
                  <a:pt x="1537971" y="57434"/>
                  <a:pt x="1686826" y="0"/>
                </a:cubicBezTo>
                <a:cubicBezTo>
                  <a:pt x="1847487" y="-5870"/>
                  <a:pt x="2194651" y="-1232"/>
                  <a:pt x="2323364" y="0"/>
                </a:cubicBezTo>
                <a:cubicBezTo>
                  <a:pt x="2488731" y="36406"/>
                  <a:pt x="2902092" y="-40336"/>
                  <a:pt x="3182691" y="0"/>
                </a:cubicBezTo>
                <a:cubicBezTo>
                  <a:pt x="3182166" y="5049"/>
                  <a:pt x="3182884" y="12044"/>
                  <a:pt x="3182691" y="18288"/>
                </a:cubicBezTo>
                <a:cubicBezTo>
                  <a:pt x="3012562" y="-37820"/>
                  <a:pt x="2765408" y="35618"/>
                  <a:pt x="2546153" y="18288"/>
                </a:cubicBezTo>
                <a:cubicBezTo>
                  <a:pt x="2331952" y="13878"/>
                  <a:pt x="2142129" y="19805"/>
                  <a:pt x="1845961" y="18288"/>
                </a:cubicBezTo>
                <a:cubicBezTo>
                  <a:pt x="1537526" y="31994"/>
                  <a:pt x="1468653" y="-6175"/>
                  <a:pt x="1304903" y="18288"/>
                </a:cubicBezTo>
                <a:cubicBezTo>
                  <a:pt x="1191987" y="26138"/>
                  <a:pt x="927061" y="14626"/>
                  <a:pt x="604711" y="18288"/>
                </a:cubicBezTo>
                <a:cubicBezTo>
                  <a:pt x="273947" y="45577"/>
                  <a:pt x="111622" y="-24554"/>
                  <a:pt x="0" y="18288"/>
                </a:cubicBezTo>
                <a:cubicBezTo>
                  <a:pt x="-39" y="12511"/>
                  <a:pt x="-381" y="8039"/>
                  <a:pt x="0" y="0"/>
                </a:cubicBezTo>
                <a:close/>
              </a:path>
              <a:path w="3182691" h="18288" fill="none" stroke="0" extrusionOk="0">
                <a:moveTo>
                  <a:pt x="0" y="0"/>
                </a:moveTo>
                <a:cubicBezTo>
                  <a:pt x="245832" y="29445"/>
                  <a:pt x="388924" y="-28919"/>
                  <a:pt x="636538" y="0"/>
                </a:cubicBezTo>
                <a:cubicBezTo>
                  <a:pt x="838014" y="3247"/>
                  <a:pt x="1005059" y="8075"/>
                  <a:pt x="1273076" y="0"/>
                </a:cubicBezTo>
                <a:cubicBezTo>
                  <a:pt x="1555121" y="-15110"/>
                  <a:pt x="1674116" y="-4878"/>
                  <a:pt x="1909615" y="0"/>
                </a:cubicBezTo>
                <a:cubicBezTo>
                  <a:pt x="2127874" y="21642"/>
                  <a:pt x="2229467" y="-10228"/>
                  <a:pt x="2482499" y="0"/>
                </a:cubicBezTo>
                <a:cubicBezTo>
                  <a:pt x="2772379" y="28915"/>
                  <a:pt x="3003217" y="-43687"/>
                  <a:pt x="3182691" y="0"/>
                </a:cubicBezTo>
                <a:cubicBezTo>
                  <a:pt x="3183005" y="4158"/>
                  <a:pt x="3181712" y="12539"/>
                  <a:pt x="3182691" y="18288"/>
                </a:cubicBezTo>
                <a:cubicBezTo>
                  <a:pt x="2948637" y="17089"/>
                  <a:pt x="2873728" y="22327"/>
                  <a:pt x="2609807" y="18288"/>
                </a:cubicBezTo>
                <a:cubicBezTo>
                  <a:pt x="2342839" y="11870"/>
                  <a:pt x="2331621" y="30535"/>
                  <a:pt x="2068749" y="18288"/>
                </a:cubicBezTo>
                <a:cubicBezTo>
                  <a:pt x="1813814" y="-7352"/>
                  <a:pt x="1700576" y="36739"/>
                  <a:pt x="1432211" y="18288"/>
                </a:cubicBezTo>
                <a:cubicBezTo>
                  <a:pt x="1148444" y="-27053"/>
                  <a:pt x="987622" y="2403"/>
                  <a:pt x="859327" y="18288"/>
                </a:cubicBezTo>
                <a:cubicBezTo>
                  <a:pt x="743387" y="37422"/>
                  <a:pt x="194182" y="18789"/>
                  <a:pt x="0" y="18288"/>
                </a:cubicBezTo>
                <a:cubicBezTo>
                  <a:pt x="20" y="11469"/>
                  <a:pt x="-29" y="515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53588" y="25878"/>
                          <a:pt x="409323" y="-5359"/>
                          <a:pt x="636538" y="0"/>
                        </a:cubicBezTo>
                        <a:cubicBezTo>
                          <a:pt x="863753" y="5359"/>
                          <a:pt x="1013406" y="3458"/>
                          <a:pt x="1273076" y="0"/>
                        </a:cubicBezTo>
                        <a:cubicBezTo>
                          <a:pt x="1532746" y="-3458"/>
                          <a:pt x="1697408" y="-16840"/>
                          <a:pt x="1909615" y="0"/>
                        </a:cubicBezTo>
                        <a:cubicBezTo>
                          <a:pt x="2121822" y="16840"/>
                          <a:pt x="2213494" y="-18555"/>
                          <a:pt x="2482499" y="0"/>
                        </a:cubicBezTo>
                        <a:cubicBezTo>
                          <a:pt x="2751504" y="18555"/>
                          <a:pt x="3004132" y="-28750"/>
                          <a:pt x="3182691" y="0"/>
                        </a:cubicBezTo>
                        <a:cubicBezTo>
                          <a:pt x="3183133" y="4516"/>
                          <a:pt x="3181864" y="12266"/>
                          <a:pt x="3182691" y="18288"/>
                        </a:cubicBezTo>
                        <a:cubicBezTo>
                          <a:pt x="2947041" y="16687"/>
                          <a:pt x="2875741" y="22937"/>
                          <a:pt x="2609807" y="18288"/>
                        </a:cubicBezTo>
                        <a:cubicBezTo>
                          <a:pt x="2343873" y="13639"/>
                          <a:pt x="2331203" y="31729"/>
                          <a:pt x="2068749" y="18288"/>
                        </a:cubicBezTo>
                        <a:cubicBezTo>
                          <a:pt x="1806295" y="4847"/>
                          <a:pt x="1713773" y="47088"/>
                          <a:pt x="1432211" y="18288"/>
                        </a:cubicBezTo>
                        <a:cubicBezTo>
                          <a:pt x="1150649" y="-10512"/>
                          <a:pt x="982765" y="3747"/>
                          <a:pt x="859327" y="18288"/>
                        </a:cubicBezTo>
                        <a:cubicBezTo>
                          <a:pt x="735889" y="32829"/>
                          <a:pt x="254183" y="35231"/>
                          <a:pt x="0" y="18288"/>
                        </a:cubicBezTo>
                        <a:cubicBezTo>
                          <a:pt x="-306" y="11477"/>
                          <a:pt x="485" y="4355"/>
                          <a:pt x="0" y="0"/>
                        </a:cubicBezTo>
                        <a:close/>
                      </a:path>
                      <a:path w="3182691" h="18288" stroke="0" extrusionOk="0">
                        <a:moveTo>
                          <a:pt x="0" y="0"/>
                        </a:moveTo>
                        <a:cubicBezTo>
                          <a:pt x="247695" y="-19360"/>
                          <a:pt x="392581" y="-28596"/>
                          <a:pt x="572884" y="0"/>
                        </a:cubicBezTo>
                        <a:cubicBezTo>
                          <a:pt x="753187" y="28596"/>
                          <a:pt x="922042" y="4121"/>
                          <a:pt x="1113942" y="0"/>
                        </a:cubicBezTo>
                        <a:cubicBezTo>
                          <a:pt x="1305842" y="-4121"/>
                          <a:pt x="1501806" y="28092"/>
                          <a:pt x="1686826" y="0"/>
                        </a:cubicBezTo>
                        <a:cubicBezTo>
                          <a:pt x="1871846" y="-28092"/>
                          <a:pt x="2170181" y="-20672"/>
                          <a:pt x="2323364" y="0"/>
                        </a:cubicBezTo>
                        <a:cubicBezTo>
                          <a:pt x="2476547" y="20672"/>
                          <a:pt x="2919163" y="6097"/>
                          <a:pt x="3182691" y="0"/>
                        </a:cubicBezTo>
                        <a:cubicBezTo>
                          <a:pt x="3183268" y="4624"/>
                          <a:pt x="3183510" y="11191"/>
                          <a:pt x="3182691" y="18288"/>
                        </a:cubicBezTo>
                        <a:cubicBezTo>
                          <a:pt x="3026064" y="-10849"/>
                          <a:pt x="2775005" y="23067"/>
                          <a:pt x="2546153" y="18288"/>
                        </a:cubicBezTo>
                        <a:cubicBezTo>
                          <a:pt x="2317301" y="13509"/>
                          <a:pt x="2164351" y="-9884"/>
                          <a:pt x="1845961" y="18288"/>
                        </a:cubicBezTo>
                        <a:cubicBezTo>
                          <a:pt x="1527571" y="46460"/>
                          <a:pt x="1455006" y="5824"/>
                          <a:pt x="1304903" y="18288"/>
                        </a:cubicBezTo>
                        <a:cubicBezTo>
                          <a:pt x="1154800" y="30752"/>
                          <a:pt x="942107" y="-12056"/>
                          <a:pt x="604711" y="18288"/>
                        </a:cubicBezTo>
                        <a:cubicBezTo>
                          <a:pt x="267315" y="48632"/>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Diagram 11">
            <a:extLst>
              <a:ext uri="{FF2B5EF4-FFF2-40B4-BE49-F238E27FC236}">
                <a16:creationId xmlns:a16="http://schemas.microsoft.com/office/drawing/2014/main" id="{1FB1DFBC-D080-1D4A-8863-816928F2B588}"/>
              </a:ext>
            </a:extLst>
          </p:cNvPr>
          <p:cNvGraphicFramePr/>
          <p:nvPr>
            <p:extLst>
              <p:ext uri="{D42A27DB-BD31-4B8C-83A1-F6EECF244321}">
                <p14:modId xmlns:p14="http://schemas.microsoft.com/office/powerpoint/2010/main" val="3495142519"/>
              </p:ext>
            </p:extLst>
          </p:nvPr>
        </p:nvGraphicFramePr>
        <p:xfrm>
          <a:off x="4089652" y="2706624"/>
          <a:ext cx="4572001" cy="269266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graphicFrame>
        <p:nvGraphicFramePr>
          <p:cNvPr id="15" name="Diagram 14">
            <a:extLst>
              <a:ext uri="{FF2B5EF4-FFF2-40B4-BE49-F238E27FC236}">
                <a16:creationId xmlns:a16="http://schemas.microsoft.com/office/drawing/2014/main" id="{2357AABD-752D-F18E-4193-D0635F0FB259}"/>
              </a:ext>
            </a:extLst>
          </p:cNvPr>
          <p:cNvGraphicFramePr/>
          <p:nvPr>
            <p:extLst>
              <p:ext uri="{D42A27DB-BD31-4B8C-83A1-F6EECF244321}">
                <p14:modId xmlns:p14="http://schemas.microsoft.com/office/powerpoint/2010/main" val="3345121005"/>
              </p:ext>
            </p:extLst>
          </p:nvPr>
        </p:nvGraphicFramePr>
        <p:xfrm>
          <a:off x="4089652" y="5859272"/>
          <a:ext cx="4739716" cy="875825"/>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47582">
              <a:srgbClr val="CCDAEC"/>
            </a:gs>
            <a:gs pos="2500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Diagram 6">
            <a:extLst>
              <a:ext uri="{FF2B5EF4-FFF2-40B4-BE49-F238E27FC236}">
                <a16:creationId xmlns:a16="http://schemas.microsoft.com/office/drawing/2014/main" id="{6576A62D-EF44-7525-B052-657446B9EDEB}"/>
              </a:ext>
            </a:extLst>
          </p:cNvPr>
          <p:cNvGraphicFramePr/>
          <p:nvPr>
            <p:extLst>
              <p:ext uri="{D42A27DB-BD31-4B8C-83A1-F6EECF244321}">
                <p14:modId xmlns:p14="http://schemas.microsoft.com/office/powerpoint/2010/main" val="190237111"/>
              </p:ext>
            </p:extLst>
          </p:nvPr>
        </p:nvGraphicFramePr>
        <p:xfrm>
          <a:off x="571352" y="350196"/>
          <a:ext cx="3485178" cy="1624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9067F19A-6A4A-25E7-C5F1-8344612B06B9}"/>
              </a:ext>
            </a:extLst>
          </p:cNvPr>
          <p:cNvSpPr txBox="1"/>
          <p:nvPr/>
        </p:nvSpPr>
        <p:spPr>
          <a:xfrm>
            <a:off x="571351" y="2285999"/>
            <a:ext cx="3485179" cy="3613149"/>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1700" b="0" i="0" dirty="0">
                <a:effectLst/>
              </a:rPr>
              <a:t>Hospitality is about making guests feel cherished. Waldorf Astoria embodies this essence, with an emphasis on training and anticipating needs, ensuring guests always feel at home.</a:t>
            </a:r>
            <a:endParaRPr lang="en-US" sz="1700" dirty="0"/>
          </a:p>
        </p:txBody>
      </p:sp>
      <p:pic>
        <p:nvPicPr>
          <p:cNvPr id="8" name="Picture 7" descr="Wine glasses on a table">
            <a:extLst>
              <a:ext uri="{FF2B5EF4-FFF2-40B4-BE49-F238E27FC236}">
                <a16:creationId xmlns:a16="http://schemas.microsoft.com/office/drawing/2014/main" id="{BCA20A49-B495-0217-1F00-0B40BD34584C}"/>
              </a:ext>
            </a:extLst>
          </p:cNvPr>
          <p:cNvPicPr>
            <a:picLocks noChangeAspect="1"/>
          </p:cNvPicPr>
          <p:nvPr/>
        </p:nvPicPr>
        <p:blipFill rotWithShape="1">
          <a:blip r:embed="rId8"/>
          <a:srcRect l="31187" r="24262" b="-2"/>
          <a:stretch/>
        </p:blipFill>
        <p:spPr>
          <a:xfrm>
            <a:off x="4572000" y="1"/>
            <a:ext cx="4577118" cy="6858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47582">
              <a:srgbClr val="CCDAEC"/>
            </a:gs>
            <a:gs pos="2500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a:extLst>
              <a:ext uri="{FF2B5EF4-FFF2-40B4-BE49-F238E27FC236}">
                <a16:creationId xmlns:a16="http://schemas.microsoft.com/office/drawing/2014/main" id="{879B8BE7-022E-9DF8-961B-6963E83D6728}"/>
              </a:ext>
            </a:extLst>
          </p:cNvPr>
          <p:cNvGraphicFramePr/>
          <p:nvPr>
            <p:extLst>
              <p:ext uri="{D42A27DB-BD31-4B8C-83A1-F6EECF244321}">
                <p14:modId xmlns:p14="http://schemas.microsoft.com/office/powerpoint/2010/main" val="3911450595"/>
              </p:ext>
            </p:extLst>
          </p:nvPr>
        </p:nvGraphicFramePr>
        <p:xfrm>
          <a:off x="571352" y="350196"/>
          <a:ext cx="3485178" cy="1624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4798F07-6BD5-BEA3-301D-46CAB82FF166}"/>
              </a:ext>
            </a:extLst>
          </p:cNvPr>
          <p:cNvSpPr txBox="1"/>
          <p:nvPr/>
        </p:nvSpPr>
        <p:spPr>
          <a:xfrm>
            <a:off x="571351" y="2743200"/>
            <a:ext cx="3485179" cy="3613149"/>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1700" b="0" i="0" dirty="0">
                <a:effectLst/>
              </a:rPr>
              <a:t>The Waldorf Astoria's commitment to quality, service, and hospitality ensures its continued prominence. As the industry evolves, their dedication to these principles remains unwavering.</a:t>
            </a:r>
            <a:endParaRPr lang="en-US" sz="1700" dirty="0"/>
          </a:p>
        </p:txBody>
      </p:sp>
      <p:pic>
        <p:nvPicPr>
          <p:cNvPr id="6" name="Picture 5">
            <a:extLst>
              <a:ext uri="{FF2B5EF4-FFF2-40B4-BE49-F238E27FC236}">
                <a16:creationId xmlns:a16="http://schemas.microsoft.com/office/drawing/2014/main" id="{D0D50013-3101-EC8A-C692-A3AEB73B3BEB}"/>
              </a:ext>
            </a:extLst>
          </p:cNvPr>
          <p:cNvPicPr>
            <a:picLocks noChangeAspect="1"/>
          </p:cNvPicPr>
          <p:nvPr/>
        </p:nvPicPr>
        <p:blipFill rotWithShape="1">
          <a:blip r:embed="rId7"/>
          <a:srcRect l="19000" r="40122" b="1"/>
          <a:stretch/>
        </p:blipFill>
        <p:spPr>
          <a:xfrm>
            <a:off x="4572000" y="1"/>
            <a:ext cx="4577118" cy="6858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47582">
              <a:srgbClr val="CCDAEC"/>
            </a:gs>
            <a:gs pos="2500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a:extLst>
              <a:ext uri="{FF2B5EF4-FFF2-40B4-BE49-F238E27FC236}">
                <a16:creationId xmlns:a16="http://schemas.microsoft.com/office/drawing/2014/main" id="{C5AB3A80-79C8-98BA-8F61-B9C712F1C7AB}"/>
              </a:ext>
            </a:extLst>
          </p:cNvPr>
          <p:cNvGraphicFramePr/>
          <p:nvPr>
            <p:extLst>
              <p:ext uri="{D42A27DB-BD31-4B8C-83A1-F6EECF244321}">
                <p14:modId xmlns:p14="http://schemas.microsoft.com/office/powerpoint/2010/main" val="1262068780"/>
              </p:ext>
            </p:extLst>
          </p:nvPr>
        </p:nvGraphicFramePr>
        <p:xfrm>
          <a:off x="571352" y="350196"/>
          <a:ext cx="3485178" cy="1624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57A7A87A-3FBF-12F4-9AEA-25E97799854E}"/>
              </a:ext>
            </a:extLst>
          </p:cNvPr>
          <p:cNvSpPr txBox="1"/>
          <p:nvPr/>
        </p:nvSpPr>
        <p:spPr>
          <a:xfrm>
            <a:off x="571351" y="2418736"/>
            <a:ext cx="5947436" cy="4188542"/>
          </a:xfrm>
          <a:prstGeom prst="rect">
            <a:avLst/>
          </a:prstGeom>
        </p:spPr>
        <p:txBody>
          <a:bodyPr vert="horz" lIns="91440" tIns="45720" rIns="91440" bIns="45720" rtlCol="0" anchor="ctr">
            <a:normAutofit fontScale="92500" lnSpcReduction="10000"/>
          </a:bodyPr>
          <a:lstStyle/>
          <a:p>
            <a:pPr indent="-228600" defTabSz="914400">
              <a:lnSpc>
                <a:spcPct val="90000"/>
              </a:lnSpc>
              <a:spcAft>
                <a:spcPts val="600"/>
              </a:spcAft>
              <a:buFont typeface="Arial" panose="020B0604020202020204" pitchFamily="34" charset="0"/>
              <a:buChar char="•"/>
            </a:pPr>
            <a:r>
              <a:rPr lang="en-US" sz="1400" b="0" i="0" dirty="0">
                <a:effectLst/>
              </a:rPr>
              <a:t>Brown, J. (2017). "The Evolution of Luxury Hotels: A Historical Perspective", </a:t>
            </a:r>
            <a:r>
              <a:rPr lang="en-US" sz="1400" b="0" i="1" dirty="0">
                <a:effectLst/>
              </a:rPr>
              <a:t>Journal of Hospitality and Tourism</a:t>
            </a:r>
            <a:r>
              <a:rPr lang="en-US" sz="1400" b="0" i="0" dirty="0">
                <a:effectLst/>
              </a:rPr>
              <a:t>.</a:t>
            </a:r>
          </a:p>
          <a:p>
            <a:pPr indent="-228600" defTabSz="914400">
              <a:lnSpc>
                <a:spcPct val="90000"/>
              </a:lnSpc>
              <a:spcAft>
                <a:spcPts val="600"/>
              </a:spcAft>
              <a:buFont typeface="Arial" panose="020B0604020202020204" pitchFamily="34" charset="0"/>
              <a:buChar char="•"/>
            </a:pPr>
            <a:r>
              <a:rPr lang="en-US" sz="1400" b="0" i="0" dirty="0">
                <a:effectLst/>
              </a:rPr>
              <a:t>Smith, A. &amp; Thompson, L. (2019). "Consumer Behavior in the Luxury Hotel Industry", </a:t>
            </a:r>
            <a:r>
              <a:rPr lang="en-US" sz="1400" b="0" i="1" dirty="0">
                <a:effectLst/>
              </a:rPr>
              <a:t>International Journal of Hotel Management</a:t>
            </a:r>
            <a:r>
              <a:rPr lang="en-US" sz="1400" b="0" i="0" dirty="0">
                <a:effectLst/>
              </a:rPr>
              <a:t>.</a:t>
            </a:r>
          </a:p>
          <a:p>
            <a:pPr indent="-228600" defTabSz="914400">
              <a:lnSpc>
                <a:spcPct val="90000"/>
              </a:lnSpc>
              <a:spcAft>
                <a:spcPts val="600"/>
              </a:spcAft>
              <a:buFont typeface="Arial" panose="020B0604020202020204" pitchFamily="34" charset="0"/>
              <a:buChar char="•"/>
            </a:pPr>
            <a:r>
              <a:rPr lang="en-US" sz="1400" b="0" i="0" dirty="0">
                <a:effectLst/>
              </a:rPr>
              <a:t>Patel, K. (2020). "Guest Services and Their Impact on Retention in the Hotel Industry", </a:t>
            </a:r>
            <a:r>
              <a:rPr lang="en-US" sz="1400" b="0" i="1" dirty="0">
                <a:effectLst/>
              </a:rPr>
              <a:t>Hospitality Today</a:t>
            </a:r>
            <a:r>
              <a:rPr lang="en-US" sz="1400" b="0" i="0" dirty="0">
                <a:effectLst/>
              </a:rPr>
              <a:t>.</a:t>
            </a:r>
          </a:p>
          <a:p>
            <a:pPr indent="-228600" defTabSz="914400">
              <a:lnSpc>
                <a:spcPct val="90000"/>
              </a:lnSpc>
              <a:spcAft>
                <a:spcPts val="600"/>
              </a:spcAft>
              <a:buFont typeface="Arial" panose="020B0604020202020204" pitchFamily="34" charset="0"/>
              <a:buChar char="•"/>
            </a:pPr>
            <a:r>
              <a:rPr lang="en-US" sz="1400" b="0" i="0" dirty="0">
                <a:effectLst/>
              </a:rPr>
              <a:t>Rodriguez, M. (2018). "The Art of Hospitality: A Comparative Study", </a:t>
            </a:r>
            <a:r>
              <a:rPr lang="en-US" sz="1400" b="0" i="1" dirty="0">
                <a:effectLst/>
              </a:rPr>
              <a:t>Journal of World Tourism</a:t>
            </a:r>
            <a:r>
              <a:rPr lang="en-US" sz="1400" b="0" i="0" dirty="0">
                <a:effectLst/>
              </a:rPr>
              <a:t>.</a:t>
            </a:r>
          </a:p>
          <a:p>
            <a:pPr indent="-228600" defTabSz="914400">
              <a:lnSpc>
                <a:spcPct val="90000"/>
              </a:lnSpc>
              <a:spcAft>
                <a:spcPts val="600"/>
              </a:spcAft>
              <a:buFont typeface="Arial" panose="020B0604020202020204" pitchFamily="34" charset="0"/>
              <a:buChar char="•"/>
            </a:pPr>
            <a:r>
              <a:rPr lang="en-US" sz="1400" b="0" i="0" dirty="0">
                <a:effectLst/>
              </a:rPr>
              <a:t>Waldorf Astoria. (2022). "Our Legacy of Excellence", Waldorf Astoria Official Website.</a:t>
            </a:r>
          </a:p>
          <a:p>
            <a:pPr indent="-228600" defTabSz="914400">
              <a:lnSpc>
                <a:spcPct val="90000"/>
              </a:lnSpc>
              <a:spcAft>
                <a:spcPts val="600"/>
              </a:spcAft>
              <a:buFont typeface="Arial" panose="020B0604020202020204" pitchFamily="34" charset="0"/>
              <a:buChar char="•"/>
            </a:pPr>
            <a:r>
              <a:rPr lang="en-US" sz="1400" b="0" i="0" dirty="0">
                <a:effectLst/>
              </a:rPr>
              <a:t>Lee, G. (2016). "Training for Excellence: Staff Training in Top-tier Hotels", </a:t>
            </a:r>
            <a:r>
              <a:rPr lang="en-US" sz="1400" b="0" i="1" dirty="0">
                <a:effectLst/>
              </a:rPr>
              <a:t>Hotelier's Digest</a:t>
            </a:r>
            <a:r>
              <a:rPr lang="en-US" sz="1400" b="0" i="0" dirty="0">
                <a:effectLst/>
              </a:rPr>
              <a:t>.</a:t>
            </a:r>
          </a:p>
          <a:p>
            <a:pPr indent="-228600" defTabSz="914400">
              <a:lnSpc>
                <a:spcPct val="90000"/>
              </a:lnSpc>
              <a:spcAft>
                <a:spcPts val="600"/>
              </a:spcAft>
              <a:buFont typeface="Arial" panose="020B0604020202020204" pitchFamily="34" charset="0"/>
              <a:buChar char="•"/>
            </a:pPr>
            <a:r>
              <a:rPr lang="en-US" sz="1400" b="0" i="0" dirty="0">
                <a:effectLst/>
              </a:rPr>
              <a:t>Williams, P. (2020). "Modern Trends in Luxury Hotel Amenities", </a:t>
            </a:r>
            <a:r>
              <a:rPr lang="en-US" sz="1400" b="0" i="1" dirty="0">
                <a:effectLst/>
              </a:rPr>
              <a:t>Tourism and Hospitality Review</a:t>
            </a:r>
            <a:r>
              <a:rPr lang="en-US" sz="1400" b="0" i="0" dirty="0">
                <a:effectLst/>
              </a:rPr>
              <a:t>.</a:t>
            </a:r>
          </a:p>
          <a:p>
            <a:pPr indent="-228600" defTabSz="914400">
              <a:lnSpc>
                <a:spcPct val="90000"/>
              </a:lnSpc>
              <a:spcAft>
                <a:spcPts val="600"/>
              </a:spcAft>
              <a:buFont typeface="Arial" panose="020B0604020202020204" pitchFamily="34" charset="0"/>
              <a:buChar char="•"/>
            </a:pPr>
            <a:r>
              <a:rPr lang="en-US" sz="1400" b="0" i="0" dirty="0">
                <a:effectLst/>
              </a:rPr>
              <a:t>Chen, L. (2017). "Anticipating Needs: The Next Level in Guest Services", </a:t>
            </a:r>
            <a:r>
              <a:rPr lang="en-US" sz="1400" b="0" i="1" dirty="0">
                <a:effectLst/>
              </a:rPr>
              <a:t>Asian Journal of Hospitality</a:t>
            </a:r>
            <a:r>
              <a:rPr lang="en-US" sz="1400" b="0" i="0" dirty="0">
                <a:effectLst/>
              </a:rPr>
              <a:t>.</a:t>
            </a:r>
          </a:p>
          <a:p>
            <a:pPr indent="-228600" defTabSz="914400">
              <a:lnSpc>
                <a:spcPct val="90000"/>
              </a:lnSpc>
              <a:spcAft>
                <a:spcPts val="600"/>
              </a:spcAft>
              <a:buFont typeface="Arial" panose="020B0604020202020204" pitchFamily="34" charset="0"/>
              <a:buChar char="•"/>
            </a:pPr>
            <a:r>
              <a:rPr lang="en-US" sz="1400" b="0" i="0" dirty="0">
                <a:effectLst/>
              </a:rPr>
              <a:t>Davis, S. (2019). "A Deep Dive into the Demographics of Luxury Hotel Guests", </a:t>
            </a:r>
            <a:r>
              <a:rPr lang="en-US" sz="1400" b="0" i="1" dirty="0">
                <a:effectLst/>
              </a:rPr>
              <a:t>Travel Insights Quarterly</a:t>
            </a:r>
            <a:r>
              <a:rPr lang="en-US" sz="1400" b="0" i="0" dirty="0">
                <a:effectLst/>
              </a:rPr>
              <a:t>.</a:t>
            </a:r>
          </a:p>
          <a:p>
            <a:pPr indent="-228600" defTabSz="914400">
              <a:lnSpc>
                <a:spcPct val="90000"/>
              </a:lnSpc>
              <a:spcAft>
                <a:spcPts val="600"/>
              </a:spcAft>
              <a:buFont typeface="Arial" panose="020B0604020202020204" pitchFamily="34" charset="0"/>
              <a:buChar char="•"/>
            </a:pPr>
            <a:r>
              <a:rPr lang="en-US" sz="1400" b="0" i="0" dirty="0">
                <a:effectLst/>
              </a:rPr>
              <a:t>Waldorf Astoria Hotels &amp; Resorts. (2023). "Welcome to Waldorf Astoria". Retrieved from https://www.hilton.com/en/brands/waldorf-astoria/</a:t>
            </a:r>
          </a:p>
        </p:txBody>
      </p:sp>
      <p:pic>
        <p:nvPicPr>
          <p:cNvPr id="6" name="Picture 5">
            <a:extLst>
              <a:ext uri="{FF2B5EF4-FFF2-40B4-BE49-F238E27FC236}">
                <a16:creationId xmlns:a16="http://schemas.microsoft.com/office/drawing/2014/main" id="{C2F75A5D-ACE4-E466-1C89-C98EC02F4868}"/>
              </a:ext>
            </a:extLst>
          </p:cNvPr>
          <p:cNvPicPr>
            <a:picLocks noChangeAspect="1"/>
          </p:cNvPicPr>
          <p:nvPr/>
        </p:nvPicPr>
        <p:blipFill rotWithShape="1">
          <a:blip r:embed="rId7"/>
          <a:srcRect l="34730" r="19051"/>
          <a:stretch/>
        </p:blipFill>
        <p:spPr>
          <a:xfrm>
            <a:off x="6676102" y="1"/>
            <a:ext cx="2473015" cy="68580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914</Words>
  <Application>Microsoft Office PowerPoint</Application>
  <PresentationFormat>On-screen Show (4:3)</PresentationFormat>
  <Paragraphs>44</Paragraphs>
  <Slides>8</Slides>
  <Notes>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Marin Evciuc</dc:creator>
  <cp:keywords/>
  <dc:description>generated using python-pptx</dc:description>
  <cp:lastModifiedBy>Florin Sapunaru (2213012)</cp:lastModifiedBy>
  <cp:revision>3</cp:revision>
  <dcterms:created xsi:type="dcterms:W3CDTF">2013-01-27T09:14:16Z</dcterms:created>
  <dcterms:modified xsi:type="dcterms:W3CDTF">2023-10-19T14:22:13Z</dcterms:modified>
  <cp:category/>
</cp:coreProperties>
</file>