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1"/>
  </p:notesMasterIdLst>
  <p:sldIdLst>
    <p:sldId id="256" r:id="rId5"/>
    <p:sldId id="281" r:id="rId6"/>
    <p:sldId id="489" r:id="rId7"/>
    <p:sldId id="490" r:id="rId8"/>
    <p:sldId id="491" r:id="rId9"/>
    <p:sldId id="492" r:id="rId10"/>
    <p:sldId id="282" r:id="rId11"/>
    <p:sldId id="284" r:id="rId12"/>
    <p:sldId id="427" r:id="rId13"/>
    <p:sldId id="478" r:id="rId14"/>
    <p:sldId id="480" r:id="rId15"/>
    <p:sldId id="479" r:id="rId16"/>
    <p:sldId id="493" r:id="rId17"/>
    <p:sldId id="285" r:id="rId18"/>
    <p:sldId id="286" r:id="rId19"/>
    <p:sldId id="481" r:id="rId20"/>
    <p:sldId id="472" r:id="rId21"/>
    <p:sldId id="494" r:id="rId22"/>
    <p:sldId id="482" r:id="rId23"/>
    <p:sldId id="473" r:id="rId24"/>
    <p:sldId id="474" r:id="rId25"/>
    <p:sldId id="475" r:id="rId26"/>
    <p:sldId id="476" r:id="rId27"/>
    <p:sldId id="495" r:id="rId28"/>
    <p:sldId id="496" r:id="rId29"/>
    <p:sldId id="497" r:id="rId30"/>
    <p:sldId id="498" r:id="rId31"/>
    <p:sldId id="499" r:id="rId32"/>
    <p:sldId id="500" r:id="rId33"/>
    <p:sldId id="501" r:id="rId34"/>
    <p:sldId id="511" r:id="rId35"/>
    <p:sldId id="502" r:id="rId36"/>
    <p:sldId id="503" r:id="rId37"/>
    <p:sldId id="512" r:id="rId38"/>
    <p:sldId id="504" r:id="rId39"/>
    <p:sldId id="505" r:id="rId40"/>
    <p:sldId id="513" r:id="rId41"/>
    <p:sldId id="507" r:id="rId42"/>
    <p:sldId id="506" r:id="rId43"/>
    <p:sldId id="508" r:id="rId44"/>
    <p:sldId id="509" r:id="rId45"/>
    <p:sldId id="510" r:id="rId46"/>
    <p:sldId id="514" r:id="rId47"/>
    <p:sldId id="516" r:id="rId48"/>
    <p:sldId id="517" r:id="rId49"/>
    <p:sldId id="426"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2CFD7A-E276-440E-AAA3-857CF5C17462}" v="103" dt="2025-11-16T18:37:48.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undo custSel addSld delSld modSld sldOrd">
      <pc:chgData name="Cerys Davies" userId="61e71dc1-9594-4277-b52b-4420989f68ee" providerId="ADAL" clId="{92221E59-9835-4275-A830-2AF2D2038E12}" dt="2025-11-16T18:50:53.907" v="3894" actId="47"/>
      <pc:docMkLst>
        <pc:docMk/>
      </pc:docMkLst>
      <pc:sldChg chg="modSp mod">
        <pc:chgData name="Cerys Davies" userId="61e71dc1-9594-4277-b52b-4420989f68ee" providerId="ADAL" clId="{92221E59-9835-4275-A830-2AF2D2038E12}" dt="2025-11-02T15:43:54.324" v="77" actId="20577"/>
        <pc:sldMkLst>
          <pc:docMk/>
          <pc:sldMk cId="1665280526" sldId="256"/>
        </pc:sldMkLst>
        <pc:spChg chg="mod">
          <ac:chgData name="Cerys Davies" userId="61e71dc1-9594-4277-b52b-4420989f68ee" providerId="ADAL" clId="{92221E59-9835-4275-A830-2AF2D2038E12}" dt="2025-11-02T15:43:50.734" v="75" actId="6549"/>
          <ac:spMkLst>
            <pc:docMk/>
            <pc:sldMk cId="1665280526" sldId="256"/>
            <ac:spMk id="2" creationId="{290CC950-E77F-15A4-C7E0-E506331E160D}"/>
          </ac:spMkLst>
        </pc:spChg>
        <pc:spChg chg="mod">
          <ac:chgData name="Cerys Davies" userId="61e71dc1-9594-4277-b52b-4420989f68ee" providerId="ADAL" clId="{92221E59-9835-4275-A830-2AF2D2038E12}" dt="2025-11-02T15:43:54.324" v="77" actId="20577"/>
          <ac:spMkLst>
            <pc:docMk/>
            <pc:sldMk cId="1665280526" sldId="256"/>
            <ac:spMk id="3" creationId="{B3C07B6A-DE2B-9CA1-97D5-CB2C65EFCC71}"/>
          </ac:spMkLst>
        </pc:spChg>
      </pc:sldChg>
      <pc:sldChg chg="modSp mod">
        <pc:chgData name="Cerys Davies" userId="61e71dc1-9594-4277-b52b-4420989f68ee" providerId="ADAL" clId="{92221E59-9835-4275-A830-2AF2D2038E12}" dt="2025-11-02T15:53:56.592" v="316" actId="27636"/>
        <pc:sldMkLst>
          <pc:docMk/>
          <pc:sldMk cId="910485951" sldId="282"/>
        </pc:sldMkLst>
        <pc:spChg chg="mod">
          <ac:chgData name="Cerys Davies" userId="61e71dc1-9594-4277-b52b-4420989f68ee" providerId="ADAL" clId="{92221E59-9835-4275-A830-2AF2D2038E12}" dt="2025-11-02T15:53:14.093" v="310" actId="6549"/>
          <ac:spMkLst>
            <pc:docMk/>
            <pc:sldMk cId="910485951" sldId="282"/>
            <ac:spMk id="2" creationId="{E45C0671-51A1-45FD-9E0B-AED0753D0072}"/>
          </ac:spMkLst>
        </pc:spChg>
        <pc:spChg chg="mod">
          <ac:chgData name="Cerys Davies" userId="61e71dc1-9594-4277-b52b-4420989f68ee" providerId="ADAL" clId="{92221E59-9835-4275-A830-2AF2D2038E12}" dt="2025-11-02T15:53:56.592" v="316" actId="27636"/>
          <ac:spMkLst>
            <pc:docMk/>
            <pc:sldMk cId="910485951" sldId="282"/>
            <ac:spMk id="3" creationId="{FB6831B2-85DA-440C-BCDC-E16FF9563AB7}"/>
          </ac:spMkLst>
        </pc:spChg>
      </pc:sldChg>
      <pc:sldChg chg="modSp mod">
        <pc:chgData name="Cerys Davies" userId="61e71dc1-9594-4277-b52b-4420989f68ee" providerId="ADAL" clId="{92221E59-9835-4275-A830-2AF2D2038E12}" dt="2025-11-02T16:08:33.780" v="485" actId="20577"/>
        <pc:sldMkLst>
          <pc:docMk/>
          <pc:sldMk cId="2915978022" sldId="284"/>
        </pc:sldMkLst>
        <pc:spChg chg="mod">
          <ac:chgData name="Cerys Davies" userId="61e71dc1-9594-4277-b52b-4420989f68ee" providerId="ADAL" clId="{92221E59-9835-4275-A830-2AF2D2038E12}" dt="2025-11-02T16:08:33.780" v="485" actId="20577"/>
          <ac:spMkLst>
            <pc:docMk/>
            <pc:sldMk cId="2915978022" sldId="284"/>
            <ac:spMk id="2" creationId="{917D80A6-2D94-4F15-BC60-D9F97BBECB1D}"/>
          </ac:spMkLst>
        </pc:spChg>
        <pc:spChg chg="mod">
          <ac:chgData name="Cerys Davies" userId="61e71dc1-9594-4277-b52b-4420989f68ee" providerId="ADAL" clId="{92221E59-9835-4275-A830-2AF2D2038E12}" dt="2025-11-02T15:56:50.029" v="367" actId="113"/>
          <ac:spMkLst>
            <pc:docMk/>
            <pc:sldMk cId="2915978022" sldId="284"/>
            <ac:spMk id="3" creationId="{8F749EB1-165A-44D6-B003-DCE39306949D}"/>
          </ac:spMkLst>
        </pc:spChg>
      </pc:sldChg>
      <pc:sldChg chg="modSp mod">
        <pc:chgData name="Cerys Davies" userId="61e71dc1-9594-4277-b52b-4420989f68ee" providerId="ADAL" clId="{92221E59-9835-4275-A830-2AF2D2038E12}" dt="2025-11-02T16:30:55.968" v="991" actId="1076"/>
        <pc:sldMkLst>
          <pc:docMk/>
          <pc:sldMk cId="783101622" sldId="285"/>
        </pc:sldMkLst>
        <pc:spChg chg="mod">
          <ac:chgData name="Cerys Davies" userId="61e71dc1-9594-4277-b52b-4420989f68ee" providerId="ADAL" clId="{92221E59-9835-4275-A830-2AF2D2038E12}" dt="2025-11-02T16:30:27.864" v="966" actId="6549"/>
          <ac:spMkLst>
            <pc:docMk/>
            <pc:sldMk cId="783101622" sldId="285"/>
            <ac:spMk id="2" creationId="{69AE2ED8-0370-43EA-B6F7-34C96C5A93D9}"/>
          </ac:spMkLst>
        </pc:spChg>
        <pc:spChg chg="mod">
          <ac:chgData name="Cerys Davies" userId="61e71dc1-9594-4277-b52b-4420989f68ee" providerId="ADAL" clId="{92221E59-9835-4275-A830-2AF2D2038E12}" dt="2025-11-02T16:30:55.968" v="991" actId="1076"/>
          <ac:spMkLst>
            <pc:docMk/>
            <pc:sldMk cId="783101622" sldId="285"/>
            <ac:spMk id="3" creationId="{165D51B5-1217-4300-AFDA-BD6A8845507F}"/>
          </ac:spMkLst>
        </pc:spChg>
      </pc:sldChg>
      <pc:sldChg chg="modSp mod">
        <pc:chgData name="Cerys Davies" userId="61e71dc1-9594-4277-b52b-4420989f68ee" providerId="ADAL" clId="{92221E59-9835-4275-A830-2AF2D2038E12}" dt="2025-11-09T20:34:30.118" v="2086" actId="255"/>
        <pc:sldMkLst>
          <pc:docMk/>
          <pc:sldMk cId="3354692282" sldId="286"/>
        </pc:sldMkLst>
        <pc:spChg chg="mod">
          <ac:chgData name="Cerys Davies" userId="61e71dc1-9594-4277-b52b-4420989f68ee" providerId="ADAL" clId="{92221E59-9835-4275-A830-2AF2D2038E12}" dt="2025-11-09T20:33:17.187" v="2061" actId="1076"/>
          <ac:spMkLst>
            <pc:docMk/>
            <pc:sldMk cId="3354692282" sldId="286"/>
            <ac:spMk id="2" creationId="{26A73FCF-7108-48F8-9AC9-E9603DD2E73B}"/>
          </ac:spMkLst>
        </pc:spChg>
        <pc:spChg chg="mod">
          <ac:chgData name="Cerys Davies" userId="61e71dc1-9594-4277-b52b-4420989f68ee" providerId="ADAL" clId="{92221E59-9835-4275-A830-2AF2D2038E12}" dt="2025-11-09T20:34:30.118" v="2086" actId="255"/>
          <ac:spMkLst>
            <pc:docMk/>
            <pc:sldMk cId="3354692282" sldId="286"/>
            <ac:spMk id="3" creationId="{14838963-A236-4E98-BF10-D448203004CC}"/>
          </ac:spMkLst>
        </pc:spChg>
      </pc:sldChg>
      <pc:sldChg chg="modSp mod">
        <pc:chgData name="Cerys Davies" userId="61e71dc1-9594-4277-b52b-4420989f68ee" providerId="ADAL" clId="{92221E59-9835-4275-A830-2AF2D2038E12}" dt="2025-11-02T16:10:10.083" v="530"/>
        <pc:sldMkLst>
          <pc:docMk/>
          <pc:sldMk cId="3345239552" sldId="427"/>
        </pc:sldMkLst>
        <pc:spChg chg="mod">
          <ac:chgData name="Cerys Davies" userId="61e71dc1-9594-4277-b52b-4420989f68ee" providerId="ADAL" clId="{92221E59-9835-4275-A830-2AF2D2038E12}" dt="2025-11-02T16:08:49.799" v="527" actId="20577"/>
          <ac:spMkLst>
            <pc:docMk/>
            <pc:sldMk cId="3345239552" sldId="427"/>
            <ac:spMk id="2" creationId="{55332FD4-5891-B27A-78AC-856475FA707F}"/>
          </ac:spMkLst>
        </pc:spChg>
        <pc:spChg chg="mod">
          <ac:chgData name="Cerys Davies" userId="61e71dc1-9594-4277-b52b-4420989f68ee" providerId="ADAL" clId="{92221E59-9835-4275-A830-2AF2D2038E12}" dt="2025-11-02T16:10:10.083" v="530"/>
          <ac:spMkLst>
            <pc:docMk/>
            <pc:sldMk cId="3345239552" sldId="427"/>
            <ac:spMk id="3" creationId="{6B1F28AD-51C7-8410-4DED-13E25DF3202A}"/>
          </ac:spMkLst>
        </pc:spChg>
      </pc:sldChg>
      <pc:sldChg chg="addSp delSp modSp mod">
        <pc:chgData name="Cerys Davies" userId="61e71dc1-9594-4277-b52b-4420989f68ee" providerId="ADAL" clId="{92221E59-9835-4275-A830-2AF2D2038E12}" dt="2025-11-09T20:37:15.524" v="2107" actId="20577"/>
        <pc:sldMkLst>
          <pc:docMk/>
          <pc:sldMk cId="2258084656" sldId="472"/>
        </pc:sldMkLst>
        <pc:spChg chg="mod">
          <ac:chgData name="Cerys Davies" userId="61e71dc1-9594-4277-b52b-4420989f68ee" providerId="ADAL" clId="{92221E59-9835-4275-A830-2AF2D2038E12}" dt="2025-11-02T16:34:35.228" v="1134" actId="20577"/>
          <ac:spMkLst>
            <pc:docMk/>
            <pc:sldMk cId="2258084656" sldId="472"/>
            <ac:spMk id="2" creationId="{086B6BD2-5334-360C-03E6-B71DD01848FF}"/>
          </ac:spMkLst>
        </pc:spChg>
        <pc:spChg chg="mod">
          <ac:chgData name="Cerys Davies" userId="61e71dc1-9594-4277-b52b-4420989f68ee" providerId="ADAL" clId="{92221E59-9835-4275-A830-2AF2D2038E12}" dt="2025-11-09T20:37:15.524" v="2107" actId="20577"/>
          <ac:spMkLst>
            <pc:docMk/>
            <pc:sldMk cId="2258084656" sldId="472"/>
            <ac:spMk id="3" creationId="{56D6008E-666C-BB54-910B-5FE7743C72E5}"/>
          </ac:spMkLst>
        </pc:spChg>
      </pc:sldChg>
      <pc:sldChg chg="addSp modSp mod">
        <pc:chgData name="Cerys Davies" userId="61e71dc1-9594-4277-b52b-4420989f68ee" providerId="ADAL" clId="{92221E59-9835-4275-A830-2AF2D2038E12}" dt="2025-11-02T16:52:36.081" v="1411" actId="1076"/>
        <pc:sldMkLst>
          <pc:docMk/>
          <pc:sldMk cId="3858106986" sldId="473"/>
        </pc:sldMkLst>
        <pc:spChg chg="mod">
          <ac:chgData name="Cerys Davies" userId="61e71dc1-9594-4277-b52b-4420989f68ee" providerId="ADAL" clId="{92221E59-9835-4275-A830-2AF2D2038E12}" dt="2025-11-02T16:49:42.628" v="1373" actId="6549"/>
          <ac:spMkLst>
            <pc:docMk/>
            <pc:sldMk cId="3858106986" sldId="473"/>
            <ac:spMk id="2" creationId="{8C5D2D9E-CD1B-1829-3B94-FF45854E710B}"/>
          </ac:spMkLst>
        </pc:spChg>
        <pc:spChg chg="mod">
          <ac:chgData name="Cerys Davies" userId="61e71dc1-9594-4277-b52b-4420989f68ee" providerId="ADAL" clId="{92221E59-9835-4275-A830-2AF2D2038E12}" dt="2025-11-02T16:52:36.081" v="1411" actId="1076"/>
          <ac:spMkLst>
            <pc:docMk/>
            <pc:sldMk cId="3858106986" sldId="473"/>
            <ac:spMk id="3" creationId="{A61C2FDF-CD12-5704-DFAD-B1A94F934E00}"/>
          </ac:spMkLst>
        </pc:spChg>
        <pc:spChg chg="add mod">
          <ac:chgData name="Cerys Davies" userId="61e71dc1-9594-4277-b52b-4420989f68ee" providerId="ADAL" clId="{92221E59-9835-4275-A830-2AF2D2038E12}" dt="2025-11-02T16:52:03.867" v="1410" actId="1076"/>
          <ac:spMkLst>
            <pc:docMk/>
            <pc:sldMk cId="3858106986" sldId="473"/>
            <ac:spMk id="6" creationId="{DBE3FD59-745A-CD47-B9F6-EE2757AEBC4B}"/>
          </ac:spMkLst>
        </pc:spChg>
        <pc:picChg chg="add mod">
          <ac:chgData name="Cerys Davies" userId="61e71dc1-9594-4277-b52b-4420989f68ee" providerId="ADAL" clId="{92221E59-9835-4275-A830-2AF2D2038E12}" dt="2025-11-02T16:51:05.142" v="1402" actId="1076"/>
          <ac:picMkLst>
            <pc:docMk/>
            <pc:sldMk cId="3858106986" sldId="473"/>
            <ac:picMk id="5" creationId="{0681B29B-B8F6-F1A8-7586-4D122690EFF3}"/>
          </ac:picMkLst>
        </pc:picChg>
        <pc:picChg chg="add mod">
          <ac:chgData name="Cerys Davies" userId="61e71dc1-9594-4277-b52b-4420989f68ee" providerId="ADAL" clId="{92221E59-9835-4275-A830-2AF2D2038E12}" dt="2025-11-02T16:50:59.433" v="1400" actId="1076"/>
          <ac:picMkLst>
            <pc:docMk/>
            <pc:sldMk cId="3858106986" sldId="473"/>
            <ac:picMk id="8" creationId="{15B1D86C-116A-AF49-1CA3-6A603A166244}"/>
          </ac:picMkLst>
        </pc:picChg>
      </pc:sldChg>
      <pc:sldChg chg="modSp mod">
        <pc:chgData name="Cerys Davies" userId="61e71dc1-9594-4277-b52b-4420989f68ee" providerId="ADAL" clId="{92221E59-9835-4275-A830-2AF2D2038E12}" dt="2025-11-09T22:03:58.772" v="2711" actId="13926"/>
        <pc:sldMkLst>
          <pc:docMk/>
          <pc:sldMk cId="2091259149" sldId="474"/>
        </pc:sldMkLst>
        <pc:spChg chg="mod">
          <ac:chgData name="Cerys Davies" userId="61e71dc1-9594-4277-b52b-4420989f68ee" providerId="ADAL" clId="{92221E59-9835-4275-A830-2AF2D2038E12}" dt="2025-11-09T22:03:58.772" v="2711" actId="13926"/>
          <ac:spMkLst>
            <pc:docMk/>
            <pc:sldMk cId="2091259149" sldId="474"/>
            <ac:spMk id="2" creationId="{E18608AE-CE00-4EB0-6811-F4C639D744BA}"/>
          </ac:spMkLst>
        </pc:spChg>
        <pc:spChg chg="mod">
          <ac:chgData name="Cerys Davies" userId="61e71dc1-9594-4277-b52b-4420989f68ee" providerId="ADAL" clId="{92221E59-9835-4275-A830-2AF2D2038E12}" dt="2025-11-09T20:47:29.100" v="2402" actId="113"/>
          <ac:spMkLst>
            <pc:docMk/>
            <pc:sldMk cId="2091259149" sldId="474"/>
            <ac:spMk id="3" creationId="{F0E8759E-E7CE-3FD3-DD3C-EE7626011B55}"/>
          </ac:spMkLst>
        </pc:spChg>
      </pc:sldChg>
      <pc:sldChg chg="modSp mod">
        <pc:chgData name="Cerys Davies" userId="61e71dc1-9594-4277-b52b-4420989f68ee" providerId="ADAL" clId="{92221E59-9835-4275-A830-2AF2D2038E12}" dt="2025-11-09T20:48:08.706" v="2407" actId="255"/>
        <pc:sldMkLst>
          <pc:docMk/>
          <pc:sldMk cId="1608451071" sldId="475"/>
        </pc:sldMkLst>
        <pc:spChg chg="mod">
          <ac:chgData name="Cerys Davies" userId="61e71dc1-9594-4277-b52b-4420989f68ee" providerId="ADAL" clId="{92221E59-9835-4275-A830-2AF2D2038E12}" dt="2025-11-02T16:53:18.993" v="1432" actId="20577"/>
          <ac:spMkLst>
            <pc:docMk/>
            <pc:sldMk cId="1608451071" sldId="475"/>
            <ac:spMk id="2" creationId="{B9CC1CCF-6D33-C33B-0AE7-E5B9AF64365D}"/>
          </ac:spMkLst>
        </pc:spChg>
        <pc:spChg chg="mod">
          <ac:chgData name="Cerys Davies" userId="61e71dc1-9594-4277-b52b-4420989f68ee" providerId="ADAL" clId="{92221E59-9835-4275-A830-2AF2D2038E12}" dt="2025-11-09T20:48:08.706" v="2407" actId="255"/>
          <ac:spMkLst>
            <pc:docMk/>
            <pc:sldMk cId="1608451071" sldId="475"/>
            <ac:spMk id="3" creationId="{702B6222-15B2-6687-C07B-E6B64915236A}"/>
          </ac:spMkLst>
        </pc:spChg>
      </pc:sldChg>
      <pc:sldChg chg="modSp mod">
        <pc:chgData name="Cerys Davies" userId="61e71dc1-9594-4277-b52b-4420989f68ee" providerId="ADAL" clId="{92221E59-9835-4275-A830-2AF2D2038E12}" dt="2025-11-09T20:54:51.921" v="2514" actId="14100"/>
        <pc:sldMkLst>
          <pc:docMk/>
          <pc:sldMk cId="1295665124" sldId="476"/>
        </pc:sldMkLst>
        <pc:spChg chg="mod">
          <ac:chgData name="Cerys Davies" userId="61e71dc1-9594-4277-b52b-4420989f68ee" providerId="ADAL" clId="{92221E59-9835-4275-A830-2AF2D2038E12}" dt="2025-11-09T20:49:17.259" v="2408" actId="1076"/>
          <ac:spMkLst>
            <pc:docMk/>
            <pc:sldMk cId="1295665124" sldId="476"/>
            <ac:spMk id="2" creationId="{F9AC435A-505C-DCEC-ED48-B5586239E723}"/>
          </ac:spMkLst>
        </pc:spChg>
        <pc:spChg chg="mod">
          <ac:chgData name="Cerys Davies" userId="61e71dc1-9594-4277-b52b-4420989f68ee" providerId="ADAL" clId="{92221E59-9835-4275-A830-2AF2D2038E12}" dt="2025-11-09T20:54:51.921" v="2514" actId="14100"/>
          <ac:spMkLst>
            <pc:docMk/>
            <pc:sldMk cId="1295665124" sldId="476"/>
            <ac:spMk id="3" creationId="{1E50B63E-CB0B-74BB-A18D-BEA70E891A77}"/>
          </ac:spMkLst>
        </pc:spChg>
      </pc:sldChg>
      <pc:sldChg chg="del">
        <pc:chgData name="Cerys Davies" userId="61e71dc1-9594-4277-b52b-4420989f68ee" providerId="ADAL" clId="{92221E59-9835-4275-A830-2AF2D2038E12}" dt="2025-11-02T16:56:23.310" v="1448" actId="47"/>
        <pc:sldMkLst>
          <pc:docMk/>
          <pc:sldMk cId="79750389" sldId="477"/>
        </pc:sldMkLst>
      </pc:sldChg>
      <pc:sldChg chg="modSp mod">
        <pc:chgData name="Cerys Davies" userId="61e71dc1-9594-4277-b52b-4420989f68ee" providerId="ADAL" clId="{92221E59-9835-4275-A830-2AF2D2038E12}" dt="2025-11-02T16:15:35.076" v="608" actId="27636"/>
        <pc:sldMkLst>
          <pc:docMk/>
          <pc:sldMk cId="548476479" sldId="478"/>
        </pc:sldMkLst>
        <pc:spChg chg="mod">
          <ac:chgData name="Cerys Davies" userId="61e71dc1-9594-4277-b52b-4420989f68ee" providerId="ADAL" clId="{92221E59-9835-4275-A830-2AF2D2038E12}" dt="2025-11-02T16:13:52.248" v="602" actId="20577"/>
          <ac:spMkLst>
            <pc:docMk/>
            <pc:sldMk cId="548476479" sldId="478"/>
            <ac:spMk id="2" creationId="{911BE1DB-A420-6A81-D152-9EC92AB7E80B}"/>
          </ac:spMkLst>
        </pc:spChg>
        <pc:spChg chg="mod">
          <ac:chgData name="Cerys Davies" userId="61e71dc1-9594-4277-b52b-4420989f68ee" providerId="ADAL" clId="{92221E59-9835-4275-A830-2AF2D2038E12}" dt="2025-11-02T16:15:35.076" v="608" actId="27636"/>
          <ac:spMkLst>
            <pc:docMk/>
            <pc:sldMk cId="548476479" sldId="478"/>
            <ac:spMk id="3" creationId="{334EB56F-CB11-B3F6-80A5-51E1DC9B9962}"/>
          </ac:spMkLst>
        </pc:spChg>
      </pc:sldChg>
      <pc:sldChg chg="modSp mod">
        <pc:chgData name="Cerys Davies" userId="61e71dc1-9594-4277-b52b-4420989f68ee" providerId="ADAL" clId="{92221E59-9835-4275-A830-2AF2D2038E12}" dt="2025-11-09T20:32:44.273" v="2059" actId="6549"/>
        <pc:sldMkLst>
          <pc:docMk/>
          <pc:sldMk cId="1767823046" sldId="479"/>
        </pc:sldMkLst>
        <pc:spChg chg="mod">
          <ac:chgData name="Cerys Davies" userId="61e71dc1-9594-4277-b52b-4420989f68ee" providerId="ADAL" clId="{92221E59-9835-4275-A830-2AF2D2038E12}" dt="2025-11-02T16:21:13.528" v="734" actId="14100"/>
          <ac:spMkLst>
            <pc:docMk/>
            <pc:sldMk cId="1767823046" sldId="479"/>
            <ac:spMk id="2" creationId="{FE787A4F-642C-4F05-C05B-F255F4D67600}"/>
          </ac:spMkLst>
        </pc:spChg>
        <pc:spChg chg="mod">
          <ac:chgData name="Cerys Davies" userId="61e71dc1-9594-4277-b52b-4420989f68ee" providerId="ADAL" clId="{92221E59-9835-4275-A830-2AF2D2038E12}" dt="2025-11-09T20:32:44.273" v="2059" actId="6549"/>
          <ac:spMkLst>
            <pc:docMk/>
            <pc:sldMk cId="1767823046" sldId="479"/>
            <ac:spMk id="3" creationId="{3A26FFBB-D218-7C3F-4DB2-B07B76544F49}"/>
          </ac:spMkLst>
        </pc:spChg>
      </pc:sldChg>
      <pc:sldChg chg="modSp mod">
        <pc:chgData name="Cerys Davies" userId="61e71dc1-9594-4277-b52b-4420989f68ee" providerId="ADAL" clId="{92221E59-9835-4275-A830-2AF2D2038E12}" dt="2025-11-02T16:20:35.252" v="652" actId="27636"/>
        <pc:sldMkLst>
          <pc:docMk/>
          <pc:sldMk cId="875824945" sldId="480"/>
        </pc:sldMkLst>
        <pc:spChg chg="mod">
          <ac:chgData name="Cerys Davies" userId="61e71dc1-9594-4277-b52b-4420989f68ee" providerId="ADAL" clId="{92221E59-9835-4275-A830-2AF2D2038E12}" dt="2025-11-02T16:20:27.078" v="648" actId="20577"/>
          <ac:spMkLst>
            <pc:docMk/>
            <pc:sldMk cId="875824945" sldId="480"/>
            <ac:spMk id="2" creationId="{8C49A1D9-DE6F-986F-79AF-B7515116F664}"/>
          </ac:spMkLst>
        </pc:spChg>
        <pc:spChg chg="mod">
          <ac:chgData name="Cerys Davies" userId="61e71dc1-9594-4277-b52b-4420989f68ee" providerId="ADAL" clId="{92221E59-9835-4275-A830-2AF2D2038E12}" dt="2025-11-02T16:20:35.252" v="652" actId="27636"/>
          <ac:spMkLst>
            <pc:docMk/>
            <pc:sldMk cId="875824945" sldId="480"/>
            <ac:spMk id="3" creationId="{DE3A6647-ABF5-E873-400A-B3E2F2D87975}"/>
          </ac:spMkLst>
        </pc:spChg>
      </pc:sldChg>
      <pc:sldChg chg="modSp mod">
        <pc:chgData name="Cerys Davies" userId="61e71dc1-9594-4277-b52b-4420989f68ee" providerId="ADAL" clId="{92221E59-9835-4275-A830-2AF2D2038E12}" dt="2025-11-09T20:35:16.790" v="2095" actId="14100"/>
        <pc:sldMkLst>
          <pc:docMk/>
          <pc:sldMk cId="1955115886" sldId="481"/>
        </pc:sldMkLst>
        <pc:spChg chg="mod">
          <ac:chgData name="Cerys Davies" userId="61e71dc1-9594-4277-b52b-4420989f68ee" providerId="ADAL" clId="{92221E59-9835-4275-A830-2AF2D2038E12}" dt="2025-11-09T20:35:00.950" v="2089" actId="27636"/>
          <ac:spMkLst>
            <pc:docMk/>
            <pc:sldMk cId="1955115886" sldId="481"/>
            <ac:spMk id="2" creationId="{4C9D8ED8-38A2-682E-77B5-EF4BA045C4D6}"/>
          </ac:spMkLst>
        </pc:spChg>
        <pc:spChg chg="mod">
          <ac:chgData name="Cerys Davies" userId="61e71dc1-9594-4277-b52b-4420989f68ee" providerId="ADAL" clId="{92221E59-9835-4275-A830-2AF2D2038E12}" dt="2025-11-09T20:35:16.790" v="2095" actId="14100"/>
          <ac:spMkLst>
            <pc:docMk/>
            <pc:sldMk cId="1955115886" sldId="481"/>
            <ac:spMk id="3" creationId="{C7FC65B5-B204-613C-2A0D-AF2940BEE6B4}"/>
          </ac:spMkLst>
        </pc:spChg>
      </pc:sldChg>
      <pc:sldChg chg="addSp modSp mod">
        <pc:chgData name="Cerys Davies" userId="61e71dc1-9594-4277-b52b-4420989f68ee" providerId="ADAL" clId="{92221E59-9835-4275-A830-2AF2D2038E12}" dt="2025-11-09T20:38:54.661" v="2120" actId="14100"/>
        <pc:sldMkLst>
          <pc:docMk/>
          <pc:sldMk cId="628097441" sldId="482"/>
        </pc:sldMkLst>
        <pc:spChg chg="mod">
          <ac:chgData name="Cerys Davies" userId="61e71dc1-9594-4277-b52b-4420989f68ee" providerId="ADAL" clId="{92221E59-9835-4275-A830-2AF2D2038E12}" dt="2025-11-02T16:48:33.089" v="1320" actId="20577"/>
          <ac:spMkLst>
            <pc:docMk/>
            <pc:sldMk cId="628097441" sldId="482"/>
            <ac:spMk id="2" creationId="{26444597-7FDB-D25F-38D1-DC36E4BD9E30}"/>
          </ac:spMkLst>
        </pc:spChg>
        <pc:spChg chg="mod">
          <ac:chgData name="Cerys Davies" userId="61e71dc1-9594-4277-b52b-4420989f68ee" providerId="ADAL" clId="{92221E59-9835-4275-A830-2AF2D2038E12}" dt="2025-11-09T20:38:19.467" v="2116" actId="255"/>
          <ac:spMkLst>
            <pc:docMk/>
            <pc:sldMk cId="628097441" sldId="482"/>
            <ac:spMk id="3" creationId="{263735CA-A0FC-6578-02B7-3EB30D62BC8C}"/>
          </ac:spMkLst>
        </pc:spChg>
        <pc:spChg chg="add mod">
          <ac:chgData name="Cerys Davies" userId="61e71dc1-9594-4277-b52b-4420989f68ee" providerId="ADAL" clId="{92221E59-9835-4275-A830-2AF2D2038E12}" dt="2025-11-09T20:38:54.661" v="2120" actId="14100"/>
          <ac:spMkLst>
            <pc:docMk/>
            <pc:sldMk cId="628097441" sldId="482"/>
            <ac:spMk id="6" creationId="{22D631D6-A871-ADA0-1F78-196CE8F0D19D}"/>
          </ac:spMkLst>
        </pc:spChg>
        <pc:picChg chg="add mod">
          <ac:chgData name="Cerys Davies" userId="61e71dc1-9594-4277-b52b-4420989f68ee" providerId="ADAL" clId="{92221E59-9835-4275-A830-2AF2D2038E12}" dt="2025-11-09T20:38:28.084" v="2118" actId="14100"/>
          <ac:picMkLst>
            <pc:docMk/>
            <pc:sldMk cId="628097441" sldId="482"/>
            <ac:picMk id="5" creationId="{98855DC1-4FAF-8620-E2D0-E6AD28C8642D}"/>
          </ac:picMkLst>
        </pc:picChg>
      </pc:sldChg>
      <pc:sldChg chg="del">
        <pc:chgData name="Cerys Davies" userId="61e71dc1-9594-4277-b52b-4420989f68ee" providerId="ADAL" clId="{92221E59-9835-4275-A830-2AF2D2038E12}" dt="2025-11-02T16:56:35.877" v="1449" actId="47"/>
        <pc:sldMkLst>
          <pc:docMk/>
          <pc:sldMk cId="3093390394" sldId="483"/>
        </pc:sldMkLst>
      </pc:sldChg>
      <pc:sldChg chg="del">
        <pc:chgData name="Cerys Davies" userId="61e71dc1-9594-4277-b52b-4420989f68ee" providerId="ADAL" clId="{92221E59-9835-4275-A830-2AF2D2038E12}" dt="2025-11-02T16:56:35.877" v="1449" actId="47"/>
        <pc:sldMkLst>
          <pc:docMk/>
          <pc:sldMk cId="3886348607" sldId="484"/>
        </pc:sldMkLst>
      </pc:sldChg>
      <pc:sldChg chg="del">
        <pc:chgData name="Cerys Davies" userId="61e71dc1-9594-4277-b52b-4420989f68ee" providerId="ADAL" clId="{92221E59-9835-4275-A830-2AF2D2038E12}" dt="2025-11-02T16:56:35.877" v="1449" actId="47"/>
        <pc:sldMkLst>
          <pc:docMk/>
          <pc:sldMk cId="2030753941" sldId="485"/>
        </pc:sldMkLst>
      </pc:sldChg>
      <pc:sldChg chg="del">
        <pc:chgData name="Cerys Davies" userId="61e71dc1-9594-4277-b52b-4420989f68ee" providerId="ADAL" clId="{92221E59-9835-4275-A830-2AF2D2038E12}" dt="2025-11-02T16:56:35.877" v="1449" actId="47"/>
        <pc:sldMkLst>
          <pc:docMk/>
          <pc:sldMk cId="3871938987" sldId="486"/>
        </pc:sldMkLst>
      </pc:sldChg>
      <pc:sldChg chg="del">
        <pc:chgData name="Cerys Davies" userId="61e71dc1-9594-4277-b52b-4420989f68ee" providerId="ADAL" clId="{92221E59-9835-4275-A830-2AF2D2038E12}" dt="2025-11-02T16:56:35.877" v="1449" actId="47"/>
        <pc:sldMkLst>
          <pc:docMk/>
          <pc:sldMk cId="2995085681" sldId="487"/>
        </pc:sldMkLst>
      </pc:sldChg>
      <pc:sldChg chg="del">
        <pc:chgData name="Cerys Davies" userId="61e71dc1-9594-4277-b52b-4420989f68ee" providerId="ADAL" clId="{92221E59-9835-4275-A830-2AF2D2038E12}" dt="2025-11-02T16:56:35.877" v="1449" actId="47"/>
        <pc:sldMkLst>
          <pc:docMk/>
          <pc:sldMk cId="2401715013" sldId="488"/>
        </pc:sldMkLst>
      </pc:sldChg>
      <pc:sldChg chg="addSp modSp new mod">
        <pc:chgData name="Cerys Davies" userId="61e71dc1-9594-4277-b52b-4420989f68ee" providerId="ADAL" clId="{92221E59-9835-4275-A830-2AF2D2038E12}" dt="2025-11-02T15:45:39.502" v="84" actId="14100"/>
        <pc:sldMkLst>
          <pc:docMk/>
          <pc:sldMk cId="290986243" sldId="489"/>
        </pc:sldMkLst>
        <pc:picChg chg="add mod">
          <ac:chgData name="Cerys Davies" userId="61e71dc1-9594-4277-b52b-4420989f68ee" providerId="ADAL" clId="{92221E59-9835-4275-A830-2AF2D2038E12}" dt="2025-11-02T15:45:39.502" v="84" actId="14100"/>
          <ac:picMkLst>
            <pc:docMk/>
            <pc:sldMk cId="290986243" sldId="489"/>
            <ac:picMk id="3" creationId="{46CED744-3A61-E656-443E-B9AA835C1543}"/>
          </ac:picMkLst>
        </pc:picChg>
      </pc:sldChg>
      <pc:sldChg chg="addSp delSp modSp new mod">
        <pc:chgData name="Cerys Davies" userId="61e71dc1-9594-4277-b52b-4420989f68ee" providerId="ADAL" clId="{92221E59-9835-4275-A830-2AF2D2038E12}" dt="2025-11-02T15:47:04.481" v="99" actId="113"/>
        <pc:sldMkLst>
          <pc:docMk/>
          <pc:sldMk cId="2528548152" sldId="490"/>
        </pc:sldMkLst>
        <pc:spChg chg="mod">
          <ac:chgData name="Cerys Davies" userId="61e71dc1-9594-4277-b52b-4420989f68ee" providerId="ADAL" clId="{92221E59-9835-4275-A830-2AF2D2038E12}" dt="2025-11-02T15:47:04.481" v="99" actId="113"/>
          <ac:spMkLst>
            <pc:docMk/>
            <pc:sldMk cId="2528548152" sldId="490"/>
            <ac:spMk id="2" creationId="{FBBB1208-12E5-92E7-515F-059F91F647E0}"/>
          </ac:spMkLst>
        </pc:spChg>
        <pc:picChg chg="add mod">
          <ac:chgData name="Cerys Davies" userId="61e71dc1-9594-4277-b52b-4420989f68ee" providerId="ADAL" clId="{92221E59-9835-4275-A830-2AF2D2038E12}" dt="2025-11-02T15:46:59.563" v="98" actId="1076"/>
          <ac:picMkLst>
            <pc:docMk/>
            <pc:sldMk cId="2528548152" sldId="490"/>
            <ac:picMk id="5" creationId="{1FFF80CA-4AB4-7F72-D176-231CF35C8B70}"/>
          </ac:picMkLst>
        </pc:picChg>
      </pc:sldChg>
      <pc:sldChg chg="modSp new mod">
        <pc:chgData name="Cerys Davies" userId="61e71dc1-9594-4277-b52b-4420989f68ee" providerId="ADAL" clId="{92221E59-9835-4275-A830-2AF2D2038E12}" dt="2025-11-02T15:52:34.499" v="281" actId="113"/>
        <pc:sldMkLst>
          <pc:docMk/>
          <pc:sldMk cId="611979200" sldId="491"/>
        </pc:sldMkLst>
        <pc:spChg chg="mod">
          <ac:chgData name="Cerys Davies" userId="61e71dc1-9594-4277-b52b-4420989f68ee" providerId="ADAL" clId="{92221E59-9835-4275-A830-2AF2D2038E12}" dt="2025-11-02T15:49:26.584" v="234" actId="14100"/>
          <ac:spMkLst>
            <pc:docMk/>
            <pc:sldMk cId="611979200" sldId="491"/>
            <ac:spMk id="2" creationId="{354875CA-0BD5-D301-28BB-A393CB37589B}"/>
          </ac:spMkLst>
        </pc:spChg>
        <pc:spChg chg="mod">
          <ac:chgData name="Cerys Davies" userId="61e71dc1-9594-4277-b52b-4420989f68ee" providerId="ADAL" clId="{92221E59-9835-4275-A830-2AF2D2038E12}" dt="2025-11-02T15:52:34.499" v="281" actId="113"/>
          <ac:spMkLst>
            <pc:docMk/>
            <pc:sldMk cId="611979200" sldId="491"/>
            <ac:spMk id="3" creationId="{281DCC52-8436-2438-0B55-4945927B10A4}"/>
          </ac:spMkLst>
        </pc:spChg>
      </pc:sldChg>
      <pc:sldChg chg="modSp add mod">
        <pc:chgData name="Cerys Davies" userId="61e71dc1-9594-4277-b52b-4420989f68ee" providerId="ADAL" clId="{92221E59-9835-4275-A830-2AF2D2038E12}" dt="2025-11-02T15:52:23.891" v="278" actId="113"/>
        <pc:sldMkLst>
          <pc:docMk/>
          <pc:sldMk cId="245797311" sldId="492"/>
        </pc:sldMkLst>
        <pc:spChg chg="mod">
          <ac:chgData name="Cerys Davies" userId="61e71dc1-9594-4277-b52b-4420989f68ee" providerId="ADAL" clId="{92221E59-9835-4275-A830-2AF2D2038E12}" dt="2025-11-02T15:49:09.105" v="230" actId="255"/>
          <ac:spMkLst>
            <pc:docMk/>
            <pc:sldMk cId="245797311" sldId="492"/>
            <ac:spMk id="2" creationId="{A2CEDF27-01EB-4383-2710-CF642D001FE8}"/>
          </ac:spMkLst>
        </pc:spChg>
        <pc:spChg chg="mod">
          <ac:chgData name="Cerys Davies" userId="61e71dc1-9594-4277-b52b-4420989f68ee" providerId="ADAL" clId="{92221E59-9835-4275-A830-2AF2D2038E12}" dt="2025-11-02T15:52:23.891" v="278" actId="113"/>
          <ac:spMkLst>
            <pc:docMk/>
            <pc:sldMk cId="245797311" sldId="492"/>
            <ac:spMk id="3" creationId="{9EA0B51C-544E-2892-3A69-CD8D8BECBAD5}"/>
          </ac:spMkLst>
        </pc:spChg>
      </pc:sldChg>
      <pc:sldChg chg="modSp add mod">
        <pc:chgData name="Cerys Davies" userId="61e71dc1-9594-4277-b52b-4420989f68ee" providerId="ADAL" clId="{92221E59-9835-4275-A830-2AF2D2038E12}" dt="2025-11-09T20:32:58.799" v="2060" actId="1076"/>
        <pc:sldMkLst>
          <pc:docMk/>
          <pc:sldMk cId="681691919" sldId="493"/>
        </pc:sldMkLst>
        <pc:spChg chg="mod">
          <ac:chgData name="Cerys Davies" userId="61e71dc1-9594-4277-b52b-4420989f68ee" providerId="ADAL" clId="{92221E59-9835-4275-A830-2AF2D2038E12}" dt="2025-11-09T20:32:58.799" v="2060" actId="1076"/>
          <ac:spMkLst>
            <pc:docMk/>
            <pc:sldMk cId="681691919" sldId="493"/>
            <ac:spMk id="3" creationId="{4C8BEDFD-4912-0A1E-FC4D-F17F89F66C7E}"/>
          </ac:spMkLst>
        </pc:spChg>
      </pc:sldChg>
      <pc:sldChg chg="modSp add mod">
        <pc:chgData name="Cerys Davies" userId="61e71dc1-9594-4277-b52b-4420989f68ee" providerId="ADAL" clId="{92221E59-9835-4275-A830-2AF2D2038E12}" dt="2025-11-09T20:37:57.359" v="2114" actId="255"/>
        <pc:sldMkLst>
          <pc:docMk/>
          <pc:sldMk cId="1402558784" sldId="494"/>
        </pc:sldMkLst>
        <pc:spChg chg="mod">
          <ac:chgData name="Cerys Davies" userId="61e71dc1-9594-4277-b52b-4420989f68ee" providerId="ADAL" clId="{92221E59-9835-4275-A830-2AF2D2038E12}" dt="2025-11-09T20:37:57.359" v="2114" actId="255"/>
          <ac:spMkLst>
            <pc:docMk/>
            <pc:sldMk cId="1402558784" sldId="494"/>
            <ac:spMk id="3" creationId="{889A56FD-72DD-6493-832C-1ABCB1FFB3C7}"/>
          </ac:spMkLst>
        </pc:spChg>
        <pc:picChg chg="mod">
          <ac:chgData name="Cerys Davies" userId="61e71dc1-9594-4277-b52b-4420989f68ee" providerId="ADAL" clId="{92221E59-9835-4275-A830-2AF2D2038E12}" dt="2025-11-02T16:41:38.952" v="1182" actId="1076"/>
          <ac:picMkLst>
            <pc:docMk/>
            <pc:sldMk cId="1402558784" sldId="494"/>
            <ac:picMk id="5" creationId="{B2241EC0-FA7F-68DF-1E18-1FE84E50BFD1}"/>
          </ac:picMkLst>
        </pc:picChg>
      </pc:sldChg>
      <pc:sldChg chg="modSp new mod">
        <pc:chgData name="Cerys Davies" userId="61e71dc1-9594-4277-b52b-4420989f68ee" providerId="ADAL" clId="{92221E59-9835-4275-A830-2AF2D2038E12}" dt="2025-11-09T21:57:55.711" v="2570" actId="1076"/>
        <pc:sldMkLst>
          <pc:docMk/>
          <pc:sldMk cId="634795369" sldId="495"/>
        </pc:sldMkLst>
        <pc:spChg chg="mod">
          <ac:chgData name="Cerys Davies" userId="61e71dc1-9594-4277-b52b-4420989f68ee" providerId="ADAL" clId="{92221E59-9835-4275-A830-2AF2D2038E12}" dt="2025-11-09T21:57:27.548" v="2565" actId="14100"/>
          <ac:spMkLst>
            <pc:docMk/>
            <pc:sldMk cId="634795369" sldId="495"/>
            <ac:spMk id="2" creationId="{3AAC4603-79F0-0C2B-134A-E8BB3C36F356}"/>
          </ac:spMkLst>
        </pc:spChg>
        <pc:spChg chg="mod">
          <ac:chgData name="Cerys Davies" userId="61e71dc1-9594-4277-b52b-4420989f68ee" providerId="ADAL" clId="{92221E59-9835-4275-A830-2AF2D2038E12}" dt="2025-11-09T21:57:55.711" v="2570" actId="1076"/>
          <ac:spMkLst>
            <pc:docMk/>
            <pc:sldMk cId="634795369" sldId="495"/>
            <ac:spMk id="3" creationId="{A123AEA9-2ED3-5890-C9B5-B1CB0C01CA56}"/>
          </ac:spMkLst>
        </pc:spChg>
      </pc:sldChg>
      <pc:sldChg chg="modSp new mod">
        <pc:chgData name="Cerys Davies" userId="61e71dc1-9594-4277-b52b-4420989f68ee" providerId="ADAL" clId="{92221E59-9835-4275-A830-2AF2D2038E12}" dt="2025-11-09T21:59:50.214" v="2581" actId="27636"/>
        <pc:sldMkLst>
          <pc:docMk/>
          <pc:sldMk cId="694748751" sldId="496"/>
        </pc:sldMkLst>
        <pc:spChg chg="mod">
          <ac:chgData name="Cerys Davies" userId="61e71dc1-9594-4277-b52b-4420989f68ee" providerId="ADAL" clId="{92221E59-9835-4275-A830-2AF2D2038E12}" dt="2025-11-09T21:58:26.893" v="2572" actId="1076"/>
          <ac:spMkLst>
            <pc:docMk/>
            <pc:sldMk cId="694748751" sldId="496"/>
            <ac:spMk id="2" creationId="{743AAD8D-5125-3BC0-8141-B191E2FAED4F}"/>
          </ac:spMkLst>
        </pc:spChg>
        <pc:spChg chg="mod">
          <ac:chgData name="Cerys Davies" userId="61e71dc1-9594-4277-b52b-4420989f68ee" providerId="ADAL" clId="{92221E59-9835-4275-A830-2AF2D2038E12}" dt="2025-11-09T21:59:50.214" v="2581" actId="27636"/>
          <ac:spMkLst>
            <pc:docMk/>
            <pc:sldMk cId="694748751" sldId="496"/>
            <ac:spMk id="3" creationId="{E92B3FDD-40AF-DB97-B38C-A17870653955}"/>
          </ac:spMkLst>
        </pc:spChg>
      </pc:sldChg>
      <pc:sldChg chg="modSp new mod">
        <pc:chgData name="Cerys Davies" userId="61e71dc1-9594-4277-b52b-4420989f68ee" providerId="ADAL" clId="{92221E59-9835-4275-A830-2AF2D2038E12}" dt="2025-11-16T17:47:23.254" v="2712" actId="13926"/>
        <pc:sldMkLst>
          <pc:docMk/>
          <pc:sldMk cId="3559809506" sldId="497"/>
        </pc:sldMkLst>
        <pc:spChg chg="mod">
          <ac:chgData name="Cerys Davies" userId="61e71dc1-9594-4277-b52b-4420989f68ee" providerId="ADAL" clId="{92221E59-9835-4275-A830-2AF2D2038E12}" dt="2025-11-16T17:47:23.254" v="2712" actId="13926"/>
          <ac:spMkLst>
            <pc:docMk/>
            <pc:sldMk cId="3559809506" sldId="497"/>
            <ac:spMk id="2" creationId="{895583A0-050E-1FB3-CC78-FC3E244F24ED}"/>
          </ac:spMkLst>
        </pc:spChg>
        <pc:spChg chg="mod">
          <ac:chgData name="Cerys Davies" userId="61e71dc1-9594-4277-b52b-4420989f68ee" providerId="ADAL" clId="{92221E59-9835-4275-A830-2AF2D2038E12}" dt="2025-11-09T22:01:46.184" v="2701" actId="14100"/>
          <ac:spMkLst>
            <pc:docMk/>
            <pc:sldMk cId="3559809506" sldId="497"/>
            <ac:spMk id="3" creationId="{FE35F8FC-6B15-CBC5-F044-C98A4C8C4AC9}"/>
          </ac:spMkLst>
        </pc:spChg>
      </pc:sldChg>
      <pc:sldChg chg="addSp modSp new mod">
        <pc:chgData name="Cerys Davies" userId="61e71dc1-9594-4277-b52b-4420989f68ee" providerId="ADAL" clId="{92221E59-9835-4275-A830-2AF2D2038E12}" dt="2025-11-09T22:03:05.919" v="2706" actId="113"/>
        <pc:sldMkLst>
          <pc:docMk/>
          <pc:sldMk cId="1431079439" sldId="498"/>
        </pc:sldMkLst>
        <pc:spChg chg="mod">
          <ac:chgData name="Cerys Davies" userId="61e71dc1-9594-4277-b52b-4420989f68ee" providerId="ADAL" clId="{92221E59-9835-4275-A830-2AF2D2038E12}" dt="2025-11-09T22:03:05.919" v="2706" actId="113"/>
          <ac:spMkLst>
            <pc:docMk/>
            <pc:sldMk cId="1431079439" sldId="498"/>
            <ac:spMk id="2" creationId="{3C410E73-F9F8-C2D0-2731-16B76C3BB948}"/>
          </ac:spMkLst>
        </pc:spChg>
        <pc:spChg chg="mod">
          <ac:chgData name="Cerys Davies" userId="61e71dc1-9594-4277-b52b-4420989f68ee" providerId="ADAL" clId="{92221E59-9835-4275-A830-2AF2D2038E12}" dt="2025-11-09T22:02:56.972" v="2705" actId="255"/>
          <ac:spMkLst>
            <pc:docMk/>
            <pc:sldMk cId="1431079439" sldId="498"/>
            <ac:spMk id="3" creationId="{E0AD2F50-EA14-128B-7B4B-A8011D08A1B9}"/>
          </ac:spMkLst>
        </pc:spChg>
        <pc:picChg chg="add mod">
          <ac:chgData name="Cerys Davies" userId="61e71dc1-9594-4277-b52b-4420989f68ee" providerId="ADAL" clId="{92221E59-9835-4275-A830-2AF2D2038E12}" dt="2025-11-02T17:03:15.857" v="1521" actId="1076"/>
          <ac:picMkLst>
            <pc:docMk/>
            <pc:sldMk cId="1431079439" sldId="498"/>
            <ac:picMk id="5" creationId="{DAC01365-5938-C115-21F1-7A4C7BC6C437}"/>
          </ac:picMkLst>
        </pc:picChg>
      </pc:sldChg>
      <pc:sldChg chg="modSp new mod">
        <pc:chgData name="Cerys Davies" userId="61e71dc1-9594-4277-b52b-4420989f68ee" providerId="ADAL" clId="{92221E59-9835-4275-A830-2AF2D2038E12}" dt="2025-11-16T17:52:25.898" v="2866" actId="13926"/>
        <pc:sldMkLst>
          <pc:docMk/>
          <pc:sldMk cId="3615484915" sldId="499"/>
        </pc:sldMkLst>
        <pc:spChg chg="mod">
          <ac:chgData name="Cerys Davies" userId="61e71dc1-9594-4277-b52b-4420989f68ee" providerId="ADAL" clId="{92221E59-9835-4275-A830-2AF2D2038E12}" dt="2025-11-16T17:52:25.898" v="2866" actId="13926"/>
          <ac:spMkLst>
            <pc:docMk/>
            <pc:sldMk cId="3615484915" sldId="499"/>
            <ac:spMk id="2" creationId="{1CE03FC5-C3D8-AEF2-10DF-4B777733011D}"/>
          </ac:spMkLst>
        </pc:spChg>
        <pc:spChg chg="mod">
          <ac:chgData name="Cerys Davies" userId="61e71dc1-9594-4277-b52b-4420989f68ee" providerId="ADAL" clId="{92221E59-9835-4275-A830-2AF2D2038E12}" dt="2025-11-16T17:52:05.446" v="2865" actId="20577"/>
          <ac:spMkLst>
            <pc:docMk/>
            <pc:sldMk cId="3615484915" sldId="499"/>
            <ac:spMk id="3" creationId="{5FD07785-CE77-1CAD-C0F1-8779C6CBD964}"/>
          </ac:spMkLst>
        </pc:spChg>
      </pc:sldChg>
      <pc:sldChg chg="modSp new mod">
        <pc:chgData name="Cerys Davies" userId="61e71dc1-9594-4277-b52b-4420989f68ee" providerId="ADAL" clId="{92221E59-9835-4275-A830-2AF2D2038E12}" dt="2025-11-16T17:53:40.118" v="2884" actId="255"/>
        <pc:sldMkLst>
          <pc:docMk/>
          <pc:sldMk cId="4125319430" sldId="500"/>
        </pc:sldMkLst>
        <pc:spChg chg="mod">
          <ac:chgData name="Cerys Davies" userId="61e71dc1-9594-4277-b52b-4420989f68ee" providerId="ADAL" clId="{92221E59-9835-4275-A830-2AF2D2038E12}" dt="2025-11-16T17:52:46.745" v="2882" actId="20577"/>
          <ac:spMkLst>
            <pc:docMk/>
            <pc:sldMk cId="4125319430" sldId="500"/>
            <ac:spMk id="2" creationId="{CF994A39-E7F3-B777-D969-537EECC2D92F}"/>
          </ac:spMkLst>
        </pc:spChg>
        <pc:spChg chg="mod">
          <ac:chgData name="Cerys Davies" userId="61e71dc1-9594-4277-b52b-4420989f68ee" providerId="ADAL" clId="{92221E59-9835-4275-A830-2AF2D2038E12}" dt="2025-11-16T17:53:40.118" v="2884" actId="255"/>
          <ac:spMkLst>
            <pc:docMk/>
            <pc:sldMk cId="4125319430" sldId="500"/>
            <ac:spMk id="3" creationId="{8859A6A3-4093-550E-3BC0-14F7D2F409CC}"/>
          </ac:spMkLst>
        </pc:spChg>
      </pc:sldChg>
      <pc:sldChg chg="modSp new mod">
        <pc:chgData name="Cerys Davies" userId="61e71dc1-9594-4277-b52b-4420989f68ee" providerId="ADAL" clId="{92221E59-9835-4275-A830-2AF2D2038E12}" dt="2025-11-16T17:57:12.416" v="3110" actId="255"/>
        <pc:sldMkLst>
          <pc:docMk/>
          <pc:sldMk cId="3448723716" sldId="501"/>
        </pc:sldMkLst>
        <pc:spChg chg="mod">
          <ac:chgData name="Cerys Davies" userId="61e71dc1-9594-4277-b52b-4420989f68ee" providerId="ADAL" clId="{92221E59-9835-4275-A830-2AF2D2038E12}" dt="2025-11-16T17:54:39.727" v="2914" actId="14100"/>
          <ac:spMkLst>
            <pc:docMk/>
            <pc:sldMk cId="3448723716" sldId="501"/>
            <ac:spMk id="2" creationId="{338C75E3-4B07-1B7D-DC6B-9A5DA5512DED}"/>
          </ac:spMkLst>
        </pc:spChg>
        <pc:spChg chg="mod">
          <ac:chgData name="Cerys Davies" userId="61e71dc1-9594-4277-b52b-4420989f68ee" providerId="ADAL" clId="{92221E59-9835-4275-A830-2AF2D2038E12}" dt="2025-11-16T17:57:12.416" v="3110" actId="255"/>
          <ac:spMkLst>
            <pc:docMk/>
            <pc:sldMk cId="3448723716" sldId="501"/>
            <ac:spMk id="3" creationId="{85C39AC3-CD04-B7E9-ABC5-493843AB6329}"/>
          </ac:spMkLst>
        </pc:spChg>
      </pc:sldChg>
      <pc:sldChg chg="modSp new mod">
        <pc:chgData name="Cerys Davies" userId="61e71dc1-9594-4277-b52b-4420989f68ee" providerId="ADAL" clId="{92221E59-9835-4275-A830-2AF2D2038E12}" dt="2025-11-16T18:01:17.842" v="3232" actId="14100"/>
        <pc:sldMkLst>
          <pc:docMk/>
          <pc:sldMk cId="2295767663" sldId="502"/>
        </pc:sldMkLst>
        <pc:spChg chg="mod">
          <ac:chgData name="Cerys Davies" userId="61e71dc1-9594-4277-b52b-4420989f68ee" providerId="ADAL" clId="{92221E59-9835-4275-A830-2AF2D2038E12}" dt="2025-11-16T17:58:29.484" v="3168" actId="255"/>
          <ac:spMkLst>
            <pc:docMk/>
            <pc:sldMk cId="2295767663" sldId="502"/>
            <ac:spMk id="2" creationId="{D2BACAEB-8BCE-BB14-BC77-C38DB56006EA}"/>
          </ac:spMkLst>
        </pc:spChg>
        <pc:spChg chg="mod">
          <ac:chgData name="Cerys Davies" userId="61e71dc1-9594-4277-b52b-4420989f68ee" providerId="ADAL" clId="{92221E59-9835-4275-A830-2AF2D2038E12}" dt="2025-11-16T18:01:17.842" v="3232" actId="14100"/>
          <ac:spMkLst>
            <pc:docMk/>
            <pc:sldMk cId="2295767663" sldId="502"/>
            <ac:spMk id="3" creationId="{747E357A-F253-B3C6-533E-A19E69607308}"/>
          </ac:spMkLst>
        </pc:spChg>
      </pc:sldChg>
      <pc:sldChg chg="addSp delSp modSp new mod">
        <pc:chgData name="Cerys Davies" userId="61e71dc1-9594-4277-b52b-4420989f68ee" providerId="ADAL" clId="{92221E59-9835-4275-A830-2AF2D2038E12}" dt="2025-11-16T18:49:23.149" v="3891" actId="6549"/>
        <pc:sldMkLst>
          <pc:docMk/>
          <pc:sldMk cId="126516426" sldId="503"/>
        </pc:sldMkLst>
        <pc:spChg chg="mod">
          <ac:chgData name="Cerys Davies" userId="61e71dc1-9594-4277-b52b-4420989f68ee" providerId="ADAL" clId="{92221E59-9835-4275-A830-2AF2D2038E12}" dt="2025-11-16T18:02:38.140" v="3290" actId="255"/>
          <ac:spMkLst>
            <pc:docMk/>
            <pc:sldMk cId="126516426" sldId="503"/>
            <ac:spMk id="2" creationId="{C31A7D88-2F40-A424-E478-012637A565FB}"/>
          </ac:spMkLst>
        </pc:spChg>
        <pc:spChg chg="mod">
          <ac:chgData name="Cerys Davies" userId="61e71dc1-9594-4277-b52b-4420989f68ee" providerId="ADAL" clId="{92221E59-9835-4275-A830-2AF2D2038E12}" dt="2025-11-16T18:49:23.149" v="3891" actId="6549"/>
          <ac:spMkLst>
            <pc:docMk/>
            <pc:sldMk cId="126516426" sldId="503"/>
            <ac:spMk id="3" creationId="{95DD3A19-8521-7E64-02B4-349B31E5A07C}"/>
          </ac:spMkLst>
        </pc:spChg>
        <pc:spChg chg="add del">
          <ac:chgData name="Cerys Davies" userId="61e71dc1-9594-4277-b52b-4420989f68ee" providerId="ADAL" clId="{92221E59-9835-4275-A830-2AF2D2038E12}" dt="2025-11-16T18:05:53.353" v="3312" actId="22"/>
          <ac:spMkLst>
            <pc:docMk/>
            <pc:sldMk cId="126516426" sldId="503"/>
            <ac:spMk id="5" creationId="{485DA7CA-1969-88FA-283E-4060B7853A71}"/>
          </ac:spMkLst>
        </pc:spChg>
      </pc:sldChg>
      <pc:sldChg chg="modSp new mod">
        <pc:chgData name="Cerys Davies" userId="61e71dc1-9594-4277-b52b-4420989f68ee" providerId="ADAL" clId="{92221E59-9835-4275-A830-2AF2D2038E12}" dt="2025-11-16T18:15:16.508" v="3374" actId="14100"/>
        <pc:sldMkLst>
          <pc:docMk/>
          <pc:sldMk cId="900917934" sldId="504"/>
        </pc:sldMkLst>
        <pc:spChg chg="mod">
          <ac:chgData name="Cerys Davies" userId="61e71dc1-9594-4277-b52b-4420989f68ee" providerId="ADAL" clId="{92221E59-9835-4275-A830-2AF2D2038E12}" dt="2025-11-16T18:14:46.718" v="3368" actId="1076"/>
          <ac:spMkLst>
            <pc:docMk/>
            <pc:sldMk cId="900917934" sldId="504"/>
            <ac:spMk id="2" creationId="{B54DC82F-163A-32E9-A585-18293FE375B4}"/>
          </ac:spMkLst>
        </pc:spChg>
        <pc:spChg chg="mod">
          <ac:chgData name="Cerys Davies" userId="61e71dc1-9594-4277-b52b-4420989f68ee" providerId="ADAL" clId="{92221E59-9835-4275-A830-2AF2D2038E12}" dt="2025-11-16T18:15:16.508" v="3374" actId="14100"/>
          <ac:spMkLst>
            <pc:docMk/>
            <pc:sldMk cId="900917934" sldId="504"/>
            <ac:spMk id="3" creationId="{C07E04D9-CD18-270E-8095-7DB9ABF732BC}"/>
          </ac:spMkLst>
        </pc:spChg>
      </pc:sldChg>
      <pc:sldChg chg="modSp new mod">
        <pc:chgData name="Cerys Davies" userId="61e71dc1-9594-4277-b52b-4420989f68ee" providerId="ADAL" clId="{92221E59-9835-4275-A830-2AF2D2038E12}" dt="2025-11-16T18:21:52.879" v="3550" actId="14100"/>
        <pc:sldMkLst>
          <pc:docMk/>
          <pc:sldMk cId="3024377305" sldId="505"/>
        </pc:sldMkLst>
        <pc:spChg chg="mod">
          <ac:chgData name="Cerys Davies" userId="61e71dc1-9594-4277-b52b-4420989f68ee" providerId="ADAL" clId="{92221E59-9835-4275-A830-2AF2D2038E12}" dt="2025-11-16T18:15:29.277" v="3377" actId="14100"/>
          <ac:spMkLst>
            <pc:docMk/>
            <pc:sldMk cId="3024377305" sldId="505"/>
            <ac:spMk id="2" creationId="{40512C26-B485-760F-2608-C13EBB50BD57}"/>
          </ac:spMkLst>
        </pc:spChg>
        <pc:spChg chg="mod">
          <ac:chgData name="Cerys Davies" userId="61e71dc1-9594-4277-b52b-4420989f68ee" providerId="ADAL" clId="{92221E59-9835-4275-A830-2AF2D2038E12}" dt="2025-11-16T18:21:52.879" v="3550" actId="14100"/>
          <ac:spMkLst>
            <pc:docMk/>
            <pc:sldMk cId="3024377305" sldId="505"/>
            <ac:spMk id="3" creationId="{757F32D8-2C99-4CCB-9923-F00C312DD02F}"/>
          </ac:spMkLst>
        </pc:spChg>
      </pc:sldChg>
      <pc:sldChg chg="modSp new mod">
        <pc:chgData name="Cerys Davies" userId="61e71dc1-9594-4277-b52b-4420989f68ee" providerId="ADAL" clId="{92221E59-9835-4275-A830-2AF2D2038E12}" dt="2025-11-16T18:26:51.744" v="3607" actId="14100"/>
        <pc:sldMkLst>
          <pc:docMk/>
          <pc:sldMk cId="3979672531" sldId="506"/>
        </pc:sldMkLst>
        <pc:spChg chg="mod">
          <ac:chgData name="Cerys Davies" userId="61e71dc1-9594-4277-b52b-4420989f68ee" providerId="ADAL" clId="{92221E59-9835-4275-A830-2AF2D2038E12}" dt="2025-11-16T18:25:31.214" v="3602" actId="113"/>
          <ac:spMkLst>
            <pc:docMk/>
            <pc:sldMk cId="3979672531" sldId="506"/>
            <ac:spMk id="2" creationId="{D6FB770D-232D-CC80-C0CF-7588B16EABBD}"/>
          </ac:spMkLst>
        </pc:spChg>
        <pc:spChg chg="mod">
          <ac:chgData name="Cerys Davies" userId="61e71dc1-9594-4277-b52b-4420989f68ee" providerId="ADAL" clId="{92221E59-9835-4275-A830-2AF2D2038E12}" dt="2025-11-16T18:26:51.744" v="3607" actId="14100"/>
          <ac:spMkLst>
            <pc:docMk/>
            <pc:sldMk cId="3979672531" sldId="506"/>
            <ac:spMk id="3" creationId="{4D5A5DF9-3A20-50A5-D872-5C4801B4921A}"/>
          </ac:spMkLst>
        </pc:spChg>
      </pc:sldChg>
      <pc:sldChg chg="addSp modSp new mod">
        <pc:chgData name="Cerys Davies" userId="61e71dc1-9594-4277-b52b-4420989f68ee" providerId="ADAL" clId="{92221E59-9835-4275-A830-2AF2D2038E12}" dt="2025-11-04T21:31:25.210" v="1837" actId="1076"/>
        <pc:sldMkLst>
          <pc:docMk/>
          <pc:sldMk cId="1886301031" sldId="507"/>
        </pc:sldMkLst>
        <pc:picChg chg="add mod">
          <ac:chgData name="Cerys Davies" userId="61e71dc1-9594-4277-b52b-4420989f68ee" providerId="ADAL" clId="{92221E59-9835-4275-A830-2AF2D2038E12}" dt="2025-11-04T21:31:25.210" v="1837" actId="1076"/>
          <ac:picMkLst>
            <pc:docMk/>
            <pc:sldMk cId="1886301031" sldId="507"/>
            <ac:picMk id="3" creationId="{9FCAB869-D45E-7D4D-EB55-602806490C96}"/>
          </ac:picMkLst>
        </pc:picChg>
      </pc:sldChg>
      <pc:sldChg chg="modSp new mod">
        <pc:chgData name="Cerys Davies" userId="61e71dc1-9594-4277-b52b-4420989f68ee" providerId="ADAL" clId="{92221E59-9835-4275-A830-2AF2D2038E12}" dt="2025-11-16T18:28:51.144" v="3646" actId="14100"/>
        <pc:sldMkLst>
          <pc:docMk/>
          <pc:sldMk cId="476392052" sldId="508"/>
        </pc:sldMkLst>
        <pc:spChg chg="mod">
          <ac:chgData name="Cerys Davies" userId="61e71dc1-9594-4277-b52b-4420989f68ee" providerId="ADAL" clId="{92221E59-9835-4275-A830-2AF2D2038E12}" dt="2025-11-16T18:27:03.798" v="3610" actId="14100"/>
          <ac:spMkLst>
            <pc:docMk/>
            <pc:sldMk cId="476392052" sldId="508"/>
            <ac:spMk id="2" creationId="{6779FC86-9C57-479A-6B0C-992BFAD565F0}"/>
          </ac:spMkLst>
        </pc:spChg>
        <pc:spChg chg="mod">
          <ac:chgData name="Cerys Davies" userId="61e71dc1-9594-4277-b52b-4420989f68ee" providerId="ADAL" clId="{92221E59-9835-4275-A830-2AF2D2038E12}" dt="2025-11-16T18:28:51.144" v="3646" actId="14100"/>
          <ac:spMkLst>
            <pc:docMk/>
            <pc:sldMk cId="476392052" sldId="508"/>
            <ac:spMk id="3" creationId="{B6A4C96B-3C66-90BD-57D0-2B694F06ED29}"/>
          </ac:spMkLst>
        </pc:spChg>
      </pc:sldChg>
      <pc:sldChg chg="modSp new mod">
        <pc:chgData name="Cerys Davies" userId="61e71dc1-9594-4277-b52b-4420989f68ee" providerId="ADAL" clId="{92221E59-9835-4275-A830-2AF2D2038E12}" dt="2025-11-16T18:45:58.754" v="3824" actId="1076"/>
        <pc:sldMkLst>
          <pc:docMk/>
          <pc:sldMk cId="2380015967" sldId="509"/>
        </pc:sldMkLst>
        <pc:spChg chg="mod">
          <ac:chgData name="Cerys Davies" userId="61e71dc1-9594-4277-b52b-4420989f68ee" providerId="ADAL" clId="{92221E59-9835-4275-A830-2AF2D2038E12}" dt="2025-11-16T18:44:47.444" v="3814" actId="27636"/>
          <ac:spMkLst>
            <pc:docMk/>
            <pc:sldMk cId="2380015967" sldId="509"/>
            <ac:spMk id="2" creationId="{6D7589F2-F8E9-2382-589A-285E6A8C98A9}"/>
          </ac:spMkLst>
        </pc:spChg>
        <pc:spChg chg="mod">
          <ac:chgData name="Cerys Davies" userId="61e71dc1-9594-4277-b52b-4420989f68ee" providerId="ADAL" clId="{92221E59-9835-4275-A830-2AF2D2038E12}" dt="2025-11-16T18:45:58.754" v="3824" actId="1076"/>
          <ac:spMkLst>
            <pc:docMk/>
            <pc:sldMk cId="2380015967" sldId="509"/>
            <ac:spMk id="3" creationId="{31B6958D-2553-E96A-B435-EE3678C202AB}"/>
          </ac:spMkLst>
        </pc:spChg>
      </pc:sldChg>
      <pc:sldChg chg="modSp new mod">
        <pc:chgData name="Cerys Davies" userId="61e71dc1-9594-4277-b52b-4420989f68ee" providerId="ADAL" clId="{92221E59-9835-4275-A830-2AF2D2038E12}" dt="2025-11-16T18:48:16.349" v="3869" actId="20577"/>
        <pc:sldMkLst>
          <pc:docMk/>
          <pc:sldMk cId="3596000201" sldId="510"/>
        </pc:sldMkLst>
        <pc:spChg chg="mod">
          <ac:chgData name="Cerys Davies" userId="61e71dc1-9594-4277-b52b-4420989f68ee" providerId="ADAL" clId="{92221E59-9835-4275-A830-2AF2D2038E12}" dt="2025-11-16T18:47:12.694" v="3835" actId="14100"/>
          <ac:spMkLst>
            <pc:docMk/>
            <pc:sldMk cId="3596000201" sldId="510"/>
            <ac:spMk id="2" creationId="{74DF131D-56EF-111E-6229-F1BAA8A984C5}"/>
          </ac:spMkLst>
        </pc:spChg>
        <pc:spChg chg="mod">
          <ac:chgData name="Cerys Davies" userId="61e71dc1-9594-4277-b52b-4420989f68ee" providerId="ADAL" clId="{92221E59-9835-4275-A830-2AF2D2038E12}" dt="2025-11-16T18:48:16.349" v="3869" actId="20577"/>
          <ac:spMkLst>
            <pc:docMk/>
            <pc:sldMk cId="3596000201" sldId="510"/>
            <ac:spMk id="3" creationId="{4F7D70E8-20A2-50A3-273C-DFC2528D5E21}"/>
          </ac:spMkLst>
        </pc:spChg>
      </pc:sldChg>
      <pc:sldChg chg="modSp add mod">
        <pc:chgData name="Cerys Davies" userId="61e71dc1-9594-4277-b52b-4420989f68ee" providerId="ADAL" clId="{92221E59-9835-4275-A830-2AF2D2038E12}" dt="2025-11-16T17:56:59.500" v="3107" actId="255"/>
        <pc:sldMkLst>
          <pc:docMk/>
          <pc:sldMk cId="2613368448" sldId="511"/>
        </pc:sldMkLst>
        <pc:spChg chg="mod">
          <ac:chgData name="Cerys Davies" userId="61e71dc1-9594-4277-b52b-4420989f68ee" providerId="ADAL" clId="{92221E59-9835-4275-A830-2AF2D2038E12}" dt="2025-11-16T17:56:59.500" v="3107" actId="255"/>
          <ac:spMkLst>
            <pc:docMk/>
            <pc:sldMk cId="2613368448" sldId="511"/>
            <ac:spMk id="3" creationId="{4578BAF5-8328-F9AF-66C6-0105784493B3}"/>
          </ac:spMkLst>
        </pc:spChg>
      </pc:sldChg>
      <pc:sldChg chg="modSp add mod">
        <pc:chgData name="Cerys Davies" userId="61e71dc1-9594-4277-b52b-4420989f68ee" providerId="ADAL" clId="{92221E59-9835-4275-A830-2AF2D2038E12}" dt="2025-11-16T18:49:05.943" v="3873" actId="113"/>
        <pc:sldMkLst>
          <pc:docMk/>
          <pc:sldMk cId="3587189300" sldId="512"/>
        </pc:sldMkLst>
        <pc:spChg chg="mod">
          <ac:chgData name="Cerys Davies" userId="61e71dc1-9594-4277-b52b-4420989f68ee" providerId="ADAL" clId="{92221E59-9835-4275-A830-2AF2D2038E12}" dt="2025-11-16T18:49:05.943" v="3873" actId="113"/>
          <ac:spMkLst>
            <pc:docMk/>
            <pc:sldMk cId="3587189300" sldId="512"/>
            <ac:spMk id="3" creationId="{A2F73D20-4690-4298-311F-78A55235A380}"/>
          </ac:spMkLst>
        </pc:spChg>
      </pc:sldChg>
      <pc:sldChg chg="modSp add mod">
        <pc:chgData name="Cerys Davies" userId="61e71dc1-9594-4277-b52b-4420989f68ee" providerId="ADAL" clId="{92221E59-9835-4275-A830-2AF2D2038E12}" dt="2025-11-16T18:24:34.118" v="3575" actId="5793"/>
        <pc:sldMkLst>
          <pc:docMk/>
          <pc:sldMk cId="2446047410" sldId="513"/>
        </pc:sldMkLst>
        <pc:spChg chg="mod">
          <ac:chgData name="Cerys Davies" userId="61e71dc1-9594-4277-b52b-4420989f68ee" providerId="ADAL" clId="{92221E59-9835-4275-A830-2AF2D2038E12}" dt="2025-11-16T18:24:34.118" v="3575" actId="5793"/>
          <ac:spMkLst>
            <pc:docMk/>
            <pc:sldMk cId="2446047410" sldId="513"/>
            <ac:spMk id="3" creationId="{DE6F0547-1770-F7C3-24EC-317178315470}"/>
          </ac:spMkLst>
        </pc:spChg>
      </pc:sldChg>
      <pc:sldChg chg="addSp modSp new mod setBg">
        <pc:chgData name="Cerys Davies" userId="61e71dc1-9594-4277-b52b-4420989f68ee" providerId="ADAL" clId="{92221E59-9835-4275-A830-2AF2D2038E12}" dt="2025-11-16T18:32:28.396" v="3659" actId="14100"/>
        <pc:sldMkLst>
          <pc:docMk/>
          <pc:sldMk cId="4193717223" sldId="514"/>
        </pc:sldMkLst>
        <pc:spChg chg="add">
          <ac:chgData name="Cerys Davies" userId="61e71dc1-9594-4277-b52b-4420989f68ee" providerId="ADAL" clId="{92221E59-9835-4275-A830-2AF2D2038E12}" dt="2025-11-16T18:32:24.800" v="3658" actId="26606"/>
          <ac:spMkLst>
            <pc:docMk/>
            <pc:sldMk cId="4193717223" sldId="514"/>
            <ac:spMk id="8" creationId="{03E8462A-FEBA-4848-81CC-3F8DA3E477BE}"/>
          </ac:spMkLst>
        </pc:spChg>
        <pc:spChg chg="add">
          <ac:chgData name="Cerys Davies" userId="61e71dc1-9594-4277-b52b-4420989f68ee" providerId="ADAL" clId="{92221E59-9835-4275-A830-2AF2D2038E12}" dt="2025-11-16T18:32:24.800" v="3658" actId="26606"/>
          <ac:spMkLst>
            <pc:docMk/>
            <pc:sldMk cId="4193717223" sldId="514"/>
            <ac:spMk id="21" creationId="{7941F9B1-B01B-4A84-89D9-B169AEB4E456}"/>
          </ac:spMkLst>
        </pc:spChg>
        <pc:grpChg chg="add">
          <ac:chgData name="Cerys Davies" userId="61e71dc1-9594-4277-b52b-4420989f68ee" providerId="ADAL" clId="{92221E59-9835-4275-A830-2AF2D2038E12}" dt="2025-11-16T18:32:24.800" v="3658" actId="26606"/>
          <ac:grpSpMkLst>
            <pc:docMk/>
            <pc:sldMk cId="4193717223" sldId="514"/>
            <ac:grpSpMk id="10" creationId="{2109F83F-40FE-4DB3-84CC-09FB3340D06D}"/>
          </ac:grpSpMkLst>
        </pc:grpChg>
        <pc:picChg chg="add mod">
          <ac:chgData name="Cerys Davies" userId="61e71dc1-9594-4277-b52b-4420989f68ee" providerId="ADAL" clId="{92221E59-9835-4275-A830-2AF2D2038E12}" dt="2025-11-16T18:32:28.396" v="3659" actId="14100"/>
          <ac:picMkLst>
            <pc:docMk/>
            <pc:sldMk cId="4193717223" sldId="514"/>
            <ac:picMk id="3" creationId="{08A84AD5-7BA2-E5AF-9DA8-9E8CAA70C73A}"/>
          </ac:picMkLst>
        </pc:picChg>
      </pc:sldChg>
      <pc:sldChg chg="addSp modSp new del mod setBg">
        <pc:chgData name="Cerys Davies" userId="61e71dc1-9594-4277-b52b-4420989f68ee" providerId="ADAL" clId="{92221E59-9835-4275-A830-2AF2D2038E12}" dt="2025-11-16T18:36:38.281" v="3679" actId="47"/>
        <pc:sldMkLst>
          <pc:docMk/>
          <pc:sldMk cId="2633523803" sldId="515"/>
        </pc:sldMkLst>
        <pc:spChg chg="add">
          <ac:chgData name="Cerys Davies" userId="61e71dc1-9594-4277-b52b-4420989f68ee" providerId="ADAL" clId="{92221E59-9835-4275-A830-2AF2D2038E12}" dt="2025-11-16T18:34:39.251" v="3668" actId="26606"/>
          <ac:spMkLst>
            <pc:docMk/>
            <pc:sldMk cId="2633523803" sldId="515"/>
            <ac:spMk id="8" creationId="{03E8462A-FEBA-4848-81CC-3F8DA3E477BE}"/>
          </ac:spMkLst>
        </pc:spChg>
        <pc:spChg chg="add">
          <ac:chgData name="Cerys Davies" userId="61e71dc1-9594-4277-b52b-4420989f68ee" providerId="ADAL" clId="{92221E59-9835-4275-A830-2AF2D2038E12}" dt="2025-11-16T18:34:39.251" v="3668" actId="26606"/>
          <ac:spMkLst>
            <pc:docMk/>
            <pc:sldMk cId="2633523803" sldId="515"/>
            <ac:spMk id="21" creationId="{7941F9B1-B01B-4A84-89D9-B169AEB4E456}"/>
          </ac:spMkLst>
        </pc:spChg>
        <pc:grpChg chg="add">
          <ac:chgData name="Cerys Davies" userId="61e71dc1-9594-4277-b52b-4420989f68ee" providerId="ADAL" clId="{92221E59-9835-4275-A830-2AF2D2038E12}" dt="2025-11-16T18:34:39.251" v="3668" actId="26606"/>
          <ac:grpSpMkLst>
            <pc:docMk/>
            <pc:sldMk cId="2633523803" sldId="515"/>
            <ac:grpSpMk id="10" creationId="{2109F83F-40FE-4DB3-84CC-09FB3340D06D}"/>
          </ac:grpSpMkLst>
        </pc:grpChg>
        <pc:picChg chg="add mod">
          <ac:chgData name="Cerys Davies" userId="61e71dc1-9594-4277-b52b-4420989f68ee" providerId="ADAL" clId="{92221E59-9835-4275-A830-2AF2D2038E12}" dt="2025-11-16T18:34:55.523" v="3672" actId="1076"/>
          <ac:picMkLst>
            <pc:docMk/>
            <pc:sldMk cId="2633523803" sldId="515"/>
            <ac:picMk id="3" creationId="{E7881F2A-50C3-B57A-4EBB-4E57C5023E5D}"/>
          </ac:picMkLst>
        </pc:picChg>
      </pc:sldChg>
      <pc:sldChg chg="addSp modSp new mod ord setBg">
        <pc:chgData name="Cerys Davies" userId="61e71dc1-9594-4277-b52b-4420989f68ee" providerId="ADAL" clId="{92221E59-9835-4275-A830-2AF2D2038E12}" dt="2025-11-16T18:41:19.998" v="3697" actId="1076"/>
        <pc:sldMkLst>
          <pc:docMk/>
          <pc:sldMk cId="4184799806" sldId="516"/>
        </pc:sldMkLst>
        <pc:spChg chg="add">
          <ac:chgData name="Cerys Davies" userId="61e71dc1-9594-4277-b52b-4420989f68ee" providerId="ADAL" clId="{92221E59-9835-4275-A830-2AF2D2038E12}" dt="2025-11-16T18:40:45.800" v="3693" actId="26606"/>
          <ac:spMkLst>
            <pc:docMk/>
            <pc:sldMk cId="4184799806" sldId="516"/>
            <ac:spMk id="8" creationId="{03E8462A-FEBA-4848-81CC-3F8DA3E477BE}"/>
          </ac:spMkLst>
        </pc:spChg>
        <pc:spChg chg="add">
          <ac:chgData name="Cerys Davies" userId="61e71dc1-9594-4277-b52b-4420989f68ee" providerId="ADAL" clId="{92221E59-9835-4275-A830-2AF2D2038E12}" dt="2025-11-16T18:40:45.800" v="3693" actId="26606"/>
          <ac:spMkLst>
            <pc:docMk/>
            <pc:sldMk cId="4184799806" sldId="516"/>
            <ac:spMk id="21" creationId="{7941F9B1-B01B-4A84-89D9-B169AEB4E456}"/>
          </ac:spMkLst>
        </pc:spChg>
        <pc:grpChg chg="add">
          <ac:chgData name="Cerys Davies" userId="61e71dc1-9594-4277-b52b-4420989f68ee" providerId="ADAL" clId="{92221E59-9835-4275-A830-2AF2D2038E12}" dt="2025-11-16T18:40:45.800" v="3693" actId="26606"/>
          <ac:grpSpMkLst>
            <pc:docMk/>
            <pc:sldMk cId="4184799806" sldId="516"/>
            <ac:grpSpMk id="10" creationId="{2109F83F-40FE-4DB3-84CC-09FB3340D06D}"/>
          </ac:grpSpMkLst>
        </pc:grpChg>
        <pc:picChg chg="add mod">
          <ac:chgData name="Cerys Davies" userId="61e71dc1-9594-4277-b52b-4420989f68ee" providerId="ADAL" clId="{92221E59-9835-4275-A830-2AF2D2038E12}" dt="2025-11-16T18:41:19.998" v="3697" actId="1076"/>
          <ac:picMkLst>
            <pc:docMk/>
            <pc:sldMk cId="4184799806" sldId="516"/>
            <ac:picMk id="3" creationId="{358EDFCA-FAD1-A697-DFBA-D3FA6B1E51FD}"/>
          </ac:picMkLst>
        </pc:picChg>
      </pc:sldChg>
      <pc:sldChg chg="addSp modSp new mod setBg">
        <pc:chgData name="Cerys Davies" userId="61e71dc1-9594-4277-b52b-4420989f68ee" providerId="ADAL" clId="{92221E59-9835-4275-A830-2AF2D2038E12}" dt="2025-11-16T18:37:40.375" v="3685" actId="1076"/>
        <pc:sldMkLst>
          <pc:docMk/>
          <pc:sldMk cId="1885675132" sldId="517"/>
        </pc:sldMkLst>
        <pc:spChg chg="add">
          <ac:chgData name="Cerys Davies" userId="61e71dc1-9594-4277-b52b-4420989f68ee" providerId="ADAL" clId="{92221E59-9835-4275-A830-2AF2D2038E12}" dt="2025-11-16T18:37:33.764" v="3683" actId="26606"/>
          <ac:spMkLst>
            <pc:docMk/>
            <pc:sldMk cId="1885675132" sldId="517"/>
            <ac:spMk id="8" creationId="{03E8462A-FEBA-4848-81CC-3F8DA3E477BE}"/>
          </ac:spMkLst>
        </pc:spChg>
        <pc:spChg chg="add">
          <ac:chgData name="Cerys Davies" userId="61e71dc1-9594-4277-b52b-4420989f68ee" providerId="ADAL" clId="{92221E59-9835-4275-A830-2AF2D2038E12}" dt="2025-11-16T18:37:33.764" v="3683" actId="26606"/>
          <ac:spMkLst>
            <pc:docMk/>
            <pc:sldMk cId="1885675132" sldId="517"/>
            <ac:spMk id="21" creationId="{7941F9B1-B01B-4A84-89D9-B169AEB4E456}"/>
          </ac:spMkLst>
        </pc:spChg>
        <pc:grpChg chg="add">
          <ac:chgData name="Cerys Davies" userId="61e71dc1-9594-4277-b52b-4420989f68ee" providerId="ADAL" clId="{92221E59-9835-4275-A830-2AF2D2038E12}" dt="2025-11-16T18:37:33.764" v="3683" actId="26606"/>
          <ac:grpSpMkLst>
            <pc:docMk/>
            <pc:sldMk cId="1885675132" sldId="517"/>
            <ac:grpSpMk id="10" creationId="{2109F83F-40FE-4DB3-84CC-09FB3340D06D}"/>
          </ac:grpSpMkLst>
        </pc:grpChg>
        <pc:picChg chg="add mod">
          <ac:chgData name="Cerys Davies" userId="61e71dc1-9594-4277-b52b-4420989f68ee" providerId="ADAL" clId="{92221E59-9835-4275-A830-2AF2D2038E12}" dt="2025-11-16T18:37:40.375" v="3685" actId="1076"/>
          <ac:picMkLst>
            <pc:docMk/>
            <pc:sldMk cId="1885675132" sldId="517"/>
            <ac:picMk id="3" creationId="{6DCD324E-BB2D-19C2-A7CA-7BA68E3B96FF}"/>
          </ac:picMkLst>
        </pc:picChg>
      </pc:sldChg>
      <pc:sldChg chg="new del">
        <pc:chgData name="Cerys Davies" userId="61e71dc1-9594-4277-b52b-4420989f68ee" providerId="ADAL" clId="{92221E59-9835-4275-A830-2AF2D2038E12}" dt="2025-11-16T18:37:51.829" v="3688" actId="47"/>
        <pc:sldMkLst>
          <pc:docMk/>
          <pc:sldMk cId="1886572649" sldId="518"/>
        </pc:sldMkLst>
      </pc:sldChg>
      <pc:sldChg chg="new del">
        <pc:chgData name="Cerys Davies" userId="61e71dc1-9594-4277-b52b-4420989f68ee" providerId="ADAL" clId="{92221E59-9835-4275-A830-2AF2D2038E12}" dt="2025-11-16T18:37:53.649" v="3689" actId="47"/>
        <pc:sldMkLst>
          <pc:docMk/>
          <pc:sldMk cId="879725786" sldId="519"/>
        </pc:sldMkLst>
      </pc:sldChg>
      <pc:sldChg chg="new del">
        <pc:chgData name="Cerys Davies" userId="61e71dc1-9594-4277-b52b-4420989f68ee" providerId="ADAL" clId="{92221E59-9835-4275-A830-2AF2D2038E12}" dt="2025-11-16T18:37:55.736" v="3690" actId="47"/>
        <pc:sldMkLst>
          <pc:docMk/>
          <pc:sldMk cId="3972925021" sldId="520"/>
        </pc:sldMkLst>
      </pc:sldChg>
      <pc:sldChg chg="addSp delSp modSp add del mod setBg delDesignElem">
        <pc:chgData name="Cerys Davies" userId="61e71dc1-9594-4277-b52b-4420989f68ee" providerId="ADAL" clId="{92221E59-9835-4275-A830-2AF2D2038E12}" dt="2025-11-16T18:50:46.567" v="3892" actId="47"/>
        <pc:sldMkLst>
          <pc:docMk/>
          <pc:sldMk cId="2117057047" sldId="521"/>
        </pc:sldMkLst>
        <pc:spChg chg="add">
          <ac:chgData name="Cerys Davies" userId="61e71dc1-9594-4277-b52b-4420989f68ee" providerId="ADAL" clId="{92221E59-9835-4275-A830-2AF2D2038E12}" dt="2025-11-16T18:33:07.752" v="3662" actId="26606"/>
          <ac:spMkLst>
            <pc:docMk/>
            <pc:sldMk cId="2117057047" sldId="521"/>
            <ac:spMk id="5" creationId="{03E8462A-FEBA-4848-81CC-3F8DA3E477BE}"/>
          </ac:spMkLst>
        </pc:spChg>
        <pc:spChg chg="add">
          <ac:chgData name="Cerys Davies" userId="61e71dc1-9594-4277-b52b-4420989f68ee" providerId="ADAL" clId="{92221E59-9835-4275-A830-2AF2D2038E12}" dt="2025-11-16T18:33:07.752" v="3662" actId="26606"/>
          <ac:spMkLst>
            <pc:docMk/>
            <pc:sldMk cId="2117057047" sldId="521"/>
            <ac:spMk id="7" creationId="{7941F9B1-B01B-4A84-89D9-B169AEB4E456}"/>
          </ac:spMkLst>
        </pc:spChg>
        <pc:spChg chg="del">
          <ac:chgData name="Cerys Davies" userId="61e71dc1-9594-4277-b52b-4420989f68ee" providerId="ADAL" clId="{92221E59-9835-4275-A830-2AF2D2038E12}" dt="2025-11-16T18:33:03.706" v="3661"/>
          <ac:spMkLst>
            <pc:docMk/>
            <pc:sldMk cId="2117057047" sldId="521"/>
            <ac:spMk id="8" creationId="{63D50F70-5C2E-AEC0-3464-FE18AAD9FFA0}"/>
          </ac:spMkLst>
        </pc:spChg>
        <pc:spChg chg="del">
          <ac:chgData name="Cerys Davies" userId="61e71dc1-9594-4277-b52b-4420989f68ee" providerId="ADAL" clId="{92221E59-9835-4275-A830-2AF2D2038E12}" dt="2025-11-16T18:33:03.706" v="3661"/>
          <ac:spMkLst>
            <pc:docMk/>
            <pc:sldMk cId="2117057047" sldId="521"/>
            <ac:spMk id="21" creationId="{E6EB0A71-64AF-D416-DFF2-E519F5802221}"/>
          </ac:spMkLst>
        </pc:spChg>
        <pc:grpChg chg="add">
          <ac:chgData name="Cerys Davies" userId="61e71dc1-9594-4277-b52b-4420989f68ee" providerId="ADAL" clId="{92221E59-9835-4275-A830-2AF2D2038E12}" dt="2025-11-16T18:33:07.752" v="3662" actId="26606"/>
          <ac:grpSpMkLst>
            <pc:docMk/>
            <pc:sldMk cId="2117057047" sldId="521"/>
            <ac:grpSpMk id="6" creationId="{2109F83F-40FE-4DB3-84CC-09FB3340D06D}"/>
          </ac:grpSpMkLst>
        </pc:grpChg>
        <pc:grpChg chg="del">
          <ac:chgData name="Cerys Davies" userId="61e71dc1-9594-4277-b52b-4420989f68ee" providerId="ADAL" clId="{92221E59-9835-4275-A830-2AF2D2038E12}" dt="2025-11-16T18:33:03.706" v="3661"/>
          <ac:grpSpMkLst>
            <pc:docMk/>
            <pc:sldMk cId="2117057047" sldId="521"/>
            <ac:grpSpMk id="10" creationId="{C59F1779-60F6-58E6-FFF8-2BA88DEB66DB}"/>
          </ac:grpSpMkLst>
        </pc:grpChg>
        <pc:picChg chg="mod">
          <ac:chgData name="Cerys Davies" userId="61e71dc1-9594-4277-b52b-4420989f68ee" providerId="ADAL" clId="{92221E59-9835-4275-A830-2AF2D2038E12}" dt="2025-11-16T18:33:07.752" v="3662" actId="26606"/>
          <ac:picMkLst>
            <pc:docMk/>
            <pc:sldMk cId="2117057047" sldId="521"/>
            <ac:picMk id="3" creationId="{823951F2-C287-00AF-81AB-E9A2D4F58375}"/>
          </ac:picMkLst>
        </pc:picChg>
        <pc:inkChg chg="add del">
          <ac:chgData name="Cerys Davies" userId="61e71dc1-9594-4277-b52b-4420989f68ee" providerId="ADAL" clId="{92221E59-9835-4275-A830-2AF2D2038E12}" dt="2025-11-16T18:34:01.281" v="3664"/>
          <ac:inkMkLst>
            <pc:docMk/>
            <pc:sldMk cId="2117057047" sldId="521"/>
            <ac:inkMk id="2" creationId="{2DBAF7EC-E2C3-A117-0DE3-EEE88C0D938C}"/>
          </ac:inkMkLst>
        </pc:inkChg>
        <pc:inkChg chg="add">
          <ac:chgData name="Cerys Davies" userId="61e71dc1-9594-4277-b52b-4420989f68ee" providerId="ADAL" clId="{92221E59-9835-4275-A830-2AF2D2038E12}" dt="2025-11-16T18:34:01.281" v="3664"/>
          <ac:inkMkLst>
            <pc:docMk/>
            <pc:sldMk cId="2117057047" sldId="521"/>
            <ac:inkMk id="4" creationId="{52C0970C-C917-DCD9-99EC-4F96DD127329}"/>
          </ac:inkMkLst>
        </pc:inkChg>
      </pc:sldChg>
      <pc:sldChg chg="addSp delSp modSp add del mod setBg delDesignElem">
        <pc:chgData name="Cerys Davies" userId="61e71dc1-9594-4277-b52b-4420989f68ee" providerId="ADAL" clId="{92221E59-9835-4275-A830-2AF2D2038E12}" dt="2025-11-16T18:50:49.270" v="3893" actId="47"/>
        <pc:sldMkLst>
          <pc:docMk/>
          <pc:sldMk cId="3008572995" sldId="522"/>
        </pc:sldMkLst>
        <pc:spChg chg="del">
          <ac:chgData name="Cerys Davies" userId="61e71dc1-9594-4277-b52b-4420989f68ee" providerId="ADAL" clId="{92221E59-9835-4275-A830-2AF2D2038E12}" dt="2025-11-16T18:35:02.462" v="3674"/>
          <ac:spMkLst>
            <pc:docMk/>
            <pc:sldMk cId="3008572995" sldId="522"/>
            <ac:spMk id="8" creationId="{A9A848AC-1BEC-7903-71E3-FECDAE377E26}"/>
          </ac:spMkLst>
        </pc:spChg>
        <pc:spChg chg="del">
          <ac:chgData name="Cerys Davies" userId="61e71dc1-9594-4277-b52b-4420989f68ee" providerId="ADAL" clId="{92221E59-9835-4275-A830-2AF2D2038E12}" dt="2025-11-16T18:35:02.462" v="3674"/>
          <ac:spMkLst>
            <pc:docMk/>
            <pc:sldMk cId="3008572995" sldId="522"/>
            <ac:spMk id="21" creationId="{6B6C1B11-51FC-D58F-83C1-98F5969C84D1}"/>
          </ac:spMkLst>
        </pc:spChg>
        <pc:grpChg chg="del">
          <ac:chgData name="Cerys Davies" userId="61e71dc1-9594-4277-b52b-4420989f68ee" providerId="ADAL" clId="{92221E59-9835-4275-A830-2AF2D2038E12}" dt="2025-11-16T18:35:02.462" v="3674"/>
          <ac:grpSpMkLst>
            <pc:docMk/>
            <pc:sldMk cId="3008572995" sldId="522"/>
            <ac:grpSpMk id="10" creationId="{4D385E62-2AE8-A571-D1AF-FC8DEDE484E9}"/>
          </ac:grpSpMkLst>
        </pc:grpChg>
        <pc:picChg chg="mod">
          <ac:chgData name="Cerys Davies" userId="61e71dc1-9594-4277-b52b-4420989f68ee" providerId="ADAL" clId="{92221E59-9835-4275-A830-2AF2D2038E12}" dt="2025-11-16T18:35:07.772" v="3675" actId="14100"/>
          <ac:picMkLst>
            <pc:docMk/>
            <pc:sldMk cId="3008572995" sldId="522"/>
            <ac:picMk id="3" creationId="{5DC58798-BBBD-CD26-2433-CAEF34FF5368}"/>
          </ac:picMkLst>
        </pc:picChg>
        <pc:inkChg chg="add">
          <ac:chgData name="Cerys Davies" userId="61e71dc1-9594-4277-b52b-4420989f68ee" providerId="ADAL" clId="{92221E59-9835-4275-A830-2AF2D2038E12}" dt="2025-11-16T18:36:27.058" v="3676" actId="9405"/>
          <ac:inkMkLst>
            <pc:docMk/>
            <pc:sldMk cId="3008572995" sldId="522"/>
            <ac:inkMk id="2" creationId="{CAE2D858-C3D6-209F-0C8D-CA914CA977BB}"/>
          </ac:inkMkLst>
        </pc:inkChg>
      </pc:sldChg>
      <pc:sldChg chg="addSp delSp add del mod setBg delDesignElem">
        <pc:chgData name="Cerys Davies" userId="61e71dc1-9594-4277-b52b-4420989f68ee" providerId="ADAL" clId="{92221E59-9835-4275-A830-2AF2D2038E12}" dt="2025-11-16T18:50:53.907" v="3894" actId="47"/>
        <pc:sldMkLst>
          <pc:docMk/>
          <pc:sldMk cId="370502761" sldId="523"/>
        </pc:sldMkLst>
        <pc:spChg chg="del">
          <ac:chgData name="Cerys Davies" userId="61e71dc1-9594-4277-b52b-4420989f68ee" providerId="ADAL" clId="{92221E59-9835-4275-A830-2AF2D2038E12}" dt="2025-11-16T18:37:48.324" v="3687"/>
          <ac:spMkLst>
            <pc:docMk/>
            <pc:sldMk cId="370502761" sldId="523"/>
            <ac:spMk id="8" creationId="{C92838BF-E842-67DE-68D0-BEDEF04A597F}"/>
          </ac:spMkLst>
        </pc:spChg>
        <pc:spChg chg="del">
          <ac:chgData name="Cerys Davies" userId="61e71dc1-9594-4277-b52b-4420989f68ee" providerId="ADAL" clId="{92221E59-9835-4275-A830-2AF2D2038E12}" dt="2025-11-16T18:37:48.324" v="3687"/>
          <ac:spMkLst>
            <pc:docMk/>
            <pc:sldMk cId="370502761" sldId="523"/>
            <ac:spMk id="21" creationId="{012959AA-386C-7BAE-7C36-21A021CE9E78}"/>
          </ac:spMkLst>
        </pc:spChg>
        <pc:grpChg chg="del">
          <ac:chgData name="Cerys Davies" userId="61e71dc1-9594-4277-b52b-4420989f68ee" providerId="ADAL" clId="{92221E59-9835-4275-A830-2AF2D2038E12}" dt="2025-11-16T18:37:48.324" v="3687"/>
          <ac:grpSpMkLst>
            <pc:docMk/>
            <pc:sldMk cId="370502761" sldId="523"/>
            <ac:grpSpMk id="10" creationId="{2E465996-EF07-B32F-470B-ED992E03DBEA}"/>
          </ac:grpSpMkLst>
        </pc:grpChg>
        <pc:inkChg chg="add">
          <ac:chgData name="Cerys Davies" userId="61e71dc1-9594-4277-b52b-4420989f68ee" providerId="ADAL" clId="{92221E59-9835-4275-A830-2AF2D2038E12}" dt="2025-11-16T18:38:57.837" v="3691" actId="9405"/>
          <ac:inkMkLst>
            <pc:docMk/>
            <pc:sldMk cId="370502761" sldId="523"/>
            <ac:inkMk id="2" creationId="{E170BB0C-897F-F216-3B76-A9D25B329F04}"/>
          </ac:inkMkLst>
        </pc:ink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1424347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46</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16/11/2025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16/11/2025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774122" y="2838840"/>
            <a:ext cx="9977904" cy="1646302"/>
          </a:xfrm>
        </p:spPr>
        <p:txBody>
          <a:bodyPr/>
          <a:lstStyle/>
          <a:p>
            <a:pPr algn="l"/>
            <a:r>
              <a:rPr lang="en-GB" dirty="0"/>
              <a:t>Property and Conveyancing:</a:t>
            </a:r>
            <a:br>
              <a:rPr lang="en-GB" dirty="0"/>
            </a:br>
            <a:r>
              <a:rPr lang="en-GB" dirty="0"/>
              <a:t>Overview of Leasehold Conveyancing</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288531" y="5109007"/>
            <a:ext cx="7766936" cy="1096899"/>
          </a:xfrm>
        </p:spPr>
        <p:txBody>
          <a:bodyPr>
            <a:normAutofit/>
          </a:bodyPr>
          <a:lstStyle/>
          <a:p>
            <a:pPr algn="ctr"/>
            <a:r>
              <a:rPr lang="en-GB" sz="4400" b="1" dirty="0"/>
              <a:t>Chapter 13</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p:txBody>
          <a:bodyPr>
            <a:normAutofit/>
          </a:bodyPr>
          <a:lstStyle/>
          <a:p>
            <a:r>
              <a:rPr lang="en-GB" sz="5400"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677334" y="1930400"/>
            <a:ext cx="8052598" cy="4602520"/>
          </a:xfrm>
        </p:spPr>
        <p:txBody>
          <a:bodyPr>
            <a:normAutofit/>
          </a:bodyPr>
          <a:lstStyle/>
          <a:p>
            <a:r>
              <a:rPr lang="en-GB" sz="3600" dirty="0"/>
              <a:t>Leases are Contracts</a:t>
            </a:r>
          </a:p>
          <a:p>
            <a:r>
              <a:rPr lang="en-GB" sz="3600" dirty="0"/>
              <a:t>Common Covenants and Terms in leases</a:t>
            </a:r>
          </a:p>
          <a:p>
            <a:r>
              <a:rPr lang="en-GB" sz="3600" dirty="0"/>
              <a:t>Key clauses</a:t>
            </a:r>
          </a:p>
          <a:p>
            <a:r>
              <a:rPr lang="en-GB" sz="3600" dirty="0"/>
              <a:t>Content and Structure of a Lease</a:t>
            </a:r>
          </a:p>
          <a:p>
            <a:r>
              <a:rPr lang="en-GB" sz="3600" dirty="0"/>
              <a:t>Registration of the lease at HMLR</a:t>
            </a:r>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6CED744-3A61-E656-443E-B9AA835C1543}"/>
              </a:ext>
            </a:extLst>
          </p:cNvPr>
          <p:cNvPicPr>
            <a:picLocks noChangeAspect="1"/>
          </p:cNvPicPr>
          <p:nvPr/>
        </p:nvPicPr>
        <p:blipFill>
          <a:blip r:embed="rId2"/>
          <a:stretch>
            <a:fillRect/>
          </a:stretch>
        </p:blipFill>
        <p:spPr>
          <a:xfrm>
            <a:off x="1252497" y="146525"/>
            <a:ext cx="8206548" cy="6711475"/>
          </a:xfrm>
          <a:prstGeom prst="rect">
            <a:avLst/>
          </a:prstGeom>
        </p:spPr>
      </p:pic>
    </p:spTree>
    <p:extLst>
      <p:ext uri="{BB962C8B-B14F-4D97-AF65-F5344CB8AC3E}">
        <p14:creationId xmlns:p14="http://schemas.microsoft.com/office/powerpoint/2010/main" val="290986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1208-12E5-92E7-515F-059F91F647E0}"/>
              </a:ext>
            </a:extLst>
          </p:cNvPr>
          <p:cNvSpPr>
            <a:spLocks noGrp="1"/>
          </p:cNvSpPr>
          <p:nvPr>
            <p:ph type="title"/>
          </p:nvPr>
        </p:nvSpPr>
        <p:spPr>
          <a:xfrm>
            <a:off x="677334" y="609600"/>
            <a:ext cx="8596668" cy="712054"/>
          </a:xfrm>
        </p:spPr>
        <p:txBody>
          <a:bodyPr/>
          <a:lstStyle/>
          <a:p>
            <a:r>
              <a:rPr lang="en-GB" b="1" dirty="0"/>
              <a:t>6 stages</a:t>
            </a:r>
          </a:p>
        </p:txBody>
      </p:sp>
      <p:pic>
        <p:nvPicPr>
          <p:cNvPr id="5" name="Picture 4">
            <a:extLst>
              <a:ext uri="{FF2B5EF4-FFF2-40B4-BE49-F238E27FC236}">
                <a16:creationId xmlns:a16="http://schemas.microsoft.com/office/drawing/2014/main" id="{1FFF80CA-4AB4-7F72-D176-231CF35C8B70}"/>
              </a:ext>
            </a:extLst>
          </p:cNvPr>
          <p:cNvPicPr>
            <a:picLocks noChangeAspect="1"/>
          </p:cNvPicPr>
          <p:nvPr/>
        </p:nvPicPr>
        <p:blipFill>
          <a:blip r:embed="rId2"/>
          <a:stretch>
            <a:fillRect/>
          </a:stretch>
        </p:blipFill>
        <p:spPr>
          <a:xfrm>
            <a:off x="2786087" y="488714"/>
            <a:ext cx="8596669" cy="5880571"/>
          </a:xfrm>
          <a:prstGeom prst="rect">
            <a:avLst/>
          </a:prstGeom>
        </p:spPr>
      </p:pic>
    </p:spTree>
    <p:extLst>
      <p:ext uri="{BB962C8B-B14F-4D97-AF65-F5344CB8AC3E}">
        <p14:creationId xmlns:p14="http://schemas.microsoft.com/office/powerpoint/2010/main" val="252854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75CA-0BD5-D301-28BB-A393CB37589B}"/>
              </a:ext>
            </a:extLst>
          </p:cNvPr>
          <p:cNvSpPr>
            <a:spLocks noGrp="1"/>
          </p:cNvSpPr>
          <p:nvPr>
            <p:ph type="title"/>
          </p:nvPr>
        </p:nvSpPr>
        <p:spPr>
          <a:xfrm>
            <a:off x="429607" y="97088"/>
            <a:ext cx="3147480" cy="685039"/>
          </a:xfrm>
        </p:spPr>
        <p:txBody>
          <a:bodyPr>
            <a:normAutofit fontScale="90000"/>
          </a:bodyPr>
          <a:lstStyle/>
          <a:p>
            <a:r>
              <a:rPr lang="en-GB" sz="4400" b="1" dirty="0"/>
              <a:t>First stages</a:t>
            </a:r>
          </a:p>
        </p:txBody>
      </p:sp>
      <p:sp>
        <p:nvSpPr>
          <p:cNvPr id="3" name="Content Placeholder 2">
            <a:extLst>
              <a:ext uri="{FF2B5EF4-FFF2-40B4-BE49-F238E27FC236}">
                <a16:creationId xmlns:a16="http://schemas.microsoft.com/office/drawing/2014/main" id="{281DCC52-8436-2438-0B55-4945927B10A4}"/>
              </a:ext>
            </a:extLst>
          </p:cNvPr>
          <p:cNvSpPr>
            <a:spLocks noGrp="1"/>
          </p:cNvSpPr>
          <p:nvPr>
            <p:ph idx="1"/>
          </p:nvPr>
        </p:nvSpPr>
        <p:spPr>
          <a:xfrm>
            <a:off x="274332" y="782127"/>
            <a:ext cx="9715057" cy="5865964"/>
          </a:xfrm>
        </p:spPr>
        <p:txBody>
          <a:bodyPr>
            <a:noAutofit/>
          </a:bodyPr>
          <a:lstStyle/>
          <a:p>
            <a:r>
              <a:rPr lang="en-GB" sz="2000" b="1" dirty="0"/>
              <a:t>Pre-Market</a:t>
            </a:r>
            <a:r>
              <a:rPr lang="en-GB" sz="2000" dirty="0"/>
              <a:t>: The </a:t>
            </a:r>
            <a:r>
              <a:rPr lang="en-GB" sz="2000" b="1" dirty="0"/>
              <a:t>Energy Performance of Buildings (England and Wales) Regulations 2012:</a:t>
            </a:r>
            <a:r>
              <a:rPr lang="en-GB" sz="2000" dirty="0"/>
              <a:t> obligation on sellers of most types of property to produce an Energy Performance Certificate (EPC) at the point of marketing, unless there is a valid one that can be re-used. EPC lasts 10 years.</a:t>
            </a:r>
          </a:p>
          <a:p>
            <a:pPr fontAlgn="auto"/>
            <a:r>
              <a:rPr lang="en-GB" sz="2000" b="1" dirty="0"/>
              <a:t>Pre Contract: S</a:t>
            </a:r>
            <a:r>
              <a:rPr lang="en-GB" sz="2000" dirty="0"/>
              <a:t>eller’s conveyancer draws up a draft contract, setting out what the seller wishes to sell and how they intend to show their ownership of it.</a:t>
            </a:r>
          </a:p>
          <a:p>
            <a:pPr fontAlgn="auto"/>
            <a:r>
              <a:rPr lang="en-GB" sz="2000" dirty="0"/>
              <a:t>If a new lease is being created, </a:t>
            </a:r>
            <a:r>
              <a:rPr lang="en-GB" sz="2000" dirty="0" err="1"/>
              <a:t>e.g</a:t>
            </a:r>
            <a:r>
              <a:rPr lang="en-GB" sz="2000" dirty="0"/>
              <a:t> on the sale of a new-build flat, developer’s conveyancer will draft the lease and attach it to the contract.</a:t>
            </a:r>
          </a:p>
          <a:p>
            <a:pPr fontAlgn="auto"/>
            <a:r>
              <a:rPr lang="en-GB" sz="2000" dirty="0"/>
              <a:t>If an existing lease is being assigned, the contract will refer to the leasehold title.</a:t>
            </a:r>
          </a:p>
          <a:p>
            <a:pPr fontAlgn="auto"/>
            <a:r>
              <a:rPr lang="en-GB" sz="2000" dirty="0"/>
              <a:t>The buyer’s conveyancer checks the draft contract to ensure the seller is selling what the buyer wishes to buy, undertakes further searches and enquiries relating to the property and checks that the proof of ownership offered is satisfactory.</a:t>
            </a:r>
          </a:p>
          <a:p>
            <a:r>
              <a:rPr lang="en-GB" sz="2000" b="1" dirty="0"/>
              <a:t>Exchange</a:t>
            </a:r>
            <a:r>
              <a:rPr lang="en-GB" sz="2000" dirty="0"/>
              <a:t> : parties enter into a legally binding agreement. Neither can withdraw after exchange without incurring significant penalties.</a:t>
            </a:r>
          </a:p>
        </p:txBody>
      </p:sp>
    </p:spTree>
    <p:extLst>
      <p:ext uri="{BB962C8B-B14F-4D97-AF65-F5344CB8AC3E}">
        <p14:creationId xmlns:p14="http://schemas.microsoft.com/office/powerpoint/2010/main" val="611979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97942-950C-FDCE-E389-1564915CB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CEDF27-01EB-4383-2710-CF642D001FE8}"/>
              </a:ext>
            </a:extLst>
          </p:cNvPr>
          <p:cNvSpPr>
            <a:spLocks noGrp="1"/>
          </p:cNvSpPr>
          <p:nvPr>
            <p:ph type="title"/>
          </p:nvPr>
        </p:nvSpPr>
        <p:spPr>
          <a:xfrm>
            <a:off x="615862" y="309923"/>
            <a:ext cx="8596668" cy="1320800"/>
          </a:xfrm>
        </p:spPr>
        <p:txBody>
          <a:bodyPr>
            <a:normAutofit/>
          </a:bodyPr>
          <a:lstStyle/>
          <a:p>
            <a:r>
              <a:rPr lang="en-GB" sz="4400" b="1" dirty="0"/>
              <a:t>First stages</a:t>
            </a:r>
          </a:p>
        </p:txBody>
      </p:sp>
      <p:sp>
        <p:nvSpPr>
          <p:cNvPr id="3" name="Content Placeholder 2">
            <a:extLst>
              <a:ext uri="{FF2B5EF4-FFF2-40B4-BE49-F238E27FC236}">
                <a16:creationId xmlns:a16="http://schemas.microsoft.com/office/drawing/2014/main" id="{9EA0B51C-544E-2892-3A69-CD8D8BECBAD5}"/>
              </a:ext>
            </a:extLst>
          </p:cNvPr>
          <p:cNvSpPr>
            <a:spLocks noGrp="1"/>
          </p:cNvSpPr>
          <p:nvPr>
            <p:ph idx="1"/>
          </p:nvPr>
        </p:nvSpPr>
        <p:spPr>
          <a:xfrm>
            <a:off x="286270" y="1160733"/>
            <a:ext cx="9208538" cy="5234317"/>
          </a:xfrm>
        </p:spPr>
        <p:txBody>
          <a:bodyPr>
            <a:normAutofit/>
          </a:bodyPr>
          <a:lstStyle/>
          <a:p>
            <a:r>
              <a:rPr lang="en-GB" sz="2000" b="1" dirty="0"/>
              <a:t>Pre-Completion </a:t>
            </a:r>
            <a:r>
              <a:rPr lang="en-GB" sz="2000" dirty="0"/>
              <a:t>: Certain searches relating to the title will be made to check that nothing has changed, and the documents necessary to complete the transaction will be prepared.</a:t>
            </a:r>
          </a:p>
          <a:p>
            <a:r>
              <a:rPr lang="en-GB" sz="2000" b="1" dirty="0"/>
              <a:t>Completion </a:t>
            </a:r>
            <a:r>
              <a:rPr lang="en-GB" sz="2000" dirty="0"/>
              <a:t>: The seller’s conveyancer hands over the document transferring their client’s title to the buyer. The buyer’s conveyancer pays the purchase price (less any deposit paid at the contract stage) to the seller’s conveyancer and the buyer receives the keys to the property.</a:t>
            </a:r>
          </a:p>
          <a:p>
            <a:pPr fontAlgn="auto"/>
            <a:r>
              <a:rPr lang="en-GB" sz="2000" b="1" dirty="0"/>
              <a:t>Post – Completion</a:t>
            </a:r>
            <a:r>
              <a:rPr lang="en-GB" sz="2000" dirty="0"/>
              <a:t>: The buyer’s conveyancer  submits a land transaction return to HM Revenue &amp; Customs (HMRC) and stamp duty land tax (SDLT) may have to be paid or Land Transaction Tax (LTT) in Wales.</a:t>
            </a:r>
          </a:p>
          <a:p>
            <a:pPr fontAlgn="auto"/>
            <a:r>
              <a:rPr lang="en-GB" sz="2000" dirty="0"/>
              <a:t>Transaction must be registered at the Land Registry. Any mortgage must also be registered.</a:t>
            </a:r>
          </a:p>
          <a:p>
            <a:endParaRPr lang="en-GB" dirty="0"/>
          </a:p>
        </p:txBody>
      </p:sp>
    </p:spTree>
    <p:extLst>
      <p:ext uri="{BB962C8B-B14F-4D97-AF65-F5344CB8AC3E}">
        <p14:creationId xmlns:p14="http://schemas.microsoft.com/office/powerpoint/2010/main" val="245797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a:xfrm>
            <a:off x="504805" y="166778"/>
            <a:ext cx="8596668" cy="793630"/>
          </a:xfrm>
        </p:spPr>
        <p:txBody>
          <a:bodyPr/>
          <a:lstStyle/>
          <a:p>
            <a:r>
              <a:rPr lang="en-GB" b="1" dirty="0"/>
              <a:t>Introduction to sale and purchase </a:t>
            </a:r>
          </a:p>
        </p:txBody>
      </p:sp>
      <p:sp>
        <p:nvSpPr>
          <p:cNvPr id="3" name="Content Placeholder 2">
            <a:extLst>
              <a:ext uri="{FF2B5EF4-FFF2-40B4-BE49-F238E27FC236}">
                <a16:creationId xmlns:a16="http://schemas.microsoft.com/office/drawing/2014/main" id="{FB6831B2-85DA-440C-BCDC-E16FF9563AB7}"/>
              </a:ext>
            </a:extLst>
          </p:cNvPr>
          <p:cNvSpPr>
            <a:spLocks noGrp="1"/>
          </p:cNvSpPr>
          <p:nvPr>
            <p:ph idx="1"/>
          </p:nvPr>
        </p:nvSpPr>
        <p:spPr>
          <a:xfrm>
            <a:off x="309272" y="805132"/>
            <a:ext cx="10255211" cy="5886090"/>
          </a:xfrm>
        </p:spPr>
        <p:txBody>
          <a:bodyPr>
            <a:normAutofit lnSpcReduction="10000"/>
          </a:bodyPr>
          <a:lstStyle/>
          <a:p>
            <a:pPr fontAlgn="auto"/>
            <a:r>
              <a:rPr lang="en-GB" sz="2400" dirty="0"/>
              <a:t>With Leasehold property the tenant has a property which they can use and live in only if they comply with the terms of the lease. T is granted the right to use the property for a fixed period of time, usually 99 years or more, subject to compliance with the terms of the lease. This will involve paying an annual ground rent and, normally, a service charge.</a:t>
            </a:r>
          </a:p>
          <a:p>
            <a:pPr fontAlgn="auto"/>
            <a:r>
              <a:rPr lang="en-GB" sz="2400" dirty="0"/>
              <a:t>Leases are generally used for properties such as flats, although it is possible to encounter leasehold houses. There may be shared areas such as walkways, lifts gardens and car parks. Payment of a service charge pays for maintenance of these areas.</a:t>
            </a:r>
          </a:p>
          <a:p>
            <a:pPr fontAlgn="auto"/>
            <a:r>
              <a:rPr lang="en-GB" sz="2400" dirty="0"/>
              <a:t>There are two types of leasehold transaction:</a:t>
            </a:r>
          </a:p>
          <a:p>
            <a:pPr lvl="1"/>
            <a:r>
              <a:rPr lang="en-GB" sz="2400" dirty="0"/>
              <a:t>Purchase of a new lease =  called the “grant of a lease” as it is new. The lease is granted to the buyer.</a:t>
            </a:r>
          </a:p>
          <a:p>
            <a:pPr lvl="1"/>
            <a:r>
              <a:rPr lang="en-GB" sz="2400" dirty="0"/>
              <a:t>Assignment of a lease: an existing lease is sold (assigned) to a new buyer. Buyer is buying the existing lease and whatever term is left on the lease.</a:t>
            </a:r>
          </a:p>
          <a:p>
            <a:pPr fontAlgn="auto"/>
            <a:endParaRPr lang="en-GB" dirty="0"/>
          </a:p>
        </p:txBody>
      </p:sp>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80A6-2D94-4F15-BC60-D9F97BBECB1D}"/>
              </a:ext>
            </a:extLst>
          </p:cNvPr>
          <p:cNvSpPr>
            <a:spLocks noGrp="1"/>
          </p:cNvSpPr>
          <p:nvPr>
            <p:ph type="title"/>
          </p:nvPr>
        </p:nvSpPr>
        <p:spPr>
          <a:xfrm>
            <a:off x="487553" y="281796"/>
            <a:ext cx="8596668" cy="649857"/>
          </a:xfrm>
        </p:spPr>
        <p:txBody>
          <a:bodyPr>
            <a:normAutofit/>
          </a:bodyPr>
          <a:lstStyle/>
          <a:p>
            <a:r>
              <a:rPr lang="en-GB" b="1" dirty="0"/>
              <a:t>Grant of a Lease</a:t>
            </a:r>
          </a:p>
        </p:txBody>
      </p:sp>
      <p:sp>
        <p:nvSpPr>
          <p:cNvPr id="3" name="Content Placeholder 2">
            <a:extLst>
              <a:ext uri="{FF2B5EF4-FFF2-40B4-BE49-F238E27FC236}">
                <a16:creationId xmlns:a16="http://schemas.microsoft.com/office/drawing/2014/main" id="{8F749EB1-165A-44D6-B003-DCE39306949D}"/>
              </a:ext>
            </a:extLst>
          </p:cNvPr>
          <p:cNvSpPr>
            <a:spLocks noGrp="1"/>
          </p:cNvSpPr>
          <p:nvPr>
            <p:ph idx="1"/>
          </p:nvPr>
        </p:nvSpPr>
        <p:spPr>
          <a:xfrm>
            <a:off x="240262" y="931653"/>
            <a:ext cx="9887149" cy="5644551"/>
          </a:xfrm>
        </p:spPr>
        <p:txBody>
          <a:bodyPr>
            <a:normAutofit/>
          </a:bodyPr>
          <a:lstStyle/>
          <a:p>
            <a:pPr fontAlgn="auto"/>
            <a:r>
              <a:rPr lang="en-GB" sz="2000" dirty="0"/>
              <a:t>Freeholder may </a:t>
            </a:r>
            <a:r>
              <a:rPr lang="en-GB" sz="2000" dirty="0" err="1"/>
              <a:t>wishe</a:t>
            </a:r>
            <a:r>
              <a:rPr lang="en-GB" sz="2000" dirty="0"/>
              <a:t> to create a lease of the property rather than dispose of the whole of their interest in the property (because they wish to retain an interest in the property or to keep some control over how it is used through covenants).</a:t>
            </a:r>
          </a:p>
          <a:p>
            <a:pPr fontAlgn="auto"/>
            <a:r>
              <a:rPr lang="en-GB" sz="2000" dirty="0"/>
              <a:t>Also, freeholder may wish to receive rent from the property as opposed to a capital sum. </a:t>
            </a:r>
          </a:p>
          <a:p>
            <a:pPr fontAlgn="auto"/>
            <a:r>
              <a:rPr lang="en-GB" sz="2000" dirty="0"/>
              <a:t>A lease of property may also be more attractive to a commercial T or business ( rather than committing to a more expensive investment) Likewise a buyer of a flat may be more attracted to a property in which they consider the landlord will keep control over their neighbours’ activities.</a:t>
            </a:r>
          </a:p>
          <a:p>
            <a:pPr fontAlgn="auto"/>
            <a:r>
              <a:rPr lang="en-GB" sz="2000" dirty="0">
                <a:highlight>
                  <a:srgbClr val="FFFF00"/>
                </a:highlight>
              </a:rPr>
              <a:t>Lenders do not normally lend money on the security of freehold flats </a:t>
            </a:r>
            <a:endParaRPr lang="en-GB" sz="2000" dirty="0"/>
          </a:p>
          <a:p>
            <a:pPr fontAlgn="auto"/>
            <a:r>
              <a:rPr lang="en-GB" sz="2000" b="1" dirty="0"/>
              <a:t>Drafting the Lease: Usually, </a:t>
            </a:r>
            <a:r>
              <a:rPr lang="en-GB" sz="2000" dirty="0"/>
              <a:t>landlord’s conveyancer drafts the lease. The landlord will select the terms and the extent of the property they wish to sell and the terms the landlord wishes to impose in the lease, such as the length of the term, the rent and how often this should be reviewed, and any restrictions upon the use of the property.</a:t>
            </a:r>
          </a:p>
          <a:p>
            <a:pPr fontAlgn="auto"/>
            <a:endParaRPr lang="en-GB" sz="2000" dirty="0"/>
          </a:p>
          <a:p>
            <a:endParaRPr lang="en-GB" sz="2400" dirty="0"/>
          </a:p>
        </p:txBody>
      </p:sp>
    </p:spTree>
    <p:extLst>
      <p:ext uri="{BB962C8B-B14F-4D97-AF65-F5344CB8AC3E}">
        <p14:creationId xmlns:p14="http://schemas.microsoft.com/office/powerpoint/2010/main" val="291597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931E5-C4C0-B0F7-BAC1-BF03E3B52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32FD4-5891-B27A-78AC-856475FA707F}"/>
              </a:ext>
            </a:extLst>
          </p:cNvPr>
          <p:cNvSpPr>
            <a:spLocks noGrp="1"/>
          </p:cNvSpPr>
          <p:nvPr>
            <p:ph type="title"/>
          </p:nvPr>
        </p:nvSpPr>
        <p:spPr>
          <a:xfrm>
            <a:off x="464549" y="218535"/>
            <a:ext cx="8596668" cy="649857"/>
          </a:xfrm>
        </p:spPr>
        <p:txBody>
          <a:bodyPr>
            <a:normAutofit/>
          </a:bodyPr>
          <a:lstStyle/>
          <a:p>
            <a:r>
              <a:rPr lang="en-GB" dirty="0"/>
              <a:t>Considerations in drafting the Lease</a:t>
            </a:r>
          </a:p>
        </p:txBody>
      </p:sp>
      <p:sp>
        <p:nvSpPr>
          <p:cNvPr id="3" name="Content Placeholder 2">
            <a:extLst>
              <a:ext uri="{FF2B5EF4-FFF2-40B4-BE49-F238E27FC236}">
                <a16:creationId xmlns:a16="http://schemas.microsoft.com/office/drawing/2014/main" id="{6B1F28AD-51C7-8410-4DED-13E25DF3202A}"/>
              </a:ext>
            </a:extLst>
          </p:cNvPr>
          <p:cNvSpPr>
            <a:spLocks noGrp="1"/>
          </p:cNvSpPr>
          <p:nvPr>
            <p:ph idx="1"/>
          </p:nvPr>
        </p:nvSpPr>
        <p:spPr>
          <a:xfrm>
            <a:off x="280519" y="1086928"/>
            <a:ext cx="9570848" cy="5221858"/>
          </a:xfrm>
        </p:spPr>
        <p:txBody>
          <a:bodyPr>
            <a:noAutofit/>
          </a:bodyPr>
          <a:lstStyle/>
          <a:p>
            <a:r>
              <a:rPr lang="en-GB" sz="2800" dirty="0"/>
              <a:t>With the exception of leases not exceeding three years and which comply with specified conditions set out in </a:t>
            </a:r>
            <a:r>
              <a:rPr lang="en-GB" sz="2800" b="1" dirty="0"/>
              <a:t>s54 Law of Property Act 1925 (LPA 1925)</a:t>
            </a:r>
            <a:r>
              <a:rPr lang="en-GB" sz="2800" dirty="0"/>
              <a:t>, a </a:t>
            </a:r>
            <a:r>
              <a:rPr lang="en-GB" sz="2800" dirty="0">
                <a:solidFill>
                  <a:srgbClr val="0070C0"/>
                </a:solidFill>
              </a:rPr>
              <a:t>legal lease has to be created by deed and therefore must comply with the formalities in </a:t>
            </a:r>
            <a:r>
              <a:rPr lang="en-GB" sz="2800" b="1" dirty="0">
                <a:solidFill>
                  <a:srgbClr val="0070C0"/>
                </a:solidFill>
              </a:rPr>
              <a:t>s1 Law of Property (Miscellaneous Provisions) Act 1989 (LP(MP)A 1989)</a:t>
            </a:r>
            <a:r>
              <a:rPr lang="en-GB" sz="2800" dirty="0">
                <a:solidFill>
                  <a:srgbClr val="0070C0"/>
                </a:solidFill>
              </a:rPr>
              <a:t>.</a:t>
            </a:r>
          </a:p>
          <a:p>
            <a:r>
              <a:rPr lang="en-GB" sz="2800" dirty="0"/>
              <a:t>Review the content of a typical long residential lease (</a:t>
            </a:r>
            <a:r>
              <a:rPr lang="en-GB" sz="2800" b="1" dirty="0"/>
              <a:t>Chapter 12)</a:t>
            </a:r>
            <a:r>
              <a:rPr lang="en-GB" sz="2800" dirty="0"/>
              <a:t>. Note that the prescribed clauses must be used for a lease that will be subject to registration at HMLR. They are summarised in </a:t>
            </a:r>
            <a:r>
              <a:rPr lang="en-GB" sz="2800" i="1" dirty="0"/>
              <a:t>Table 13.3</a:t>
            </a:r>
            <a:r>
              <a:rPr lang="en-GB" sz="2800" dirty="0"/>
              <a:t>.</a:t>
            </a:r>
          </a:p>
        </p:txBody>
      </p:sp>
    </p:spTree>
    <p:extLst>
      <p:ext uri="{BB962C8B-B14F-4D97-AF65-F5344CB8AC3E}">
        <p14:creationId xmlns:p14="http://schemas.microsoft.com/office/powerpoint/2010/main" val="3345239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E1DB-A420-6A81-D152-9EC92AB7E80B}"/>
              </a:ext>
            </a:extLst>
          </p:cNvPr>
          <p:cNvSpPr>
            <a:spLocks noGrp="1"/>
          </p:cNvSpPr>
          <p:nvPr>
            <p:ph type="title"/>
          </p:nvPr>
        </p:nvSpPr>
        <p:spPr>
          <a:xfrm>
            <a:off x="435794" y="191851"/>
            <a:ext cx="8596668" cy="791709"/>
          </a:xfrm>
        </p:spPr>
        <p:txBody>
          <a:bodyPr>
            <a:normAutofit/>
          </a:bodyPr>
          <a:lstStyle/>
          <a:p>
            <a:r>
              <a:rPr lang="en-GB" b="1" dirty="0"/>
              <a:t>Drafting a Contract to grant a Lease</a:t>
            </a:r>
          </a:p>
        </p:txBody>
      </p:sp>
      <p:sp>
        <p:nvSpPr>
          <p:cNvPr id="3" name="Content Placeholder 2">
            <a:extLst>
              <a:ext uri="{FF2B5EF4-FFF2-40B4-BE49-F238E27FC236}">
                <a16:creationId xmlns:a16="http://schemas.microsoft.com/office/drawing/2014/main" id="{334EB56F-CB11-B3F6-80A5-51E1DC9B9962}"/>
              </a:ext>
            </a:extLst>
          </p:cNvPr>
          <p:cNvSpPr>
            <a:spLocks noGrp="1"/>
          </p:cNvSpPr>
          <p:nvPr>
            <p:ph idx="1"/>
          </p:nvPr>
        </p:nvSpPr>
        <p:spPr>
          <a:xfrm>
            <a:off x="332276" y="937403"/>
            <a:ext cx="9306305" cy="5160362"/>
          </a:xfrm>
        </p:spPr>
        <p:txBody>
          <a:bodyPr>
            <a:noAutofit/>
          </a:bodyPr>
          <a:lstStyle/>
          <a:p>
            <a:pPr fontAlgn="auto"/>
            <a:r>
              <a:rPr lang="en-GB" sz="2000" dirty="0"/>
              <a:t>The landlord’s conveyancer will  prepare the contract - adopting the Standard Conditions of Sale. The standard form of contract can be amended so that the particulars state the leasehold estate to be vested in the buyer under the lease, the terms of which can be incorporated into the contract by reference and attaching it to both parts of the contract. </a:t>
            </a:r>
            <a:r>
              <a:rPr lang="en-GB" sz="2000" b="1" dirty="0"/>
              <a:t>SC 8.2.3 </a:t>
            </a:r>
            <a:r>
              <a:rPr lang="en-GB" sz="2000" dirty="0"/>
              <a:t>provides for the draft lease to be attached to the contract.</a:t>
            </a:r>
          </a:p>
          <a:p>
            <a:r>
              <a:rPr lang="en-GB" sz="2000" b="1" dirty="0"/>
              <a:t>SC 8.2.4</a:t>
            </a:r>
            <a:r>
              <a:rPr lang="en-GB" sz="2000" dirty="0"/>
              <a:t> provides that where the term of the new lease will exceed seven years, the landlord shall deduce a title which would enable the tenant to register the lease at the Land Registry with absolute title. </a:t>
            </a:r>
          </a:p>
          <a:p>
            <a:r>
              <a:rPr lang="en-GB" sz="2000" dirty="0"/>
              <a:t>Incumbrances affecting the freehold title should be disclosed as these will also affect the tenant. A special condition should be included to provide for an indemnity covenant where T affords the landlord an indemnity against any future breaches of covenants contained in the freehold title.</a:t>
            </a:r>
          </a:p>
        </p:txBody>
      </p:sp>
    </p:spTree>
    <p:extLst>
      <p:ext uri="{BB962C8B-B14F-4D97-AF65-F5344CB8AC3E}">
        <p14:creationId xmlns:p14="http://schemas.microsoft.com/office/powerpoint/2010/main" val="548476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1D608-E552-D429-9932-9F5AEE320F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49A1D9-DE6F-986F-79AF-B7515116F664}"/>
              </a:ext>
            </a:extLst>
          </p:cNvPr>
          <p:cNvSpPr>
            <a:spLocks noGrp="1"/>
          </p:cNvSpPr>
          <p:nvPr>
            <p:ph type="title"/>
          </p:nvPr>
        </p:nvSpPr>
        <p:spPr>
          <a:xfrm>
            <a:off x="211506" y="103518"/>
            <a:ext cx="8596668" cy="791709"/>
          </a:xfrm>
        </p:spPr>
        <p:txBody>
          <a:bodyPr/>
          <a:lstStyle/>
          <a:p>
            <a:r>
              <a:rPr lang="en-GB" b="1" dirty="0"/>
              <a:t>Pre Contract Package</a:t>
            </a:r>
          </a:p>
        </p:txBody>
      </p:sp>
      <p:sp>
        <p:nvSpPr>
          <p:cNvPr id="3" name="Content Placeholder 2">
            <a:extLst>
              <a:ext uri="{FF2B5EF4-FFF2-40B4-BE49-F238E27FC236}">
                <a16:creationId xmlns:a16="http://schemas.microsoft.com/office/drawing/2014/main" id="{DE3A6647-ABF5-E873-400A-B3E2F2D87975}"/>
              </a:ext>
            </a:extLst>
          </p:cNvPr>
          <p:cNvSpPr>
            <a:spLocks noGrp="1"/>
          </p:cNvSpPr>
          <p:nvPr>
            <p:ph idx="1"/>
          </p:nvPr>
        </p:nvSpPr>
        <p:spPr>
          <a:xfrm>
            <a:off x="211507" y="774611"/>
            <a:ext cx="9898652" cy="5870603"/>
          </a:xfrm>
        </p:spPr>
        <p:txBody>
          <a:bodyPr>
            <a:normAutofit/>
          </a:bodyPr>
          <a:lstStyle/>
          <a:p>
            <a:pPr marL="0" indent="0" fontAlgn="auto">
              <a:buNone/>
            </a:pPr>
            <a:r>
              <a:rPr lang="en-GB" sz="2000" dirty="0"/>
              <a:t>The protocol sets out the required contents of the pre-contract package: </a:t>
            </a:r>
          </a:p>
          <a:p>
            <a:pPr fontAlgn="auto"/>
            <a:r>
              <a:rPr lang="en-GB" sz="2000" dirty="0"/>
              <a:t>draft contract in duplicate;</a:t>
            </a:r>
          </a:p>
          <a:p>
            <a:pPr fontAlgn="auto"/>
            <a:r>
              <a:rPr lang="en-GB" sz="2000" dirty="0"/>
              <a:t>draft lease and plan in duplicate – usually attached to the draft contract;</a:t>
            </a:r>
          </a:p>
          <a:p>
            <a:pPr fontAlgn="auto"/>
            <a:r>
              <a:rPr lang="en-GB" sz="2000" dirty="0"/>
              <a:t>evidence of the landlord’s (seller’s) title;</a:t>
            </a:r>
          </a:p>
          <a:p>
            <a:pPr fontAlgn="auto"/>
            <a:r>
              <a:rPr lang="en-GB" sz="2000" dirty="0"/>
              <a:t>property information form (a developer may use their own forms rather than a TA6)</a:t>
            </a:r>
          </a:p>
          <a:p>
            <a:pPr fontAlgn="auto"/>
            <a:r>
              <a:rPr lang="en-GB" sz="2000" dirty="0"/>
              <a:t>fittings and contents form (a developer may use their own forms rather than form TA10);</a:t>
            </a:r>
          </a:p>
          <a:p>
            <a:pPr fontAlgn="auto"/>
            <a:r>
              <a:rPr lang="en-GB" sz="2000" dirty="0"/>
              <a:t>copies of planning permissions and building regulation consents;</a:t>
            </a:r>
          </a:p>
          <a:p>
            <a:pPr fontAlgn="auto"/>
            <a:r>
              <a:rPr lang="en-GB" sz="2000" dirty="0"/>
              <a:t>copies of any other relevant documents (e.g. guarantees, any relevant NHBC documentation, any relevant management company documentation or required consents such as the lender’s consent to the grant of the lease);</a:t>
            </a:r>
          </a:p>
          <a:p>
            <a:pPr fontAlgn="auto"/>
            <a:r>
              <a:rPr lang="en-GB" sz="2000" dirty="0"/>
              <a:t>the results of any searches or enquiries made by the seller (there may be none); and</a:t>
            </a:r>
          </a:p>
          <a:p>
            <a:pPr fontAlgn="auto"/>
            <a:r>
              <a:rPr lang="en-GB" sz="2000" dirty="0"/>
              <a:t>the EPC (if provided by the seller direct rather than via the estate agent).</a:t>
            </a:r>
          </a:p>
          <a:p>
            <a:pPr fontAlgn="auto"/>
            <a:endParaRPr lang="en-GB" dirty="0"/>
          </a:p>
          <a:p>
            <a:endParaRPr lang="en-GB" dirty="0"/>
          </a:p>
        </p:txBody>
      </p:sp>
    </p:spTree>
    <p:extLst>
      <p:ext uri="{BB962C8B-B14F-4D97-AF65-F5344CB8AC3E}">
        <p14:creationId xmlns:p14="http://schemas.microsoft.com/office/powerpoint/2010/main" val="875824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87A4F-642C-4F05-C05B-F255F4D67600}"/>
              </a:ext>
            </a:extLst>
          </p:cNvPr>
          <p:cNvSpPr>
            <a:spLocks noGrp="1"/>
          </p:cNvSpPr>
          <p:nvPr>
            <p:ph type="title"/>
          </p:nvPr>
        </p:nvSpPr>
        <p:spPr>
          <a:xfrm>
            <a:off x="418541" y="109268"/>
            <a:ext cx="10755542" cy="822385"/>
          </a:xfrm>
        </p:spPr>
        <p:txBody>
          <a:bodyPr>
            <a:normAutofit fontScale="90000"/>
          </a:bodyPr>
          <a:lstStyle/>
          <a:p>
            <a:r>
              <a:rPr lang="en-GB" b="1" dirty="0"/>
              <a:t>Approving the draft lease and the contract to grant the lease.</a:t>
            </a:r>
          </a:p>
        </p:txBody>
      </p:sp>
      <p:sp>
        <p:nvSpPr>
          <p:cNvPr id="3" name="Content Placeholder 2">
            <a:extLst>
              <a:ext uri="{FF2B5EF4-FFF2-40B4-BE49-F238E27FC236}">
                <a16:creationId xmlns:a16="http://schemas.microsoft.com/office/drawing/2014/main" id="{3A26FFBB-D218-7C3F-4DB2-B07B76544F49}"/>
              </a:ext>
            </a:extLst>
          </p:cNvPr>
          <p:cNvSpPr>
            <a:spLocks noGrp="1"/>
          </p:cNvSpPr>
          <p:nvPr>
            <p:ph idx="1"/>
          </p:nvPr>
        </p:nvSpPr>
        <p:spPr>
          <a:xfrm>
            <a:off x="343779" y="1173748"/>
            <a:ext cx="9812387" cy="5457090"/>
          </a:xfrm>
        </p:spPr>
        <p:txBody>
          <a:bodyPr>
            <a:normAutofit/>
          </a:bodyPr>
          <a:lstStyle/>
          <a:p>
            <a:pPr fontAlgn="auto"/>
            <a:r>
              <a:rPr lang="en-GB" sz="2000" dirty="0"/>
              <a:t>The tenant’s conveyancer will need to ensure that the title being offered is sufficient for the intended purposes and consider:</a:t>
            </a:r>
          </a:p>
          <a:p>
            <a:pPr fontAlgn="auto"/>
            <a:r>
              <a:rPr lang="en-GB" sz="2000" dirty="0"/>
              <a:t>whether the easements benefiting the property are suitable and whether they will involve incurring any expense; and/or  whether any easements  restrict the intended use of the property in any way.</a:t>
            </a:r>
          </a:p>
          <a:p>
            <a:pPr fontAlgn="auto"/>
            <a:r>
              <a:rPr lang="en-GB" sz="2000" dirty="0"/>
              <a:t>Any covenants to be imposed by the draft lease should be carefully examined (onerous or too restrictive?)</a:t>
            </a:r>
          </a:p>
          <a:p>
            <a:pPr fontAlgn="auto"/>
            <a:r>
              <a:rPr lang="en-GB" sz="2000" dirty="0"/>
              <a:t>Any covenants  affecting the freehold title which will be registered as Class D(ii) land charges in unregistered title and by notice in registered title – could these adversely affect the tenant’s intentions.</a:t>
            </a:r>
          </a:p>
          <a:p>
            <a:pPr fontAlgn="auto"/>
            <a:r>
              <a:rPr lang="en-GB" sz="2000" dirty="0"/>
              <a:t>Any provision for future rent review and increase?</a:t>
            </a:r>
          </a:p>
          <a:p>
            <a:pPr fontAlgn="auto"/>
            <a:r>
              <a:rPr lang="en-GB" sz="2000" dirty="0"/>
              <a:t>In the absence of evidence of the freehold title, the tenant will only be granted a good leasehold title on registration, unless the freehold is already registered. A good leasehold title will be harder to market on re-sale in the future.</a:t>
            </a:r>
          </a:p>
        </p:txBody>
      </p:sp>
    </p:spTree>
    <p:extLst>
      <p:ext uri="{BB962C8B-B14F-4D97-AF65-F5344CB8AC3E}">
        <p14:creationId xmlns:p14="http://schemas.microsoft.com/office/powerpoint/2010/main" val="1767823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8CDDF-F410-1DDE-E8FF-39E50DCAEA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E28A51-D13D-A6D3-DABD-C166E873D692}"/>
              </a:ext>
            </a:extLst>
          </p:cNvPr>
          <p:cNvSpPr>
            <a:spLocks noGrp="1"/>
          </p:cNvSpPr>
          <p:nvPr>
            <p:ph type="title"/>
          </p:nvPr>
        </p:nvSpPr>
        <p:spPr>
          <a:xfrm>
            <a:off x="182753" y="178279"/>
            <a:ext cx="9415572" cy="822385"/>
          </a:xfrm>
        </p:spPr>
        <p:txBody>
          <a:bodyPr>
            <a:normAutofit/>
          </a:bodyPr>
          <a:lstStyle/>
          <a:p>
            <a:r>
              <a:rPr lang="en-GB" b="1" dirty="0"/>
              <a:t>Approving the draft lease and the contract</a:t>
            </a:r>
          </a:p>
        </p:txBody>
      </p:sp>
      <p:sp>
        <p:nvSpPr>
          <p:cNvPr id="3" name="Content Placeholder 2">
            <a:extLst>
              <a:ext uri="{FF2B5EF4-FFF2-40B4-BE49-F238E27FC236}">
                <a16:creationId xmlns:a16="http://schemas.microsoft.com/office/drawing/2014/main" id="{4C8BEDFD-4912-0A1E-FC4D-F17F89F66C7E}"/>
              </a:ext>
            </a:extLst>
          </p:cNvPr>
          <p:cNvSpPr>
            <a:spLocks noGrp="1"/>
          </p:cNvSpPr>
          <p:nvPr>
            <p:ph idx="1"/>
          </p:nvPr>
        </p:nvSpPr>
        <p:spPr>
          <a:xfrm>
            <a:off x="182753" y="897701"/>
            <a:ext cx="9743376" cy="5462841"/>
          </a:xfrm>
        </p:spPr>
        <p:txBody>
          <a:bodyPr>
            <a:normAutofit lnSpcReduction="10000"/>
          </a:bodyPr>
          <a:lstStyle/>
          <a:p>
            <a:pPr fontAlgn="auto"/>
            <a:r>
              <a:rPr lang="en-GB" sz="2000" dirty="0"/>
              <a:t>If T is buying the lease with a mortgage, special attention should be paid to the demands of the lender. Lenders will often not be willing to lend money for the purchase of a lease where the freehold title has not been deduced, as there will be no guarantee that the lease was validly granted – there is a risk that the lease will be registered with only good leasehold title whereas many lenders insist upon a title which will be capable of registration with absolute leasehold title.</a:t>
            </a:r>
          </a:p>
          <a:p>
            <a:pPr fontAlgn="auto"/>
            <a:r>
              <a:rPr lang="en-GB" sz="2000" dirty="0"/>
              <a:t>The terms of the lease will have to be checked from the lender’s viewpoint –</a:t>
            </a:r>
            <a:r>
              <a:rPr lang="en-GB" sz="2000" dirty="0" err="1"/>
              <a:t>e.g</a:t>
            </a:r>
            <a:r>
              <a:rPr lang="en-GB" sz="2000" dirty="0"/>
              <a:t> there must be adequate insurance for both the premises and any common parts. A proviso for forfeiture on bankruptcy would not be acceptable to the lender on a residential property.</a:t>
            </a:r>
          </a:p>
          <a:p>
            <a:pPr fontAlgn="auto"/>
            <a:r>
              <a:rPr lang="en-GB" sz="2000" dirty="0"/>
              <a:t> Further, the security the lender has accepted may be forfeited if the borrower/tenant breaches a covenant. </a:t>
            </a:r>
          </a:p>
          <a:p>
            <a:pPr fontAlgn="auto"/>
            <a:r>
              <a:rPr lang="en-GB" sz="2000" dirty="0"/>
              <a:t>The length of the term must provide adequate security for the lender and there must be proper repairing covenants.</a:t>
            </a:r>
          </a:p>
          <a:p>
            <a:pPr fontAlgn="auto"/>
            <a:r>
              <a:rPr lang="en-GB" sz="2000" dirty="0"/>
              <a:t>Essential to check the relevant leasehold provisions in the UK Finance Mortgage Lenders’ Handbook.</a:t>
            </a:r>
          </a:p>
          <a:p>
            <a:pPr fontAlgn="auto"/>
            <a:endParaRPr lang="en-GB" dirty="0"/>
          </a:p>
        </p:txBody>
      </p:sp>
    </p:spTree>
    <p:extLst>
      <p:ext uri="{BB962C8B-B14F-4D97-AF65-F5344CB8AC3E}">
        <p14:creationId xmlns:p14="http://schemas.microsoft.com/office/powerpoint/2010/main" val="681691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2ED8-0370-43EA-B6F7-34C96C5A93D9}"/>
              </a:ext>
            </a:extLst>
          </p:cNvPr>
          <p:cNvSpPr>
            <a:spLocks noGrp="1"/>
          </p:cNvSpPr>
          <p:nvPr>
            <p:ph type="title"/>
          </p:nvPr>
        </p:nvSpPr>
        <p:spPr>
          <a:xfrm>
            <a:off x="539310" y="241540"/>
            <a:ext cx="8932494" cy="845388"/>
          </a:xfrm>
        </p:spPr>
        <p:txBody>
          <a:bodyPr>
            <a:noAutofit/>
          </a:bodyPr>
          <a:lstStyle/>
          <a:p>
            <a:r>
              <a:rPr lang="en-GB" sz="4400" b="1" dirty="0"/>
              <a:t>Deducing and Investigating Title</a:t>
            </a:r>
          </a:p>
        </p:txBody>
      </p:sp>
      <p:sp>
        <p:nvSpPr>
          <p:cNvPr id="3" name="Content Placeholder 2">
            <a:extLst>
              <a:ext uri="{FF2B5EF4-FFF2-40B4-BE49-F238E27FC236}">
                <a16:creationId xmlns:a16="http://schemas.microsoft.com/office/drawing/2014/main" id="{165D51B5-1217-4300-AFDA-BD6A8845507F}"/>
              </a:ext>
            </a:extLst>
          </p:cNvPr>
          <p:cNvSpPr>
            <a:spLocks noGrp="1"/>
          </p:cNvSpPr>
          <p:nvPr>
            <p:ph idx="1"/>
          </p:nvPr>
        </p:nvSpPr>
        <p:spPr>
          <a:xfrm>
            <a:off x="447296" y="2036943"/>
            <a:ext cx="9381066" cy="3529971"/>
          </a:xfrm>
        </p:spPr>
        <p:txBody>
          <a:bodyPr>
            <a:normAutofit/>
          </a:bodyPr>
          <a:lstStyle/>
          <a:p>
            <a:pPr fontAlgn="auto"/>
            <a:r>
              <a:rPr lang="en-GB" sz="3600" dirty="0"/>
              <a:t>Done in the usual way</a:t>
            </a:r>
          </a:p>
          <a:p>
            <a:pPr fontAlgn="auto"/>
            <a:r>
              <a:rPr lang="en-GB" sz="3600" dirty="0"/>
              <a:t>But will include a copy of the lease.</a:t>
            </a:r>
          </a:p>
          <a:p>
            <a:pPr fontAlgn="auto"/>
            <a:endParaRPr lang="en-GB" dirty="0"/>
          </a:p>
        </p:txBody>
      </p:sp>
    </p:spTree>
    <p:extLst>
      <p:ext uri="{BB962C8B-B14F-4D97-AF65-F5344CB8AC3E}">
        <p14:creationId xmlns:p14="http://schemas.microsoft.com/office/powerpoint/2010/main" val="783101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FCF-7108-48F8-9AC9-E9603DD2E73B}"/>
              </a:ext>
            </a:extLst>
          </p:cNvPr>
          <p:cNvSpPr>
            <a:spLocks noGrp="1"/>
          </p:cNvSpPr>
          <p:nvPr>
            <p:ph type="title"/>
          </p:nvPr>
        </p:nvSpPr>
        <p:spPr>
          <a:xfrm>
            <a:off x="217259" y="91212"/>
            <a:ext cx="9513338" cy="942192"/>
          </a:xfrm>
        </p:spPr>
        <p:txBody>
          <a:bodyPr>
            <a:noAutofit/>
          </a:bodyPr>
          <a:lstStyle/>
          <a:p>
            <a:r>
              <a:rPr lang="en-GB" b="1" dirty="0">
                <a:solidFill>
                  <a:srgbClr val="0070C0"/>
                </a:solidFill>
              </a:rPr>
              <a:t>Exchange and Preparation for Completion</a:t>
            </a:r>
          </a:p>
        </p:txBody>
      </p:sp>
      <p:sp>
        <p:nvSpPr>
          <p:cNvPr id="3" name="Content Placeholder 2">
            <a:extLst>
              <a:ext uri="{FF2B5EF4-FFF2-40B4-BE49-F238E27FC236}">
                <a16:creationId xmlns:a16="http://schemas.microsoft.com/office/drawing/2014/main" id="{14838963-A236-4E98-BF10-D448203004CC}"/>
              </a:ext>
            </a:extLst>
          </p:cNvPr>
          <p:cNvSpPr>
            <a:spLocks noGrp="1"/>
          </p:cNvSpPr>
          <p:nvPr>
            <p:ph idx="1"/>
          </p:nvPr>
        </p:nvSpPr>
        <p:spPr>
          <a:xfrm>
            <a:off x="217259" y="889630"/>
            <a:ext cx="9812386" cy="5614687"/>
          </a:xfrm>
        </p:spPr>
        <p:txBody>
          <a:bodyPr>
            <a:normAutofit/>
          </a:bodyPr>
          <a:lstStyle/>
          <a:p>
            <a:pPr fontAlgn="auto"/>
            <a:r>
              <a:rPr lang="en-GB" sz="2000" dirty="0"/>
              <a:t>Exchange takes place in the normal way.</a:t>
            </a:r>
          </a:p>
          <a:p>
            <a:pPr fontAlgn="auto"/>
            <a:r>
              <a:rPr lang="en-GB" sz="2000" dirty="0"/>
              <a:t>When preparing for completion, the same steps will need to be taken as in the completion of a sale of a freehold title, </a:t>
            </a:r>
            <a:r>
              <a:rPr lang="en-GB" sz="2000" dirty="0" err="1"/>
              <a:t>e.g</a:t>
            </a:r>
            <a:r>
              <a:rPr lang="en-GB" sz="2000" dirty="0"/>
              <a:t> the financial arrangements will need to be made in the same way and pre-completion searches must be made. </a:t>
            </a:r>
          </a:p>
          <a:p>
            <a:pPr fontAlgn="auto"/>
            <a:r>
              <a:rPr lang="en-GB" sz="2000" dirty="0"/>
              <a:t>In the case of the grant of a new lease, however, there are two deeds to be prepared.</a:t>
            </a:r>
          </a:p>
          <a:p>
            <a:pPr fontAlgn="auto"/>
            <a:r>
              <a:rPr lang="en-GB" sz="2000" b="1" dirty="0"/>
              <a:t>SC 8.2.5</a:t>
            </a:r>
            <a:r>
              <a:rPr lang="en-GB" sz="2000" dirty="0"/>
              <a:t> provides that the seller/landlord engrosses (prepares the final copy) the lease and an exact copy (a counterpart lease). The counterpart is sent to the buyer/tenant at least five working days before the contractual completion date. These deeds are to be executed in the normal way. The seller/landlord executes the actual lease and upon completion this will be handed over to the buyer/tenant. The counterpart is executed by the buyer/tenant and is kept by the landlord, giving the landlord a record of the terms and covenants in the lease.</a:t>
            </a:r>
          </a:p>
          <a:p>
            <a:pPr fontAlgn="auto"/>
            <a:r>
              <a:rPr lang="en-GB" sz="2000" dirty="0"/>
              <a:t>There is no need for a transfer deed as it is a brand new title being created by the new lease.</a:t>
            </a:r>
          </a:p>
          <a:p>
            <a:pPr fontAlgn="auto"/>
            <a:endParaRPr lang="en-GB" dirty="0"/>
          </a:p>
          <a:p>
            <a:pPr marL="0" indent="0" fontAlgn="auto">
              <a:buNone/>
            </a:pPr>
            <a:endParaRPr lang="en-GB" dirty="0"/>
          </a:p>
        </p:txBody>
      </p:sp>
    </p:spTree>
    <p:extLst>
      <p:ext uri="{BB962C8B-B14F-4D97-AF65-F5344CB8AC3E}">
        <p14:creationId xmlns:p14="http://schemas.microsoft.com/office/powerpoint/2010/main" val="3354692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C0F8B-BE0A-A430-01CC-0DBA53BFCD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9D8ED8-38A2-682E-77B5-EF4BA045C4D6}"/>
              </a:ext>
            </a:extLst>
          </p:cNvPr>
          <p:cNvSpPr>
            <a:spLocks noGrp="1"/>
          </p:cNvSpPr>
          <p:nvPr>
            <p:ph type="title"/>
          </p:nvPr>
        </p:nvSpPr>
        <p:spPr>
          <a:xfrm>
            <a:off x="585319" y="156238"/>
            <a:ext cx="3083783" cy="574132"/>
          </a:xfrm>
        </p:spPr>
        <p:txBody>
          <a:bodyPr>
            <a:normAutofit fontScale="90000"/>
          </a:bodyPr>
          <a:lstStyle/>
          <a:p>
            <a:r>
              <a:rPr lang="en-GB" b="1" dirty="0">
                <a:solidFill>
                  <a:srgbClr val="0070C0"/>
                </a:solidFill>
              </a:rPr>
              <a:t>COMPLETION</a:t>
            </a:r>
          </a:p>
        </p:txBody>
      </p:sp>
      <p:sp>
        <p:nvSpPr>
          <p:cNvPr id="3" name="Content Placeholder 2">
            <a:extLst>
              <a:ext uri="{FF2B5EF4-FFF2-40B4-BE49-F238E27FC236}">
                <a16:creationId xmlns:a16="http://schemas.microsoft.com/office/drawing/2014/main" id="{C7FC65B5-B204-613C-2A0D-AF2940BEE6B4}"/>
              </a:ext>
            </a:extLst>
          </p:cNvPr>
          <p:cNvSpPr>
            <a:spLocks noGrp="1"/>
          </p:cNvSpPr>
          <p:nvPr>
            <p:ph idx="1"/>
          </p:nvPr>
        </p:nvSpPr>
        <p:spPr>
          <a:xfrm>
            <a:off x="242002" y="730370"/>
            <a:ext cx="9850903" cy="5900468"/>
          </a:xfrm>
        </p:spPr>
        <p:txBody>
          <a:bodyPr>
            <a:normAutofit fontScale="92500" lnSpcReduction="10000"/>
          </a:bodyPr>
          <a:lstStyle/>
          <a:p>
            <a:pPr fontAlgn="auto"/>
            <a:r>
              <a:rPr lang="en-GB" sz="2000" b="1" dirty="0"/>
              <a:t>The tenant’s conveyancer will receive:</a:t>
            </a:r>
            <a:endParaRPr lang="en-GB" sz="2000" dirty="0"/>
          </a:p>
          <a:p>
            <a:pPr lvl="1" fontAlgn="auto"/>
            <a:r>
              <a:rPr lang="en-GB" sz="2000" dirty="0"/>
              <a:t>The lease (check it has been duly executed by the landlord);</a:t>
            </a:r>
          </a:p>
          <a:p>
            <a:pPr lvl="1" fontAlgn="auto"/>
            <a:r>
              <a:rPr lang="en-GB" sz="2000" dirty="0"/>
              <a:t>The copy documents which should be marked as examined against the original deeds produced by the landlord in the usual way (if the contract provides for the freehold title to be deduced in unregistered title);</a:t>
            </a:r>
          </a:p>
          <a:p>
            <a:pPr lvl="1" fontAlgn="auto"/>
            <a:r>
              <a:rPr lang="en-GB" sz="2000" dirty="0"/>
              <a:t>A consent in compliance with that requirement (if the landlord’s title is mortgaged and the lender’s consent is required before granting a lease); and</a:t>
            </a:r>
          </a:p>
          <a:p>
            <a:pPr lvl="1" fontAlgn="auto"/>
            <a:r>
              <a:rPr lang="en-GB" sz="2000" dirty="0"/>
              <a:t>Miscellaneous documents (e.g. guarantees or management company documentation).</a:t>
            </a:r>
          </a:p>
          <a:p>
            <a:pPr fontAlgn="auto"/>
            <a:br>
              <a:rPr lang="en-GB" sz="2000" dirty="0"/>
            </a:br>
            <a:r>
              <a:rPr lang="en-GB" sz="2000" b="1" dirty="0"/>
              <a:t>The landlord’s conveyancer will receive:</a:t>
            </a:r>
            <a:endParaRPr lang="en-GB" sz="2000" dirty="0"/>
          </a:p>
          <a:p>
            <a:pPr lvl="1" fontAlgn="auto"/>
            <a:r>
              <a:rPr lang="en-GB" sz="2000" dirty="0"/>
              <a:t>The purchase price, that is, the balance of the premium and/or, if rent is payable in advance, the apportioned first payment of rent; and</a:t>
            </a:r>
          </a:p>
          <a:p>
            <a:pPr lvl="1" fontAlgn="auto"/>
            <a:r>
              <a:rPr lang="en-GB" sz="2000" dirty="0"/>
              <a:t>The counterpart lease (which should be checked to ensure that it has been duly executed).</a:t>
            </a:r>
            <a:br>
              <a:rPr lang="en-GB" sz="2000" dirty="0"/>
            </a:br>
            <a:br>
              <a:rPr lang="en-GB" sz="2000" dirty="0"/>
            </a:br>
            <a:r>
              <a:rPr lang="en-GB" sz="2000" dirty="0"/>
              <a:t>The lease and counterpart must be dated on completion.</a:t>
            </a:r>
          </a:p>
          <a:p>
            <a:endParaRPr lang="en-GB" dirty="0"/>
          </a:p>
        </p:txBody>
      </p:sp>
    </p:spTree>
    <p:extLst>
      <p:ext uri="{BB962C8B-B14F-4D97-AF65-F5344CB8AC3E}">
        <p14:creationId xmlns:p14="http://schemas.microsoft.com/office/powerpoint/2010/main" val="1955115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6EC38-72D3-941E-A7C7-8BB8922C84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6B6BD2-5334-360C-03E6-B71DD01848FF}"/>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POST COMPLETION STEPS</a:t>
            </a:r>
          </a:p>
        </p:txBody>
      </p:sp>
      <p:sp>
        <p:nvSpPr>
          <p:cNvPr id="3" name="Content Placeholder 2">
            <a:extLst>
              <a:ext uri="{FF2B5EF4-FFF2-40B4-BE49-F238E27FC236}">
                <a16:creationId xmlns:a16="http://schemas.microsoft.com/office/drawing/2014/main" id="{56D6008E-666C-BB54-910B-5FE7743C72E5}"/>
              </a:ext>
            </a:extLst>
          </p:cNvPr>
          <p:cNvSpPr>
            <a:spLocks noGrp="1"/>
          </p:cNvSpPr>
          <p:nvPr>
            <p:ph idx="1"/>
          </p:nvPr>
        </p:nvSpPr>
        <p:spPr>
          <a:xfrm>
            <a:off x="430043" y="855125"/>
            <a:ext cx="9145278" cy="5614687"/>
          </a:xfrm>
        </p:spPr>
        <p:txBody>
          <a:bodyPr>
            <a:normAutofit/>
          </a:bodyPr>
          <a:lstStyle/>
          <a:p>
            <a:pPr fontAlgn="auto"/>
            <a:r>
              <a:rPr lang="en-GB" sz="2000" b="1" dirty="0"/>
              <a:t>Stamp Duty Land Tax: </a:t>
            </a:r>
            <a:r>
              <a:rPr lang="en-GB" sz="2000" dirty="0"/>
              <a:t>SDLT is potentially chargeable on both the premium and on the amount of the rent. Where a new lease has a substantial rent, the SDLT is payable on both premium and rent, which are calculated separately and then added together to give the total amount due.</a:t>
            </a:r>
          </a:p>
          <a:p>
            <a:pPr fontAlgn="auto"/>
            <a:r>
              <a:rPr lang="en-GB" sz="2000" dirty="0"/>
              <a:t>However, it will be comparatively unusual for SDLT to be payable on the rental element of most long-term residential leases. It is only normally payable on the rent if it is fairly high (e.g. about £4,500 per annum for a 99-year lease). Whereas a typical rent in relation to a new long-term residential lease on a flat being purchased for a full premium/purchase price might only be in the region of, say, £600 per annum.</a:t>
            </a:r>
          </a:p>
          <a:p>
            <a:pPr fontAlgn="auto"/>
            <a:r>
              <a:rPr lang="en-GB" sz="2000" dirty="0"/>
              <a:t>In residential transactions, the SDLT payable on the premium is calculated according to the price paid for the property using the current rates of duty.</a:t>
            </a:r>
          </a:p>
          <a:p>
            <a:pPr fontAlgn="auto">
              <a:buFont typeface="+mj-lt"/>
              <a:buAutoNum type="arabicPeriod"/>
            </a:pPr>
            <a:endParaRPr lang="en-GB" dirty="0"/>
          </a:p>
        </p:txBody>
      </p:sp>
    </p:spTree>
    <p:extLst>
      <p:ext uri="{BB962C8B-B14F-4D97-AF65-F5344CB8AC3E}">
        <p14:creationId xmlns:p14="http://schemas.microsoft.com/office/powerpoint/2010/main" val="2258084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4ADF5-06DE-32B1-A7E2-CE67C4D0B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75440E-8223-A004-D800-DF0EFD79BF2B}"/>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POST COMPLETION STEPS</a:t>
            </a:r>
          </a:p>
        </p:txBody>
      </p:sp>
      <p:sp>
        <p:nvSpPr>
          <p:cNvPr id="3" name="Content Placeholder 2">
            <a:extLst>
              <a:ext uri="{FF2B5EF4-FFF2-40B4-BE49-F238E27FC236}">
                <a16:creationId xmlns:a16="http://schemas.microsoft.com/office/drawing/2014/main" id="{889A56FD-72DD-6493-832C-1ABCB1FFB3C7}"/>
              </a:ext>
            </a:extLst>
          </p:cNvPr>
          <p:cNvSpPr>
            <a:spLocks noGrp="1"/>
          </p:cNvSpPr>
          <p:nvPr>
            <p:ph idx="1"/>
          </p:nvPr>
        </p:nvSpPr>
        <p:spPr>
          <a:xfrm>
            <a:off x="251764" y="901132"/>
            <a:ext cx="9778510" cy="1306978"/>
          </a:xfrm>
        </p:spPr>
        <p:txBody>
          <a:bodyPr>
            <a:normAutofit/>
          </a:bodyPr>
          <a:lstStyle/>
          <a:p>
            <a:pPr marL="0" indent="0" fontAlgn="auto">
              <a:buNone/>
            </a:pPr>
            <a:r>
              <a:rPr lang="en-GB" sz="2400" dirty="0"/>
              <a:t>Stamp duty land tax on the </a:t>
            </a:r>
            <a:r>
              <a:rPr lang="en-GB" sz="2400" b="1" dirty="0"/>
              <a:t>premium element </a:t>
            </a:r>
            <a:r>
              <a:rPr lang="en-GB" sz="2400" dirty="0"/>
              <a:t>of a lease for a new residential property from 23 September 2022 is now taxed using the following value bands</a:t>
            </a:r>
          </a:p>
        </p:txBody>
      </p:sp>
      <p:pic>
        <p:nvPicPr>
          <p:cNvPr id="5" name="Picture 4">
            <a:extLst>
              <a:ext uri="{FF2B5EF4-FFF2-40B4-BE49-F238E27FC236}">
                <a16:creationId xmlns:a16="http://schemas.microsoft.com/office/drawing/2014/main" id="{B2241EC0-FA7F-68DF-1E18-1FE84E50BFD1}"/>
              </a:ext>
            </a:extLst>
          </p:cNvPr>
          <p:cNvPicPr>
            <a:picLocks noChangeAspect="1"/>
          </p:cNvPicPr>
          <p:nvPr/>
        </p:nvPicPr>
        <p:blipFill>
          <a:blip r:embed="rId2"/>
          <a:stretch>
            <a:fillRect/>
          </a:stretch>
        </p:blipFill>
        <p:spPr>
          <a:xfrm>
            <a:off x="489266" y="2208110"/>
            <a:ext cx="9541008" cy="3692358"/>
          </a:xfrm>
          <a:prstGeom prst="rect">
            <a:avLst/>
          </a:prstGeom>
        </p:spPr>
      </p:pic>
    </p:spTree>
    <p:extLst>
      <p:ext uri="{BB962C8B-B14F-4D97-AF65-F5344CB8AC3E}">
        <p14:creationId xmlns:p14="http://schemas.microsoft.com/office/powerpoint/2010/main" val="1402558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1B65E-3736-EC39-B239-0ED5FF842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444597-7FDB-D25F-38D1-DC36E4BD9E30}"/>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Post Completion steps – tax payable</a:t>
            </a:r>
          </a:p>
        </p:txBody>
      </p:sp>
      <p:sp>
        <p:nvSpPr>
          <p:cNvPr id="3" name="Content Placeholder 2">
            <a:extLst>
              <a:ext uri="{FF2B5EF4-FFF2-40B4-BE49-F238E27FC236}">
                <a16:creationId xmlns:a16="http://schemas.microsoft.com/office/drawing/2014/main" id="{263735CA-A0FC-6578-02B7-3EB30D62BC8C}"/>
              </a:ext>
            </a:extLst>
          </p:cNvPr>
          <p:cNvSpPr>
            <a:spLocks noGrp="1"/>
          </p:cNvSpPr>
          <p:nvPr>
            <p:ph idx="1"/>
          </p:nvPr>
        </p:nvSpPr>
        <p:spPr>
          <a:xfrm>
            <a:off x="418541" y="859880"/>
            <a:ext cx="9145278" cy="812649"/>
          </a:xfrm>
        </p:spPr>
        <p:txBody>
          <a:bodyPr>
            <a:noAutofit/>
          </a:bodyPr>
          <a:lstStyle/>
          <a:p>
            <a:pPr marL="0" indent="0" fontAlgn="auto">
              <a:buNone/>
            </a:pPr>
            <a:r>
              <a:rPr lang="en-GB" sz="2400" dirty="0"/>
              <a:t>The rental element on new residential leases from 23 September 2022 is subject to SDLT using the following value bands.</a:t>
            </a:r>
          </a:p>
        </p:txBody>
      </p:sp>
      <p:pic>
        <p:nvPicPr>
          <p:cNvPr id="5" name="Picture 4">
            <a:extLst>
              <a:ext uri="{FF2B5EF4-FFF2-40B4-BE49-F238E27FC236}">
                <a16:creationId xmlns:a16="http://schemas.microsoft.com/office/drawing/2014/main" id="{98855DC1-4FAF-8620-E2D0-E6AD28C8642D}"/>
              </a:ext>
            </a:extLst>
          </p:cNvPr>
          <p:cNvPicPr>
            <a:picLocks noChangeAspect="1"/>
          </p:cNvPicPr>
          <p:nvPr/>
        </p:nvPicPr>
        <p:blipFill>
          <a:blip r:embed="rId2"/>
          <a:stretch>
            <a:fillRect/>
          </a:stretch>
        </p:blipFill>
        <p:spPr>
          <a:xfrm>
            <a:off x="585318" y="1733428"/>
            <a:ext cx="10006477" cy="2437002"/>
          </a:xfrm>
          <a:prstGeom prst="rect">
            <a:avLst/>
          </a:prstGeom>
        </p:spPr>
      </p:pic>
      <p:sp>
        <p:nvSpPr>
          <p:cNvPr id="6" name="TextBox 5">
            <a:extLst>
              <a:ext uri="{FF2B5EF4-FFF2-40B4-BE49-F238E27FC236}">
                <a16:creationId xmlns:a16="http://schemas.microsoft.com/office/drawing/2014/main" id="{22D631D6-A871-ADA0-1F78-196CE8F0D19D}"/>
              </a:ext>
            </a:extLst>
          </p:cNvPr>
          <p:cNvSpPr txBox="1"/>
          <p:nvPr/>
        </p:nvSpPr>
        <p:spPr>
          <a:xfrm>
            <a:off x="672860" y="4744529"/>
            <a:ext cx="9276272" cy="1477328"/>
          </a:xfrm>
          <a:prstGeom prst="rect">
            <a:avLst/>
          </a:prstGeom>
          <a:noFill/>
        </p:spPr>
        <p:txBody>
          <a:bodyPr wrap="square" rtlCol="0">
            <a:spAutoFit/>
          </a:bodyPr>
          <a:lstStyle/>
          <a:p>
            <a:r>
              <a:rPr lang="en-GB" sz="2400" dirty="0"/>
              <a:t>Non – resident tax: non-resident tax is now charged. This is a 2 per cent surcharge that will apply to non-residents of the UK purchasing residential property in England and Northern Ireland.</a:t>
            </a:r>
          </a:p>
          <a:p>
            <a:endParaRPr lang="en-GB" dirty="0"/>
          </a:p>
        </p:txBody>
      </p:sp>
    </p:spTree>
    <p:extLst>
      <p:ext uri="{BB962C8B-B14F-4D97-AF65-F5344CB8AC3E}">
        <p14:creationId xmlns:p14="http://schemas.microsoft.com/office/powerpoint/2010/main" val="628097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E04F11-543E-9FDB-DA63-8C6F4E146F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5D2D9E-CD1B-1829-3B94-FF45854E710B}"/>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Post Completion Steps – tax payable</a:t>
            </a:r>
          </a:p>
        </p:txBody>
      </p:sp>
      <p:sp>
        <p:nvSpPr>
          <p:cNvPr id="3" name="Content Placeholder 2">
            <a:extLst>
              <a:ext uri="{FF2B5EF4-FFF2-40B4-BE49-F238E27FC236}">
                <a16:creationId xmlns:a16="http://schemas.microsoft.com/office/drawing/2014/main" id="{A61C2FDF-CD12-5704-DFAD-B1A94F934E00}"/>
              </a:ext>
            </a:extLst>
          </p:cNvPr>
          <p:cNvSpPr>
            <a:spLocks noGrp="1"/>
          </p:cNvSpPr>
          <p:nvPr>
            <p:ph idx="1"/>
          </p:nvPr>
        </p:nvSpPr>
        <p:spPr>
          <a:xfrm>
            <a:off x="217258" y="840748"/>
            <a:ext cx="9720371" cy="850030"/>
          </a:xfrm>
        </p:spPr>
        <p:txBody>
          <a:bodyPr>
            <a:normAutofit/>
          </a:bodyPr>
          <a:lstStyle/>
          <a:p>
            <a:pPr fontAlgn="auto"/>
            <a:r>
              <a:rPr lang="en-GB" dirty="0"/>
              <a:t>First Time buyers: From 23 September 2022 first time buyers will receive a discount (relief) which means they will pay less, or no tax The following value bands will apply.</a:t>
            </a:r>
          </a:p>
          <a:p>
            <a:pPr fontAlgn="auto"/>
            <a:endParaRPr lang="en-GB" dirty="0"/>
          </a:p>
        </p:txBody>
      </p:sp>
      <p:pic>
        <p:nvPicPr>
          <p:cNvPr id="5" name="Picture 4">
            <a:extLst>
              <a:ext uri="{FF2B5EF4-FFF2-40B4-BE49-F238E27FC236}">
                <a16:creationId xmlns:a16="http://schemas.microsoft.com/office/drawing/2014/main" id="{0681B29B-B8F6-F1A8-7586-4D122690EFF3}"/>
              </a:ext>
            </a:extLst>
          </p:cNvPr>
          <p:cNvPicPr>
            <a:picLocks noChangeAspect="1"/>
          </p:cNvPicPr>
          <p:nvPr/>
        </p:nvPicPr>
        <p:blipFill>
          <a:blip r:embed="rId2"/>
          <a:stretch>
            <a:fillRect/>
          </a:stretch>
        </p:blipFill>
        <p:spPr>
          <a:xfrm>
            <a:off x="672860" y="1643586"/>
            <a:ext cx="6464784" cy="1697353"/>
          </a:xfrm>
          <a:prstGeom prst="rect">
            <a:avLst/>
          </a:prstGeom>
        </p:spPr>
      </p:pic>
      <p:sp>
        <p:nvSpPr>
          <p:cNvPr id="6" name="TextBox 5">
            <a:extLst>
              <a:ext uri="{FF2B5EF4-FFF2-40B4-BE49-F238E27FC236}">
                <a16:creationId xmlns:a16="http://schemas.microsoft.com/office/drawing/2014/main" id="{DBE3FD59-745A-CD47-B9F6-EE2757AEBC4B}"/>
              </a:ext>
            </a:extLst>
          </p:cNvPr>
          <p:cNvSpPr txBox="1"/>
          <p:nvPr/>
        </p:nvSpPr>
        <p:spPr>
          <a:xfrm>
            <a:off x="349529" y="3349621"/>
            <a:ext cx="10278214" cy="923330"/>
          </a:xfrm>
          <a:prstGeom prst="rect">
            <a:avLst/>
          </a:prstGeom>
          <a:noFill/>
        </p:spPr>
        <p:txBody>
          <a:bodyPr wrap="square" rtlCol="0">
            <a:spAutoFit/>
          </a:bodyPr>
          <a:lstStyle/>
          <a:p>
            <a:r>
              <a:rPr lang="en-GB" dirty="0"/>
              <a:t>Land transaction tax (LTT) for properties in Wales must be filed with the Welsh Revenue Authority (WRA), and paid, within 30 days from the day after the effective date of the transaction, which will normally be the completion date.:</a:t>
            </a:r>
          </a:p>
        </p:txBody>
      </p:sp>
      <p:pic>
        <p:nvPicPr>
          <p:cNvPr id="8" name="Picture 7">
            <a:extLst>
              <a:ext uri="{FF2B5EF4-FFF2-40B4-BE49-F238E27FC236}">
                <a16:creationId xmlns:a16="http://schemas.microsoft.com/office/drawing/2014/main" id="{15B1D86C-116A-AF49-1CA3-6A603A166244}"/>
              </a:ext>
            </a:extLst>
          </p:cNvPr>
          <p:cNvPicPr>
            <a:picLocks noChangeAspect="1"/>
          </p:cNvPicPr>
          <p:nvPr/>
        </p:nvPicPr>
        <p:blipFill>
          <a:blip r:embed="rId3"/>
          <a:stretch>
            <a:fillRect/>
          </a:stretch>
        </p:blipFill>
        <p:spPr>
          <a:xfrm>
            <a:off x="672860" y="4272951"/>
            <a:ext cx="9368287" cy="2266700"/>
          </a:xfrm>
          <a:prstGeom prst="rect">
            <a:avLst/>
          </a:prstGeom>
        </p:spPr>
      </p:pic>
    </p:spTree>
    <p:extLst>
      <p:ext uri="{BB962C8B-B14F-4D97-AF65-F5344CB8AC3E}">
        <p14:creationId xmlns:p14="http://schemas.microsoft.com/office/powerpoint/2010/main" val="3858106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08367-D5B6-6B2B-4367-2BDF088F95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8608AE-CE00-4EB0-6811-F4C639D744BA}"/>
              </a:ext>
            </a:extLst>
          </p:cNvPr>
          <p:cNvSpPr>
            <a:spLocks noGrp="1"/>
          </p:cNvSpPr>
          <p:nvPr>
            <p:ph type="title"/>
          </p:nvPr>
        </p:nvSpPr>
        <p:spPr>
          <a:xfrm>
            <a:off x="171251" y="121732"/>
            <a:ext cx="10542756" cy="942192"/>
          </a:xfrm>
        </p:spPr>
        <p:txBody>
          <a:bodyPr>
            <a:normAutofit fontScale="90000"/>
          </a:bodyPr>
          <a:lstStyle/>
          <a:p>
            <a:r>
              <a:rPr lang="en-GB" b="1" dirty="0">
                <a:solidFill>
                  <a:srgbClr val="0070C0"/>
                </a:solidFill>
              </a:rPr>
              <a:t>Registration – Lease must be registered with HMLR if: </a:t>
            </a:r>
          </a:p>
        </p:txBody>
      </p:sp>
      <p:sp>
        <p:nvSpPr>
          <p:cNvPr id="3" name="Content Placeholder 2">
            <a:extLst>
              <a:ext uri="{FF2B5EF4-FFF2-40B4-BE49-F238E27FC236}">
                <a16:creationId xmlns:a16="http://schemas.microsoft.com/office/drawing/2014/main" id="{F0E8759E-E7CE-3FD3-DD3C-EE7626011B55}"/>
              </a:ext>
            </a:extLst>
          </p:cNvPr>
          <p:cNvSpPr>
            <a:spLocks noGrp="1"/>
          </p:cNvSpPr>
          <p:nvPr>
            <p:ph idx="1"/>
          </p:nvPr>
        </p:nvSpPr>
        <p:spPr>
          <a:xfrm>
            <a:off x="401287" y="806569"/>
            <a:ext cx="10065429" cy="5795514"/>
          </a:xfrm>
        </p:spPr>
        <p:txBody>
          <a:bodyPr>
            <a:normAutofit lnSpcReduction="10000"/>
          </a:bodyPr>
          <a:lstStyle/>
          <a:p>
            <a:pPr fontAlgn="auto"/>
            <a:r>
              <a:rPr lang="en-GB" dirty="0"/>
              <a:t>Lease is granted for more than seven years;</a:t>
            </a:r>
          </a:p>
          <a:p>
            <a:pPr fontAlgn="auto"/>
            <a:r>
              <a:rPr lang="en-GB" dirty="0"/>
              <a:t>Lease is granted for a term of years (i.e. any term including a term of less than seven years) to take effect in possession after the end of three months beginning with the date of the grant (e.g. a student executed the tenancy agreement in June but does not take possession until October); or</a:t>
            </a:r>
          </a:p>
          <a:p>
            <a:pPr fontAlgn="auto"/>
            <a:r>
              <a:rPr lang="en-GB" dirty="0"/>
              <a:t>granted (for any term) out of registered land where the right to possession is discontinuous (e.g. holiday timeshares);</a:t>
            </a:r>
          </a:p>
          <a:p>
            <a:pPr marL="0" indent="0" fontAlgn="auto">
              <a:buNone/>
            </a:pPr>
            <a:r>
              <a:rPr lang="en-GB" dirty="0"/>
              <a:t>If the freehold is </a:t>
            </a:r>
            <a:r>
              <a:rPr lang="en-GB" b="1" dirty="0"/>
              <a:t>unregistered</a:t>
            </a:r>
            <a:r>
              <a:rPr lang="en-GB" dirty="0"/>
              <a:t>, registration must be completed within 2 months.. This will be a first registration application using form FR1, all relevant documents and Land Registry fee.</a:t>
            </a:r>
          </a:p>
          <a:p>
            <a:pPr marL="0" indent="0" fontAlgn="auto">
              <a:buNone/>
            </a:pPr>
            <a:r>
              <a:rPr lang="en-GB" dirty="0"/>
              <a:t>If freehold is </a:t>
            </a:r>
            <a:r>
              <a:rPr lang="en-GB" b="1" dirty="0"/>
              <a:t>registered</a:t>
            </a:r>
            <a:r>
              <a:rPr lang="en-GB" dirty="0"/>
              <a:t>, the registration application must be made within the priority period of the Land Registry pre-completion search. The application will be made using form AP1, fee and supporting documents(a certified copy of the lease, Land Transaction Return Certificate SDLT5 (or LTT certificate), certified copy of new mortgage deed (if any), evidence of discharge of any mortgage if it is to be redeemed, form DI where there are disclosable overriding interests plus any other relevant documents (e.g. form JO, lender’s consent to grant of the lease or evidence of identity for unrepresented parties).</a:t>
            </a:r>
          </a:p>
          <a:p>
            <a:pPr fontAlgn="auto"/>
            <a:r>
              <a:rPr lang="en-GB" dirty="0"/>
              <a:t>If the lease includes express easements in favour of the tenant, these must be registered against the landlord’s title </a:t>
            </a:r>
            <a:r>
              <a:rPr lang="en-GB" b="1" dirty="0"/>
              <a:t>as a notice </a:t>
            </a:r>
            <a:r>
              <a:rPr lang="en-GB" dirty="0"/>
              <a:t>(either agreed or unilateral). This is the case for any lease, even those not exceeding seven years where registration of the lease is not required.cc`</a:t>
            </a:r>
          </a:p>
          <a:p>
            <a:pPr fontAlgn="auto"/>
            <a:endParaRPr lang="en-GB" dirty="0"/>
          </a:p>
          <a:p>
            <a:endParaRPr lang="en-GB" dirty="0"/>
          </a:p>
        </p:txBody>
      </p:sp>
    </p:spTree>
    <p:extLst>
      <p:ext uri="{BB962C8B-B14F-4D97-AF65-F5344CB8AC3E}">
        <p14:creationId xmlns:p14="http://schemas.microsoft.com/office/powerpoint/2010/main" val="2091259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15534-BFE8-A432-1203-C03E45F4D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CC1CCF-6D33-C33B-0AE7-E5B9AF64365D}"/>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Mortgage</a:t>
            </a:r>
          </a:p>
        </p:txBody>
      </p:sp>
      <p:sp>
        <p:nvSpPr>
          <p:cNvPr id="3" name="Content Placeholder 2">
            <a:extLst>
              <a:ext uri="{FF2B5EF4-FFF2-40B4-BE49-F238E27FC236}">
                <a16:creationId xmlns:a16="http://schemas.microsoft.com/office/drawing/2014/main" id="{702B6222-15B2-6687-C07B-E6B64915236A}"/>
              </a:ext>
            </a:extLst>
          </p:cNvPr>
          <p:cNvSpPr>
            <a:spLocks noGrp="1"/>
          </p:cNvSpPr>
          <p:nvPr>
            <p:ph idx="1"/>
          </p:nvPr>
        </p:nvSpPr>
        <p:spPr>
          <a:xfrm>
            <a:off x="389786" y="895382"/>
            <a:ext cx="9145278" cy="5614687"/>
          </a:xfrm>
        </p:spPr>
        <p:txBody>
          <a:bodyPr>
            <a:normAutofit/>
          </a:bodyPr>
          <a:lstStyle/>
          <a:p>
            <a:pPr marL="0" indent="0" fontAlgn="auto">
              <a:buNone/>
            </a:pPr>
            <a:r>
              <a:rPr lang="en-GB" sz="2800" dirty="0"/>
              <a:t>If the lease is mortgaged, the tenant must:</a:t>
            </a:r>
          </a:p>
          <a:p>
            <a:pPr fontAlgn="auto"/>
            <a:r>
              <a:rPr lang="en-GB" sz="2800" dirty="0"/>
              <a:t>serve any requisite notice giving the landlord details of the mortgage; and</a:t>
            </a:r>
          </a:p>
          <a:p>
            <a:pPr fontAlgn="auto"/>
            <a:r>
              <a:rPr lang="en-GB" sz="2800" dirty="0"/>
              <a:t>comply with any requirements of the lender in relation to the title documentation.</a:t>
            </a:r>
          </a:p>
          <a:p>
            <a:pPr fontAlgn="auto"/>
            <a:r>
              <a:rPr lang="en-GB" sz="2800" dirty="0"/>
              <a:t>It is important that the landlord is aware of the mortgage lender’s interest in case the tenant does not comply with their obligations under the lease.</a:t>
            </a:r>
          </a:p>
          <a:p>
            <a:endParaRPr lang="en-GB" sz="2800" dirty="0"/>
          </a:p>
          <a:p>
            <a:endParaRPr lang="en-GB" dirty="0"/>
          </a:p>
        </p:txBody>
      </p:sp>
    </p:spTree>
    <p:extLst>
      <p:ext uri="{BB962C8B-B14F-4D97-AF65-F5344CB8AC3E}">
        <p14:creationId xmlns:p14="http://schemas.microsoft.com/office/powerpoint/2010/main" val="1608451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F2597-5DE2-2E44-CB63-9637D711B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AC435A-505C-DCEC-ED48-B5586239E723}"/>
              </a:ext>
            </a:extLst>
          </p:cNvPr>
          <p:cNvSpPr>
            <a:spLocks noGrp="1"/>
          </p:cNvSpPr>
          <p:nvPr>
            <p:ph type="title"/>
          </p:nvPr>
        </p:nvSpPr>
        <p:spPr>
          <a:xfrm>
            <a:off x="240262" y="156238"/>
            <a:ext cx="10059677" cy="942192"/>
          </a:xfrm>
        </p:spPr>
        <p:txBody>
          <a:bodyPr>
            <a:normAutofit fontScale="90000"/>
          </a:bodyPr>
          <a:lstStyle/>
          <a:p>
            <a:r>
              <a:rPr lang="en-GB" b="1" dirty="0"/>
              <a:t>Additional matters relating to leases of premises which form part of a building</a:t>
            </a:r>
            <a:endParaRPr lang="en-GB" b="1" dirty="0">
              <a:solidFill>
                <a:srgbClr val="0070C0"/>
              </a:solidFill>
            </a:endParaRPr>
          </a:p>
        </p:txBody>
      </p:sp>
      <p:sp>
        <p:nvSpPr>
          <p:cNvPr id="3" name="Content Placeholder 2">
            <a:extLst>
              <a:ext uri="{FF2B5EF4-FFF2-40B4-BE49-F238E27FC236}">
                <a16:creationId xmlns:a16="http://schemas.microsoft.com/office/drawing/2014/main" id="{1E50B63E-CB0B-74BB-A18D-BEA70E891A77}"/>
              </a:ext>
            </a:extLst>
          </p:cNvPr>
          <p:cNvSpPr>
            <a:spLocks noGrp="1"/>
          </p:cNvSpPr>
          <p:nvPr>
            <p:ph idx="1"/>
          </p:nvPr>
        </p:nvSpPr>
        <p:spPr>
          <a:xfrm>
            <a:off x="315025" y="1345721"/>
            <a:ext cx="9812386" cy="5302370"/>
          </a:xfrm>
        </p:spPr>
        <p:txBody>
          <a:bodyPr>
            <a:normAutofit lnSpcReduction="10000"/>
          </a:bodyPr>
          <a:lstStyle/>
          <a:p>
            <a:pPr fontAlgn="auto"/>
            <a:r>
              <a:rPr lang="en-GB" sz="2400" dirty="0"/>
              <a:t>Important to define exactly the subject of the lease. This is done by means of the parcels clause.</a:t>
            </a:r>
          </a:p>
          <a:p>
            <a:pPr fontAlgn="auto"/>
            <a:r>
              <a:rPr lang="en-GB" sz="2400" dirty="0"/>
              <a:t>Special care is needed in describing the premises; </a:t>
            </a:r>
            <a:r>
              <a:rPr lang="en-GB" sz="2400" dirty="0" err="1"/>
              <a:t>e.g</a:t>
            </a:r>
            <a:r>
              <a:rPr lang="en-GB" sz="2400" dirty="0"/>
              <a:t>  many leases of flats demise only the inner shell of the building, not the exterior walls. Before drafting the parcels clause in such a case, the landlord’s conveyancer should consider the structure of the building and take specific instructions from the landlord as to the extent of the premises to be let. </a:t>
            </a:r>
          </a:p>
          <a:p>
            <a:r>
              <a:rPr lang="en-GB" sz="2400" dirty="0"/>
              <a:t>The description of the property in the lease will also have to make it clear which floor level the flat is on (e.g. second-floor apartment).</a:t>
            </a:r>
          </a:p>
          <a:p>
            <a:pPr fontAlgn="auto"/>
            <a:r>
              <a:rPr lang="en-GB" sz="2400" dirty="0"/>
              <a:t>Any plan attached to the lease should be sufficiently detailed to define the boundaries of the premises to be let. </a:t>
            </a:r>
          </a:p>
          <a:p>
            <a:pPr fontAlgn="auto"/>
            <a:r>
              <a:rPr lang="en-GB" sz="2400" dirty="0"/>
              <a:t>Easements also need to be accurately defined.</a:t>
            </a:r>
          </a:p>
          <a:p>
            <a:endParaRPr lang="en-GB" dirty="0"/>
          </a:p>
        </p:txBody>
      </p:sp>
    </p:spTree>
    <p:extLst>
      <p:ext uri="{BB962C8B-B14F-4D97-AF65-F5344CB8AC3E}">
        <p14:creationId xmlns:p14="http://schemas.microsoft.com/office/powerpoint/2010/main" val="1295665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4603-79F0-0C2B-134A-E8BB3C36F356}"/>
              </a:ext>
            </a:extLst>
          </p:cNvPr>
          <p:cNvSpPr>
            <a:spLocks noGrp="1"/>
          </p:cNvSpPr>
          <p:nvPr>
            <p:ph type="title"/>
          </p:nvPr>
        </p:nvSpPr>
        <p:spPr>
          <a:xfrm>
            <a:off x="315024" y="201283"/>
            <a:ext cx="9547844" cy="1075426"/>
          </a:xfrm>
        </p:spPr>
        <p:txBody>
          <a:bodyPr>
            <a:normAutofit/>
          </a:bodyPr>
          <a:lstStyle/>
          <a:p>
            <a:r>
              <a:rPr lang="en-GB" sz="3200" b="1" dirty="0"/>
              <a:t>Additional matters relating to leases of premises which form part of a building</a:t>
            </a:r>
            <a:endParaRPr lang="en-GB" sz="3200" dirty="0"/>
          </a:p>
        </p:txBody>
      </p:sp>
      <p:sp>
        <p:nvSpPr>
          <p:cNvPr id="3" name="Content Placeholder 2">
            <a:extLst>
              <a:ext uri="{FF2B5EF4-FFF2-40B4-BE49-F238E27FC236}">
                <a16:creationId xmlns:a16="http://schemas.microsoft.com/office/drawing/2014/main" id="{A123AEA9-2ED3-5890-C9B5-B1CB0C01CA56}"/>
              </a:ext>
            </a:extLst>
          </p:cNvPr>
          <p:cNvSpPr>
            <a:spLocks noGrp="1"/>
          </p:cNvSpPr>
          <p:nvPr>
            <p:ph idx="1"/>
          </p:nvPr>
        </p:nvSpPr>
        <p:spPr>
          <a:xfrm>
            <a:off x="315024" y="1458974"/>
            <a:ext cx="9409822" cy="5071222"/>
          </a:xfrm>
        </p:spPr>
        <p:txBody>
          <a:bodyPr>
            <a:normAutofit/>
          </a:bodyPr>
          <a:lstStyle/>
          <a:p>
            <a:r>
              <a:rPr lang="en-GB" sz="2000" dirty="0"/>
              <a:t>There should be provision for repair and maintenance of the common parts such as staircases, lifts and entrance halls. </a:t>
            </a:r>
          </a:p>
          <a:p>
            <a:r>
              <a:rPr lang="en-GB" sz="2000" dirty="0"/>
              <a:t>Usually a covenant requires the tenant to pay a service charge in relation to those expenses. This could be expressed as an additional rent in the lease. </a:t>
            </a:r>
          </a:p>
          <a:p>
            <a:r>
              <a:rPr lang="en-GB" sz="2000" dirty="0"/>
              <a:t>The </a:t>
            </a:r>
            <a:r>
              <a:rPr lang="en-GB" sz="2000" b="1" dirty="0"/>
              <a:t>Landlord and Tenant Act 1985</a:t>
            </a:r>
            <a:r>
              <a:rPr lang="en-GB" sz="2000" dirty="0"/>
              <a:t> imposes restrictions on service charges on all dwellings: the landlord can recover only such costs as are reasonable.</a:t>
            </a:r>
          </a:p>
          <a:p>
            <a:r>
              <a:rPr lang="en-GB" sz="2000" dirty="0"/>
              <a:t>Under the </a:t>
            </a:r>
            <a:r>
              <a:rPr lang="en-GB" sz="2000" b="1" dirty="0"/>
              <a:t>Housing Act 1996</a:t>
            </a:r>
            <a:r>
              <a:rPr lang="en-GB" sz="2000" dirty="0"/>
              <a:t>, a landlord may not forfeit a lease on the ground that service charges have not been paid without prior court approval of the lawfulness of the service charge. </a:t>
            </a:r>
          </a:p>
          <a:p>
            <a:r>
              <a:rPr lang="en-GB" sz="2000" dirty="0"/>
              <a:t>Detailed changes have been made both to the restrictions on costs which a landlord can charge a residential tenant and to the landlord’s power to forfeit such leases under the </a:t>
            </a:r>
            <a:r>
              <a:rPr lang="en-GB" sz="2000" b="1" dirty="0"/>
              <a:t>Commonhold and Leasehold Reform Act 2002</a:t>
            </a:r>
            <a:r>
              <a:rPr lang="en-GB" sz="2000" dirty="0"/>
              <a:t>.</a:t>
            </a:r>
          </a:p>
          <a:p>
            <a:endParaRPr lang="en-GB" dirty="0"/>
          </a:p>
        </p:txBody>
      </p:sp>
    </p:spTree>
    <p:extLst>
      <p:ext uri="{BB962C8B-B14F-4D97-AF65-F5344CB8AC3E}">
        <p14:creationId xmlns:p14="http://schemas.microsoft.com/office/powerpoint/2010/main" val="634795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AD8D-5125-3BC0-8141-B191E2FAED4F}"/>
              </a:ext>
            </a:extLst>
          </p:cNvPr>
          <p:cNvSpPr>
            <a:spLocks noGrp="1"/>
          </p:cNvSpPr>
          <p:nvPr>
            <p:ph type="title"/>
          </p:nvPr>
        </p:nvSpPr>
        <p:spPr>
          <a:xfrm>
            <a:off x="504805" y="235789"/>
            <a:ext cx="8596668" cy="1320800"/>
          </a:xfrm>
        </p:spPr>
        <p:txBody>
          <a:bodyPr/>
          <a:lstStyle/>
          <a:p>
            <a:r>
              <a:rPr lang="en-GB" b="1" dirty="0"/>
              <a:t>Additional matters relating to leases of premises which form part of a building</a:t>
            </a:r>
            <a:endParaRPr lang="en-GB" dirty="0"/>
          </a:p>
        </p:txBody>
      </p:sp>
      <p:sp>
        <p:nvSpPr>
          <p:cNvPr id="3" name="Content Placeholder 2">
            <a:extLst>
              <a:ext uri="{FF2B5EF4-FFF2-40B4-BE49-F238E27FC236}">
                <a16:creationId xmlns:a16="http://schemas.microsoft.com/office/drawing/2014/main" id="{E92B3FDD-40AF-DB97-B38C-A17870653955}"/>
              </a:ext>
            </a:extLst>
          </p:cNvPr>
          <p:cNvSpPr>
            <a:spLocks noGrp="1"/>
          </p:cNvSpPr>
          <p:nvPr>
            <p:ph idx="1"/>
          </p:nvPr>
        </p:nvSpPr>
        <p:spPr>
          <a:xfrm>
            <a:off x="338027" y="1752121"/>
            <a:ext cx="9013006" cy="3880773"/>
          </a:xfrm>
        </p:spPr>
        <p:txBody>
          <a:bodyPr>
            <a:normAutofit lnSpcReduction="10000"/>
          </a:bodyPr>
          <a:lstStyle/>
          <a:p>
            <a:pPr fontAlgn="auto"/>
            <a:r>
              <a:rPr lang="en-GB" sz="2800" dirty="0"/>
              <a:t>Owing to the close proximity of flat owners’ residences, there will usually be covenants in the lease regulating the use of the premises.</a:t>
            </a:r>
            <a:br>
              <a:rPr lang="en-GB" sz="2800" dirty="0"/>
            </a:br>
            <a:endParaRPr lang="en-GB" sz="2800" dirty="0"/>
          </a:p>
          <a:p>
            <a:pPr fontAlgn="auto"/>
            <a:r>
              <a:rPr lang="en-GB" sz="2800" dirty="0"/>
              <a:t>If the landlord does not want to deal with the continuing maintenance and care of the building, they may delegate this to a management company. This may be a limited company whose members are the tenants themselves. </a:t>
            </a:r>
          </a:p>
        </p:txBody>
      </p:sp>
    </p:spTree>
    <p:extLst>
      <p:ext uri="{BB962C8B-B14F-4D97-AF65-F5344CB8AC3E}">
        <p14:creationId xmlns:p14="http://schemas.microsoft.com/office/powerpoint/2010/main" val="694748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83A0-050E-1FB3-CC78-FC3E244F24ED}"/>
              </a:ext>
            </a:extLst>
          </p:cNvPr>
          <p:cNvSpPr>
            <a:spLocks noGrp="1"/>
          </p:cNvSpPr>
          <p:nvPr>
            <p:ph type="title"/>
          </p:nvPr>
        </p:nvSpPr>
        <p:spPr>
          <a:xfrm>
            <a:off x="424292" y="230038"/>
            <a:ext cx="8596668" cy="741871"/>
          </a:xfrm>
        </p:spPr>
        <p:txBody>
          <a:bodyPr/>
          <a:lstStyle/>
          <a:p>
            <a:r>
              <a:rPr lang="en-GB" b="1" dirty="0">
                <a:highlight>
                  <a:srgbClr val="FFFF00"/>
                </a:highlight>
              </a:rPr>
              <a:t>Grant of a new flat lease: a case study</a:t>
            </a:r>
            <a:endParaRPr lang="en-GB" dirty="0">
              <a:highlight>
                <a:srgbClr val="FFFF00"/>
              </a:highlight>
            </a:endParaRPr>
          </a:p>
        </p:txBody>
      </p:sp>
      <p:sp>
        <p:nvSpPr>
          <p:cNvPr id="3" name="Content Placeholder 2">
            <a:extLst>
              <a:ext uri="{FF2B5EF4-FFF2-40B4-BE49-F238E27FC236}">
                <a16:creationId xmlns:a16="http://schemas.microsoft.com/office/drawing/2014/main" id="{FE35F8FC-6B15-CBC5-F044-C98A4C8C4AC9}"/>
              </a:ext>
            </a:extLst>
          </p:cNvPr>
          <p:cNvSpPr>
            <a:spLocks noGrp="1"/>
          </p:cNvSpPr>
          <p:nvPr>
            <p:ph idx="1"/>
          </p:nvPr>
        </p:nvSpPr>
        <p:spPr>
          <a:xfrm>
            <a:off x="746346" y="1622876"/>
            <a:ext cx="8596668" cy="2535056"/>
          </a:xfrm>
        </p:spPr>
        <p:txBody>
          <a:bodyPr>
            <a:normAutofit/>
          </a:bodyPr>
          <a:lstStyle/>
          <a:p>
            <a:pPr marL="0" indent="0">
              <a:buNone/>
            </a:pPr>
            <a:r>
              <a:rPr lang="en-GB" sz="3600" dirty="0"/>
              <a:t>Make sure you have read and engaged with the case study relating to Claire’s purchase of her new flat</a:t>
            </a:r>
          </a:p>
        </p:txBody>
      </p:sp>
    </p:spTree>
    <p:extLst>
      <p:ext uri="{BB962C8B-B14F-4D97-AF65-F5344CB8AC3E}">
        <p14:creationId xmlns:p14="http://schemas.microsoft.com/office/powerpoint/2010/main" val="3559809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0E73-F9F8-C2D0-2731-16B76C3BB948}"/>
              </a:ext>
            </a:extLst>
          </p:cNvPr>
          <p:cNvSpPr>
            <a:spLocks noGrp="1"/>
          </p:cNvSpPr>
          <p:nvPr>
            <p:ph type="title"/>
          </p:nvPr>
        </p:nvSpPr>
        <p:spPr>
          <a:xfrm>
            <a:off x="602572" y="270294"/>
            <a:ext cx="8596668" cy="787880"/>
          </a:xfrm>
        </p:spPr>
        <p:txBody>
          <a:bodyPr/>
          <a:lstStyle/>
          <a:p>
            <a:r>
              <a:rPr lang="en-GB" b="1" dirty="0"/>
              <a:t>Assignment of a Lease</a:t>
            </a:r>
          </a:p>
        </p:txBody>
      </p:sp>
      <p:sp>
        <p:nvSpPr>
          <p:cNvPr id="3" name="Content Placeholder 2">
            <a:extLst>
              <a:ext uri="{FF2B5EF4-FFF2-40B4-BE49-F238E27FC236}">
                <a16:creationId xmlns:a16="http://schemas.microsoft.com/office/drawing/2014/main" id="{E0AD2F50-EA14-128B-7B4B-A8011D08A1B9}"/>
              </a:ext>
            </a:extLst>
          </p:cNvPr>
          <p:cNvSpPr>
            <a:spLocks noGrp="1"/>
          </p:cNvSpPr>
          <p:nvPr>
            <p:ph idx="1"/>
          </p:nvPr>
        </p:nvSpPr>
        <p:spPr>
          <a:xfrm>
            <a:off x="433523" y="929309"/>
            <a:ext cx="9458100" cy="3245876"/>
          </a:xfrm>
        </p:spPr>
        <p:txBody>
          <a:bodyPr>
            <a:normAutofit/>
          </a:bodyPr>
          <a:lstStyle/>
          <a:p>
            <a:pPr fontAlgn="auto"/>
            <a:r>
              <a:rPr lang="en-GB" sz="2000" dirty="0"/>
              <a:t>= where, during the term, the lease is passed from the present tenant (the seller) to the future tenant (the buyer) (i.e. the sale of an existing lease).</a:t>
            </a:r>
          </a:p>
          <a:p>
            <a:pPr fontAlgn="auto"/>
            <a:r>
              <a:rPr lang="en-GB" sz="2000" dirty="0"/>
              <a:t>The same lease between the original landlord and first tenant (Tenant 1 above) continues throughout the term – even if it is for, say, a thousand years. Therefore, the lease under which Tenant 3 will hold the property is the lease granted by the landlord to Tenant 1. Tenant 3 is not granted a new lease from the landlord – they merely get an assignment of the existing one. Even if the landlord changes, the lease will continue.</a:t>
            </a:r>
          </a:p>
          <a:p>
            <a:endParaRPr lang="en-GB" dirty="0"/>
          </a:p>
        </p:txBody>
      </p:sp>
      <p:pic>
        <p:nvPicPr>
          <p:cNvPr id="5" name="Picture 4">
            <a:extLst>
              <a:ext uri="{FF2B5EF4-FFF2-40B4-BE49-F238E27FC236}">
                <a16:creationId xmlns:a16="http://schemas.microsoft.com/office/drawing/2014/main" id="{DAC01365-5938-C115-21F1-7A4C7BC6C437}"/>
              </a:ext>
            </a:extLst>
          </p:cNvPr>
          <p:cNvPicPr>
            <a:picLocks noChangeAspect="1"/>
          </p:cNvPicPr>
          <p:nvPr/>
        </p:nvPicPr>
        <p:blipFill>
          <a:blip r:embed="rId2"/>
          <a:stretch>
            <a:fillRect/>
          </a:stretch>
        </p:blipFill>
        <p:spPr>
          <a:xfrm>
            <a:off x="764876" y="4217743"/>
            <a:ext cx="8131060" cy="2369963"/>
          </a:xfrm>
          <a:prstGeom prst="rect">
            <a:avLst/>
          </a:prstGeom>
        </p:spPr>
      </p:pic>
    </p:spTree>
    <p:extLst>
      <p:ext uri="{BB962C8B-B14F-4D97-AF65-F5344CB8AC3E}">
        <p14:creationId xmlns:p14="http://schemas.microsoft.com/office/powerpoint/2010/main" val="1431079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03FC5-C3D8-AEF2-10DF-4B777733011D}"/>
              </a:ext>
            </a:extLst>
          </p:cNvPr>
          <p:cNvSpPr>
            <a:spLocks noGrp="1"/>
          </p:cNvSpPr>
          <p:nvPr>
            <p:ph type="title"/>
          </p:nvPr>
        </p:nvSpPr>
        <p:spPr>
          <a:xfrm>
            <a:off x="148248" y="92015"/>
            <a:ext cx="8596668" cy="707366"/>
          </a:xfrm>
        </p:spPr>
        <p:txBody>
          <a:bodyPr/>
          <a:lstStyle/>
          <a:p>
            <a:r>
              <a:rPr lang="en-GB" dirty="0"/>
              <a:t>	</a:t>
            </a:r>
            <a:r>
              <a:rPr lang="en-GB" b="1" dirty="0"/>
              <a:t>Drafting the contract</a:t>
            </a:r>
          </a:p>
        </p:txBody>
      </p:sp>
      <p:sp>
        <p:nvSpPr>
          <p:cNvPr id="3" name="Content Placeholder 2">
            <a:extLst>
              <a:ext uri="{FF2B5EF4-FFF2-40B4-BE49-F238E27FC236}">
                <a16:creationId xmlns:a16="http://schemas.microsoft.com/office/drawing/2014/main" id="{5FD07785-CE77-1CAD-C0F1-8779C6CBD964}"/>
              </a:ext>
            </a:extLst>
          </p:cNvPr>
          <p:cNvSpPr>
            <a:spLocks noGrp="1"/>
          </p:cNvSpPr>
          <p:nvPr>
            <p:ph idx="1"/>
          </p:nvPr>
        </p:nvSpPr>
        <p:spPr>
          <a:xfrm>
            <a:off x="148248" y="799381"/>
            <a:ext cx="9754878" cy="5676181"/>
          </a:xfrm>
        </p:spPr>
        <p:txBody>
          <a:bodyPr>
            <a:noAutofit/>
          </a:bodyPr>
          <a:lstStyle/>
          <a:p>
            <a:r>
              <a:rPr lang="en-GB" sz="2000" dirty="0"/>
              <a:t>The seller may need to obtain the landlord’s consent to assign their interest. This should be identified at the outset. SC 8.3.2 provides that “the seller is to apply for consent at their expense, and to use all reasonable efforts to obtain it” and also that “the buyer is to provide all information and references reasonably required”. References might be required, for instance, from an employer or a bank manager. </a:t>
            </a:r>
          </a:p>
          <a:p>
            <a:r>
              <a:rPr lang="en-GB" sz="2000" b="1" dirty="0"/>
              <a:t>SC 8.3.3</a:t>
            </a:r>
            <a:r>
              <a:rPr lang="en-GB" sz="2000" dirty="0"/>
              <a:t> allows either party to rescind the contract by notice to the other party if the consent is not forthcoming by three working days before completion – but ideally </a:t>
            </a:r>
            <a:r>
              <a:rPr lang="en-GB" sz="2000" b="1" dirty="0"/>
              <a:t>consent should be obtained before exchange.</a:t>
            </a:r>
          </a:p>
          <a:p>
            <a:r>
              <a:rPr lang="en-GB" sz="2000" dirty="0"/>
              <a:t>Another consideration = the length of term remaining on the lease.</a:t>
            </a:r>
          </a:p>
          <a:p>
            <a:r>
              <a:rPr lang="en-GB" sz="2000" dirty="0"/>
              <a:t>The usual form of contract will be used. The particulars of the contract will state that property is leasehold and refer to the existing lease, a copy of which should have been supplied to the buyer. The description of the property will refer to the unexpired residue of the term of the lease, although where the land is registered, some conveyancers will simply state the property address in the contract. Where the land is unregistered, the property description would normally be more detailed.</a:t>
            </a:r>
          </a:p>
        </p:txBody>
      </p:sp>
    </p:spTree>
    <p:extLst>
      <p:ext uri="{BB962C8B-B14F-4D97-AF65-F5344CB8AC3E}">
        <p14:creationId xmlns:p14="http://schemas.microsoft.com/office/powerpoint/2010/main" val="36154849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94A39-E7F3-B777-D969-537EECC2D92F}"/>
              </a:ext>
            </a:extLst>
          </p:cNvPr>
          <p:cNvSpPr>
            <a:spLocks noGrp="1"/>
          </p:cNvSpPr>
          <p:nvPr>
            <p:ph type="title"/>
          </p:nvPr>
        </p:nvSpPr>
        <p:spPr>
          <a:xfrm>
            <a:off x="487553" y="132272"/>
            <a:ext cx="8596668" cy="741871"/>
          </a:xfrm>
        </p:spPr>
        <p:txBody>
          <a:bodyPr>
            <a:normAutofit fontScale="90000"/>
          </a:bodyPr>
          <a:lstStyle/>
          <a:p>
            <a:r>
              <a:rPr lang="en-GB" b="1" dirty="0"/>
              <a:t>Typical pre-contract package will contain:</a:t>
            </a:r>
          </a:p>
        </p:txBody>
      </p:sp>
      <p:sp>
        <p:nvSpPr>
          <p:cNvPr id="3" name="Content Placeholder 2">
            <a:extLst>
              <a:ext uri="{FF2B5EF4-FFF2-40B4-BE49-F238E27FC236}">
                <a16:creationId xmlns:a16="http://schemas.microsoft.com/office/drawing/2014/main" id="{8859A6A3-4093-550E-3BC0-14F7D2F409CC}"/>
              </a:ext>
            </a:extLst>
          </p:cNvPr>
          <p:cNvSpPr>
            <a:spLocks noGrp="1"/>
          </p:cNvSpPr>
          <p:nvPr>
            <p:ph idx="1"/>
          </p:nvPr>
        </p:nvSpPr>
        <p:spPr>
          <a:xfrm>
            <a:off x="430044" y="942196"/>
            <a:ext cx="8596668" cy="5286075"/>
          </a:xfrm>
        </p:spPr>
        <p:txBody>
          <a:bodyPr>
            <a:normAutofit/>
          </a:bodyPr>
          <a:lstStyle/>
          <a:p>
            <a:pPr fontAlgn="auto"/>
            <a:r>
              <a:rPr lang="en-GB" sz="2400" dirty="0"/>
              <a:t>draft contract in duplicate;</a:t>
            </a:r>
          </a:p>
          <a:p>
            <a:pPr fontAlgn="auto"/>
            <a:r>
              <a:rPr lang="en-GB" sz="2400" dirty="0"/>
              <a:t>copy of the lease including lease plans;</a:t>
            </a:r>
          </a:p>
          <a:p>
            <a:pPr fontAlgn="auto"/>
            <a:r>
              <a:rPr lang="en-GB" sz="2400" dirty="0"/>
              <a:t>evidence of title;</a:t>
            </a:r>
          </a:p>
          <a:p>
            <a:pPr fontAlgn="auto"/>
            <a:r>
              <a:rPr lang="en-GB" sz="2400" dirty="0"/>
              <a:t>EPC;</a:t>
            </a:r>
          </a:p>
          <a:p>
            <a:pPr fontAlgn="auto"/>
            <a:r>
              <a:rPr lang="en-GB" sz="2400" dirty="0"/>
              <a:t>Property Information Form – TA6;</a:t>
            </a:r>
          </a:p>
          <a:p>
            <a:pPr fontAlgn="auto"/>
            <a:r>
              <a:rPr lang="en-GB" sz="2400" dirty="0"/>
              <a:t>Leasehold Information Form – TA7;</a:t>
            </a:r>
          </a:p>
          <a:p>
            <a:pPr fontAlgn="auto"/>
            <a:r>
              <a:rPr lang="en-GB" sz="2400" dirty="0"/>
              <a:t>LPE1 form for management information (if relevant);</a:t>
            </a:r>
          </a:p>
          <a:p>
            <a:pPr fontAlgn="auto"/>
            <a:r>
              <a:rPr lang="en-GB" sz="2400" dirty="0"/>
              <a:t>Supporting documents (e.g. consent to assign, planning consents, guarantees, etc.); and</a:t>
            </a:r>
          </a:p>
          <a:p>
            <a:pPr fontAlgn="auto"/>
            <a:r>
              <a:rPr lang="en-GB" sz="2400" dirty="0"/>
              <a:t>Fittings and Contents Form – TA10.</a:t>
            </a:r>
          </a:p>
          <a:p>
            <a:endParaRPr lang="en-GB" dirty="0"/>
          </a:p>
        </p:txBody>
      </p:sp>
    </p:spTree>
    <p:extLst>
      <p:ext uri="{BB962C8B-B14F-4D97-AF65-F5344CB8AC3E}">
        <p14:creationId xmlns:p14="http://schemas.microsoft.com/office/powerpoint/2010/main" val="41253194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C75E3-4B07-1B7D-DC6B-9A5DA5512DED}"/>
              </a:ext>
            </a:extLst>
          </p:cNvPr>
          <p:cNvSpPr>
            <a:spLocks noGrp="1"/>
          </p:cNvSpPr>
          <p:nvPr>
            <p:ph type="title"/>
          </p:nvPr>
        </p:nvSpPr>
        <p:spPr>
          <a:xfrm>
            <a:off x="332277" y="143774"/>
            <a:ext cx="9047511" cy="667109"/>
          </a:xfrm>
        </p:spPr>
        <p:txBody>
          <a:bodyPr>
            <a:normAutofit fontScale="90000"/>
          </a:bodyPr>
          <a:lstStyle/>
          <a:p>
            <a:r>
              <a:rPr lang="en-GB" b="1" dirty="0"/>
              <a:t>Use of the protocol where leasehold interest:</a:t>
            </a:r>
          </a:p>
        </p:txBody>
      </p:sp>
      <p:sp>
        <p:nvSpPr>
          <p:cNvPr id="3" name="Content Placeholder 2">
            <a:extLst>
              <a:ext uri="{FF2B5EF4-FFF2-40B4-BE49-F238E27FC236}">
                <a16:creationId xmlns:a16="http://schemas.microsoft.com/office/drawing/2014/main" id="{85C39AC3-CD04-B7E9-ABC5-493843AB6329}"/>
              </a:ext>
            </a:extLst>
          </p:cNvPr>
          <p:cNvSpPr>
            <a:spLocks noGrp="1"/>
          </p:cNvSpPr>
          <p:nvPr>
            <p:ph idx="1"/>
          </p:nvPr>
        </p:nvSpPr>
        <p:spPr>
          <a:xfrm>
            <a:off x="401288" y="878129"/>
            <a:ext cx="8596668" cy="5482414"/>
          </a:xfrm>
        </p:spPr>
        <p:txBody>
          <a:bodyPr>
            <a:normAutofit/>
          </a:bodyPr>
          <a:lstStyle/>
          <a:p>
            <a:pPr marL="0" indent="0" fontAlgn="auto">
              <a:buNone/>
            </a:pPr>
            <a:r>
              <a:rPr lang="en-GB" sz="2400" dirty="0"/>
              <a:t>Require the seller’s conveyancer to:</a:t>
            </a:r>
          </a:p>
          <a:p>
            <a:pPr fontAlgn="auto"/>
            <a:r>
              <a:rPr lang="en-GB" sz="2400" dirty="0"/>
              <a:t>obtain the lease or an official copy of the lease;</a:t>
            </a:r>
          </a:p>
          <a:p>
            <a:pPr fontAlgn="auto"/>
            <a:r>
              <a:rPr lang="en-GB" sz="2400" dirty="0"/>
              <a:t>send the Leasehold Information Form (TA7) to the seller in addition to the Property Information Form (TA6);</a:t>
            </a:r>
          </a:p>
          <a:p>
            <a:pPr fontAlgn="auto"/>
            <a:r>
              <a:rPr lang="en-GB" sz="2400" dirty="0"/>
              <a:t>obtain any documents which will be required to support the above forms (e.g. service charge accounts and insurance details);</a:t>
            </a:r>
          </a:p>
          <a:p>
            <a:pPr fontAlgn="auto"/>
            <a:r>
              <a:rPr lang="en-GB" sz="2400" dirty="0"/>
              <a:t>consider sending a questionnaire to the landlord or managing agent to obtain further relevant information;</a:t>
            </a:r>
          </a:p>
          <a:p>
            <a:pPr fontAlgn="auto"/>
            <a:r>
              <a:rPr lang="en-GB" sz="2400" dirty="0"/>
              <a:t>consider whether any third parties will need to consent to the sale (e.g. landlord or management company); and</a:t>
            </a:r>
          </a:p>
          <a:p>
            <a:pPr fontAlgn="auto"/>
            <a:r>
              <a:rPr lang="en-GB" sz="2400" dirty="0"/>
              <a:t>establish the costs of obtaining any relevant consents.</a:t>
            </a:r>
          </a:p>
          <a:p>
            <a:endParaRPr lang="en-GB" dirty="0"/>
          </a:p>
        </p:txBody>
      </p:sp>
    </p:spTree>
    <p:extLst>
      <p:ext uri="{BB962C8B-B14F-4D97-AF65-F5344CB8AC3E}">
        <p14:creationId xmlns:p14="http://schemas.microsoft.com/office/powerpoint/2010/main" val="34487237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48C98-111D-0194-B766-AF6E65D5BF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89B52-2BC2-C429-732F-767E65AD4B7F}"/>
              </a:ext>
            </a:extLst>
          </p:cNvPr>
          <p:cNvSpPr>
            <a:spLocks noGrp="1"/>
          </p:cNvSpPr>
          <p:nvPr>
            <p:ph type="title"/>
          </p:nvPr>
        </p:nvSpPr>
        <p:spPr>
          <a:xfrm>
            <a:off x="332277" y="143774"/>
            <a:ext cx="9047511" cy="667109"/>
          </a:xfrm>
        </p:spPr>
        <p:txBody>
          <a:bodyPr>
            <a:normAutofit fontScale="90000"/>
          </a:bodyPr>
          <a:lstStyle/>
          <a:p>
            <a:r>
              <a:rPr lang="en-GB" b="1" dirty="0"/>
              <a:t>Use of the protocol where leasehold interest:</a:t>
            </a:r>
          </a:p>
        </p:txBody>
      </p:sp>
      <p:sp>
        <p:nvSpPr>
          <p:cNvPr id="3" name="Content Placeholder 2">
            <a:extLst>
              <a:ext uri="{FF2B5EF4-FFF2-40B4-BE49-F238E27FC236}">
                <a16:creationId xmlns:a16="http://schemas.microsoft.com/office/drawing/2014/main" id="{4578BAF5-8328-F9AF-66C6-0105784493B3}"/>
              </a:ext>
            </a:extLst>
          </p:cNvPr>
          <p:cNvSpPr>
            <a:spLocks noGrp="1"/>
          </p:cNvSpPr>
          <p:nvPr>
            <p:ph idx="1"/>
          </p:nvPr>
        </p:nvSpPr>
        <p:spPr>
          <a:xfrm>
            <a:off x="401288" y="878129"/>
            <a:ext cx="8596668" cy="5482414"/>
          </a:xfrm>
        </p:spPr>
        <p:txBody>
          <a:bodyPr>
            <a:normAutofit/>
          </a:bodyPr>
          <a:lstStyle/>
          <a:p>
            <a:pPr marL="0" indent="0" fontAlgn="auto">
              <a:buNone/>
            </a:pPr>
            <a:r>
              <a:rPr lang="en-GB" sz="2400" dirty="0"/>
              <a:t>Seller’s conveyancer should include:</a:t>
            </a:r>
          </a:p>
          <a:p>
            <a:pPr fontAlgn="auto"/>
            <a:r>
              <a:rPr lang="en-GB" sz="2400" dirty="0"/>
              <a:t>replies to the leasehold information form (TA7);</a:t>
            </a:r>
          </a:p>
          <a:p>
            <a:pPr fontAlgn="auto"/>
            <a:r>
              <a:rPr lang="en-GB" sz="2400" dirty="0"/>
              <a:t>replies to enquiries made of the landlord and/or managing agents;</a:t>
            </a:r>
          </a:p>
          <a:p>
            <a:pPr fontAlgn="auto"/>
            <a:r>
              <a:rPr lang="en-GB" sz="2400" dirty="0"/>
              <a:t>accompanying documentation (e.g. three years’ management accounts, a buildings insurance policy, a ground rent receipt and information about any required consents);</a:t>
            </a:r>
          </a:p>
          <a:p>
            <a:pPr fontAlgn="auto"/>
            <a:r>
              <a:rPr lang="en-GB" sz="2400" dirty="0"/>
              <a:t>official copies of the register and title plan for the freehold title and any intermediate titles; and</a:t>
            </a:r>
          </a:p>
          <a:p>
            <a:pPr fontAlgn="auto"/>
            <a:r>
              <a:rPr lang="en-GB" sz="2400" dirty="0"/>
              <a:t>a copy of the seller’s share certificate for any landlord or management company where applicable.</a:t>
            </a:r>
          </a:p>
          <a:p>
            <a:endParaRPr lang="en-GB" dirty="0"/>
          </a:p>
        </p:txBody>
      </p:sp>
    </p:spTree>
    <p:extLst>
      <p:ext uri="{BB962C8B-B14F-4D97-AF65-F5344CB8AC3E}">
        <p14:creationId xmlns:p14="http://schemas.microsoft.com/office/powerpoint/2010/main" val="26133684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ACAEB-8BCE-BB14-BC77-C38DB56006EA}"/>
              </a:ext>
            </a:extLst>
          </p:cNvPr>
          <p:cNvSpPr>
            <a:spLocks noGrp="1"/>
          </p:cNvSpPr>
          <p:nvPr>
            <p:ph type="title"/>
          </p:nvPr>
        </p:nvSpPr>
        <p:spPr>
          <a:xfrm>
            <a:off x="-1" y="156238"/>
            <a:ext cx="11053313" cy="712154"/>
          </a:xfrm>
        </p:spPr>
        <p:txBody>
          <a:bodyPr>
            <a:normAutofit fontScale="90000"/>
          </a:bodyPr>
          <a:lstStyle/>
          <a:p>
            <a:r>
              <a:rPr lang="en-GB" b="1" dirty="0"/>
              <a:t>The LPE 1 (</a:t>
            </a:r>
            <a:r>
              <a:rPr lang="en-GB" sz="3100" b="1" dirty="0"/>
              <a:t>residential leasehold enquiries questionnaire</a:t>
            </a:r>
            <a:r>
              <a:rPr lang="en-GB" b="1" dirty="0"/>
              <a:t>)</a:t>
            </a:r>
          </a:p>
        </p:txBody>
      </p:sp>
      <p:sp>
        <p:nvSpPr>
          <p:cNvPr id="3" name="Content Placeholder 2">
            <a:extLst>
              <a:ext uri="{FF2B5EF4-FFF2-40B4-BE49-F238E27FC236}">
                <a16:creationId xmlns:a16="http://schemas.microsoft.com/office/drawing/2014/main" id="{747E357A-F253-B3C6-533E-A19E69607308}"/>
              </a:ext>
            </a:extLst>
          </p:cNvPr>
          <p:cNvSpPr>
            <a:spLocks noGrp="1"/>
          </p:cNvSpPr>
          <p:nvPr>
            <p:ph idx="1"/>
          </p:nvPr>
        </p:nvSpPr>
        <p:spPr>
          <a:xfrm>
            <a:off x="159748" y="820619"/>
            <a:ext cx="10053927" cy="5787215"/>
          </a:xfrm>
        </p:spPr>
        <p:txBody>
          <a:bodyPr>
            <a:normAutofit fontScale="92500"/>
          </a:bodyPr>
          <a:lstStyle/>
          <a:p>
            <a:pPr marL="0" indent="0">
              <a:buNone/>
            </a:pPr>
            <a:r>
              <a:rPr lang="en-GB" dirty="0"/>
              <a:t>Property information  captured from landlords, management companies, managing agents or residents’ </a:t>
            </a:r>
            <a:r>
              <a:rPr lang="en-GB" dirty="0" err="1"/>
              <a:t>associationsCommonly</a:t>
            </a:r>
            <a:r>
              <a:rPr lang="en-GB" dirty="0"/>
              <a:t> used, although its use is optional and deals with such matters as:</a:t>
            </a:r>
          </a:p>
          <a:p>
            <a:pPr fontAlgn="auto"/>
            <a:r>
              <a:rPr lang="en-GB" dirty="0"/>
              <a:t>contact details for landlord and management company;</a:t>
            </a:r>
          </a:p>
          <a:p>
            <a:pPr fontAlgn="auto"/>
            <a:r>
              <a:rPr lang="en-GB" dirty="0"/>
              <a:t>who collects the ground rent and service charges;</a:t>
            </a:r>
          </a:p>
          <a:p>
            <a:pPr fontAlgn="auto"/>
            <a:r>
              <a:rPr lang="en-GB" dirty="0"/>
              <a:t>who deals with day-to-day maintenance of the building and common areas;</a:t>
            </a:r>
          </a:p>
          <a:p>
            <a:pPr fontAlgn="auto"/>
            <a:r>
              <a:rPr lang="en-GB" dirty="0"/>
              <a:t>who organises and administers the buildings insurance;</a:t>
            </a:r>
          </a:p>
          <a:p>
            <a:pPr fontAlgn="auto"/>
            <a:r>
              <a:rPr lang="en-GB" dirty="0"/>
              <a:t>property transfer (e.g. is a licence to assign required and what costs and references apply?);</a:t>
            </a:r>
          </a:p>
          <a:p>
            <a:pPr fontAlgn="auto"/>
            <a:r>
              <a:rPr lang="en-GB" dirty="0"/>
              <a:t>ground rent (e.g. has it been paid up to date? How much is it?);</a:t>
            </a:r>
          </a:p>
          <a:p>
            <a:pPr fontAlgn="auto"/>
            <a:r>
              <a:rPr lang="en-GB" dirty="0"/>
              <a:t>service charges (e.g. how much are they? Are there any planned works? Is there a reserve fund?);</a:t>
            </a:r>
          </a:p>
          <a:p>
            <a:pPr fontAlgn="auto"/>
            <a:r>
              <a:rPr lang="en-GB" dirty="0"/>
              <a:t>disputes (e.g. are there any current disputes?); and</a:t>
            </a:r>
          </a:p>
          <a:p>
            <a:pPr fontAlgn="auto"/>
            <a:r>
              <a:rPr lang="en-GB" dirty="0"/>
              <a:t>documentation required (e.g. published service charge accounts for the last three years, buildings insurance policy, any required licence to assign, management company documentation – documents may be marked to follow if they are not available when the LPE1 is sent out).</a:t>
            </a:r>
          </a:p>
          <a:p>
            <a:r>
              <a:rPr lang="en-GB" dirty="0"/>
              <a:t>Form does not replace the Law Society’s Leasehold Information Form – TA7. Form TA7 is designed to be completed by the seller, not the landlord or managing agent. Both forms may therefore be used and supplied with the pre-contract package.</a:t>
            </a:r>
          </a:p>
        </p:txBody>
      </p:sp>
    </p:spTree>
    <p:extLst>
      <p:ext uri="{BB962C8B-B14F-4D97-AF65-F5344CB8AC3E}">
        <p14:creationId xmlns:p14="http://schemas.microsoft.com/office/powerpoint/2010/main" val="22957676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7D88-2F40-A424-E478-012637A565FB}"/>
              </a:ext>
            </a:extLst>
          </p:cNvPr>
          <p:cNvSpPr>
            <a:spLocks noGrp="1"/>
          </p:cNvSpPr>
          <p:nvPr>
            <p:ph type="title"/>
          </p:nvPr>
        </p:nvSpPr>
        <p:spPr>
          <a:xfrm>
            <a:off x="366782" y="156238"/>
            <a:ext cx="10105685" cy="809920"/>
          </a:xfrm>
        </p:spPr>
        <p:txBody>
          <a:bodyPr>
            <a:normAutofit fontScale="90000"/>
          </a:bodyPr>
          <a:lstStyle/>
          <a:p>
            <a:r>
              <a:rPr lang="en-GB" b="1" dirty="0"/>
              <a:t>Form LPE 2 (</a:t>
            </a:r>
            <a:r>
              <a:rPr lang="en-GB" sz="3100" b="1" dirty="0"/>
              <a:t>Buyer’s Leasehold Information Summary</a:t>
            </a:r>
            <a:r>
              <a:rPr lang="en-GB" b="1" dirty="0"/>
              <a:t>) </a:t>
            </a:r>
          </a:p>
        </p:txBody>
      </p:sp>
      <p:sp>
        <p:nvSpPr>
          <p:cNvPr id="3" name="Content Placeholder 2">
            <a:extLst>
              <a:ext uri="{FF2B5EF4-FFF2-40B4-BE49-F238E27FC236}">
                <a16:creationId xmlns:a16="http://schemas.microsoft.com/office/drawing/2014/main" id="{95DD3A19-8521-7E64-02B4-349B31E5A07C}"/>
              </a:ext>
            </a:extLst>
          </p:cNvPr>
          <p:cNvSpPr>
            <a:spLocks noGrp="1"/>
          </p:cNvSpPr>
          <p:nvPr>
            <p:ph idx="1"/>
          </p:nvPr>
        </p:nvSpPr>
        <p:spPr>
          <a:xfrm>
            <a:off x="366782" y="826370"/>
            <a:ext cx="9398319" cy="5373147"/>
          </a:xfrm>
        </p:spPr>
        <p:txBody>
          <a:bodyPr>
            <a:normAutofit/>
          </a:bodyPr>
          <a:lstStyle/>
          <a:p>
            <a:pPr fontAlgn="auto"/>
            <a:r>
              <a:rPr lang="en-GB" sz="2400" dirty="0"/>
              <a:t>Form is optional - designed to capture the important information a buyer will want to know regarding their leasehold responsibilities if they buy the property. The form states that it highlights the key financial responsibilities which the buyer will take on, and which are set out more fully in LPE1.</a:t>
            </a:r>
          </a:p>
          <a:p>
            <a:pPr marL="0" indent="0" fontAlgn="auto">
              <a:buNone/>
            </a:pPr>
            <a:r>
              <a:rPr lang="en-GB" sz="2400" dirty="0"/>
              <a:t>Form covers:</a:t>
            </a:r>
          </a:p>
          <a:p>
            <a:pPr fontAlgn="auto"/>
            <a:r>
              <a:rPr lang="en-GB" sz="2400" dirty="0"/>
              <a:t>costs associated with the purchase (e.g. fees for notices which must be served);</a:t>
            </a:r>
          </a:p>
          <a:p>
            <a:pPr fontAlgn="auto"/>
            <a:r>
              <a:rPr lang="en-GB" sz="2400" dirty="0"/>
              <a:t>regular payments during the property ownership (e.g. rent, service charges and insurance premium); and</a:t>
            </a:r>
          </a:p>
          <a:p>
            <a:pPr fontAlgn="auto"/>
            <a:r>
              <a:rPr lang="en-GB" sz="2400" dirty="0"/>
              <a:t>additional payments which are planned (e.g. planned increases in service charges).</a:t>
            </a:r>
          </a:p>
        </p:txBody>
      </p:sp>
    </p:spTree>
    <p:extLst>
      <p:ext uri="{BB962C8B-B14F-4D97-AF65-F5344CB8AC3E}">
        <p14:creationId xmlns:p14="http://schemas.microsoft.com/office/powerpoint/2010/main" val="1265164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653EA-D663-2F1D-6FEC-81DB443180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ADEE65-1024-2A41-1C00-E6B573E36BB0}"/>
              </a:ext>
            </a:extLst>
          </p:cNvPr>
          <p:cNvSpPr>
            <a:spLocks noGrp="1"/>
          </p:cNvSpPr>
          <p:nvPr>
            <p:ph type="title"/>
          </p:nvPr>
        </p:nvSpPr>
        <p:spPr>
          <a:xfrm>
            <a:off x="366782" y="156238"/>
            <a:ext cx="10105685" cy="809920"/>
          </a:xfrm>
        </p:spPr>
        <p:txBody>
          <a:bodyPr>
            <a:normAutofit fontScale="90000"/>
          </a:bodyPr>
          <a:lstStyle/>
          <a:p>
            <a:r>
              <a:rPr lang="en-GB" b="1" dirty="0"/>
              <a:t>Form LPE 2 (</a:t>
            </a:r>
            <a:r>
              <a:rPr lang="en-GB" sz="3100" b="1" dirty="0"/>
              <a:t>Buyer’s Leasehold Information Summary</a:t>
            </a:r>
            <a:r>
              <a:rPr lang="en-GB" b="1" dirty="0"/>
              <a:t>) </a:t>
            </a:r>
          </a:p>
        </p:txBody>
      </p:sp>
      <p:sp>
        <p:nvSpPr>
          <p:cNvPr id="3" name="Content Placeholder 2">
            <a:extLst>
              <a:ext uri="{FF2B5EF4-FFF2-40B4-BE49-F238E27FC236}">
                <a16:creationId xmlns:a16="http://schemas.microsoft.com/office/drawing/2014/main" id="{A2F73D20-4690-4298-311F-78A55235A380}"/>
              </a:ext>
            </a:extLst>
          </p:cNvPr>
          <p:cNvSpPr>
            <a:spLocks noGrp="1"/>
          </p:cNvSpPr>
          <p:nvPr>
            <p:ph idx="1"/>
          </p:nvPr>
        </p:nvSpPr>
        <p:spPr>
          <a:xfrm>
            <a:off x="366782" y="826370"/>
            <a:ext cx="9398319" cy="5373147"/>
          </a:xfrm>
        </p:spPr>
        <p:txBody>
          <a:bodyPr>
            <a:normAutofit/>
          </a:bodyPr>
          <a:lstStyle/>
          <a:p>
            <a:pPr marL="0" indent="0" fontAlgn="auto">
              <a:buNone/>
            </a:pPr>
            <a:r>
              <a:rPr lang="en-GB" sz="2400" dirty="0"/>
              <a:t>Seller will provide evidence of title with the pre-contract package. </a:t>
            </a:r>
          </a:p>
          <a:p>
            <a:pPr marL="0" indent="0" fontAlgn="auto">
              <a:buNone/>
            </a:pPr>
            <a:r>
              <a:rPr lang="en-GB" sz="2400" dirty="0"/>
              <a:t>Title to be shown under the general law is as follows:</a:t>
            </a:r>
          </a:p>
          <a:p>
            <a:pPr fontAlgn="auto"/>
            <a:r>
              <a:rPr lang="en-GB" sz="2400" b="1" dirty="0"/>
              <a:t>Unregistered title</a:t>
            </a:r>
            <a:r>
              <a:rPr lang="en-GB" sz="2400" dirty="0"/>
              <a:t>: the seller must supply the lease itself and all dispositions under which it has been held during at least the last 15 years (e.g. assignments of the leasehold title and documents such as mortgages). The buyer will wish to examine the freehold title as well, to ensure that they will be able to gain an absolute title on registration. </a:t>
            </a:r>
          </a:p>
          <a:p>
            <a:pPr fontAlgn="auto"/>
            <a:r>
              <a:rPr lang="en-GB" sz="2400" b="1" dirty="0"/>
              <a:t>Registered title</a:t>
            </a:r>
            <a:r>
              <a:rPr lang="en-GB" sz="2400" dirty="0"/>
              <a:t>: a copy of the lease (the register itself is open to inspection). The SCS require the seller to provide official copies of the leasehold title register entries and title plan (as well as the lease) in the usual way.</a:t>
            </a:r>
          </a:p>
        </p:txBody>
      </p:sp>
    </p:spTree>
    <p:extLst>
      <p:ext uri="{BB962C8B-B14F-4D97-AF65-F5344CB8AC3E}">
        <p14:creationId xmlns:p14="http://schemas.microsoft.com/office/powerpoint/2010/main" val="35871893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DC82F-163A-32E9-A585-18293FE375B4}"/>
              </a:ext>
            </a:extLst>
          </p:cNvPr>
          <p:cNvSpPr>
            <a:spLocks noGrp="1"/>
          </p:cNvSpPr>
          <p:nvPr>
            <p:ph type="title"/>
          </p:nvPr>
        </p:nvSpPr>
        <p:spPr>
          <a:xfrm>
            <a:off x="286270" y="115019"/>
            <a:ext cx="10163194" cy="736120"/>
          </a:xfrm>
        </p:spPr>
        <p:txBody>
          <a:bodyPr/>
          <a:lstStyle/>
          <a:p>
            <a:r>
              <a:rPr lang="en-GB" b="1" dirty="0"/>
              <a:t>Searches and Enquiries before Contract</a:t>
            </a:r>
          </a:p>
        </p:txBody>
      </p:sp>
      <p:sp>
        <p:nvSpPr>
          <p:cNvPr id="3" name="Content Placeholder 2">
            <a:extLst>
              <a:ext uri="{FF2B5EF4-FFF2-40B4-BE49-F238E27FC236}">
                <a16:creationId xmlns:a16="http://schemas.microsoft.com/office/drawing/2014/main" id="{C07E04D9-CD18-270E-8095-7DB9ABF732BC}"/>
              </a:ext>
            </a:extLst>
          </p:cNvPr>
          <p:cNvSpPr>
            <a:spLocks noGrp="1"/>
          </p:cNvSpPr>
          <p:nvPr>
            <p:ph idx="1"/>
          </p:nvPr>
        </p:nvSpPr>
        <p:spPr>
          <a:xfrm>
            <a:off x="211507" y="809117"/>
            <a:ext cx="9542093" cy="5718203"/>
          </a:xfrm>
        </p:spPr>
        <p:txBody>
          <a:bodyPr>
            <a:noAutofit/>
          </a:bodyPr>
          <a:lstStyle/>
          <a:p>
            <a:pPr fontAlgn="auto"/>
            <a:r>
              <a:rPr lang="en-GB" sz="2400" dirty="0"/>
              <a:t>The buyer’s conveyancer will have to make all usual searches and enquiries.</a:t>
            </a:r>
          </a:p>
          <a:p>
            <a:pPr fontAlgn="auto"/>
            <a:r>
              <a:rPr lang="en-GB" sz="2400" dirty="0"/>
              <a:t>The buyer’s conveyancer will want to check whether all covenants in the lease have been observed and whether any alterations to the property since the date of the grant of the lease have received the landlord’s consent.</a:t>
            </a:r>
          </a:p>
          <a:p>
            <a:r>
              <a:rPr lang="en-GB" sz="2400" dirty="0"/>
              <a:t>Due diligence enquiries should be made to alert the buyer to outstanding liabilities. Three years’ service charge accounts should be inspected</a:t>
            </a:r>
          </a:p>
          <a:p>
            <a:r>
              <a:rPr lang="en-GB" sz="2400" dirty="0"/>
              <a:t>If buyer requires a mortgage, the length of the lease will be relevant. Some lenders are reluctant to lend on unexpired terms of less than around 80 years. Part 2 of the UK Finance Mortgage Lenders’ Handbook will state each lender’s stipulations.</a:t>
            </a:r>
          </a:p>
        </p:txBody>
      </p:sp>
    </p:spTree>
    <p:extLst>
      <p:ext uri="{BB962C8B-B14F-4D97-AF65-F5344CB8AC3E}">
        <p14:creationId xmlns:p14="http://schemas.microsoft.com/office/powerpoint/2010/main" val="9009179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12C26-B485-760F-2608-C13EBB50BD57}"/>
              </a:ext>
            </a:extLst>
          </p:cNvPr>
          <p:cNvSpPr>
            <a:spLocks noGrp="1"/>
          </p:cNvSpPr>
          <p:nvPr>
            <p:ph type="title"/>
          </p:nvPr>
        </p:nvSpPr>
        <p:spPr>
          <a:xfrm>
            <a:off x="269017" y="166777"/>
            <a:ext cx="8596668" cy="759125"/>
          </a:xfrm>
        </p:spPr>
        <p:txBody>
          <a:bodyPr/>
          <a:lstStyle/>
          <a:p>
            <a:r>
              <a:rPr lang="en-GB" b="1" dirty="0"/>
              <a:t>Deducing and Investigating Title</a:t>
            </a:r>
          </a:p>
        </p:txBody>
      </p:sp>
      <p:sp>
        <p:nvSpPr>
          <p:cNvPr id="3" name="Content Placeholder 2">
            <a:extLst>
              <a:ext uri="{FF2B5EF4-FFF2-40B4-BE49-F238E27FC236}">
                <a16:creationId xmlns:a16="http://schemas.microsoft.com/office/drawing/2014/main" id="{757F32D8-2C99-4CCB-9923-F00C312DD02F}"/>
              </a:ext>
            </a:extLst>
          </p:cNvPr>
          <p:cNvSpPr>
            <a:spLocks noGrp="1"/>
          </p:cNvSpPr>
          <p:nvPr>
            <p:ph idx="1"/>
          </p:nvPr>
        </p:nvSpPr>
        <p:spPr>
          <a:xfrm>
            <a:off x="320774" y="1039156"/>
            <a:ext cx="9536343" cy="5442158"/>
          </a:xfrm>
        </p:spPr>
        <p:txBody>
          <a:bodyPr>
            <a:noAutofit/>
          </a:bodyPr>
          <a:lstStyle/>
          <a:p>
            <a:r>
              <a:rPr lang="en-GB" sz="2000" dirty="0"/>
              <a:t>Official copies for a leasehold title will look very similar to freehold official copies, but there the title will be described in the property register as leasehold rather than freehold</a:t>
            </a:r>
          </a:p>
          <a:p>
            <a:r>
              <a:rPr lang="en-GB" sz="2000" dirty="0"/>
              <a:t>Also there will then be an entry providing short particulars of the lease (the date the original lease was granted, its term, the rent charged and the original parties). The register does not provide any further detail of the lease provisions, </a:t>
            </a:r>
            <a:r>
              <a:rPr lang="en-GB" sz="2000" b="1" dirty="0"/>
              <a:t>which is why a copy of the lease must be provided.</a:t>
            </a:r>
          </a:p>
          <a:p>
            <a:pPr fontAlgn="auto"/>
            <a:r>
              <a:rPr lang="en-GB" sz="2000" dirty="0"/>
              <a:t>Common practice for Land Registry to add entry that states that the leasehold title will have the benefit of any easements which are created in the lease, but that the title will be subject to any rights granted in the lease, for example:</a:t>
            </a:r>
          </a:p>
          <a:p>
            <a:pPr marL="0" indent="0" fontAlgn="auto">
              <a:buNone/>
            </a:pPr>
            <a:r>
              <a:rPr lang="en-GB" dirty="0"/>
              <a:t>“</a:t>
            </a:r>
            <a:r>
              <a:rPr lang="en-GB" i="1" dirty="0"/>
              <a:t>The title includes any legal easements referred to in LR11.1 of the registered lease but is subject to any rights that are granted or reserved by the lease and affect the registered land</a:t>
            </a:r>
            <a:r>
              <a:rPr lang="en-GB" dirty="0"/>
              <a:t>”</a:t>
            </a:r>
          </a:p>
        </p:txBody>
      </p:sp>
    </p:spTree>
    <p:extLst>
      <p:ext uri="{BB962C8B-B14F-4D97-AF65-F5344CB8AC3E}">
        <p14:creationId xmlns:p14="http://schemas.microsoft.com/office/powerpoint/2010/main" val="3024377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966AC4-2AF1-F886-D412-F6B44E8315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538F20-9E18-480E-8AD2-3A0E9229F1CA}"/>
              </a:ext>
            </a:extLst>
          </p:cNvPr>
          <p:cNvSpPr>
            <a:spLocks noGrp="1"/>
          </p:cNvSpPr>
          <p:nvPr>
            <p:ph type="title"/>
          </p:nvPr>
        </p:nvSpPr>
        <p:spPr>
          <a:xfrm>
            <a:off x="269017" y="166777"/>
            <a:ext cx="8596668" cy="759125"/>
          </a:xfrm>
        </p:spPr>
        <p:txBody>
          <a:bodyPr/>
          <a:lstStyle/>
          <a:p>
            <a:r>
              <a:rPr lang="en-GB" b="1" dirty="0"/>
              <a:t>Deducing and Investigating Title</a:t>
            </a:r>
          </a:p>
        </p:txBody>
      </p:sp>
      <p:sp>
        <p:nvSpPr>
          <p:cNvPr id="3" name="Content Placeholder 2">
            <a:extLst>
              <a:ext uri="{FF2B5EF4-FFF2-40B4-BE49-F238E27FC236}">
                <a16:creationId xmlns:a16="http://schemas.microsoft.com/office/drawing/2014/main" id="{DE6F0547-1770-F7C3-24EC-317178315470}"/>
              </a:ext>
            </a:extLst>
          </p:cNvPr>
          <p:cNvSpPr>
            <a:spLocks noGrp="1"/>
          </p:cNvSpPr>
          <p:nvPr>
            <p:ph idx="1"/>
          </p:nvPr>
        </p:nvSpPr>
        <p:spPr>
          <a:xfrm>
            <a:off x="200004" y="872378"/>
            <a:ext cx="10652026" cy="5818845"/>
          </a:xfrm>
        </p:spPr>
        <p:txBody>
          <a:bodyPr>
            <a:noAutofit/>
          </a:bodyPr>
          <a:lstStyle/>
          <a:p>
            <a:pPr marL="0" indent="0">
              <a:buNone/>
            </a:pPr>
            <a:r>
              <a:rPr lang="en-GB" sz="2000" dirty="0"/>
              <a:t>The property register may also contain an additional entry where the lease itself contains provisions prohibiting or restricting dealings with the leasehold land (e.g. a covenant prohibiting assignment of the lease without the consent of the landlord in writing) – along </a:t>
            </a:r>
            <a:r>
              <a:rPr lang="en-GB" dirty="0"/>
              <a:t>the following lines:</a:t>
            </a:r>
          </a:p>
          <a:p>
            <a:pPr marL="0" indent="0" fontAlgn="auto">
              <a:buNone/>
            </a:pPr>
            <a:r>
              <a:rPr lang="en-GB" dirty="0"/>
              <a:t>“There are excepted from the effect of registration all estates, rights, interests, powers and remedies arising upon, or by reason of, any dealing made in breach of the prohibition or restriction against dealings therewith </a:t>
            </a:r>
            <a:r>
              <a:rPr lang="en-GB" i="1" dirty="0"/>
              <a:t>inter </a:t>
            </a:r>
            <a:r>
              <a:rPr lang="en-GB" i="1" dirty="0" err="1"/>
              <a:t>vivos</a:t>
            </a:r>
            <a:r>
              <a:rPr lang="en-GB" dirty="0"/>
              <a:t> contained in the lease”.</a:t>
            </a:r>
          </a:p>
          <a:p>
            <a:pPr fontAlgn="auto"/>
            <a:r>
              <a:rPr lang="en-GB" dirty="0"/>
              <a:t>This entry makes it clear that the Land Registry, although it has registered the leasehold title, is not guaranteeing that the present tenant obtained any necessary consent from the landlord to the assignment.</a:t>
            </a:r>
          </a:p>
          <a:p>
            <a:pPr fontAlgn="auto"/>
            <a:r>
              <a:rPr lang="en-GB" dirty="0"/>
              <a:t>The property register will provide details of the landlord’s registered title number if applicable.</a:t>
            </a:r>
          </a:p>
          <a:p>
            <a:pPr fontAlgn="auto"/>
            <a:r>
              <a:rPr lang="en-GB" dirty="0"/>
              <a:t>The class of title must be checked in the proprietorship register to see whether it is absolute or of a lesser grade such as good leasehold. If a registered leasehold title is absolute, there is no need for further investigation of the freehold title as HMLR is satisfied that the original freehold owner was entitled to grant the lease and that any freehold incumbrances or burdens will be shown in the leasehold title. If a registered leasehold title is only good leasehold, then the buyer’s conveyancer will want to examine the freehold title as there is no guarantee that the original freeholder was in a position to grant the lease.</a:t>
            </a:r>
          </a:p>
          <a:p>
            <a:pPr fontAlgn="auto"/>
            <a:endParaRPr lang="en-GB" dirty="0"/>
          </a:p>
          <a:p>
            <a:endParaRPr lang="en-GB" sz="2000" dirty="0"/>
          </a:p>
        </p:txBody>
      </p:sp>
    </p:spTree>
    <p:extLst>
      <p:ext uri="{BB962C8B-B14F-4D97-AF65-F5344CB8AC3E}">
        <p14:creationId xmlns:p14="http://schemas.microsoft.com/office/powerpoint/2010/main" val="24460474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CAB869-D45E-7D4D-EB55-602806490C96}"/>
              </a:ext>
            </a:extLst>
          </p:cNvPr>
          <p:cNvPicPr>
            <a:picLocks noChangeAspect="1"/>
          </p:cNvPicPr>
          <p:nvPr/>
        </p:nvPicPr>
        <p:blipFill>
          <a:blip r:embed="rId2"/>
          <a:stretch>
            <a:fillRect/>
          </a:stretch>
        </p:blipFill>
        <p:spPr>
          <a:xfrm>
            <a:off x="2466575" y="249147"/>
            <a:ext cx="5034418" cy="6247704"/>
          </a:xfrm>
          <a:prstGeom prst="rect">
            <a:avLst/>
          </a:prstGeom>
        </p:spPr>
      </p:pic>
    </p:spTree>
    <p:extLst>
      <p:ext uri="{BB962C8B-B14F-4D97-AF65-F5344CB8AC3E}">
        <p14:creationId xmlns:p14="http://schemas.microsoft.com/office/powerpoint/2010/main" val="18863010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770D-232D-CC80-C0CF-7588B16EABBD}"/>
              </a:ext>
            </a:extLst>
          </p:cNvPr>
          <p:cNvSpPr>
            <a:spLocks noGrp="1"/>
          </p:cNvSpPr>
          <p:nvPr>
            <p:ph type="title"/>
          </p:nvPr>
        </p:nvSpPr>
        <p:spPr>
          <a:xfrm>
            <a:off x="447296" y="235789"/>
            <a:ext cx="8596668" cy="458481"/>
          </a:xfrm>
        </p:spPr>
        <p:txBody>
          <a:bodyPr>
            <a:normAutofit fontScale="90000"/>
          </a:bodyPr>
          <a:lstStyle/>
          <a:p>
            <a:r>
              <a:rPr lang="en-GB" b="1" dirty="0"/>
              <a:t>Conveyancing process:</a:t>
            </a:r>
          </a:p>
        </p:txBody>
      </p:sp>
      <p:sp>
        <p:nvSpPr>
          <p:cNvPr id="3" name="Content Placeholder 2">
            <a:extLst>
              <a:ext uri="{FF2B5EF4-FFF2-40B4-BE49-F238E27FC236}">
                <a16:creationId xmlns:a16="http://schemas.microsoft.com/office/drawing/2014/main" id="{4D5A5DF9-3A20-50A5-D872-5C4801B4921A}"/>
              </a:ext>
            </a:extLst>
          </p:cNvPr>
          <p:cNvSpPr>
            <a:spLocks noGrp="1"/>
          </p:cNvSpPr>
          <p:nvPr>
            <p:ph idx="1"/>
          </p:nvPr>
        </p:nvSpPr>
        <p:spPr>
          <a:xfrm>
            <a:off x="447296" y="1003007"/>
            <a:ext cx="8596668" cy="5547318"/>
          </a:xfrm>
        </p:spPr>
        <p:txBody>
          <a:bodyPr>
            <a:noAutofit/>
          </a:bodyPr>
          <a:lstStyle/>
          <a:p>
            <a:r>
              <a:rPr lang="en-GB" sz="2400" b="1" dirty="0"/>
              <a:t>Exchange of Contracts </a:t>
            </a:r>
            <a:r>
              <a:rPr lang="en-GB" sz="2400" dirty="0"/>
              <a:t>– done in the usual way</a:t>
            </a:r>
          </a:p>
          <a:p>
            <a:pPr fontAlgn="auto"/>
            <a:r>
              <a:rPr lang="en-GB" sz="2400" b="1" dirty="0"/>
              <a:t>Preparation of the purchase deed: </a:t>
            </a:r>
            <a:r>
              <a:rPr lang="en-GB" sz="2400" dirty="0"/>
              <a:t>In </a:t>
            </a:r>
            <a:r>
              <a:rPr lang="en-GB" sz="2400" b="1" dirty="0"/>
              <a:t>unregistered</a:t>
            </a:r>
            <a:r>
              <a:rPr lang="en-GB" sz="2400" dirty="0"/>
              <a:t> title, this is called an assignment. This contains the same provisions as a conveyance and is usually completed on a form TR1 as with freehold properties.</a:t>
            </a:r>
          </a:p>
          <a:p>
            <a:pPr fontAlgn="auto"/>
            <a:r>
              <a:rPr lang="en-GB" sz="2400" dirty="0"/>
              <a:t>In </a:t>
            </a:r>
            <a:r>
              <a:rPr lang="en-GB" sz="2400" b="1" dirty="0"/>
              <a:t>registered</a:t>
            </a:r>
            <a:r>
              <a:rPr lang="en-GB" sz="2400" dirty="0"/>
              <a:t> title, the same form of transfer is used as in freehold title.</a:t>
            </a:r>
            <a:endParaRPr lang="en-GB" sz="2400" b="1" dirty="0"/>
          </a:p>
          <a:p>
            <a:r>
              <a:rPr lang="en-GB" sz="2400" b="1" dirty="0"/>
              <a:t>Preparation for completion: </a:t>
            </a:r>
            <a:r>
              <a:rPr lang="en-GB" sz="2400" dirty="0"/>
              <a:t>seller’s conveyancer should deal with the apportionments of rent and service charge.</a:t>
            </a:r>
          </a:p>
          <a:p>
            <a:r>
              <a:rPr lang="en-GB" sz="2400" dirty="0"/>
              <a:t> buyer’s conveyancer should include in a statement of account to the client any fee charged by the landlord for recording notices of assignment or mortgage which will have to be given immediately upon completion.</a:t>
            </a:r>
            <a:endParaRPr lang="en-GB" sz="2400" b="1" dirty="0"/>
          </a:p>
          <a:p>
            <a:pPr marL="0" indent="0">
              <a:buNone/>
            </a:pPr>
            <a:br>
              <a:rPr lang="en-GB" sz="2400" dirty="0"/>
            </a:br>
            <a:endParaRPr lang="en-GB" sz="2400" dirty="0"/>
          </a:p>
        </p:txBody>
      </p:sp>
    </p:spTree>
    <p:extLst>
      <p:ext uri="{BB962C8B-B14F-4D97-AF65-F5344CB8AC3E}">
        <p14:creationId xmlns:p14="http://schemas.microsoft.com/office/powerpoint/2010/main" val="3979672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FC86-9C57-479A-6B0C-992BFAD565F0}"/>
              </a:ext>
            </a:extLst>
          </p:cNvPr>
          <p:cNvSpPr>
            <a:spLocks noGrp="1"/>
          </p:cNvSpPr>
          <p:nvPr>
            <p:ph type="title"/>
          </p:nvPr>
        </p:nvSpPr>
        <p:spPr>
          <a:xfrm>
            <a:off x="550813" y="258793"/>
            <a:ext cx="8596668" cy="764875"/>
          </a:xfrm>
        </p:spPr>
        <p:txBody>
          <a:bodyPr/>
          <a:lstStyle/>
          <a:p>
            <a:r>
              <a:rPr lang="en-GB" b="1" dirty="0"/>
              <a:t>Pre Completion Searches</a:t>
            </a:r>
          </a:p>
        </p:txBody>
      </p:sp>
      <p:sp>
        <p:nvSpPr>
          <p:cNvPr id="3" name="Content Placeholder 2">
            <a:extLst>
              <a:ext uri="{FF2B5EF4-FFF2-40B4-BE49-F238E27FC236}">
                <a16:creationId xmlns:a16="http://schemas.microsoft.com/office/drawing/2014/main" id="{B6A4C96B-3C66-90BD-57D0-2B694F06ED29}"/>
              </a:ext>
            </a:extLst>
          </p:cNvPr>
          <p:cNvSpPr>
            <a:spLocks noGrp="1"/>
          </p:cNvSpPr>
          <p:nvPr>
            <p:ph idx="1"/>
          </p:nvPr>
        </p:nvSpPr>
        <p:spPr>
          <a:xfrm>
            <a:off x="476050" y="1023668"/>
            <a:ext cx="8840477" cy="5463396"/>
          </a:xfrm>
        </p:spPr>
        <p:txBody>
          <a:bodyPr/>
          <a:lstStyle/>
          <a:p>
            <a:r>
              <a:rPr lang="en-GB" sz="2400" dirty="0"/>
              <a:t>If the seller’s title is unregistered: searches will need to be made against the owners of the leasehold title and the original landlord, and against the owners of the freehold estate if that title has been deduced.</a:t>
            </a:r>
          </a:p>
          <a:p>
            <a:r>
              <a:rPr lang="en-GB" sz="2400" dirty="0"/>
              <a:t>If the seller’s title is registered with absolute leasehold title:  a Land Registry search should be done on form OS1 to ensure nothing has changed since the official copies were obtained.</a:t>
            </a:r>
          </a:p>
          <a:p>
            <a:r>
              <a:rPr lang="en-GB" sz="2400" dirty="0"/>
              <a:t>If the seller’s title is registered with good leasehold title: Land Registry searches should be made in respect of the leasehold title and the usual unregistered searches undertaken in respect of the freehold title if deduced</a:t>
            </a:r>
            <a:r>
              <a:rPr lang="en-GB" dirty="0"/>
              <a:t>.</a:t>
            </a:r>
          </a:p>
        </p:txBody>
      </p:sp>
    </p:spTree>
    <p:extLst>
      <p:ext uri="{BB962C8B-B14F-4D97-AF65-F5344CB8AC3E}">
        <p14:creationId xmlns:p14="http://schemas.microsoft.com/office/powerpoint/2010/main" val="4763920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589F2-F8E9-2382-589A-285E6A8C98A9}"/>
              </a:ext>
            </a:extLst>
          </p:cNvPr>
          <p:cNvSpPr>
            <a:spLocks noGrp="1"/>
          </p:cNvSpPr>
          <p:nvPr>
            <p:ph type="title"/>
          </p:nvPr>
        </p:nvSpPr>
        <p:spPr>
          <a:xfrm>
            <a:off x="281797" y="156238"/>
            <a:ext cx="4083170" cy="614388"/>
          </a:xfrm>
        </p:spPr>
        <p:txBody>
          <a:bodyPr>
            <a:normAutofit fontScale="90000"/>
          </a:bodyPr>
          <a:lstStyle/>
          <a:p>
            <a:r>
              <a:rPr lang="en-GB" sz="4000" b="1" dirty="0"/>
              <a:t>Completion</a:t>
            </a:r>
          </a:p>
        </p:txBody>
      </p:sp>
      <p:sp>
        <p:nvSpPr>
          <p:cNvPr id="3" name="Content Placeholder 2">
            <a:extLst>
              <a:ext uri="{FF2B5EF4-FFF2-40B4-BE49-F238E27FC236}">
                <a16:creationId xmlns:a16="http://schemas.microsoft.com/office/drawing/2014/main" id="{31B6958D-2553-E96A-B435-EE3678C202AB}"/>
              </a:ext>
            </a:extLst>
          </p:cNvPr>
          <p:cNvSpPr>
            <a:spLocks noGrp="1"/>
          </p:cNvSpPr>
          <p:nvPr>
            <p:ph idx="1"/>
          </p:nvPr>
        </p:nvSpPr>
        <p:spPr>
          <a:xfrm>
            <a:off x="327804" y="770626"/>
            <a:ext cx="9816860" cy="5693433"/>
          </a:xfrm>
        </p:spPr>
        <p:txBody>
          <a:bodyPr>
            <a:normAutofit/>
          </a:bodyPr>
          <a:lstStyle/>
          <a:p>
            <a:pPr fontAlgn="auto"/>
            <a:r>
              <a:rPr lang="en-GB" sz="2000" dirty="0"/>
              <a:t>If title </a:t>
            </a:r>
            <a:r>
              <a:rPr lang="en-GB" sz="2000" b="1" dirty="0"/>
              <a:t>unregistered,</a:t>
            </a:r>
            <a:r>
              <a:rPr lang="en-GB" sz="2000" dirty="0"/>
              <a:t> the seller’s conveyancer will hand over the assignment (or transfer if used) and all the documents contained in the epitome (such as the lease, previous assignments and mortgages), duplicates of notices given to the landlord, and (where appropriate) the marked abstract/epitome of the freehold title and any relevant mortgage discharge undertaking.</a:t>
            </a:r>
            <a:br>
              <a:rPr lang="en-GB" sz="2000" dirty="0"/>
            </a:br>
            <a:br>
              <a:rPr lang="en-GB" sz="2000" dirty="0"/>
            </a:br>
            <a:r>
              <a:rPr lang="en-GB" sz="2000" dirty="0"/>
              <a:t>If title </a:t>
            </a:r>
            <a:r>
              <a:rPr lang="en-GB" sz="2000" b="1" dirty="0"/>
              <a:t>registered</a:t>
            </a:r>
            <a:r>
              <a:rPr lang="en-GB" sz="2000" dirty="0"/>
              <a:t>, the buyer’s conveyancer will receive the lease, the transfer duly executed, duplicate notices, evidence of the freehold title if being handed over on completion and any relevant mortgage discharge undertaking(s).</a:t>
            </a:r>
          </a:p>
          <a:p>
            <a:pPr marL="0" indent="0" fontAlgn="auto">
              <a:buNone/>
            </a:pPr>
            <a:r>
              <a:rPr lang="en-GB" sz="2000" dirty="0"/>
              <a:t>Seller’s conveyancer will also hand over:</a:t>
            </a:r>
          </a:p>
          <a:p>
            <a:pPr fontAlgn="auto"/>
            <a:r>
              <a:rPr lang="en-GB" sz="2000" dirty="0"/>
              <a:t>A consent to assign ( if necessary)</a:t>
            </a:r>
          </a:p>
          <a:p>
            <a:pPr fontAlgn="auto"/>
            <a:r>
              <a:rPr lang="en-GB" sz="2000" dirty="0"/>
              <a:t>The insurance policy (or copy if insurance is effected by the landlord) and receipt (or copy, relating to the last premium due).</a:t>
            </a:r>
          </a:p>
          <a:p>
            <a:pPr fontAlgn="auto"/>
            <a:r>
              <a:rPr lang="en-GB" sz="2000" dirty="0"/>
              <a:t>Receipts for rent and other outgoings if not already supplied.</a:t>
            </a:r>
          </a:p>
          <a:p>
            <a:pPr fontAlgn="auto"/>
            <a:r>
              <a:rPr lang="en-GB" sz="2000" dirty="0"/>
              <a:t>Any other relevant documents (e.g. receipt for any chattels or a good leasehold indemnity policy).</a:t>
            </a:r>
          </a:p>
          <a:p>
            <a:endParaRPr lang="en-GB" dirty="0"/>
          </a:p>
        </p:txBody>
      </p:sp>
    </p:spTree>
    <p:extLst>
      <p:ext uri="{BB962C8B-B14F-4D97-AF65-F5344CB8AC3E}">
        <p14:creationId xmlns:p14="http://schemas.microsoft.com/office/powerpoint/2010/main" val="23800159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F131D-56EF-111E-6229-F1BAA8A984C5}"/>
              </a:ext>
            </a:extLst>
          </p:cNvPr>
          <p:cNvSpPr>
            <a:spLocks noGrp="1"/>
          </p:cNvSpPr>
          <p:nvPr>
            <p:ph type="title"/>
          </p:nvPr>
        </p:nvSpPr>
        <p:spPr>
          <a:xfrm>
            <a:off x="303523" y="74763"/>
            <a:ext cx="3969428" cy="759124"/>
          </a:xfrm>
        </p:spPr>
        <p:txBody>
          <a:bodyPr/>
          <a:lstStyle/>
          <a:p>
            <a:r>
              <a:rPr lang="en-GB" b="1" dirty="0"/>
              <a:t>Post Completion</a:t>
            </a:r>
          </a:p>
        </p:txBody>
      </p:sp>
      <p:sp>
        <p:nvSpPr>
          <p:cNvPr id="3" name="Content Placeholder 2">
            <a:extLst>
              <a:ext uri="{FF2B5EF4-FFF2-40B4-BE49-F238E27FC236}">
                <a16:creationId xmlns:a16="http://schemas.microsoft.com/office/drawing/2014/main" id="{4F7D70E8-20A2-50A3-273C-DFC2528D5E21}"/>
              </a:ext>
            </a:extLst>
          </p:cNvPr>
          <p:cNvSpPr>
            <a:spLocks noGrp="1"/>
          </p:cNvSpPr>
          <p:nvPr>
            <p:ph idx="1"/>
          </p:nvPr>
        </p:nvSpPr>
        <p:spPr>
          <a:xfrm>
            <a:off x="188502" y="638355"/>
            <a:ext cx="10335724" cy="5750944"/>
          </a:xfrm>
        </p:spPr>
        <p:txBody>
          <a:bodyPr>
            <a:noAutofit/>
          </a:bodyPr>
          <a:lstStyle/>
          <a:p>
            <a:r>
              <a:rPr lang="en-GB" sz="2000" dirty="0"/>
              <a:t>SDLT is payable on the price paid for the assignment in the same way as for the sale of freehold land. The buyer’s conveyancer must complete a land transaction return and send this to HMRC together with any duty payable. HMRC will forward a land transaction return certificate (SDLT5).</a:t>
            </a:r>
          </a:p>
          <a:p>
            <a:r>
              <a:rPr lang="en-GB" sz="2000" dirty="0"/>
              <a:t>SDLT is only payable on the purchase price and no SDLT is charged on the rent. </a:t>
            </a:r>
          </a:p>
          <a:p>
            <a:r>
              <a:rPr lang="en-GB" sz="2000" dirty="0"/>
              <a:t>If  title already registered, the dealing should be registered at HMLR within the priority period of the buyer’s pre-completion search. The documents accompanying form AP1 and HMLR fee would be DS1 (if relevant), certified copy transfer, certified copy charge (if relevant), SDLT5 (LTT certificate if property in Wales) and any documents specifically relevant in the circumstances. </a:t>
            </a:r>
          </a:p>
          <a:p>
            <a:r>
              <a:rPr lang="en-GB" sz="2000" dirty="0"/>
              <a:t>If a registered lease with only good leasehold title has been assigned, it is possible that an </a:t>
            </a:r>
            <a:r>
              <a:rPr lang="en-GB" sz="2000" u="sng" dirty="0"/>
              <a:t>application to upgrade to absolute leasehold title may be made </a:t>
            </a:r>
            <a:r>
              <a:rPr lang="en-GB" sz="2000" dirty="0"/>
              <a:t>at the same time as the registration application. If this is to be done, form AP1 must (in addition to the normal document enclosures) enclose evidence of the freehold title so that HMLR can confirm that the lease has been validly granted.</a:t>
            </a:r>
          </a:p>
          <a:p>
            <a:r>
              <a:rPr lang="en-GB" sz="2000" dirty="0"/>
              <a:t>If required, notice of assignment and any mortgage will need to be given to the landlord. The UK Finance Mortgage Lenders’ Handbook requires notice of the mortgage to be served on the landlord. </a:t>
            </a:r>
          </a:p>
        </p:txBody>
      </p:sp>
    </p:spTree>
    <p:extLst>
      <p:ext uri="{BB962C8B-B14F-4D97-AF65-F5344CB8AC3E}">
        <p14:creationId xmlns:p14="http://schemas.microsoft.com/office/powerpoint/2010/main" val="35960002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8A84AD5-7BA2-E5AF-9DA8-9E8CAA70C73A}"/>
              </a:ext>
            </a:extLst>
          </p:cNvPr>
          <p:cNvPicPr>
            <a:picLocks noChangeAspect="1"/>
          </p:cNvPicPr>
          <p:nvPr/>
        </p:nvPicPr>
        <p:blipFill>
          <a:blip r:embed="rId2"/>
          <a:stretch>
            <a:fillRect/>
          </a:stretch>
        </p:blipFill>
        <p:spPr>
          <a:xfrm>
            <a:off x="644573" y="1109932"/>
            <a:ext cx="10422996" cy="4429772"/>
          </a:xfrm>
          <a:prstGeom prst="rect">
            <a:avLst/>
          </a:prstGeom>
        </p:spPr>
      </p:pic>
    </p:spTree>
    <p:extLst>
      <p:ext uri="{BB962C8B-B14F-4D97-AF65-F5344CB8AC3E}">
        <p14:creationId xmlns:p14="http://schemas.microsoft.com/office/powerpoint/2010/main" val="41937172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58EDFCA-FAD1-A697-DFBA-D3FA6B1E51FD}"/>
              </a:ext>
            </a:extLst>
          </p:cNvPr>
          <p:cNvPicPr>
            <a:picLocks noChangeAspect="1"/>
          </p:cNvPicPr>
          <p:nvPr/>
        </p:nvPicPr>
        <p:blipFill>
          <a:blip r:embed="rId2"/>
          <a:stretch>
            <a:fillRect/>
          </a:stretch>
        </p:blipFill>
        <p:spPr>
          <a:xfrm>
            <a:off x="953005" y="663293"/>
            <a:ext cx="9180155" cy="5714647"/>
          </a:xfrm>
          <a:prstGeom prst="rect">
            <a:avLst/>
          </a:prstGeom>
        </p:spPr>
      </p:pic>
    </p:spTree>
    <p:extLst>
      <p:ext uri="{BB962C8B-B14F-4D97-AF65-F5344CB8AC3E}">
        <p14:creationId xmlns:p14="http://schemas.microsoft.com/office/powerpoint/2010/main" val="41847998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DCD324E-BB2D-19C2-A7CA-7BA68E3B96FF}"/>
              </a:ext>
            </a:extLst>
          </p:cNvPr>
          <p:cNvPicPr>
            <a:picLocks noChangeAspect="1"/>
          </p:cNvPicPr>
          <p:nvPr/>
        </p:nvPicPr>
        <p:blipFill>
          <a:blip r:embed="rId2"/>
          <a:stretch>
            <a:fillRect/>
          </a:stretch>
        </p:blipFill>
        <p:spPr>
          <a:xfrm>
            <a:off x="975797" y="786156"/>
            <a:ext cx="8489057" cy="5157102"/>
          </a:xfrm>
          <a:prstGeom prst="rect">
            <a:avLst/>
          </a:prstGeom>
        </p:spPr>
      </p:pic>
    </p:spTree>
    <p:extLst>
      <p:ext uri="{BB962C8B-B14F-4D97-AF65-F5344CB8AC3E}">
        <p14:creationId xmlns:p14="http://schemas.microsoft.com/office/powerpoint/2010/main" val="18856751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46</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2938</TotalTime>
  <Words>5524</Words>
  <Application>Microsoft Office PowerPoint</Application>
  <PresentationFormat>Widescreen</PresentationFormat>
  <Paragraphs>223</Paragraphs>
  <Slides>46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Aptos</vt:lpstr>
      <vt:lpstr>Arial</vt:lpstr>
      <vt:lpstr>Trebuchet MS</vt:lpstr>
      <vt:lpstr>Wingdings 3</vt:lpstr>
      <vt:lpstr>Facet</vt:lpstr>
      <vt:lpstr>Property and Conveyancing: Overview of Leasehold Conveyancing</vt:lpstr>
      <vt:lpstr>Overview</vt:lpstr>
      <vt:lpstr>PowerPoint Presentation</vt:lpstr>
      <vt:lpstr>6 stages</vt:lpstr>
      <vt:lpstr>First stages</vt:lpstr>
      <vt:lpstr>First stages</vt:lpstr>
      <vt:lpstr>Introduction to sale and purchase </vt:lpstr>
      <vt:lpstr>Grant of a Lease</vt:lpstr>
      <vt:lpstr>Considerations in drafting the Lease</vt:lpstr>
      <vt:lpstr>Drafting a Contract to grant a Lease</vt:lpstr>
      <vt:lpstr>Pre Contract Package</vt:lpstr>
      <vt:lpstr>Approving the draft lease and the contract to grant the lease.</vt:lpstr>
      <vt:lpstr>Approving the draft lease and the contract</vt:lpstr>
      <vt:lpstr>Deducing and Investigating Title</vt:lpstr>
      <vt:lpstr>Exchange and Preparation for Completion</vt:lpstr>
      <vt:lpstr>COMPLETION</vt:lpstr>
      <vt:lpstr>POST COMPLETION STEPS</vt:lpstr>
      <vt:lpstr>POST COMPLETION STEPS</vt:lpstr>
      <vt:lpstr>Post Completion steps – tax payable</vt:lpstr>
      <vt:lpstr>Post Completion Steps – tax payable</vt:lpstr>
      <vt:lpstr>Registration – Lease must be registered with HMLR if: </vt:lpstr>
      <vt:lpstr>Mortgage</vt:lpstr>
      <vt:lpstr>Additional matters relating to leases of premises which form part of a building</vt:lpstr>
      <vt:lpstr>Additional matters relating to leases of premises which form part of a building</vt:lpstr>
      <vt:lpstr>Additional matters relating to leases of premises which form part of a building</vt:lpstr>
      <vt:lpstr>Grant of a new flat lease: a case study</vt:lpstr>
      <vt:lpstr>Assignment of a Lease</vt:lpstr>
      <vt:lpstr> Drafting the contract</vt:lpstr>
      <vt:lpstr>Typical pre-contract package will contain:</vt:lpstr>
      <vt:lpstr>Use of the protocol where leasehold interest:</vt:lpstr>
      <vt:lpstr>Use of the protocol where leasehold interest:</vt:lpstr>
      <vt:lpstr>The LPE 1 (residential leasehold enquiries questionnaire)</vt:lpstr>
      <vt:lpstr>Form LPE 2 (Buyer’s Leasehold Information Summary) </vt:lpstr>
      <vt:lpstr>Form LPE 2 (Buyer’s Leasehold Information Summary) </vt:lpstr>
      <vt:lpstr>Searches and Enquiries before Contract</vt:lpstr>
      <vt:lpstr>Deducing and Investigating Title</vt:lpstr>
      <vt:lpstr>Deducing and Investigating Title</vt:lpstr>
      <vt:lpstr>PowerPoint Presentation</vt:lpstr>
      <vt:lpstr>Conveyancing process:</vt:lpstr>
      <vt:lpstr>Pre Completion Searches</vt:lpstr>
      <vt:lpstr>Completion</vt:lpstr>
      <vt:lpstr>Post Completion</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17</cp:revision>
  <dcterms:created xsi:type="dcterms:W3CDTF">2024-02-03T18:13:02Z</dcterms:created>
  <dcterms:modified xsi:type="dcterms:W3CDTF">2025-11-16T18:50:55Z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