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331" r:id="rId5"/>
    <p:sldId id="332" r:id="rId6"/>
    <p:sldId id="333" r:id="rId7"/>
    <p:sldId id="334" r:id="rId8"/>
    <p:sldId id="335" r:id="rId9"/>
    <p:sldId id="336" r:id="rId10"/>
    <p:sldId id="337" r:id="rId11"/>
    <p:sldId id="338" r:id="rId12"/>
    <p:sldId id="339" r:id="rId13"/>
    <p:sldId id="340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4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64" autoAdjust="0"/>
    <p:restoredTop sz="94619" autoAdjust="0"/>
  </p:normalViewPr>
  <p:slideViewPr>
    <p:cSldViewPr snapToGrid="0">
      <p:cViewPr varScale="1">
        <p:scale>
          <a:sx n="96" d="100"/>
          <a:sy n="96" d="100"/>
        </p:scale>
        <p:origin x="11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98454-4E01-4517-A69A-23D1FCFC2912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13084-1D99-4316-B850-67761B9D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415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1A49E9-1EE6-40E5-BC63-DAF4A3F94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437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536989-E94A-4EDD-9598-A2B5559239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85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FCB647-3200-4BF0-BEC0-BA2ADFB6E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71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CCD896-25CA-4D6B-BA27-75F580B9FB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85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518CB5-7435-4366-8957-C49369002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78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4257-2F6A-4290-8A9F-0E0083592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AD0A8-7A36-4134-B92C-0BC81FF46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1F257A-27E5-41A8-9E88-BFEDA20AA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88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9DF677-1AAD-4274-9413-EF96C0B9A0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2ED3A5-A27E-4C24-A44D-E1CBA7064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2D927-DA0F-4AB6-85E7-474964F35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89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0D9306-ED05-4B7D-8BF1-5E2FB7C91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86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5AB4-30DE-4BE2-B19C-E7C7090B3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2E3-5DBE-4047-AB6E-2A5882B29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CEC892-FCB8-43C1-AA28-6FD18BD44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194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5E6349-1745-43B4-BD25-A6BB0BB6D3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620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F7D184-20B9-463F-A70E-F4F85A113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D313B2-8149-44F5-BA57-406C4030A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F739-8401-43CF-A94C-AA2BFB1DC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40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2FA573-C7E1-4922-A151-EB94B54AB6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222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CE33DB-9642-488D-9332-87904E09D0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994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A9B251-36A1-4A5C-82FE-2A2993FC1F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996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14A585-FAB9-4E47-A366-D2AFF380D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453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5992AA-9C5A-407A-AA7A-9372690E8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7467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64569F-651C-4813-B3B8-318FB4E73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B2BE6A-4D68-428B-A82F-9143B4CD0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58E47-925B-4ED1-9573-259843857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612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488746-03E3-4516-A4DC-EFA3E31B0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-102636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9497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Franklin Gothic Book</vt:lpstr>
      <vt:lpstr>Franklin Gothic Demi</vt:lpstr>
      <vt:lpstr>Wingdings 2</vt:lpstr>
      <vt:lpstr>DividendVTI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</dc:title>
  <dc:creator>Ruth Groff</dc:creator>
  <cp:lastModifiedBy>Karen EatonThomas</cp:lastModifiedBy>
  <cp:revision>21</cp:revision>
  <dcterms:created xsi:type="dcterms:W3CDTF">2022-01-24T18:35:43Z</dcterms:created>
  <dcterms:modified xsi:type="dcterms:W3CDTF">2026-01-30T14:50:38Z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