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1"/>
    <p:sldMasterId id="2147483683" r:id="rId2"/>
    <p:sldMasterId id="2147483660" r:id="rId3"/>
    <p:sldMasterId id="2147483678" r:id="rId4"/>
    <p:sldMasterId id="2147483972" r:id="rId5"/>
  </p:sldMasterIdLst>
  <p:notesMasterIdLst>
    <p:notesMasterId r:id="rId58"/>
  </p:notesMasterIdLst>
  <p:handoutMasterIdLst>
    <p:handoutMasterId r:id="rId59"/>
  </p:handoutMasterIdLst>
  <p:sldIdLst>
    <p:sldId id="283" r:id="rId6"/>
    <p:sldId id="289" r:id="rId7"/>
    <p:sldId id="290" r:id="rId8"/>
    <p:sldId id="291" r:id="rId9"/>
    <p:sldId id="292" r:id="rId10"/>
    <p:sldId id="341" r:id="rId11"/>
    <p:sldId id="294" r:id="rId12"/>
    <p:sldId id="295" r:id="rId13"/>
    <p:sldId id="296" r:id="rId14"/>
    <p:sldId id="297" r:id="rId15"/>
    <p:sldId id="298" r:id="rId16"/>
    <p:sldId id="299" r:id="rId17"/>
    <p:sldId id="300" r:id="rId18"/>
    <p:sldId id="301" r:id="rId19"/>
    <p:sldId id="302" r:id="rId20"/>
    <p:sldId id="303" r:id="rId21"/>
    <p:sldId id="304" r:id="rId22"/>
    <p:sldId id="305" r:id="rId23"/>
    <p:sldId id="306" r:id="rId24"/>
    <p:sldId id="307" r:id="rId25"/>
    <p:sldId id="308" r:id="rId26"/>
    <p:sldId id="309" r:id="rId27"/>
    <p:sldId id="310" r:id="rId28"/>
    <p:sldId id="311" r:id="rId29"/>
    <p:sldId id="312" r:id="rId30"/>
    <p:sldId id="313" r:id="rId31"/>
    <p:sldId id="314" r:id="rId32"/>
    <p:sldId id="319" r:id="rId33"/>
    <p:sldId id="315" r:id="rId34"/>
    <p:sldId id="316" r:id="rId35"/>
    <p:sldId id="317" r:id="rId36"/>
    <p:sldId id="318" r:id="rId37"/>
    <p:sldId id="320" r:id="rId38"/>
    <p:sldId id="321" r:id="rId39"/>
    <p:sldId id="322" r:id="rId40"/>
    <p:sldId id="323" r:id="rId41"/>
    <p:sldId id="324" r:id="rId42"/>
    <p:sldId id="325" r:id="rId43"/>
    <p:sldId id="326" r:id="rId44"/>
    <p:sldId id="327" r:id="rId45"/>
    <p:sldId id="328" r:id="rId46"/>
    <p:sldId id="330" r:id="rId47"/>
    <p:sldId id="331" r:id="rId48"/>
    <p:sldId id="340" r:id="rId49"/>
    <p:sldId id="332" r:id="rId50"/>
    <p:sldId id="333" r:id="rId51"/>
    <p:sldId id="334" r:id="rId52"/>
    <p:sldId id="335" r:id="rId53"/>
    <p:sldId id="336" r:id="rId54"/>
    <p:sldId id="337" r:id="rId55"/>
    <p:sldId id="338" r:id="rId56"/>
    <p:sldId id="339" r:id="rId57"/>
  </p:sldIdLst>
  <p:sldSz cx="9144000" cy="6858000" type="screen4x3"/>
  <p:notesSz cx="7010400" cy="9236075"/>
  <p:defaultTextStyle>
    <a:defPPr>
      <a:defRPr lang="en-US"/>
    </a:defPPr>
    <a:lvl1pPr algn="l" rtl="0" eaLnBrk="0" fontAlgn="base" hangingPunct="0">
      <a:spcBef>
        <a:spcPct val="0"/>
      </a:spcBef>
      <a:spcAft>
        <a:spcPct val="0"/>
      </a:spcAft>
      <a:defRPr sz="3600" b="1" kern="1200">
        <a:solidFill>
          <a:schemeClr val="accent2"/>
        </a:solidFill>
        <a:latin typeface="Arial" panose="020B0604020202020204" pitchFamily="34" charset="0"/>
        <a:ea typeface="+mn-ea"/>
        <a:cs typeface="+mn-cs"/>
      </a:defRPr>
    </a:lvl1pPr>
    <a:lvl2pPr marL="457200" algn="l" rtl="0" eaLnBrk="0" fontAlgn="base" hangingPunct="0">
      <a:spcBef>
        <a:spcPct val="0"/>
      </a:spcBef>
      <a:spcAft>
        <a:spcPct val="0"/>
      </a:spcAft>
      <a:defRPr sz="3600" b="1" kern="1200">
        <a:solidFill>
          <a:schemeClr val="accent2"/>
        </a:solidFill>
        <a:latin typeface="Arial" panose="020B0604020202020204" pitchFamily="34" charset="0"/>
        <a:ea typeface="+mn-ea"/>
        <a:cs typeface="+mn-cs"/>
      </a:defRPr>
    </a:lvl2pPr>
    <a:lvl3pPr marL="914400" algn="l" rtl="0" eaLnBrk="0" fontAlgn="base" hangingPunct="0">
      <a:spcBef>
        <a:spcPct val="0"/>
      </a:spcBef>
      <a:spcAft>
        <a:spcPct val="0"/>
      </a:spcAft>
      <a:defRPr sz="3600" b="1" kern="1200">
        <a:solidFill>
          <a:schemeClr val="accent2"/>
        </a:solidFill>
        <a:latin typeface="Arial" panose="020B0604020202020204" pitchFamily="34" charset="0"/>
        <a:ea typeface="+mn-ea"/>
        <a:cs typeface="+mn-cs"/>
      </a:defRPr>
    </a:lvl3pPr>
    <a:lvl4pPr marL="1371600" algn="l" rtl="0" eaLnBrk="0" fontAlgn="base" hangingPunct="0">
      <a:spcBef>
        <a:spcPct val="0"/>
      </a:spcBef>
      <a:spcAft>
        <a:spcPct val="0"/>
      </a:spcAft>
      <a:defRPr sz="3600" b="1" kern="1200">
        <a:solidFill>
          <a:schemeClr val="accent2"/>
        </a:solidFill>
        <a:latin typeface="Arial" panose="020B0604020202020204" pitchFamily="34" charset="0"/>
        <a:ea typeface="+mn-ea"/>
        <a:cs typeface="+mn-cs"/>
      </a:defRPr>
    </a:lvl4pPr>
    <a:lvl5pPr marL="1828800" algn="l" rtl="0" eaLnBrk="0" fontAlgn="base" hangingPunct="0">
      <a:spcBef>
        <a:spcPct val="0"/>
      </a:spcBef>
      <a:spcAft>
        <a:spcPct val="0"/>
      </a:spcAft>
      <a:defRPr sz="3600" b="1" kern="1200">
        <a:solidFill>
          <a:schemeClr val="accent2"/>
        </a:solidFill>
        <a:latin typeface="Arial" panose="020B0604020202020204" pitchFamily="34" charset="0"/>
        <a:ea typeface="+mn-ea"/>
        <a:cs typeface="+mn-cs"/>
      </a:defRPr>
    </a:lvl5pPr>
    <a:lvl6pPr marL="2286000" algn="l" defTabSz="914400" rtl="0" eaLnBrk="1" latinLnBrk="0" hangingPunct="1">
      <a:defRPr sz="3600" b="1" kern="1200">
        <a:solidFill>
          <a:schemeClr val="accent2"/>
        </a:solidFill>
        <a:latin typeface="Arial" panose="020B0604020202020204" pitchFamily="34" charset="0"/>
        <a:ea typeface="+mn-ea"/>
        <a:cs typeface="+mn-cs"/>
      </a:defRPr>
    </a:lvl6pPr>
    <a:lvl7pPr marL="2743200" algn="l" defTabSz="914400" rtl="0" eaLnBrk="1" latinLnBrk="0" hangingPunct="1">
      <a:defRPr sz="3600" b="1" kern="1200">
        <a:solidFill>
          <a:schemeClr val="accent2"/>
        </a:solidFill>
        <a:latin typeface="Arial" panose="020B0604020202020204" pitchFamily="34" charset="0"/>
        <a:ea typeface="+mn-ea"/>
        <a:cs typeface="+mn-cs"/>
      </a:defRPr>
    </a:lvl7pPr>
    <a:lvl8pPr marL="3200400" algn="l" defTabSz="914400" rtl="0" eaLnBrk="1" latinLnBrk="0" hangingPunct="1">
      <a:defRPr sz="3600" b="1" kern="1200">
        <a:solidFill>
          <a:schemeClr val="accent2"/>
        </a:solidFill>
        <a:latin typeface="Arial" panose="020B0604020202020204" pitchFamily="34" charset="0"/>
        <a:ea typeface="+mn-ea"/>
        <a:cs typeface="+mn-cs"/>
      </a:defRPr>
    </a:lvl8pPr>
    <a:lvl9pPr marL="3657600" algn="l" defTabSz="914400" rtl="0" eaLnBrk="1" latinLnBrk="0" hangingPunct="1">
      <a:defRPr sz="3600" b="1" kern="1200">
        <a:solidFill>
          <a:schemeClr val="accent2"/>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760">
          <p15:clr>
            <a:srgbClr val="A4A3A4"/>
          </p15:clr>
        </p15:guide>
        <p15:guide id="2" pos="2880">
          <p15:clr>
            <a:srgbClr val="A4A3A4"/>
          </p15:clr>
        </p15:guide>
      </p15:sldGuideLst>
    </p:ext>
    <p:ext uri="{2D200454-40CA-4A62-9FC3-DE9A4176ACB9}">
      <p15:notesGuideLst xmlns:p15="http://schemas.microsoft.com/office/powerpoint/2012/main">
        <p15:guide id="1" orient="horz" pos="2909">
          <p15:clr>
            <a:srgbClr val="A4A3A4"/>
          </p15:clr>
        </p15:guide>
        <p15:guide id="2" pos="2208">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931"/>
    <a:srgbClr val="000099"/>
    <a:srgbClr val="333399"/>
    <a:srgbClr val="FFEDB9"/>
    <a:srgbClr val="5B82FF"/>
    <a:srgbClr val="0033CC"/>
    <a:srgbClr val="6666FF"/>
    <a:srgbClr val="FFEBB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9961" autoAdjust="0"/>
    <p:restoredTop sz="86393" autoAdjust="0"/>
  </p:normalViewPr>
  <p:slideViewPr>
    <p:cSldViewPr snapToGrid="0">
      <p:cViewPr varScale="1">
        <p:scale>
          <a:sx n="90" d="100"/>
          <a:sy n="90" d="100"/>
        </p:scale>
        <p:origin x="1008" y="184"/>
      </p:cViewPr>
      <p:guideLst>
        <p:guide orient="horz" pos="27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92" d="100"/>
          <a:sy n="92" d="100"/>
        </p:scale>
        <p:origin x="-1480" y="-120"/>
      </p:cViewPr>
      <p:guideLst>
        <p:guide orient="horz" pos="2909"/>
        <p:guide pos="2208"/>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notesMaster" Target="notesMasters/notesMaster1.xml"/><Relationship Id="rId5" Type="http://schemas.openxmlformats.org/officeDocument/2006/relationships/slideMaster" Target="slideMasters/slideMaster5.xml"/><Relationship Id="rId61" Type="http://schemas.openxmlformats.org/officeDocument/2006/relationships/viewProps" Target="viewProps.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handoutMaster" Target="handoutMasters/handoutMaster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159BF7E2-27BA-47E8-B34E-6A75B594F984}"/>
              </a:ext>
            </a:extLst>
          </p:cNvPr>
          <p:cNvSpPr>
            <a:spLocks noGrp="1" noChangeArrowheads="1"/>
          </p:cNvSpPr>
          <p:nvPr>
            <p:ph type="hdr" sz="quarter"/>
          </p:nvPr>
        </p:nvSpPr>
        <p:spPr bwMode="auto">
          <a:xfrm>
            <a:off x="0" y="0"/>
            <a:ext cx="3038475" cy="461963"/>
          </a:xfrm>
          <a:prstGeom prst="rect">
            <a:avLst/>
          </a:prstGeom>
          <a:noFill/>
          <a:ln w="9525">
            <a:noFill/>
            <a:miter lim="800000"/>
            <a:headEnd/>
            <a:tailEnd/>
          </a:ln>
          <a:effectLst/>
        </p:spPr>
        <p:txBody>
          <a:bodyPr vert="horz" wrap="square" lIns="92830" tIns="46415" rIns="92830" bIns="46415" numCol="1" anchor="t" anchorCtr="0" compatLnSpc="1">
            <a:prstTxWarp prst="textNoShape">
              <a:avLst/>
            </a:prstTxWarp>
          </a:bodyPr>
          <a:lstStyle>
            <a:lvl1pPr algn="l" eaLnBrk="1" hangingPunct="1">
              <a:lnSpc>
                <a:spcPct val="100000"/>
              </a:lnSpc>
              <a:defRPr sz="1200" b="0">
                <a:solidFill>
                  <a:schemeClr val="tx1"/>
                </a:solidFill>
                <a:latin typeface="Times New Roman" pitchFamily="18" charset="0"/>
              </a:defRPr>
            </a:lvl1pPr>
          </a:lstStyle>
          <a:p>
            <a:pPr>
              <a:defRPr/>
            </a:pPr>
            <a:endParaRPr lang="en-US"/>
          </a:p>
        </p:txBody>
      </p:sp>
      <p:sp>
        <p:nvSpPr>
          <p:cNvPr id="44035" name="Rectangle 3">
            <a:extLst>
              <a:ext uri="{FF2B5EF4-FFF2-40B4-BE49-F238E27FC236}">
                <a16:creationId xmlns:a16="http://schemas.microsoft.com/office/drawing/2014/main" id="{2D0313F6-A509-49A7-9E2A-98961E0C1BB3}"/>
              </a:ext>
            </a:extLst>
          </p:cNvPr>
          <p:cNvSpPr>
            <a:spLocks noGrp="1" noChangeArrowheads="1"/>
          </p:cNvSpPr>
          <p:nvPr>
            <p:ph type="dt" sz="quarter" idx="1"/>
          </p:nvPr>
        </p:nvSpPr>
        <p:spPr bwMode="auto">
          <a:xfrm>
            <a:off x="3971925" y="0"/>
            <a:ext cx="3038475" cy="461963"/>
          </a:xfrm>
          <a:prstGeom prst="rect">
            <a:avLst/>
          </a:prstGeom>
          <a:noFill/>
          <a:ln w="9525">
            <a:noFill/>
            <a:miter lim="800000"/>
            <a:headEnd/>
            <a:tailEnd/>
          </a:ln>
          <a:effectLst/>
        </p:spPr>
        <p:txBody>
          <a:bodyPr vert="horz" wrap="square" lIns="92830" tIns="46415" rIns="92830" bIns="46415" numCol="1" anchor="t" anchorCtr="0" compatLnSpc="1">
            <a:prstTxWarp prst="textNoShape">
              <a:avLst/>
            </a:prstTxWarp>
          </a:bodyPr>
          <a:lstStyle>
            <a:lvl1pPr algn="r" eaLnBrk="1" hangingPunct="1">
              <a:lnSpc>
                <a:spcPct val="100000"/>
              </a:lnSpc>
              <a:defRPr sz="1200" b="0">
                <a:solidFill>
                  <a:schemeClr val="tx1"/>
                </a:solidFill>
                <a:latin typeface="Times New Roman" pitchFamily="18" charset="0"/>
              </a:defRPr>
            </a:lvl1pPr>
          </a:lstStyle>
          <a:p>
            <a:pPr>
              <a:defRPr/>
            </a:pPr>
            <a:endParaRPr lang="en-US"/>
          </a:p>
        </p:txBody>
      </p:sp>
      <p:sp>
        <p:nvSpPr>
          <p:cNvPr id="44036" name="Rectangle 4">
            <a:extLst>
              <a:ext uri="{FF2B5EF4-FFF2-40B4-BE49-F238E27FC236}">
                <a16:creationId xmlns:a16="http://schemas.microsoft.com/office/drawing/2014/main" id="{D40F7210-EABF-4616-A1DB-40EB8911CD23}"/>
              </a:ext>
            </a:extLst>
          </p:cNvPr>
          <p:cNvSpPr>
            <a:spLocks noGrp="1" noChangeArrowheads="1"/>
          </p:cNvSpPr>
          <p:nvPr>
            <p:ph type="ftr" sz="quarter" idx="2"/>
          </p:nvPr>
        </p:nvSpPr>
        <p:spPr bwMode="auto">
          <a:xfrm>
            <a:off x="0" y="8774113"/>
            <a:ext cx="3038475" cy="461962"/>
          </a:xfrm>
          <a:prstGeom prst="rect">
            <a:avLst/>
          </a:prstGeom>
          <a:noFill/>
          <a:ln w="9525">
            <a:noFill/>
            <a:miter lim="800000"/>
            <a:headEnd/>
            <a:tailEnd/>
          </a:ln>
          <a:effectLst/>
        </p:spPr>
        <p:txBody>
          <a:bodyPr vert="horz" wrap="square" lIns="92830" tIns="46415" rIns="92830" bIns="46415" numCol="1" anchor="b" anchorCtr="0" compatLnSpc="1">
            <a:prstTxWarp prst="textNoShape">
              <a:avLst/>
            </a:prstTxWarp>
          </a:bodyPr>
          <a:lstStyle>
            <a:lvl1pPr algn="l" eaLnBrk="1" hangingPunct="1">
              <a:lnSpc>
                <a:spcPct val="100000"/>
              </a:lnSpc>
              <a:defRPr sz="1200" b="0">
                <a:solidFill>
                  <a:schemeClr val="tx1"/>
                </a:solidFill>
                <a:latin typeface="Times New Roman" pitchFamily="18" charset="0"/>
              </a:defRPr>
            </a:lvl1pPr>
          </a:lstStyle>
          <a:p>
            <a:pPr>
              <a:defRPr/>
            </a:pPr>
            <a:endParaRPr lang="en-US"/>
          </a:p>
        </p:txBody>
      </p:sp>
      <p:sp>
        <p:nvSpPr>
          <p:cNvPr id="44037" name="Rectangle 5">
            <a:extLst>
              <a:ext uri="{FF2B5EF4-FFF2-40B4-BE49-F238E27FC236}">
                <a16:creationId xmlns:a16="http://schemas.microsoft.com/office/drawing/2014/main" id="{3FF1C2B1-29AE-4216-A984-6F798DAEB41D}"/>
              </a:ext>
            </a:extLst>
          </p:cNvPr>
          <p:cNvSpPr>
            <a:spLocks noGrp="1" noChangeArrowheads="1"/>
          </p:cNvSpPr>
          <p:nvPr>
            <p:ph type="sldNum" sz="quarter" idx="3"/>
          </p:nvPr>
        </p:nvSpPr>
        <p:spPr bwMode="auto">
          <a:xfrm>
            <a:off x="3971925" y="8774113"/>
            <a:ext cx="3038475" cy="461962"/>
          </a:xfrm>
          <a:prstGeom prst="rect">
            <a:avLst/>
          </a:prstGeom>
          <a:noFill/>
          <a:ln w="9525">
            <a:noFill/>
            <a:miter lim="800000"/>
            <a:headEnd/>
            <a:tailEnd/>
          </a:ln>
          <a:effectLst/>
        </p:spPr>
        <p:txBody>
          <a:bodyPr vert="horz" wrap="square" lIns="92830" tIns="46415" rIns="92830" bIns="46415" numCol="1" anchor="b" anchorCtr="0" compatLnSpc="1">
            <a:prstTxWarp prst="textNoShape">
              <a:avLst/>
            </a:prstTxWarp>
          </a:bodyPr>
          <a:lstStyle>
            <a:lvl1pPr algn="r" eaLnBrk="1" hangingPunct="1">
              <a:defRPr sz="1200" b="0">
                <a:solidFill>
                  <a:schemeClr val="tx1"/>
                </a:solidFill>
                <a:latin typeface="Times New Roman" panose="02020603050405020304" pitchFamily="18" charset="0"/>
              </a:defRPr>
            </a:lvl1pPr>
          </a:lstStyle>
          <a:p>
            <a:pPr>
              <a:defRPr/>
            </a:pPr>
            <a:fld id="{B7FB7A9F-B1BD-4738-B408-6C0DB3743866}"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15861D96-521A-4906-A123-A2C0BD5446E8}"/>
              </a:ext>
            </a:extLst>
          </p:cNvPr>
          <p:cNvSpPr>
            <a:spLocks noGrp="1" noChangeArrowheads="1"/>
          </p:cNvSpPr>
          <p:nvPr>
            <p:ph type="hdr" sz="quarter"/>
          </p:nvPr>
        </p:nvSpPr>
        <p:spPr bwMode="auto">
          <a:xfrm>
            <a:off x="0" y="0"/>
            <a:ext cx="3038475" cy="461963"/>
          </a:xfrm>
          <a:prstGeom prst="rect">
            <a:avLst/>
          </a:prstGeom>
          <a:noFill/>
          <a:ln w="9525">
            <a:noFill/>
            <a:miter lim="800000"/>
            <a:headEnd/>
            <a:tailEnd/>
          </a:ln>
          <a:effectLst/>
        </p:spPr>
        <p:txBody>
          <a:bodyPr vert="horz" wrap="square" lIns="92830" tIns="46415" rIns="92830" bIns="46415" numCol="1" anchor="t" anchorCtr="0" compatLnSpc="1">
            <a:prstTxWarp prst="textNoShape">
              <a:avLst/>
            </a:prstTxWarp>
          </a:bodyPr>
          <a:lstStyle>
            <a:lvl1pPr algn="l" eaLnBrk="1" hangingPunct="1">
              <a:lnSpc>
                <a:spcPct val="100000"/>
              </a:lnSpc>
              <a:defRPr sz="1200" b="0">
                <a:solidFill>
                  <a:schemeClr val="tx1"/>
                </a:solidFill>
                <a:latin typeface="Times New Roman" pitchFamily="18" charset="0"/>
              </a:defRPr>
            </a:lvl1pPr>
          </a:lstStyle>
          <a:p>
            <a:pPr>
              <a:defRPr/>
            </a:pPr>
            <a:endParaRPr lang="en-US"/>
          </a:p>
        </p:txBody>
      </p:sp>
      <p:sp>
        <p:nvSpPr>
          <p:cNvPr id="13315" name="Rectangle 3">
            <a:extLst>
              <a:ext uri="{FF2B5EF4-FFF2-40B4-BE49-F238E27FC236}">
                <a16:creationId xmlns:a16="http://schemas.microsoft.com/office/drawing/2014/main" id="{117E7D5A-79BA-4C93-B794-73FBABEBC231}"/>
              </a:ext>
            </a:extLst>
          </p:cNvPr>
          <p:cNvSpPr>
            <a:spLocks noGrp="1" noChangeArrowheads="1"/>
          </p:cNvSpPr>
          <p:nvPr>
            <p:ph type="dt" idx="1"/>
          </p:nvPr>
        </p:nvSpPr>
        <p:spPr bwMode="auto">
          <a:xfrm>
            <a:off x="3971925" y="0"/>
            <a:ext cx="3038475" cy="461963"/>
          </a:xfrm>
          <a:prstGeom prst="rect">
            <a:avLst/>
          </a:prstGeom>
          <a:noFill/>
          <a:ln w="9525">
            <a:noFill/>
            <a:miter lim="800000"/>
            <a:headEnd/>
            <a:tailEnd/>
          </a:ln>
          <a:effectLst/>
        </p:spPr>
        <p:txBody>
          <a:bodyPr vert="horz" wrap="square" lIns="92830" tIns="46415" rIns="92830" bIns="46415" numCol="1" anchor="t" anchorCtr="0" compatLnSpc="1">
            <a:prstTxWarp prst="textNoShape">
              <a:avLst/>
            </a:prstTxWarp>
          </a:bodyPr>
          <a:lstStyle>
            <a:lvl1pPr algn="r" eaLnBrk="1" hangingPunct="1">
              <a:lnSpc>
                <a:spcPct val="100000"/>
              </a:lnSpc>
              <a:defRPr sz="1200" b="0">
                <a:solidFill>
                  <a:schemeClr val="tx1"/>
                </a:solidFill>
                <a:latin typeface="Times New Roman" pitchFamily="18" charset="0"/>
              </a:defRPr>
            </a:lvl1pPr>
          </a:lstStyle>
          <a:p>
            <a:pPr>
              <a:defRPr/>
            </a:pPr>
            <a:endParaRPr lang="en-US"/>
          </a:p>
        </p:txBody>
      </p:sp>
      <p:sp>
        <p:nvSpPr>
          <p:cNvPr id="9220" name="Rectangle 4">
            <a:extLst>
              <a:ext uri="{FF2B5EF4-FFF2-40B4-BE49-F238E27FC236}">
                <a16:creationId xmlns:a16="http://schemas.microsoft.com/office/drawing/2014/main" id="{F567B59F-68C4-4DB6-9F73-EE822DBD6B23}"/>
              </a:ext>
            </a:extLst>
          </p:cNvPr>
          <p:cNvSpPr>
            <a:spLocks noGrp="1" noRot="1" noChangeAspect="1" noChangeArrowheads="1" noTextEdit="1"/>
          </p:cNvSpPr>
          <p:nvPr>
            <p:ph type="sldImg" idx="2"/>
          </p:nvPr>
        </p:nvSpPr>
        <p:spPr bwMode="auto">
          <a:xfrm>
            <a:off x="1195388" y="692150"/>
            <a:ext cx="4619625" cy="34639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a:extLst>
              <a:ext uri="{FF2B5EF4-FFF2-40B4-BE49-F238E27FC236}">
                <a16:creationId xmlns:a16="http://schemas.microsoft.com/office/drawing/2014/main" id="{E5955B30-4C26-4D68-8C06-A8328C385D82}"/>
              </a:ext>
            </a:extLst>
          </p:cNvPr>
          <p:cNvSpPr>
            <a:spLocks noGrp="1" noChangeArrowheads="1"/>
          </p:cNvSpPr>
          <p:nvPr>
            <p:ph type="body" sz="quarter" idx="3"/>
          </p:nvPr>
        </p:nvSpPr>
        <p:spPr bwMode="auto">
          <a:xfrm>
            <a:off x="935038" y="4387850"/>
            <a:ext cx="5140325" cy="4156075"/>
          </a:xfrm>
          <a:prstGeom prst="rect">
            <a:avLst/>
          </a:prstGeom>
          <a:noFill/>
          <a:ln w="9525">
            <a:noFill/>
            <a:miter lim="800000"/>
            <a:headEnd/>
            <a:tailEnd/>
          </a:ln>
          <a:effectLst/>
        </p:spPr>
        <p:txBody>
          <a:bodyPr vert="horz" wrap="square" lIns="92830" tIns="46415" rIns="92830" bIns="46415"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318" name="Rectangle 6">
            <a:extLst>
              <a:ext uri="{FF2B5EF4-FFF2-40B4-BE49-F238E27FC236}">
                <a16:creationId xmlns:a16="http://schemas.microsoft.com/office/drawing/2014/main" id="{FE4F6D3C-F9F5-4FF8-84E9-185BDF6226D4}"/>
              </a:ext>
            </a:extLst>
          </p:cNvPr>
          <p:cNvSpPr>
            <a:spLocks noGrp="1" noChangeArrowheads="1"/>
          </p:cNvSpPr>
          <p:nvPr>
            <p:ph type="ftr" sz="quarter" idx="4"/>
          </p:nvPr>
        </p:nvSpPr>
        <p:spPr bwMode="auto">
          <a:xfrm>
            <a:off x="0" y="8774113"/>
            <a:ext cx="3038475" cy="461962"/>
          </a:xfrm>
          <a:prstGeom prst="rect">
            <a:avLst/>
          </a:prstGeom>
          <a:noFill/>
          <a:ln w="9525">
            <a:noFill/>
            <a:miter lim="800000"/>
            <a:headEnd/>
            <a:tailEnd/>
          </a:ln>
          <a:effectLst/>
        </p:spPr>
        <p:txBody>
          <a:bodyPr vert="horz" wrap="square" lIns="92830" tIns="46415" rIns="92830" bIns="46415" numCol="1" anchor="b" anchorCtr="0" compatLnSpc="1">
            <a:prstTxWarp prst="textNoShape">
              <a:avLst/>
            </a:prstTxWarp>
          </a:bodyPr>
          <a:lstStyle>
            <a:lvl1pPr algn="l" eaLnBrk="1" hangingPunct="1">
              <a:lnSpc>
                <a:spcPct val="100000"/>
              </a:lnSpc>
              <a:defRPr sz="1200" b="0">
                <a:solidFill>
                  <a:schemeClr val="tx1"/>
                </a:solidFill>
                <a:latin typeface="Times New Roman" pitchFamily="18" charset="0"/>
              </a:defRPr>
            </a:lvl1pPr>
          </a:lstStyle>
          <a:p>
            <a:pPr>
              <a:defRPr/>
            </a:pPr>
            <a:endParaRPr lang="en-US"/>
          </a:p>
        </p:txBody>
      </p:sp>
      <p:sp>
        <p:nvSpPr>
          <p:cNvPr id="13319" name="Rectangle 7">
            <a:extLst>
              <a:ext uri="{FF2B5EF4-FFF2-40B4-BE49-F238E27FC236}">
                <a16:creationId xmlns:a16="http://schemas.microsoft.com/office/drawing/2014/main" id="{C513433F-B401-4F5B-BB80-B948FB4F29A5}"/>
              </a:ext>
            </a:extLst>
          </p:cNvPr>
          <p:cNvSpPr>
            <a:spLocks noGrp="1" noChangeArrowheads="1"/>
          </p:cNvSpPr>
          <p:nvPr>
            <p:ph type="sldNum" sz="quarter" idx="5"/>
          </p:nvPr>
        </p:nvSpPr>
        <p:spPr bwMode="auto">
          <a:xfrm>
            <a:off x="3971925" y="8774113"/>
            <a:ext cx="3038475" cy="461962"/>
          </a:xfrm>
          <a:prstGeom prst="rect">
            <a:avLst/>
          </a:prstGeom>
          <a:noFill/>
          <a:ln w="9525">
            <a:noFill/>
            <a:miter lim="800000"/>
            <a:headEnd/>
            <a:tailEnd/>
          </a:ln>
          <a:effectLst/>
        </p:spPr>
        <p:txBody>
          <a:bodyPr vert="horz" wrap="square" lIns="92830" tIns="46415" rIns="92830" bIns="46415" numCol="1" anchor="b" anchorCtr="0" compatLnSpc="1">
            <a:prstTxWarp prst="textNoShape">
              <a:avLst/>
            </a:prstTxWarp>
          </a:bodyPr>
          <a:lstStyle>
            <a:lvl1pPr algn="r" eaLnBrk="1" hangingPunct="1">
              <a:defRPr sz="1200" b="0">
                <a:solidFill>
                  <a:schemeClr val="tx1"/>
                </a:solidFill>
                <a:latin typeface="Times New Roman" panose="02020603050405020304" pitchFamily="18" charset="0"/>
              </a:defRPr>
            </a:lvl1pPr>
          </a:lstStyle>
          <a:p>
            <a:pPr>
              <a:defRPr/>
            </a:pPr>
            <a:fld id="{F88D761A-15E9-4221-BC29-C1B6CAAA9466}"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a:extLst>
              <a:ext uri="{FF2B5EF4-FFF2-40B4-BE49-F238E27FC236}">
                <a16:creationId xmlns:a16="http://schemas.microsoft.com/office/drawing/2014/main" id="{4AB7AB06-87ED-47D6-AE67-B210E6C0CEC1}"/>
              </a:ext>
            </a:extLst>
          </p:cNvPr>
          <p:cNvSpPr>
            <a:spLocks noGrp="1" noRot="1" noChangeAspect="1" noTextEdit="1"/>
          </p:cNvSpPr>
          <p:nvPr>
            <p:ph type="sldImg"/>
          </p:nvPr>
        </p:nvSpPr>
        <p:spPr>
          <a:ln/>
        </p:spPr>
      </p:sp>
      <p:sp>
        <p:nvSpPr>
          <p:cNvPr id="20482" name="Notes Placeholder 2">
            <a:extLst>
              <a:ext uri="{FF2B5EF4-FFF2-40B4-BE49-F238E27FC236}">
                <a16:creationId xmlns:a16="http://schemas.microsoft.com/office/drawing/2014/main" id="{5BF69071-28B1-42F8-93F2-BD9A7281C38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0483" name="Slide Number Placeholder 3">
            <a:extLst>
              <a:ext uri="{FF2B5EF4-FFF2-40B4-BE49-F238E27FC236}">
                <a16:creationId xmlns:a16="http://schemas.microsoft.com/office/drawing/2014/main" id="{A0857DBA-84A7-4D04-8F23-BF33AE83985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0A1A23AC-6141-4675-B195-B1F28B3936DE}" type="slidenum">
              <a:rPr lang="en-US" altLang="en-US" smtClean="0"/>
              <a:pPr>
                <a:spcBef>
                  <a:spcPct val="0"/>
                </a:spcBef>
              </a:pPr>
              <a:t>8</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a:extLst>
              <a:ext uri="{FF2B5EF4-FFF2-40B4-BE49-F238E27FC236}">
                <a16:creationId xmlns:a16="http://schemas.microsoft.com/office/drawing/2014/main" id="{3CE39C7D-91DB-48E5-84C0-AFABB8914D18}"/>
              </a:ext>
            </a:extLst>
          </p:cNvPr>
          <p:cNvSpPr>
            <a:spLocks noGrp="1" noRot="1" noChangeAspect="1" noTextEdit="1"/>
          </p:cNvSpPr>
          <p:nvPr>
            <p:ph type="sldImg"/>
          </p:nvPr>
        </p:nvSpPr>
        <p:spPr>
          <a:ln/>
        </p:spPr>
      </p:sp>
      <p:sp>
        <p:nvSpPr>
          <p:cNvPr id="22530" name="Notes Placeholder 2">
            <a:extLst>
              <a:ext uri="{FF2B5EF4-FFF2-40B4-BE49-F238E27FC236}">
                <a16:creationId xmlns:a16="http://schemas.microsoft.com/office/drawing/2014/main" id="{0C4F07C0-E412-414E-AD40-FA6AAA46AE1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2531" name="Slide Number Placeholder 3">
            <a:extLst>
              <a:ext uri="{FF2B5EF4-FFF2-40B4-BE49-F238E27FC236}">
                <a16:creationId xmlns:a16="http://schemas.microsoft.com/office/drawing/2014/main" id="{7056A58B-310E-42C2-8EA3-2741BC892C5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0E31902-56C6-4286-9FCC-BC51CB559C1A}" type="slidenum">
              <a:rPr lang="en-US" altLang="en-US" smtClean="0"/>
              <a:pPr>
                <a:spcBef>
                  <a:spcPct val="0"/>
                </a:spcBef>
              </a:pPr>
              <a:t>9</a:t>
            </a:fld>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a:extLst>
              <a:ext uri="{FF2B5EF4-FFF2-40B4-BE49-F238E27FC236}">
                <a16:creationId xmlns:a16="http://schemas.microsoft.com/office/drawing/2014/main" id="{FCD00FFE-33D3-4BD4-8FBF-789ACB115E75}"/>
              </a:ext>
            </a:extLst>
          </p:cNvPr>
          <p:cNvSpPr>
            <a:spLocks noGrp="1" noRot="1" noChangeAspect="1" noTextEdit="1"/>
          </p:cNvSpPr>
          <p:nvPr>
            <p:ph type="sldImg"/>
          </p:nvPr>
        </p:nvSpPr>
        <p:spPr>
          <a:ln/>
        </p:spPr>
      </p:sp>
      <p:sp>
        <p:nvSpPr>
          <p:cNvPr id="24578" name="Notes Placeholder 2">
            <a:extLst>
              <a:ext uri="{FF2B5EF4-FFF2-40B4-BE49-F238E27FC236}">
                <a16:creationId xmlns:a16="http://schemas.microsoft.com/office/drawing/2014/main" id="{9868DC90-41CF-4192-895E-5690A7ABAD8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4579" name="Slide Number Placeholder 3">
            <a:extLst>
              <a:ext uri="{FF2B5EF4-FFF2-40B4-BE49-F238E27FC236}">
                <a16:creationId xmlns:a16="http://schemas.microsoft.com/office/drawing/2014/main" id="{6FE1C209-1622-4D07-867D-31C0F4CBA66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5DADED2-38C2-40D4-B0FA-12C1896C16EE}" type="slidenum">
              <a:rPr lang="en-US" altLang="en-US" smtClean="0"/>
              <a:pPr>
                <a:spcBef>
                  <a:spcPct val="0"/>
                </a:spcBef>
              </a:pPr>
              <a:t>10</a:t>
            </a:fld>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a:extLst>
              <a:ext uri="{FF2B5EF4-FFF2-40B4-BE49-F238E27FC236}">
                <a16:creationId xmlns:a16="http://schemas.microsoft.com/office/drawing/2014/main" id="{CECDD29D-1A50-4C99-B8AC-E23601559DB4}"/>
              </a:ext>
            </a:extLst>
          </p:cNvPr>
          <p:cNvSpPr>
            <a:spLocks noGrp="1" noRot="1" noChangeAspect="1" noTextEdit="1"/>
          </p:cNvSpPr>
          <p:nvPr>
            <p:ph type="sldImg"/>
          </p:nvPr>
        </p:nvSpPr>
        <p:spPr>
          <a:ln/>
        </p:spPr>
      </p:sp>
      <p:sp>
        <p:nvSpPr>
          <p:cNvPr id="26626" name="Notes Placeholder 2">
            <a:extLst>
              <a:ext uri="{FF2B5EF4-FFF2-40B4-BE49-F238E27FC236}">
                <a16:creationId xmlns:a16="http://schemas.microsoft.com/office/drawing/2014/main" id="{20CD74E9-CE98-4FCD-9EED-7F78B78490C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6627" name="Slide Number Placeholder 3">
            <a:extLst>
              <a:ext uri="{FF2B5EF4-FFF2-40B4-BE49-F238E27FC236}">
                <a16:creationId xmlns:a16="http://schemas.microsoft.com/office/drawing/2014/main" id="{197929C3-0D98-41E5-A1C3-A3F053DA7FE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071576FA-DE50-4804-8E88-0A5C1E99AC43}" type="slidenum">
              <a:rPr lang="en-US" altLang="en-US" smtClean="0"/>
              <a:pPr>
                <a:spcBef>
                  <a:spcPct val="0"/>
                </a:spcBef>
              </a:pPr>
              <a:t>11</a:t>
            </a:fld>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a:extLst>
              <a:ext uri="{FF2B5EF4-FFF2-40B4-BE49-F238E27FC236}">
                <a16:creationId xmlns:a16="http://schemas.microsoft.com/office/drawing/2014/main" id="{153E73F7-5D05-4B80-80A0-56D33DD5A9B0}"/>
              </a:ext>
            </a:extLst>
          </p:cNvPr>
          <p:cNvSpPr>
            <a:spLocks noGrp="1" noRot="1" noChangeAspect="1" noTextEdit="1"/>
          </p:cNvSpPr>
          <p:nvPr>
            <p:ph type="sldImg"/>
          </p:nvPr>
        </p:nvSpPr>
        <p:spPr>
          <a:ln/>
        </p:spPr>
      </p:sp>
      <p:sp>
        <p:nvSpPr>
          <p:cNvPr id="30722" name="Notes Placeholder 2">
            <a:extLst>
              <a:ext uri="{FF2B5EF4-FFF2-40B4-BE49-F238E27FC236}">
                <a16:creationId xmlns:a16="http://schemas.microsoft.com/office/drawing/2014/main" id="{492F8CA2-5DCE-4561-ABAC-060BF620C03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0723" name="Slide Number Placeholder 3">
            <a:extLst>
              <a:ext uri="{FF2B5EF4-FFF2-40B4-BE49-F238E27FC236}">
                <a16:creationId xmlns:a16="http://schemas.microsoft.com/office/drawing/2014/main" id="{241D5346-58A0-46B4-B555-17459B227B8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53D63EC0-533F-4E3A-83A1-5AA16A61DACF}" type="slidenum">
              <a:rPr lang="en-US" altLang="en-US" smtClean="0"/>
              <a:pPr>
                <a:spcBef>
                  <a:spcPct val="0"/>
                </a:spcBef>
              </a:pPr>
              <a:t>14</a:t>
            </a:fld>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a:extLst>
              <a:ext uri="{FF2B5EF4-FFF2-40B4-BE49-F238E27FC236}">
                <a16:creationId xmlns:a16="http://schemas.microsoft.com/office/drawing/2014/main" id="{55C624ED-70A2-4152-A87A-CD8B0F50FD0A}"/>
              </a:ext>
            </a:extLst>
          </p:cNvPr>
          <p:cNvSpPr>
            <a:spLocks noGrp="1" noRot="1" noChangeAspect="1" noTextEdit="1"/>
          </p:cNvSpPr>
          <p:nvPr>
            <p:ph type="sldImg"/>
          </p:nvPr>
        </p:nvSpPr>
        <p:spPr>
          <a:ln/>
        </p:spPr>
      </p:sp>
      <p:sp>
        <p:nvSpPr>
          <p:cNvPr id="36866" name="Notes Placeholder 2">
            <a:extLst>
              <a:ext uri="{FF2B5EF4-FFF2-40B4-BE49-F238E27FC236}">
                <a16:creationId xmlns:a16="http://schemas.microsoft.com/office/drawing/2014/main" id="{D0D23360-8A4B-45B5-A25B-B4D2C08A4C2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6867" name="Slide Number Placeholder 3">
            <a:extLst>
              <a:ext uri="{FF2B5EF4-FFF2-40B4-BE49-F238E27FC236}">
                <a16:creationId xmlns:a16="http://schemas.microsoft.com/office/drawing/2014/main" id="{4C5F7D1F-6B54-4F81-83DD-3FBD69AA08E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defRPr>
            </a:lvl1pPr>
            <a:lvl2pPr marL="754063" indent="-288925">
              <a:defRPr sz="3600" b="1">
                <a:solidFill>
                  <a:schemeClr val="accent2"/>
                </a:solidFill>
                <a:latin typeface="Arial" panose="020B0604020202020204" pitchFamily="34" charset="0"/>
              </a:defRPr>
            </a:lvl2pPr>
            <a:lvl3pPr marL="1158875" indent="-231775">
              <a:defRPr sz="3600" b="1">
                <a:solidFill>
                  <a:schemeClr val="accent2"/>
                </a:solidFill>
                <a:latin typeface="Arial" panose="020B0604020202020204" pitchFamily="34" charset="0"/>
              </a:defRPr>
            </a:lvl3pPr>
            <a:lvl4pPr marL="1624013" indent="-231775">
              <a:defRPr sz="3600" b="1">
                <a:solidFill>
                  <a:schemeClr val="accent2"/>
                </a:solidFill>
                <a:latin typeface="Arial" panose="020B0604020202020204" pitchFamily="34" charset="0"/>
              </a:defRPr>
            </a:lvl4pPr>
            <a:lvl5pPr marL="2087563" indent="-231775">
              <a:defRPr sz="3600" b="1">
                <a:solidFill>
                  <a:schemeClr val="accent2"/>
                </a:solidFill>
                <a:latin typeface="Arial" panose="020B0604020202020204" pitchFamily="34" charset="0"/>
              </a:defRPr>
            </a:lvl5pPr>
            <a:lvl6pPr marL="2544763" indent="-231775" eaLnBrk="0" fontAlgn="base" hangingPunct="0">
              <a:spcBef>
                <a:spcPct val="0"/>
              </a:spcBef>
              <a:spcAft>
                <a:spcPct val="0"/>
              </a:spcAft>
              <a:defRPr sz="3600" b="1">
                <a:solidFill>
                  <a:schemeClr val="accent2"/>
                </a:solidFill>
                <a:latin typeface="Arial" panose="020B0604020202020204" pitchFamily="34" charset="0"/>
              </a:defRPr>
            </a:lvl6pPr>
            <a:lvl7pPr marL="3001963" indent="-231775" eaLnBrk="0" fontAlgn="base" hangingPunct="0">
              <a:spcBef>
                <a:spcPct val="0"/>
              </a:spcBef>
              <a:spcAft>
                <a:spcPct val="0"/>
              </a:spcAft>
              <a:defRPr sz="3600" b="1">
                <a:solidFill>
                  <a:schemeClr val="accent2"/>
                </a:solidFill>
                <a:latin typeface="Arial" panose="020B0604020202020204" pitchFamily="34" charset="0"/>
              </a:defRPr>
            </a:lvl7pPr>
            <a:lvl8pPr marL="3459163" indent="-231775" eaLnBrk="0" fontAlgn="base" hangingPunct="0">
              <a:spcBef>
                <a:spcPct val="0"/>
              </a:spcBef>
              <a:spcAft>
                <a:spcPct val="0"/>
              </a:spcAft>
              <a:defRPr sz="3600" b="1">
                <a:solidFill>
                  <a:schemeClr val="accent2"/>
                </a:solidFill>
                <a:latin typeface="Arial" panose="020B0604020202020204" pitchFamily="34" charset="0"/>
              </a:defRPr>
            </a:lvl8pPr>
            <a:lvl9pPr marL="3916363" indent="-231775" eaLnBrk="0" fontAlgn="base" hangingPunct="0">
              <a:spcBef>
                <a:spcPct val="0"/>
              </a:spcBef>
              <a:spcAft>
                <a:spcPct val="0"/>
              </a:spcAft>
              <a:defRPr sz="3600" b="1">
                <a:solidFill>
                  <a:schemeClr val="accent2"/>
                </a:solidFill>
                <a:latin typeface="Arial" panose="020B0604020202020204" pitchFamily="34" charset="0"/>
              </a:defRPr>
            </a:lvl9pPr>
          </a:lstStyle>
          <a:p>
            <a:fld id="{25EC6B00-DEAB-4633-9E6C-BA64F6496F56}" type="slidenum">
              <a:rPr lang="en-US" altLang="en-US" sz="1200" b="0" smtClean="0">
                <a:solidFill>
                  <a:schemeClr val="tx1"/>
                </a:solidFill>
                <a:latin typeface="Times New Roman" panose="02020603050405020304" pitchFamily="18" charset="0"/>
              </a:rPr>
              <a:pPr/>
              <a:t>19</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a:extLst>
              <a:ext uri="{FF2B5EF4-FFF2-40B4-BE49-F238E27FC236}">
                <a16:creationId xmlns:a16="http://schemas.microsoft.com/office/drawing/2014/main" id="{FBF43270-57A7-4A05-ACA3-C92A83A51CAC}"/>
              </a:ext>
            </a:extLst>
          </p:cNvPr>
          <p:cNvSpPr>
            <a:spLocks noGrp="1" noRot="1" noChangeAspect="1" noTextEdit="1"/>
          </p:cNvSpPr>
          <p:nvPr>
            <p:ph type="sldImg"/>
          </p:nvPr>
        </p:nvSpPr>
        <p:spPr>
          <a:ln/>
        </p:spPr>
      </p:sp>
      <p:sp>
        <p:nvSpPr>
          <p:cNvPr id="38914" name="Notes Placeholder 2">
            <a:extLst>
              <a:ext uri="{FF2B5EF4-FFF2-40B4-BE49-F238E27FC236}">
                <a16:creationId xmlns:a16="http://schemas.microsoft.com/office/drawing/2014/main" id="{1ADFC403-4407-4590-BF99-C3B3143885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8915" name="Slide Number Placeholder 3">
            <a:extLst>
              <a:ext uri="{FF2B5EF4-FFF2-40B4-BE49-F238E27FC236}">
                <a16:creationId xmlns:a16="http://schemas.microsoft.com/office/drawing/2014/main" id="{2C78C676-08B7-43FF-9FA7-28490D00FE7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701D4C3D-4199-4A60-97BB-27CABBD89EAD}" type="slidenum">
              <a:rPr lang="en-US" altLang="en-US" smtClean="0"/>
              <a:pPr>
                <a:spcBef>
                  <a:spcPct val="0"/>
                </a:spcBef>
              </a:pPr>
              <a:t>20</a:t>
            </a:fld>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a:extLst>
              <a:ext uri="{FF2B5EF4-FFF2-40B4-BE49-F238E27FC236}">
                <a16:creationId xmlns:a16="http://schemas.microsoft.com/office/drawing/2014/main" id="{F2BF0A59-3D64-4879-B87C-0BEA0403C872}"/>
              </a:ext>
            </a:extLst>
          </p:cNvPr>
          <p:cNvSpPr>
            <a:spLocks noGrp="1" noRot="1" noChangeAspect="1" noTextEdit="1"/>
          </p:cNvSpPr>
          <p:nvPr>
            <p:ph type="sldImg"/>
          </p:nvPr>
        </p:nvSpPr>
        <p:spPr>
          <a:ln/>
        </p:spPr>
      </p:sp>
      <p:sp>
        <p:nvSpPr>
          <p:cNvPr id="40962" name="Notes Placeholder 2">
            <a:extLst>
              <a:ext uri="{FF2B5EF4-FFF2-40B4-BE49-F238E27FC236}">
                <a16:creationId xmlns:a16="http://schemas.microsoft.com/office/drawing/2014/main" id="{674F2143-F2E5-4AB3-B9CE-1F2E384A64B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0963" name="Slide Number Placeholder 3">
            <a:extLst>
              <a:ext uri="{FF2B5EF4-FFF2-40B4-BE49-F238E27FC236}">
                <a16:creationId xmlns:a16="http://schemas.microsoft.com/office/drawing/2014/main" id="{DC9CC51E-D30F-477E-B378-85E5949280D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493847FA-C532-4D40-A6A8-55703F4A6F19}" type="slidenum">
              <a:rPr lang="en-US" altLang="en-US" smtClean="0"/>
              <a:pPr>
                <a:spcBef>
                  <a:spcPct val="0"/>
                </a:spcBef>
              </a:pPr>
              <a:t>21</a:t>
            </a:fld>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a:extLst>
              <a:ext uri="{FF2B5EF4-FFF2-40B4-BE49-F238E27FC236}">
                <a16:creationId xmlns:a16="http://schemas.microsoft.com/office/drawing/2014/main" id="{606A9C0C-4DF3-4461-8B4D-7E7C8C493D59}"/>
              </a:ext>
            </a:extLst>
          </p:cNvPr>
          <p:cNvSpPr>
            <a:spLocks noGrp="1" noRot="1" noChangeAspect="1" noTextEdit="1"/>
          </p:cNvSpPr>
          <p:nvPr>
            <p:ph type="sldImg"/>
          </p:nvPr>
        </p:nvSpPr>
        <p:spPr>
          <a:ln/>
        </p:spPr>
      </p:sp>
      <p:sp>
        <p:nvSpPr>
          <p:cNvPr id="45058" name="Notes Placeholder 2">
            <a:extLst>
              <a:ext uri="{FF2B5EF4-FFF2-40B4-BE49-F238E27FC236}">
                <a16:creationId xmlns:a16="http://schemas.microsoft.com/office/drawing/2014/main" id="{0B28238C-B39C-4A9B-8DF0-F4A6C402880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5059" name="Slide Number Placeholder 3">
            <a:extLst>
              <a:ext uri="{FF2B5EF4-FFF2-40B4-BE49-F238E27FC236}">
                <a16:creationId xmlns:a16="http://schemas.microsoft.com/office/drawing/2014/main" id="{DE7E653D-4136-4E99-9136-16BD3B5892A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27E62B6-D767-43D6-A0BB-004180BB6AB3}" type="slidenum">
              <a:rPr lang="en-US" altLang="en-US" smtClean="0"/>
              <a:pPr>
                <a:spcBef>
                  <a:spcPct val="0"/>
                </a:spcBef>
              </a:pPr>
              <a:t>24</a:t>
            </a:fld>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a:extLst>
              <a:ext uri="{FF2B5EF4-FFF2-40B4-BE49-F238E27FC236}">
                <a16:creationId xmlns:a16="http://schemas.microsoft.com/office/drawing/2014/main" id="{89FFB50B-4F66-487B-BB6A-7EDA5A6A009F}"/>
              </a:ext>
            </a:extLst>
          </p:cNvPr>
          <p:cNvSpPr>
            <a:spLocks noGrp="1" noRot="1" noChangeAspect="1" noTextEdit="1"/>
          </p:cNvSpPr>
          <p:nvPr>
            <p:ph type="sldImg"/>
          </p:nvPr>
        </p:nvSpPr>
        <p:spPr>
          <a:ln/>
        </p:spPr>
      </p:sp>
      <p:sp>
        <p:nvSpPr>
          <p:cNvPr id="48130" name="Notes Placeholder 2">
            <a:extLst>
              <a:ext uri="{FF2B5EF4-FFF2-40B4-BE49-F238E27FC236}">
                <a16:creationId xmlns:a16="http://schemas.microsoft.com/office/drawing/2014/main" id="{FA235315-DA11-44D2-9A48-E67D12043F3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8131" name="Slide Number Placeholder 3">
            <a:extLst>
              <a:ext uri="{FF2B5EF4-FFF2-40B4-BE49-F238E27FC236}">
                <a16:creationId xmlns:a16="http://schemas.microsoft.com/office/drawing/2014/main" id="{4A54F75E-A10F-45AE-811D-C7DC57AE93A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DA0B9B0D-B16B-4323-A980-700C149E96D6}" type="slidenum">
              <a:rPr lang="en-US" altLang="en-US" smtClean="0"/>
              <a:pPr>
                <a:spcBef>
                  <a:spcPct val="0"/>
                </a:spcBef>
              </a:pPr>
              <a:t>26</a:t>
            </a:fld>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a:extLst>
              <a:ext uri="{FF2B5EF4-FFF2-40B4-BE49-F238E27FC236}">
                <a16:creationId xmlns:a16="http://schemas.microsoft.com/office/drawing/2014/main" id="{5F5C1E39-97DE-407C-953E-8CBDC65B8A1F}"/>
              </a:ext>
            </a:extLst>
          </p:cNvPr>
          <p:cNvSpPr>
            <a:spLocks noGrp="1" noRot="1" noChangeAspect="1" noTextEdit="1"/>
          </p:cNvSpPr>
          <p:nvPr>
            <p:ph type="sldImg"/>
          </p:nvPr>
        </p:nvSpPr>
        <p:spPr>
          <a:ln/>
        </p:spPr>
      </p:sp>
      <p:sp>
        <p:nvSpPr>
          <p:cNvPr id="51202" name="Notes Placeholder 2">
            <a:extLst>
              <a:ext uri="{FF2B5EF4-FFF2-40B4-BE49-F238E27FC236}">
                <a16:creationId xmlns:a16="http://schemas.microsoft.com/office/drawing/2014/main" id="{87564E2B-4ABF-43C8-80DD-60B2B479C7B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1203" name="Slide Number Placeholder 3">
            <a:extLst>
              <a:ext uri="{FF2B5EF4-FFF2-40B4-BE49-F238E27FC236}">
                <a16:creationId xmlns:a16="http://schemas.microsoft.com/office/drawing/2014/main" id="{DAEA15B5-E66D-469D-B06E-58ADCBBCBE6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F30F6125-65C2-4F79-B245-80081CA36388}" type="slidenum">
              <a:rPr lang="en-US" altLang="en-US" smtClean="0"/>
              <a:pPr>
                <a:spcBef>
                  <a:spcPct val="0"/>
                </a:spcBef>
              </a:pPr>
              <a:t>29</a:t>
            </a:fld>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a:extLst>
              <a:ext uri="{FF2B5EF4-FFF2-40B4-BE49-F238E27FC236}">
                <a16:creationId xmlns:a16="http://schemas.microsoft.com/office/drawing/2014/main" id="{5B369769-4507-4374-8A21-5F094919E881}"/>
              </a:ext>
            </a:extLst>
          </p:cNvPr>
          <p:cNvSpPr>
            <a:spLocks noGrp="1" noRot="1" noChangeAspect="1" noTextEdit="1"/>
          </p:cNvSpPr>
          <p:nvPr>
            <p:ph type="sldImg"/>
          </p:nvPr>
        </p:nvSpPr>
        <p:spPr>
          <a:ln/>
        </p:spPr>
      </p:sp>
      <p:sp>
        <p:nvSpPr>
          <p:cNvPr id="54274" name="Notes Placeholder 2">
            <a:extLst>
              <a:ext uri="{FF2B5EF4-FFF2-40B4-BE49-F238E27FC236}">
                <a16:creationId xmlns:a16="http://schemas.microsoft.com/office/drawing/2014/main" id="{21F6EA14-0316-4230-90BE-3E684CEDC58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4275" name="Slide Number Placeholder 3">
            <a:extLst>
              <a:ext uri="{FF2B5EF4-FFF2-40B4-BE49-F238E27FC236}">
                <a16:creationId xmlns:a16="http://schemas.microsoft.com/office/drawing/2014/main" id="{9E15E506-9BF3-46AE-90F3-9545E9B124E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AC2F2EA-34F3-45DD-B4B2-D87380D5B052}" type="slidenum">
              <a:rPr lang="en-US" altLang="en-US" smtClean="0"/>
              <a:pPr>
                <a:spcBef>
                  <a:spcPct val="0"/>
                </a:spcBef>
              </a:pPr>
              <a:t>31</a:t>
            </a:fld>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Slide Image Placeholder 1">
            <a:extLst>
              <a:ext uri="{FF2B5EF4-FFF2-40B4-BE49-F238E27FC236}">
                <a16:creationId xmlns:a16="http://schemas.microsoft.com/office/drawing/2014/main" id="{33E49575-EE80-45C5-BD8A-D927ADADDEEB}"/>
              </a:ext>
            </a:extLst>
          </p:cNvPr>
          <p:cNvSpPr>
            <a:spLocks noGrp="1" noRot="1" noChangeAspect="1" noTextEdit="1"/>
          </p:cNvSpPr>
          <p:nvPr>
            <p:ph type="sldImg"/>
          </p:nvPr>
        </p:nvSpPr>
        <p:spPr>
          <a:ln/>
        </p:spPr>
      </p:sp>
      <p:sp>
        <p:nvSpPr>
          <p:cNvPr id="56322" name="Notes Placeholder 2">
            <a:extLst>
              <a:ext uri="{FF2B5EF4-FFF2-40B4-BE49-F238E27FC236}">
                <a16:creationId xmlns:a16="http://schemas.microsoft.com/office/drawing/2014/main" id="{19034331-A53D-4290-A6F0-14AFB4DE1CE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6323" name="Slide Number Placeholder 3">
            <a:extLst>
              <a:ext uri="{FF2B5EF4-FFF2-40B4-BE49-F238E27FC236}">
                <a16:creationId xmlns:a16="http://schemas.microsoft.com/office/drawing/2014/main" id="{9A035A38-22D7-41B6-A443-82AB2E2CE11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49E9E2E9-D56B-4AF1-815B-DF5FDEE2A1B5}" type="slidenum">
              <a:rPr lang="en-US" altLang="en-US" smtClean="0"/>
              <a:pPr>
                <a:spcBef>
                  <a:spcPct val="0"/>
                </a:spcBef>
              </a:pPr>
              <a:t>32</a:t>
            </a:fld>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a:extLst>
              <a:ext uri="{FF2B5EF4-FFF2-40B4-BE49-F238E27FC236}">
                <a16:creationId xmlns:a16="http://schemas.microsoft.com/office/drawing/2014/main" id="{28E42EBC-694A-44C7-AC73-2BAD2DAF34F0}"/>
              </a:ext>
            </a:extLst>
          </p:cNvPr>
          <p:cNvSpPr>
            <a:spLocks noGrp="1" noRot="1" noChangeAspect="1" noTextEdit="1"/>
          </p:cNvSpPr>
          <p:nvPr>
            <p:ph type="sldImg"/>
          </p:nvPr>
        </p:nvSpPr>
        <p:spPr>
          <a:ln/>
        </p:spPr>
      </p:sp>
      <p:sp>
        <p:nvSpPr>
          <p:cNvPr id="60418" name="Notes Placeholder 2">
            <a:extLst>
              <a:ext uri="{FF2B5EF4-FFF2-40B4-BE49-F238E27FC236}">
                <a16:creationId xmlns:a16="http://schemas.microsoft.com/office/drawing/2014/main" id="{6DDF3A49-77FC-4B49-9608-AA448260628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0419" name="Slide Number Placeholder 3">
            <a:extLst>
              <a:ext uri="{FF2B5EF4-FFF2-40B4-BE49-F238E27FC236}">
                <a16:creationId xmlns:a16="http://schemas.microsoft.com/office/drawing/2014/main" id="{315A6E22-DED7-43D2-8E03-5AD0F27770B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FDBA6737-5D99-404F-A36D-A8464C23DDC5}" type="slidenum">
              <a:rPr lang="en-US" altLang="en-US" smtClean="0"/>
              <a:pPr>
                <a:spcBef>
                  <a:spcPct val="0"/>
                </a:spcBef>
              </a:pPr>
              <a:t>34</a:t>
            </a:fld>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a:extLst>
              <a:ext uri="{FF2B5EF4-FFF2-40B4-BE49-F238E27FC236}">
                <a16:creationId xmlns:a16="http://schemas.microsoft.com/office/drawing/2014/main" id="{64E478FB-69CD-43D5-BC17-293C2E0CE718}"/>
              </a:ext>
            </a:extLst>
          </p:cNvPr>
          <p:cNvSpPr>
            <a:spLocks noGrp="1" noRot="1" noChangeAspect="1" noTextEdit="1"/>
          </p:cNvSpPr>
          <p:nvPr>
            <p:ph type="sldImg"/>
          </p:nvPr>
        </p:nvSpPr>
        <p:spPr>
          <a:ln/>
        </p:spPr>
      </p:sp>
      <p:sp>
        <p:nvSpPr>
          <p:cNvPr id="62466" name="Notes Placeholder 2">
            <a:extLst>
              <a:ext uri="{FF2B5EF4-FFF2-40B4-BE49-F238E27FC236}">
                <a16:creationId xmlns:a16="http://schemas.microsoft.com/office/drawing/2014/main" id="{A83E9ADE-F65F-4608-833F-15041CA842B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2467" name="Slide Number Placeholder 3">
            <a:extLst>
              <a:ext uri="{FF2B5EF4-FFF2-40B4-BE49-F238E27FC236}">
                <a16:creationId xmlns:a16="http://schemas.microsoft.com/office/drawing/2014/main" id="{78147AFC-5E56-4379-9D96-EFD40E9A244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1C6A3008-D488-4158-95E5-4E10CDF56213}" type="slidenum">
              <a:rPr lang="en-US" altLang="en-US" smtClean="0"/>
              <a:pPr>
                <a:spcBef>
                  <a:spcPct val="0"/>
                </a:spcBef>
              </a:pPr>
              <a:t>35</a:t>
            </a:fld>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a:extLst>
              <a:ext uri="{FF2B5EF4-FFF2-40B4-BE49-F238E27FC236}">
                <a16:creationId xmlns:a16="http://schemas.microsoft.com/office/drawing/2014/main" id="{B23E9CA8-20D2-4E45-AA1B-554D030F2880}"/>
              </a:ext>
            </a:extLst>
          </p:cNvPr>
          <p:cNvSpPr>
            <a:spLocks noGrp="1" noRot="1" noChangeAspect="1" noTextEdit="1"/>
          </p:cNvSpPr>
          <p:nvPr>
            <p:ph type="sldImg"/>
          </p:nvPr>
        </p:nvSpPr>
        <p:spPr>
          <a:ln/>
        </p:spPr>
      </p:sp>
      <p:sp>
        <p:nvSpPr>
          <p:cNvPr id="72706" name="Notes Placeholder 2">
            <a:extLst>
              <a:ext uri="{FF2B5EF4-FFF2-40B4-BE49-F238E27FC236}">
                <a16:creationId xmlns:a16="http://schemas.microsoft.com/office/drawing/2014/main" id="{3D00BDCF-F057-4BFB-82D2-34FC07F5ED0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When you are in the normal view of the PowerPoint slides, you should right-click on the image and then choose “Open hyperlink” to play the video. In the slide show view, you will simply click on the image to play the video. You must have an Internet connection in order to link to the streaming video.</a:t>
            </a:r>
          </a:p>
        </p:txBody>
      </p:sp>
      <p:sp>
        <p:nvSpPr>
          <p:cNvPr id="72707" name="Slide Number Placeholder 3">
            <a:extLst>
              <a:ext uri="{FF2B5EF4-FFF2-40B4-BE49-F238E27FC236}">
                <a16:creationId xmlns:a16="http://schemas.microsoft.com/office/drawing/2014/main" id="{EBAC2CDC-82CC-4B76-ADB2-0A3E0656263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defRPr>
            </a:lvl1pPr>
            <a:lvl2pPr marL="754063" indent="-288925">
              <a:defRPr sz="3600" b="1">
                <a:solidFill>
                  <a:schemeClr val="accent2"/>
                </a:solidFill>
                <a:latin typeface="Arial" panose="020B0604020202020204" pitchFamily="34" charset="0"/>
              </a:defRPr>
            </a:lvl2pPr>
            <a:lvl3pPr marL="1158875" indent="-231775">
              <a:defRPr sz="3600" b="1">
                <a:solidFill>
                  <a:schemeClr val="accent2"/>
                </a:solidFill>
                <a:latin typeface="Arial" panose="020B0604020202020204" pitchFamily="34" charset="0"/>
              </a:defRPr>
            </a:lvl3pPr>
            <a:lvl4pPr marL="1624013" indent="-231775">
              <a:defRPr sz="3600" b="1">
                <a:solidFill>
                  <a:schemeClr val="accent2"/>
                </a:solidFill>
                <a:latin typeface="Arial" panose="020B0604020202020204" pitchFamily="34" charset="0"/>
              </a:defRPr>
            </a:lvl4pPr>
            <a:lvl5pPr marL="2087563" indent="-231775">
              <a:defRPr sz="3600" b="1">
                <a:solidFill>
                  <a:schemeClr val="accent2"/>
                </a:solidFill>
                <a:latin typeface="Arial" panose="020B0604020202020204" pitchFamily="34" charset="0"/>
              </a:defRPr>
            </a:lvl5pPr>
            <a:lvl6pPr marL="2544763" indent="-231775" eaLnBrk="0" fontAlgn="base" hangingPunct="0">
              <a:spcBef>
                <a:spcPct val="0"/>
              </a:spcBef>
              <a:spcAft>
                <a:spcPct val="0"/>
              </a:spcAft>
              <a:defRPr sz="3600" b="1">
                <a:solidFill>
                  <a:schemeClr val="accent2"/>
                </a:solidFill>
                <a:latin typeface="Arial" panose="020B0604020202020204" pitchFamily="34" charset="0"/>
              </a:defRPr>
            </a:lvl6pPr>
            <a:lvl7pPr marL="3001963" indent="-231775" eaLnBrk="0" fontAlgn="base" hangingPunct="0">
              <a:spcBef>
                <a:spcPct val="0"/>
              </a:spcBef>
              <a:spcAft>
                <a:spcPct val="0"/>
              </a:spcAft>
              <a:defRPr sz="3600" b="1">
                <a:solidFill>
                  <a:schemeClr val="accent2"/>
                </a:solidFill>
                <a:latin typeface="Arial" panose="020B0604020202020204" pitchFamily="34" charset="0"/>
              </a:defRPr>
            </a:lvl7pPr>
            <a:lvl8pPr marL="3459163" indent="-231775" eaLnBrk="0" fontAlgn="base" hangingPunct="0">
              <a:spcBef>
                <a:spcPct val="0"/>
              </a:spcBef>
              <a:spcAft>
                <a:spcPct val="0"/>
              </a:spcAft>
              <a:defRPr sz="3600" b="1">
                <a:solidFill>
                  <a:schemeClr val="accent2"/>
                </a:solidFill>
                <a:latin typeface="Arial" panose="020B0604020202020204" pitchFamily="34" charset="0"/>
              </a:defRPr>
            </a:lvl8pPr>
            <a:lvl9pPr marL="3916363" indent="-231775" eaLnBrk="0" fontAlgn="base" hangingPunct="0">
              <a:spcBef>
                <a:spcPct val="0"/>
              </a:spcBef>
              <a:spcAft>
                <a:spcPct val="0"/>
              </a:spcAft>
              <a:defRPr sz="3600" b="1">
                <a:solidFill>
                  <a:schemeClr val="accent2"/>
                </a:solidFill>
                <a:latin typeface="Arial" panose="020B0604020202020204" pitchFamily="34" charset="0"/>
              </a:defRPr>
            </a:lvl9pPr>
          </a:lstStyle>
          <a:p>
            <a:fld id="{E26538B2-886E-48FB-BC11-5EE21845D206}" type="slidenum">
              <a:rPr lang="en-US" altLang="en-US" sz="1200" b="0" smtClean="0">
                <a:solidFill>
                  <a:schemeClr val="tx1"/>
                </a:solidFill>
                <a:latin typeface="Times New Roman" panose="02020603050405020304" pitchFamily="18" charset="0"/>
              </a:rPr>
              <a:pPr/>
              <a:t>44</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a:extLst>
              <a:ext uri="{FF2B5EF4-FFF2-40B4-BE49-F238E27FC236}">
                <a16:creationId xmlns:a16="http://schemas.microsoft.com/office/drawing/2014/main" id="{37BF1365-B9AD-42B9-A3DB-C1A490908F94}"/>
              </a:ext>
            </a:extLst>
          </p:cNvPr>
          <p:cNvSpPr>
            <a:spLocks noGrp="1" noRot="1" noChangeAspect="1" noTextEdit="1"/>
          </p:cNvSpPr>
          <p:nvPr>
            <p:ph type="sldImg"/>
          </p:nvPr>
        </p:nvSpPr>
        <p:spPr>
          <a:ln/>
        </p:spPr>
      </p:sp>
      <p:sp>
        <p:nvSpPr>
          <p:cNvPr id="74754" name="Notes Placeholder 2">
            <a:extLst>
              <a:ext uri="{FF2B5EF4-FFF2-40B4-BE49-F238E27FC236}">
                <a16:creationId xmlns:a16="http://schemas.microsoft.com/office/drawing/2014/main" id="{75F0FE3D-DE43-48FE-B56D-F7A334448B0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4755" name="Slide Number Placeholder 3">
            <a:extLst>
              <a:ext uri="{FF2B5EF4-FFF2-40B4-BE49-F238E27FC236}">
                <a16:creationId xmlns:a16="http://schemas.microsoft.com/office/drawing/2014/main" id="{F57A43E0-88F5-4C46-8032-F4128BE411D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5E58EA75-71F6-4012-ABF0-4106602302B0}" type="slidenum">
              <a:rPr lang="en-US" altLang="en-US" smtClean="0"/>
              <a:pPr>
                <a:spcBef>
                  <a:spcPct val="0"/>
                </a:spcBef>
              </a:pPr>
              <a:t>45</a:t>
            </a:fld>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a:extLst>
              <a:ext uri="{FF2B5EF4-FFF2-40B4-BE49-F238E27FC236}">
                <a16:creationId xmlns:a16="http://schemas.microsoft.com/office/drawing/2014/main" id="{552C602B-0E6A-424E-A104-92ACC2BD68FF}"/>
              </a:ext>
            </a:extLst>
          </p:cNvPr>
          <p:cNvSpPr>
            <a:spLocks noGrp="1" noRot="1" noChangeAspect="1" noTextEdit="1"/>
          </p:cNvSpPr>
          <p:nvPr>
            <p:ph type="sldImg"/>
          </p:nvPr>
        </p:nvSpPr>
        <p:spPr>
          <a:ln/>
        </p:spPr>
      </p:sp>
      <p:sp>
        <p:nvSpPr>
          <p:cNvPr id="78850" name="Notes Placeholder 2">
            <a:extLst>
              <a:ext uri="{FF2B5EF4-FFF2-40B4-BE49-F238E27FC236}">
                <a16:creationId xmlns:a16="http://schemas.microsoft.com/office/drawing/2014/main" id="{4E1DF83C-0123-464E-817D-715259878F0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8851" name="Slide Number Placeholder 3">
            <a:extLst>
              <a:ext uri="{FF2B5EF4-FFF2-40B4-BE49-F238E27FC236}">
                <a16:creationId xmlns:a16="http://schemas.microsoft.com/office/drawing/2014/main" id="{8D67C3E2-5066-4B9E-B197-6224ACF5115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78D0DC9D-B224-4EEF-81AB-ACC0A4DA2629}" type="slidenum">
              <a:rPr lang="en-US" altLang="en-US" smtClean="0"/>
              <a:pPr>
                <a:spcBef>
                  <a:spcPct val="0"/>
                </a:spcBef>
              </a:pPr>
              <a:t>48</a:t>
            </a:fld>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a:extLst>
              <a:ext uri="{FF2B5EF4-FFF2-40B4-BE49-F238E27FC236}">
                <a16:creationId xmlns:a16="http://schemas.microsoft.com/office/drawing/2014/main" id="{7206E348-741D-4EB5-ACAC-AB6C60EEED68}"/>
              </a:ext>
            </a:extLst>
          </p:cNvPr>
          <p:cNvSpPr>
            <a:spLocks noGrp="1" noRot="1" noChangeAspect="1" noTextEdit="1"/>
          </p:cNvSpPr>
          <p:nvPr>
            <p:ph type="sldImg"/>
          </p:nvPr>
        </p:nvSpPr>
        <p:spPr>
          <a:ln/>
        </p:spPr>
      </p:sp>
      <p:sp>
        <p:nvSpPr>
          <p:cNvPr id="80898" name="Notes Placeholder 2">
            <a:extLst>
              <a:ext uri="{FF2B5EF4-FFF2-40B4-BE49-F238E27FC236}">
                <a16:creationId xmlns:a16="http://schemas.microsoft.com/office/drawing/2014/main" id="{E623E2D4-A8EC-436A-A5F7-262F4E0EF3B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0899" name="Slide Number Placeholder 3">
            <a:extLst>
              <a:ext uri="{FF2B5EF4-FFF2-40B4-BE49-F238E27FC236}">
                <a16:creationId xmlns:a16="http://schemas.microsoft.com/office/drawing/2014/main" id="{B9199256-3824-48F0-AC1A-41FBA041CFE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975FAB2F-CD79-42EA-A7B8-F3D139CA687E}" type="slidenum">
              <a:rPr lang="en-US" altLang="en-US" smtClean="0"/>
              <a:pPr>
                <a:spcBef>
                  <a:spcPct val="0"/>
                </a:spcBef>
              </a:pPr>
              <a:t>49</a:t>
            </a:fld>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Slide Image Placeholder 1">
            <a:extLst>
              <a:ext uri="{FF2B5EF4-FFF2-40B4-BE49-F238E27FC236}">
                <a16:creationId xmlns:a16="http://schemas.microsoft.com/office/drawing/2014/main" id="{8E46F54F-434A-4B99-B5E6-50A39E47BBCB}"/>
              </a:ext>
            </a:extLst>
          </p:cNvPr>
          <p:cNvSpPr>
            <a:spLocks noGrp="1" noRot="1" noChangeAspect="1" noTextEdit="1"/>
          </p:cNvSpPr>
          <p:nvPr>
            <p:ph type="sldImg"/>
          </p:nvPr>
        </p:nvSpPr>
        <p:spPr>
          <a:ln/>
        </p:spPr>
      </p:sp>
      <p:sp>
        <p:nvSpPr>
          <p:cNvPr id="82946" name="Notes Placeholder 2">
            <a:extLst>
              <a:ext uri="{FF2B5EF4-FFF2-40B4-BE49-F238E27FC236}">
                <a16:creationId xmlns:a16="http://schemas.microsoft.com/office/drawing/2014/main" id="{07E4404C-C92F-42F4-BA40-E167A8EDC65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2947" name="Slide Number Placeholder 3">
            <a:extLst>
              <a:ext uri="{FF2B5EF4-FFF2-40B4-BE49-F238E27FC236}">
                <a16:creationId xmlns:a16="http://schemas.microsoft.com/office/drawing/2014/main" id="{18E4C375-7474-4B25-9DF9-1A3FCB4883F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B7D0B35-8778-4BC0-A989-C1246DCA532D}" type="slidenum">
              <a:rPr lang="en-US" altLang="en-US" smtClean="0"/>
              <a:pPr>
                <a:spcBef>
                  <a:spcPct val="0"/>
                </a:spcBef>
              </a:pPr>
              <a:t>50</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102011"/>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525131" y="1562355"/>
            <a:ext cx="3700343"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1"/>
          </p:nvPr>
        </p:nvSpPr>
        <p:spPr>
          <a:xfrm>
            <a:off x="4677332" y="1550796"/>
            <a:ext cx="3895740" cy="4945254"/>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062026059"/>
      </p:ext>
    </p:extLst>
  </p:cSld>
  <p:clrMapOvr>
    <a:masterClrMapping/>
  </p:clrMapOvr>
  <p:transition>
    <p:split orient="vert" dir="in"/>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102011"/>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379190"/>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207833462"/>
      </p:ext>
    </p:extLst>
  </p:cSld>
  <p:clrMapOvr>
    <a:masterClrMapping/>
  </p:clrMapOvr>
  <p:transition>
    <p:split orient="vert" dir="in"/>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683587362"/>
      </p:ext>
    </p:extLst>
  </p:cSld>
  <p:clrMapOvr>
    <a:masterClrMapping/>
  </p:clrMapOvr>
  <p:transition>
    <p:split orient="vert" dir="in"/>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349595"/>
            <a:ext cx="8206702" cy="566738"/>
          </a:xfrm>
        </p:spPr>
        <p:txBody>
          <a:bodyPr anchor="b"/>
          <a:lstStyle>
            <a:lvl1pPr algn="ctr">
              <a:defRPr sz="2500" b="1"/>
            </a:lvl1pPr>
          </a:lstStyle>
          <a:p>
            <a:r>
              <a:rPr lang="en-US" dirty="0"/>
              <a:t>Click to edit Master title style</a:t>
            </a:r>
          </a:p>
        </p:txBody>
      </p:sp>
      <p:sp>
        <p:nvSpPr>
          <p:cNvPr id="10" name="Picture Placeholder 9"/>
          <p:cNvSpPr>
            <a:spLocks noGrp="1"/>
          </p:cNvSpPr>
          <p:nvPr>
            <p:ph type="pic" sz="quarter" idx="10"/>
          </p:nvPr>
        </p:nvSpPr>
        <p:spPr>
          <a:xfrm>
            <a:off x="1025838" y="1135624"/>
            <a:ext cx="7217501" cy="4992192"/>
          </a:xfrm>
        </p:spPr>
        <p:txBody>
          <a:bodyPr/>
          <a:lstStyle/>
          <a:p>
            <a:pPr lvl="0"/>
            <a:endParaRPr lang="en-US" noProof="0" dirty="0"/>
          </a:p>
        </p:txBody>
      </p:sp>
    </p:spTree>
    <p:extLst>
      <p:ext uri="{BB962C8B-B14F-4D97-AF65-F5344CB8AC3E}">
        <p14:creationId xmlns:p14="http://schemas.microsoft.com/office/powerpoint/2010/main" val="3157183771"/>
      </p:ext>
    </p:extLst>
  </p:cSld>
  <p:clrMapOvr>
    <a:masterClrMapping/>
  </p:clrMapOvr>
  <p:transition>
    <p:split orient="vert" dir="in"/>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349595"/>
            <a:ext cx="8206702" cy="566738"/>
          </a:xfrm>
        </p:spPr>
        <p:txBody>
          <a:bodyPr anchor="b"/>
          <a:lstStyle>
            <a:lvl1pPr algn="ctr">
              <a:defRPr sz="2500" b="1"/>
            </a:lvl1pPr>
          </a:lstStyle>
          <a:p>
            <a:r>
              <a:rPr lang="en-US" dirty="0"/>
              <a:t>Click to edit Master title style</a:t>
            </a:r>
          </a:p>
        </p:txBody>
      </p:sp>
      <p:sp>
        <p:nvSpPr>
          <p:cNvPr id="5" name="Table Placeholder 4"/>
          <p:cNvSpPr>
            <a:spLocks noGrp="1"/>
          </p:cNvSpPr>
          <p:nvPr>
            <p:ph type="tbl" sz="quarter" idx="10"/>
          </p:nvPr>
        </p:nvSpPr>
        <p:spPr>
          <a:xfrm>
            <a:off x="854075" y="1319213"/>
            <a:ext cx="7083425" cy="4651375"/>
          </a:xfrm>
        </p:spPr>
        <p:txBody>
          <a:bodyPr/>
          <a:lstStyle/>
          <a:p>
            <a:pPr lvl="0"/>
            <a:endParaRPr lang="en-US" noProof="0"/>
          </a:p>
        </p:txBody>
      </p:sp>
    </p:spTree>
    <p:extLst>
      <p:ext uri="{BB962C8B-B14F-4D97-AF65-F5344CB8AC3E}">
        <p14:creationId xmlns:p14="http://schemas.microsoft.com/office/powerpoint/2010/main" val="3211603753"/>
      </p:ext>
    </p:extLst>
  </p:cSld>
  <p:clrMapOvr>
    <a:masterClrMapping/>
  </p:clrMapOvr>
  <p:transition>
    <p:split orient="vert" dir="in"/>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281265"/>
            <a:ext cx="8558316" cy="1056880"/>
          </a:xfrm>
        </p:spPr>
        <p:txBody>
          <a:bodyPr/>
          <a:lstStyle/>
          <a:p>
            <a:r>
              <a:rPr lang="en-US" dirty="0"/>
              <a:t>Click to edit Master title style</a:t>
            </a:r>
          </a:p>
        </p:txBody>
      </p:sp>
      <p:sp>
        <p:nvSpPr>
          <p:cNvPr id="4" name="Content Placeholder 3"/>
          <p:cNvSpPr>
            <a:spLocks noGrp="1"/>
          </p:cNvSpPr>
          <p:nvPr>
            <p:ph sz="quarter" idx="10"/>
          </p:nvPr>
        </p:nvSpPr>
        <p:spPr>
          <a:xfrm>
            <a:off x="525131" y="1562355"/>
            <a:ext cx="3700343"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1"/>
          </p:nvPr>
        </p:nvSpPr>
        <p:spPr>
          <a:xfrm>
            <a:off x="4677332" y="1550796"/>
            <a:ext cx="3895740" cy="4945254"/>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985330439"/>
      </p:ext>
    </p:extLst>
  </p:cSld>
  <p:clrMapOvr>
    <a:masterClrMapping/>
  </p:clrMapOvr>
  <p:transition>
    <p:split orient="vert" dir="in"/>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289517"/>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489989"/>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73969175"/>
      </p:ext>
    </p:extLst>
  </p:cSld>
  <p:clrMapOvr>
    <a:masterClrMapping/>
  </p:clrMapOvr>
  <p:transition>
    <p:split orient="vert" dir="in"/>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06615403"/>
      </p:ext>
    </p:extLst>
  </p:cSld>
  <p:clrMapOvr>
    <a:masterClrMapping/>
  </p:clrMapOvr>
  <p:transition>
    <p:split orient="vert" dir="in"/>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485823"/>
            <a:ext cx="8206702" cy="818229"/>
          </a:xfrm>
        </p:spPr>
        <p:txBody>
          <a:bodyPr anchor="t"/>
          <a:lstStyle>
            <a:lvl1pPr algn="ctr">
              <a:defRPr sz="2500" b="1"/>
            </a:lvl1pPr>
          </a:lstStyle>
          <a:p>
            <a:r>
              <a:rPr lang="en-US" dirty="0"/>
              <a:t>Click to edit Master title style</a:t>
            </a:r>
          </a:p>
        </p:txBody>
      </p:sp>
      <p:sp>
        <p:nvSpPr>
          <p:cNvPr id="10" name="Picture Placeholder 9"/>
          <p:cNvSpPr>
            <a:spLocks noGrp="1"/>
          </p:cNvSpPr>
          <p:nvPr>
            <p:ph type="pic" sz="quarter" idx="10"/>
          </p:nvPr>
        </p:nvSpPr>
        <p:spPr>
          <a:xfrm>
            <a:off x="1025838" y="1468021"/>
            <a:ext cx="7217501" cy="4992192"/>
          </a:xfrm>
        </p:spPr>
        <p:txBody>
          <a:bodyPr/>
          <a:lstStyle/>
          <a:p>
            <a:pPr lvl="0"/>
            <a:endParaRPr lang="en-US" noProof="0" dirty="0"/>
          </a:p>
        </p:txBody>
      </p:sp>
    </p:spTree>
    <p:extLst>
      <p:ext uri="{BB962C8B-B14F-4D97-AF65-F5344CB8AC3E}">
        <p14:creationId xmlns:p14="http://schemas.microsoft.com/office/powerpoint/2010/main" val="3118476251"/>
      </p:ext>
    </p:extLst>
  </p:cSld>
  <p:clrMapOvr>
    <a:masterClrMapping/>
  </p:clrMapOvr>
  <p:transition>
    <p:split orient="vert" dir="in"/>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468776"/>
            <a:ext cx="8206702" cy="801183"/>
          </a:xfrm>
        </p:spPr>
        <p:txBody>
          <a:bodyPr anchor="t"/>
          <a:lstStyle>
            <a:lvl1pPr algn="ctr">
              <a:defRPr sz="2500" b="1"/>
            </a:lvl1pPr>
          </a:lstStyle>
          <a:p>
            <a:r>
              <a:rPr lang="en-US" dirty="0"/>
              <a:t>Click to edit Master title style</a:t>
            </a:r>
          </a:p>
        </p:txBody>
      </p:sp>
      <p:sp>
        <p:nvSpPr>
          <p:cNvPr id="5" name="Table Placeholder 4"/>
          <p:cNvSpPr>
            <a:spLocks noGrp="1"/>
          </p:cNvSpPr>
          <p:nvPr>
            <p:ph type="tbl" sz="quarter" idx="10"/>
          </p:nvPr>
        </p:nvSpPr>
        <p:spPr>
          <a:xfrm>
            <a:off x="854075" y="1506719"/>
            <a:ext cx="7083425" cy="4651375"/>
          </a:xfrm>
        </p:spPr>
        <p:txBody>
          <a:bodyPr/>
          <a:lstStyle/>
          <a:p>
            <a:pPr lvl="0"/>
            <a:endParaRPr lang="en-US" noProof="0" dirty="0"/>
          </a:p>
        </p:txBody>
      </p:sp>
    </p:spTree>
    <p:extLst>
      <p:ext uri="{BB962C8B-B14F-4D97-AF65-F5344CB8AC3E}">
        <p14:creationId xmlns:p14="http://schemas.microsoft.com/office/powerpoint/2010/main" val="433505136"/>
      </p:ext>
    </p:extLst>
  </p:cSld>
  <p:clrMapOvr>
    <a:masterClrMapping/>
  </p:clrMapOvr>
  <p:transition>
    <p:split orient="vert" dir="in"/>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45788844"/>
      </p:ext>
    </p:extLst>
  </p:cSld>
  <p:clrMapOvr>
    <a:masterClrMapping/>
  </p:clrMapOvr>
  <p:transition>
    <p:wipe di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FD931"/>
                </a:solidFil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4369B3C-33C5-41E3-AD0F-34AF1AD42CCE}"/>
              </a:ext>
            </a:extLst>
          </p:cNvPr>
          <p:cNvSpPr>
            <a:spLocks noGrp="1"/>
          </p:cNvSpPr>
          <p:nvPr>
            <p:ph type="dt" sz="half" idx="10"/>
          </p:nvPr>
        </p:nvSpPr>
        <p:spPr/>
        <p:txBody>
          <a:bodyPr/>
          <a:lstStyle>
            <a:lvl1pPr>
              <a:defRPr/>
            </a:lvl1pPr>
          </a:lstStyle>
          <a:p>
            <a:pPr>
              <a:defRPr/>
            </a:pPr>
            <a:fld id="{DF70DD3E-DE2D-4BF0-87E3-35043E2EA393}" type="datetimeFigureOut">
              <a:rPr lang="en-US"/>
              <a:pPr>
                <a:defRPr/>
              </a:pPr>
              <a:t>2/17/23</a:t>
            </a:fld>
            <a:endParaRPr lang="en-US"/>
          </a:p>
        </p:txBody>
      </p:sp>
      <p:sp>
        <p:nvSpPr>
          <p:cNvPr id="5" name="Footer Placeholder 4">
            <a:extLst>
              <a:ext uri="{FF2B5EF4-FFF2-40B4-BE49-F238E27FC236}">
                <a16:creationId xmlns:a16="http://schemas.microsoft.com/office/drawing/2014/main" id="{5263F587-6468-4914-9787-B7DF2C38518D}"/>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47EA2C39-E9BE-417D-B2FD-8B2678E9495E}"/>
              </a:ext>
            </a:extLst>
          </p:cNvPr>
          <p:cNvSpPr>
            <a:spLocks noGrp="1"/>
          </p:cNvSpPr>
          <p:nvPr>
            <p:ph type="sldNum" sz="quarter" idx="12"/>
          </p:nvPr>
        </p:nvSpPr>
        <p:spPr/>
        <p:txBody>
          <a:bodyPr/>
          <a:lstStyle>
            <a:lvl1pPr>
              <a:defRPr/>
            </a:lvl1pPr>
          </a:lstStyle>
          <a:p>
            <a:pPr>
              <a:defRPr/>
            </a:pPr>
            <a:fld id="{1AC206EF-7698-406F-8BAA-53E1B05B2E40}" type="slidenum">
              <a:rPr lang="en-US" altLang="en-US"/>
              <a:pPr>
                <a:defRPr/>
              </a:pPr>
              <a:t>‹#›</a:t>
            </a:fld>
            <a:endParaRPr lang="en-US" altLang="en-US"/>
          </a:p>
        </p:txBody>
      </p:sp>
    </p:spTree>
    <p:extLst>
      <p:ext uri="{BB962C8B-B14F-4D97-AF65-F5344CB8AC3E}">
        <p14:creationId xmlns:p14="http://schemas.microsoft.com/office/powerpoint/2010/main" val="152751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FD931"/>
                </a:solidFill>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F5BF7488-4494-4121-96CF-0AE0C900DB84}"/>
              </a:ext>
            </a:extLst>
          </p:cNvPr>
          <p:cNvSpPr>
            <a:spLocks noGrp="1"/>
          </p:cNvSpPr>
          <p:nvPr>
            <p:ph type="dt" sz="half" idx="10"/>
          </p:nvPr>
        </p:nvSpPr>
        <p:spPr/>
        <p:txBody>
          <a:bodyPr/>
          <a:lstStyle>
            <a:lvl1pPr>
              <a:defRPr/>
            </a:lvl1pPr>
          </a:lstStyle>
          <a:p>
            <a:pPr>
              <a:defRPr/>
            </a:pPr>
            <a:fld id="{8FCA0C0A-E98D-4566-AFAD-61DE7368A286}" type="datetimeFigureOut">
              <a:rPr lang="en-US"/>
              <a:pPr>
                <a:defRPr/>
              </a:pPr>
              <a:t>2/17/23</a:t>
            </a:fld>
            <a:endParaRPr lang="en-US"/>
          </a:p>
        </p:txBody>
      </p:sp>
      <p:sp>
        <p:nvSpPr>
          <p:cNvPr id="8" name="Footer Placeholder 4">
            <a:extLst>
              <a:ext uri="{FF2B5EF4-FFF2-40B4-BE49-F238E27FC236}">
                <a16:creationId xmlns:a16="http://schemas.microsoft.com/office/drawing/2014/main" id="{89C029BC-3D50-4FAF-9D68-B0C9F7D873CA}"/>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3F211F87-4BA0-40E6-A6A5-8C81E76B9CDA}"/>
              </a:ext>
            </a:extLst>
          </p:cNvPr>
          <p:cNvSpPr>
            <a:spLocks noGrp="1"/>
          </p:cNvSpPr>
          <p:nvPr>
            <p:ph type="sldNum" sz="quarter" idx="12"/>
          </p:nvPr>
        </p:nvSpPr>
        <p:spPr/>
        <p:txBody>
          <a:bodyPr/>
          <a:lstStyle>
            <a:lvl1pPr>
              <a:defRPr/>
            </a:lvl1pPr>
          </a:lstStyle>
          <a:p>
            <a:pPr>
              <a:defRPr/>
            </a:pPr>
            <a:fld id="{92D99082-A2B8-40E4-A021-6A2C2901C03C}" type="slidenum">
              <a:rPr lang="en-US" altLang="en-US"/>
              <a:pPr>
                <a:defRPr/>
              </a:pPr>
              <a:t>‹#›</a:t>
            </a:fld>
            <a:endParaRPr lang="en-US" altLang="en-US"/>
          </a:p>
        </p:txBody>
      </p:sp>
    </p:spTree>
    <p:extLst>
      <p:ext uri="{BB962C8B-B14F-4D97-AF65-F5344CB8AC3E}">
        <p14:creationId xmlns:p14="http://schemas.microsoft.com/office/powerpoint/2010/main" val="29680527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1DE1259-931D-4342-990F-974E3844413B}"/>
              </a:ext>
            </a:extLst>
          </p:cNvPr>
          <p:cNvSpPr>
            <a:spLocks noGrp="1"/>
          </p:cNvSpPr>
          <p:nvPr>
            <p:ph type="dt" sz="half" idx="10"/>
          </p:nvPr>
        </p:nvSpPr>
        <p:spPr/>
        <p:txBody>
          <a:bodyPr/>
          <a:lstStyle>
            <a:lvl1pPr>
              <a:defRPr/>
            </a:lvl1pPr>
          </a:lstStyle>
          <a:p>
            <a:pPr>
              <a:defRPr/>
            </a:pPr>
            <a:fld id="{6F70F489-D90C-48C6-A9E9-1A1DD8134CC4}" type="datetimeFigureOut">
              <a:rPr lang="en-US"/>
              <a:pPr>
                <a:defRPr/>
              </a:pPr>
              <a:t>2/17/23</a:t>
            </a:fld>
            <a:endParaRPr lang="en-US"/>
          </a:p>
        </p:txBody>
      </p:sp>
      <p:sp>
        <p:nvSpPr>
          <p:cNvPr id="3" name="Footer Placeholder 4">
            <a:extLst>
              <a:ext uri="{FF2B5EF4-FFF2-40B4-BE49-F238E27FC236}">
                <a16:creationId xmlns:a16="http://schemas.microsoft.com/office/drawing/2014/main" id="{CC76BB33-CA3B-4D0A-BCC2-AD772B157B0B}"/>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AB8C4C15-99B5-41D9-8900-66215CFDB1BC}"/>
              </a:ext>
            </a:extLst>
          </p:cNvPr>
          <p:cNvSpPr>
            <a:spLocks noGrp="1"/>
          </p:cNvSpPr>
          <p:nvPr>
            <p:ph type="sldNum" sz="quarter" idx="12"/>
          </p:nvPr>
        </p:nvSpPr>
        <p:spPr/>
        <p:txBody>
          <a:bodyPr/>
          <a:lstStyle>
            <a:lvl1pPr>
              <a:defRPr/>
            </a:lvl1pPr>
          </a:lstStyle>
          <a:p>
            <a:pPr>
              <a:defRPr/>
            </a:pPr>
            <a:fld id="{BB57FF64-BCA6-43B0-9899-3DDB95F9B9C9}" type="slidenum">
              <a:rPr lang="en-US" altLang="en-US"/>
              <a:pPr>
                <a:defRPr/>
              </a:pPr>
              <a:t>‹#›</a:t>
            </a:fld>
            <a:endParaRPr lang="en-US" altLang="en-US"/>
          </a:p>
        </p:txBody>
      </p:sp>
    </p:spTree>
    <p:extLst>
      <p:ext uri="{BB962C8B-B14F-4D97-AF65-F5344CB8AC3E}">
        <p14:creationId xmlns:p14="http://schemas.microsoft.com/office/powerpoint/2010/main" val="16867096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04800" y="-12211"/>
            <a:ext cx="8534400" cy="1143000"/>
          </a:xfrm>
        </p:spPr>
        <p:txBody>
          <a:bodyPr/>
          <a:lstStyle/>
          <a:p>
            <a:r>
              <a:rPr lang="en-US" dirty="0"/>
              <a:t>Click to edit Master title style</a:t>
            </a:r>
          </a:p>
        </p:txBody>
      </p:sp>
      <p:sp>
        <p:nvSpPr>
          <p:cNvPr id="3" name="Content Placeholder 2"/>
          <p:cNvSpPr>
            <a:spLocks noGrp="1"/>
          </p:cNvSpPr>
          <p:nvPr>
            <p:ph sz="half" idx="1"/>
          </p:nvPr>
        </p:nvSpPr>
        <p:spPr>
          <a:xfrm>
            <a:off x="571499" y="1546515"/>
            <a:ext cx="7986483" cy="4318000"/>
          </a:xfrm>
        </p:spPr>
        <p:txBody>
          <a:bodyPr/>
          <a:lstStyle>
            <a:lvl1pPr>
              <a:defRPr sz="2800" b="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01609386"/>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21151" y="2332037"/>
            <a:ext cx="8237408" cy="3663561"/>
          </a:xfrm>
          <a:prstGeom prst="rect">
            <a:avLst/>
          </a:prstGeom>
        </p:spPr>
        <p:txBody>
          <a:bodyPr/>
          <a:lstStyle>
            <a:lvl2pPr>
              <a:defRPr>
                <a:latin typeface="Arial (Body)"/>
                <a:cs typeface="Arial (Body)"/>
              </a:defRPr>
            </a:lvl2pPr>
            <a:lvl3pPr>
              <a:defRPr>
                <a:latin typeface="Arial (Body)"/>
                <a:cs typeface="Arial (Body)"/>
              </a:defRPr>
            </a:lvl3pPr>
            <a:lvl4pPr>
              <a:defRPr>
                <a:latin typeface="Arial (Body)"/>
                <a:cs typeface="Arial (Body)"/>
              </a:defRPr>
            </a:lvl4pPr>
            <a:lvl5pPr>
              <a:defRPr>
                <a:latin typeface="Arial (Body)"/>
                <a:cs typeface="Arial (Body)"/>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itle 6"/>
          <p:cNvSpPr>
            <a:spLocks noGrp="1"/>
          </p:cNvSpPr>
          <p:nvPr>
            <p:ph type="title"/>
          </p:nvPr>
        </p:nvSpPr>
        <p:spPr/>
        <p:txBody>
          <a:bodyPr/>
          <a:lstStyle>
            <a:lvl1pPr>
              <a:defRPr>
                <a:effectLst>
                  <a:outerShdw blurRad="50800" dist="38100" dir="2700000">
                    <a:srgbClr val="000000"/>
                  </a:outerShdw>
                </a:effectLst>
              </a:defRPr>
            </a:lvl1pPr>
          </a:lstStyle>
          <a:p>
            <a:r>
              <a:rPr lang="en-US" dirty="0"/>
              <a:t>Click to edit Master title style</a:t>
            </a:r>
          </a:p>
        </p:txBody>
      </p:sp>
      <p:sp>
        <p:nvSpPr>
          <p:cNvPr id="4" name="Date Placeholder 3">
            <a:extLst>
              <a:ext uri="{FF2B5EF4-FFF2-40B4-BE49-F238E27FC236}">
                <a16:creationId xmlns:a16="http://schemas.microsoft.com/office/drawing/2014/main" id="{BB507DD0-9743-4002-B2A7-C9CF15D909D6}"/>
              </a:ext>
            </a:extLst>
          </p:cNvPr>
          <p:cNvSpPr>
            <a:spLocks noGrp="1"/>
          </p:cNvSpPr>
          <p:nvPr>
            <p:ph type="dt" sz="half" idx="10"/>
          </p:nvPr>
        </p:nvSpPr>
        <p:spPr/>
        <p:txBody>
          <a:bodyPr/>
          <a:lstStyle>
            <a:lvl1pPr>
              <a:defRPr/>
            </a:lvl1pPr>
          </a:lstStyle>
          <a:p>
            <a:pPr>
              <a:defRPr/>
            </a:pPr>
            <a:fld id="{311BEE0D-AD80-4433-BD08-7295CB78D3D1}" type="datetimeFigureOut">
              <a:rPr lang="en-US"/>
              <a:pPr>
                <a:defRPr/>
              </a:pPr>
              <a:t>2/17/23</a:t>
            </a:fld>
            <a:endParaRPr lang="en-US"/>
          </a:p>
        </p:txBody>
      </p:sp>
      <p:sp>
        <p:nvSpPr>
          <p:cNvPr id="5" name="Footer Placeholder 4">
            <a:extLst>
              <a:ext uri="{FF2B5EF4-FFF2-40B4-BE49-F238E27FC236}">
                <a16:creationId xmlns:a16="http://schemas.microsoft.com/office/drawing/2014/main" id="{0352292F-EF16-4AEA-AA71-EA321E9AC56C}"/>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B8EF56B1-58FC-4C4A-9D97-E62EA430DADE}"/>
              </a:ext>
            </a:extLst>
          </p:cNvPr>
          <p:cNvSpPr>
            <a:spLocks noGrp="1"/>
          </p:cNvSpPr>
          <p:nvPr>
            <p:ph type="sldNum" sz="quarter" idx="12"/>
          </p:nvPr>
        </p:nvSpPr>
        <p:spPr/>
        <p:txBody>
          <a:bodyPr/>
          <a:lstStyle>
            <a:lvl1pPr>
              <a:defRPr/>
            </a:lvl1pPr>
          </a:lstStyle>
          <a:p>
            <a:pPr>
              <a:defRPr/>
            </a:pPr>
            <a:fld id="{1225730B-1F60-4635-9EEF-C4721C191C5D}" type="slidenum">
              <a:rPr lang="en-US" altLang="en-US"/>
              <a:pPr>
                <a:defRPr/>
              </a:pPr>
              <a:t>‹#›</a:t>
            </a:fld>
            <a:endParaRPr lang="en-US" altLang="en-US"/>
          </a:p>
        </p:txBody>
      </p:sp>
    </p:spTree>
    <p:extLst>
      <p:ext uri="{BB962C8B-B14F-4D97-AF65-F5344CB8AC3E}">
        <p14:creationId xmlns:p14="http://schemas.microsoft.com/office/powerpoint/2010/main" val="36816694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fld id="{91BD4D6C-2DF0-4FD9-9EBE-78385B2EA2B7}" type="datetimeFigureOut">
              <a:rPr lang="en-US" smtClean="0"/>
              <a:pPr>
                <a:defRPr/>
              </a:pPr>
              <a:t>2/17/23</a:t>
            </a:fld>
            <a:endParaRPr 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5F11C90-B83F-489D-867E-B8E33B13C635}" type="slidenum">
              <a:rPr lang="en-US" altLang="en-US" smtClean="0"/>
              <a:pPr>
                <a:defRPr/>
              </a:pPr>
              <a:t>‹#›</a:t>
            </a:fld>
            <a:endParaRPr lang="en-US" altLang="en-US"/>
          </a:p>
        </p:txBody>
      </p:sp>
    </p:spTree>
    <p:extLst>
      <p:ext uri="{BB962C8B-B14F-4D97-AF65-F5344CB8AC3E}">
        <p14:creationId xmlns:p14="http://schemas.microsoft.com/office/powerpoint/2010/main" val="28778601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311BEE0D-AD80-4433-BD08-7295CB78D3D1}" type="datetimeFigureOut">
              <a:rPr lang="en-US" smtClean="0"/>
              <a:pPr>
                <a:defRPr/>
              </a:pPr>
              <a:t>2/17/23</a:t>
            </a:fld>
            <a:endParaRPr 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1225730B-1F60-4635-9EEF-C4721C191C5D}" type="slidenum">
              <a:rPr lang="en-US" altLang="en-US" smtClean="0"/>
              <a:pPr>
                <a:defRPr/>
              </a:pPr>
              <a:t>‹#›</a:t>
            </a:fld>
            <a:endParaRPr lang="en-US" altLang="en-US"/>
          </a:p>
        </p:txBody>
      </p:sp>
    </p:spTree>
    <p:extLst>
      <p:ext uri="{BB962C8B-B14F-4D97-AF65-F5344CB8AC3E}">
        <p14:creationId xmlns:p14="http://schemas.microsoft.com/office/powerpoint/2010/main" val="364547882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91BD4D6C-2DF0-4FD9-9EBE-78385B2EA2B7}" type="datetimeFigureOut">
              <a:rPr lang="en-US" smtClean="0"/>
              <a:pPr>
                <a:defRPr/>
              </a:pPr>
              <a:t>2/17/23</a:t>
            </a:fld>
            <a:endParaRPr lang="en-US"/>
          </a:p>
        </p:txBody>
      </p:sp>
      <p:sp>
        <p:nvSpPr>
          <p:cNvPr id="6" name="Slide Number Placeholder 5"/>
          <p:cNvSpPr>
            <a:spLocks noGrp="1"/>
          </p:cNvSpPr>
          <p:nvPr>
            <p:ph type="sldNum" sz="quarter" idx="12"/>
          </p:nvPr>
        </p:nvSpPr>
        <p:spPr/>
        <p:txBody>
          <a:bodyPr/>
          <a:lstStyle/>
          <a:p>
            <a:pPr>
              <a:defRPr/>
            </a:pPr>
            <a:fld id="{05F11C90-B83F-489D-867E-B8E33B13C635}" type="slidenum">
              <a:rPr lang="en-US" altLang="en-US" smtClean="0"/>
              <a:pPr>
                <a:defRPr/>
              </a:pPr>
              <a:t>‹#›</a:t>
            </a:fld>
            <a:endParaRPr lang="en-US" altLang="en-US"/>
          </a:p>
        </p:txBody>
      </p:sp>
    </p:spTree>
    <p:extLst>
      <p:ext uri="{BB962C8B-B14F-4D97-AF65-F5344CB8AC3E}">
        <p14:creationId xmlns:p14="http://schemas.microsoft.com/office/powerpoint/2010/main" val="75206475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fld id="{91BD4D6C-2DF0-4FD9-9EBE-78385B2EA2B7}" type="datetimeFigureOut">
              <a:rPr lang="en-US" smtClean="0"/>
              <a:pPr>
                <a:defRPr/>
              </a:pPr>
              <a:t>2/17/23</a:t>
            </a:fld>
            <a:endParaRPr lang="en-US"/>
          </a:p>
        </p:txBody>
      </p:sp>
      <p:sp>
        <p:nvSpPr>
          <p:cNvPr id="7" name="Slide Number Placeholder 6"/>
          <p:cNvSpPr>
            <a:spLocks noGrp="1"/>
          </p:cNvSpPr>
          <p:nvPr>
            <p:ph type="sldNum" sz="quarter" idx="12"/>
          </p:nvPr>
        </p:nvSpPr>
        <p:spPr/>
        <p:txBody>
          <a:bodyPr/>
          <a:lstStyle/>
          <a:p>
            <a:pPr>
              <a:defRPr/>
            </a:pPr>
            <a:fld id="{05F11C90-B83F-489D-867E-B8E33B13C635}" type="slidenum">
              <a:rPr lang="en-US" altLang="en-US" smtClean="0"/>
              <a:pPr>
                <a:defRPr/>
              </a:pPr>
              <a:t>‹#›</a:t>
            </a:fld>
            <a:endParaRPr lang="en-US" altLang="en-US"/>
          </a:p>
        </p:txBody>
      </p:sp>
    </p:spTree>
    <p:extLst>
      <p:ext uri="{BB962C8B-B14F-4D97-AF65-F5344CB8AC3E}">
        <p14:creationId xmlns:p14="http://schemas.microsoft.com/office/powerpoint/2010/main" val="127367708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fld id="{91BD4D6C-2DF0-4FD9-9EBE-78385B2EA2B7}" type="datetimeFigureOut">
              <a:rPr lang="en-US" smtClean="0"/>
              <a:pPr>
                <a:defRPr/>
              </a:pPr>
              <a:t>2/17/23</a:t>
            </a:fld>
            <a:endParaRPr lang="en-US"/>
          </a:p>
        </p:txBody>
      </p:sp>
      <p:sp>
        <p:nvSpPr>
          <p:cNvPr id="9" name="Slide Number Placeholder 8"/>
          <p:cNvSpPr>
            <a:spLocks noGrp="1"/>
          </p:cNvSpPr>
          <p:nvPr>
            <p:ph type="sldNum" sz="quarter" idx="12"/>
          </p:nvPr>
        </p:nvSpPr>
        <p:spPr/>
        <p:txBody>
          <a:bodyPr/>
          <a:lstStyle/>
          <a:p>
            <a:pPr>
              <a:defRPr/>
            </a:pPr>
            <a:fld id="{05F11C90-B83F-489D-867E-B8E33B13C635}" type="slidenum">
              <a:rPr lang="en-US" altLang="en-US" smtClean="0"/>
              <a:pPr>
                <a:defRPr/>
              </a:pPr>
              <a:t>‹#›</a:t>
            </a:fld>
            <a:endParaRPr lang="en-US" altLang="en-US"/>
          </a:p>
        </p:txBody>
      </p:sp>
    </p:spTree>
    <p:extLst>
      <p:ext uri="{BB962C8B-B14F-4D97-AF65-F5344CB8AC3E}">
        <p14:creationId xmlns:p14="http://schemas.microsoft.com/office/powerpoint/2010/main" val="12453396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fld id="{91BD4D6C-2DF0-4FD9-9EBE-78385B2EA2B7}" type="datetimeFigureOut">
              <a:rPr lang="en-US" smtClean="0"/>
              <a:pPr>
                <a:defRPr/>
              </a:pPr>
              <a:t>2/17/23</a:t>
            </a:fld>
            <a:endParaRPr lang="en-US"/>
          </a:p>
        </p:txBody>
      </p:sp>
      <p:sp>
        <p:nvSpPr>
          <p:cNvPr id="5" name="Slide Number Placeholder 4"/>
          <p:cNvSpPr>
            <a:spLocks noGrp="1"/>
          </p:cNvSpPr>
          <p:nvPr>
            <p:ph type="sldNum" sz="quarter" idx="12"/>
          </p:nvPr>
        </p:nvSpPr>
        <p:spPr/>
        <p:txBody>
          <a:bodyPr/>
          <a:lstStyle/>
          <a:p>
            <a:pPr>
              <a:defRPr/>
            </a:pPr>
            <a:fld id="{05F11C90-B83F-489D-867E-B8E33B13C635}" type="slidenum">
              <a:rPr lang="en-US" altLang="en-US" smtClean="0"/>
              <a:pPr>
                <a:defRPr/>
              </a:pPr>
              <a:t>‹#›</a:t>
            </a:fld>
            <a:endParaRPr lang="en-US" altLang="en-US"/>
          </a:p>
        </p:txBody>
      </p:sp>
    </p:spTree>
    <p:extLst>
      <p:ext uri="{BB962C8B-B14F-4D97-AF65-F5344CB8AC3E}">
        <p14:creationId xmlns:p14="http://schemas.microsoft.com/office/powerpoint/2010/main" val="12674733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91BD4D6C-2DF0-4FD9-9EBE-78385B2EA2B7}" type="datetimeFigureOut">
              <a:rPr lang="en-US" smtClean="0"/>
              <a:pPr>
                <a:defRPr/>
              </a:pPr>
              <a:t>2/17/23</a:t>
            </a:fld>
            <a:endParaRPr lang="en-US"/>
          </a:p>
        </p:txBody>
      </p:sp>
      <p:sp>
        <p:nvSpPr>
          <p:cNvPr id="4" name="Slide Number Placeholder 3"/>
          <p:cNvSpPr>
            <a:spLocks noGrp="1"/>
          </p:cNvSpPr>
          <p:nvPr>
            <p:ph type="sldNum" sz="quarter" idx="12"/>
          </p:nvPr>
        </p:nvSpPr>
        <p:spPr/>
        <p:txBody>
          <a:bodyPr/>
          <a:lstStyle/>
          <a:p>
            <a:pPr>
              <a:defRPr/>
            </a:pPr>
            <a:fld id="{05F11C90-B83F-489D-867E-B8E33B13C635}" type="slidenum">
              <a:rPr lang="en-US" altLang="en-US" smtClean="0"/>
              <a:pPr>
                <a:defRPr/>
              </a:pPr>
              <a:t>‹#›</a:t>
            </a:fld>
            <a:endParaRPr lang="en-US" altLang="en-US"/>
          </a:p>
        </p:txBody>
      </p:sp>
    </p:spTree>
    <p:extLst>
      <p:ext uri="{BB962C8B-B14F-4D97-AF65-F5344CB8AC3E}">
        <p14:creationId xmlns:p14="http://schemas.microsoft.com/office/powerpoint/2010/main" val="292228992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91BD4D6C-2DF0-4FD9-9EBE-78385B2EA2B7}" type="datetimeFigureOut">
              <a:rPr lang="en-US" smtClean="0"/>
              <a:pPr>
                <a:defRPr/>
              </a:pPr>
              <a:t>2/17/23</a:t>
            </a:fld>
            <a:endParaRPr lang="en-US"/>
          </a:p>
        </p:txBody>
      </p:sp>
      <p:sp>
        <p:nvSpPr>
          <p:cNvPr id="7" name="Slide Number Placeholder 6"/>
          <p:cNvSpPr>
            <a:spLocks noGrp="1"/>
          </p:cNvSpPr>
          <p:nvPr>
            <p:ph type="sldNum" sz="quarter" idx="12"/>
          </p:nvPr>
        </p:nvSpPr>
        <p:spPr/>
        <p:txBody>
          <a:bodyPr/>
          <a:lstStyle/>
          <a:p>
            <a:pPr>
              <a:defRPr/>
            </a:pPr>
            <a:fld id="{05F11C90-B83F-489D-867E-B8E33B13C635}" type="slidenum">
              <a:rPr lang="en-US" altLang="en-US" smtClean="0"/>
              <a:pPr>
                <a:defRPr/>
              </a:pPr>
              <a:t>‹#›</a:t>
            </a:fld>
            <a:endParaRPr lang="en-US" altLang="en-US"/>
          </a:p>
        </p:txBody>
      </p:sp>
    </p:spTree>
    <p:extLst>
      <p:ext uri="{BB962C8B-B14F-4D97-AF65-F5344CB8AC3E}">
        <p14:creationId xmlns:p14="http://schemas.microsoft.com/office/powerpoint/2010/main" val="253673482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91BD4D6C-2DF0-4FD9-9EBE-78385B2EA2B7}" type="datetimeFigureOut">
              <a:rPr lang="en-US" smtClean="0"/>
              <a:pPr>
                <a:defRPr/>
              </a:pPr>
              <a:t>2/17/23</a:t>
            </a:fld>
            <a:endParaRPr lang="en-US"/>
          </a:p>
        </p:txBody>
      </p:sp>
      <p:sp>
        <p:nvSpPr>
          <p:cNvPr id="7" name="Slide Number Placeholder 6"/>
          <p:cNvSpPr>
            <a:spLocks noGrp="1"/>
          </p:cNvSpPr>
          <p:nvPr>
            <p:ph type="sldNum" sz="quarter" idx="12"/>
          </p:nvPr>
        </p:nvSpPr>
        <p:spPr/>
        <p:txBody>
          <a:bodyPr/>
          <a:lstStyle/>
          <a:p>
            <a:pPr>
              <a:defRPr/>
            </a:pPr>
            <a:fld id="{05F11C90-B83F-489D-867E-B8E33B13C635}" type="slidenum">
              <a:rPr lang="en-US" altLang="en-US" smtClean="0"/>
              <a:pPr>
                <a:defRPr/>
              </a:pPr>
              <a:t>‹#›</a:t>
            </a:fld>
            <a:endParaRPr lang="en-US" altLang="en-US"/>
          </a:p>
        </p:txBody>
      </p:sp>
    </p:spTree>
    <p:extLst>
      <p:ext uri="{BB962C8B-B14F-4D97-AF65-F5344CB8AC3E}">
        <p14:creationId xmlns:p14="http://schemas.microsoft.com/office/powerpoint/2010/main" val="297273476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91BD4D6C-2DF0-4FD9-9EBE-78385B2EA2B7}" type="datetimeFigureOut">
              <a:rPr lang="en-US" smtClean="0"/>
              <a:pPr>
                <a:defRPr/>
              </a:pPr>
              <a:t>2/17/23</a:t>
            </a:fld>
            <a:endParaRPr lang="en-US"/>
          </a:p>
        </p:txBody>
      </p:sp>
      <p:sp>
        <p:nvSpPr>
          <p:cNvPr id="6" name="Slide Number Placeholder 5"/>
          <p:cNvSpPr>
            <a:spLocks noGrp="1"/>
          </p:cNvSpPr>
          <p:nvPr>
            <p:ph type="sldNum" sz="quarter" idx="12"/>
          </p:nvPr>
        </p:nvSpPr>
        <p:spPr/>
        <p:txBody>
          <a:bodyPr/>
          <a:lstStyle/>
          <a:p>
            <a:pPr>
              <a:defRPr/>
            </a:pPr>
            <a:fld id="{05F11C90-B83F-489D-867E-B8E33B13C635}" type="slidenum">
              <a:rPr lang="en-US" altLang="en-US" smtClean="0"/>
              <a:pPr>
                <a:defRPr/>
              </a:pPr>
              <a:t>‹#›</a:t>
            </a:fld>
            <a:endParaRPr lang="en-US" altLang="en-US"/>
          </a:p>
        </p:txBody>
      </p:sp>
    </p:spTree>
    <p:extLst>
      <p:ext uri="{BB962C8B-B14F-4D97-AF65-F5344CB8AC3E}">
        <p14:creationId xmlns:p14="http://schemas.microsoft.com/office/powerpoint/2010/main" val="6383793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91BD4D6C-2DF0-4FD9-9EBE-78385B2EA2B7}" type="datetimeFigureOut">
              <a:rPr lang="en-US" smtClean="0"/>
              <a:pPr>
                <a:defRPr/>
              </a:pPr>
              <a:t>2/17/23</a:t>
            </a:fld>
            <a:endParaRPr lang="en-US"/>
          </a:p>
        </p:txBody>
      </p:sp>
      <p:sp>
        <p:nvSpPr>
          <p:cNvPr id="6" name="Slide Number Placeholder 5"/>
          <p:cNvSpPr>
            <a:spLocks noGrp="1"/>
          </p:cNvSpPr>
          <p:nvPr>
            <p:ph type="sldNum" sz="quarter" idx="12"/>
          </p:nvPr>
        </p:nvSpPr>
        <p:spPr/>
        <p:txBody>
          <a:bodyPr/>
          <a:lstStyle/>
          <a:p>
            <a:pPr>
              <a:defRPr/>
            </a:pPr>
            <a:fld id="{05F11C90-B83F-489D-867E-B8E33B13C635}" type="slidenum">
              <a:rPr lang="en-US" altLang="en-US" smtClean="0"/>
              <a:pPr>
                <a:defRPr/>
              </a:pPr>
              <a:t>‹#›</a:t>
            </a:fld>
            <a:endParaRPr lang="en-US" altLang="en-US"/>
          </a:p>
        </p:txBody>
      </p:sp>
    </p:spTree>
    <p:extLst>
      <p:ext uri="{BB962C8B-B14F-4D97-AF65-F5344CB8AC3E}">
        <p14:creationId xmlns:p14="http://schemas.microsoft.com/office/powerpoint/2010/main" val="427676225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slideLayout" Target="../slideLayouts/slideLayout8.xml"/><Relationship Id="rId7"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image" Target="../media/image2.jpeg"/><Relationship Id="rId5" Type="http://schemas.openxmlformats.org/officeDocument/2006/relationships/theme" Target="../theme/theme3.xml"/><Relationship Id="rId4" Type="http://schemas.openxmlformats.org/officeDocument/2006/relationships/slideLayout" Target="../slideLayouts/slideLayout1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3.jp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1041" name="AutoShape 17">
            <a:extLst>
              <a:ext uri="{FF2B5EF4-FFF2-40B4-BE49-F238E27FC236}">
                <a16:creationId xmlns:a16="http://schemas.microsoft.com/office/drawing/2014/main" id="{30DDF7E0-A786-49D9-90B8-494342E7C35D}"/>
              </a:ext>
            </a:extLst>
          </p:cNvPr>
          <p:cNvSpPr>
            <a:spLocks noChangeArrowheads="1"/>
          </p:cNvSpPr>
          <p:nvPr/>
        </p:nvSpPr>
        <p:spPr bwMode="auto">
          <a:xfrm>
            <a:off x="207963" y="207963"/>
            <a:ext cx="8707437" cy="6397625"/>
          </a:xfrm>
          <a:prstGeom prst="roundRect">
            <a:avLst>
              <a:gd name="adj" fmla="val 2935"/>
            </a:avLst>
          </a:prstGeom>
          <a:gradFill rotWithShape="1">
            <a:gsLst>
              <a:gs pos="0">
                <a:srgbClr val="FFFFFF"/>
              </a:gs>
              <a:gs pos="35000">
                <a:srgbClr val="FFFFFF"/>
              </a:gs>
              <a:gs pos="100000">
                <a:srgbClr val="FFFFFF"/>
              </a:gs>
            </a:gsLst>
            <a:lin ang="5400000" scaled="1"/>
          </a:gradFill>
          <a:ln w="9525">
            <a:solidFill>
              <a:srgbClr val="F9F9F9"/>
            </a:solidFill>
            <a:round/>
            <a:headEnd/>
            <a:tailEnd/>
          </a:ln>
          <a:effectLst>
            <a:outerShdw blurRad="40000" dist="20000" dir="5400000" rotWithShape="0">
              <a:srgbClr val="808080">
                <a:alpha val="37999"/>
              </a:srgbClr>
            </a:outerShdw>
          </a:effectLst>
        </p:spPr>
        <p:txBody>
          <a:bodyPr wrap="none" anchor="ctr"/>
          <a:lstStyle>
            <a:lvl1pPr>
              <a:defRPr sz="3600" b="1">
                <a:solidFill>
                  <a:schemeClr val="accent2"/>
                </a:solidFill>
                <a:latin typeface="Arial" charset="0"/>
              </a:defRPr>
            </a:lvl1pPr>
            <a:lvl2pPr marL="742950" indent="-285750">
              <a:defRPr sz="3600" b="1">
                <a:solidFill>
                  <a:schemeClr val="accent2"/>
                </a:solidFill>
                <a:latin typeface="Arial" charset="0"/>
              </a:defRPr>
            </a:lvl2pPr>
            <a:lvl3pPr marL="1143000" indent="-228600">
              <a:defRPr sz="3600" b="1">
                <a:solidFill>
                  <a:schemeClr val="accent2"/>
                </a:solidFill>
                <a:latin typeface="Arial" charset="0"/>
              </a:defRPr>
            </a:lvl3pPr>
            <a:lvl4pPr marL="1600200" indent="-228600">
              <a:defRPr sz="3600" b="1">
                <a:solidFill>
                  <a:schemeClr val="accent2"/>
                </a:solidFill>
                <a:latin typeface="Arial" charset="0"/>
              </a:defRPr>
            </a:lvl4pPr>
            <a:lvl5pPr marL="2057400" indent="-228600">
              <a:defRPr sz="3600" b="1">
                <a:solidFill>
                  <a:schemeClr val="accent2"/>
                </a:solidFill>
                <a:latin typeface="Arial" charset="0"/>
              </a:defRPr>
            </a:lvl5pPr>
            <a:lvl6pPr marL="2514600" indent="-228600" eaLnBrk="0" fontAlgn="base" hangingPunct="0">
              <a:spcBef>
                <a:spcPct val="0"/>
              </a:spcBef>
              <a:spcAft>
                <a:spcPct val="0"/>
              </a:spcAft>
              <a:defRPr sz="3600" b="1">
                <a:solidFill>
                  <a:schemeClr val="accent2"/>
                </a:solidFill>
                <a:latin typeface="Arial" charset="0"/>
              </a:defRPr>
            </a:lvl6pPr>
            <a:lvl7pPr marL="2971800" indent="-228600" eaLnBrk="0" fontAlgn="base" hangingPunct="0">
              <a:spcBef>
                <a:spcPct val="0"/>
              </a:spcBef>
              <a:spcAft>
                <a:spcPct val="0"/>
              </a:spcAft>
              <a:defRPr sz="3600" b="1">
                <a:solidFill>
                  <a:schemeClr val="accent2"/>
                </a:solidFill>
                <a:latin typeface="Arial" charset="0"/>
              </a:defRPr>
            </a:lvl7pPr>
            <a:lvl8pPr marL="3429000" indent="-228600" eaLnBrk="0" fontAlgn="base" hangingPunct="0">
              <a:spcBef>
                <a:spcPct val="0"/>
              </a:spcBef>
              <a:spcAft>
                <a:spcPct val="0"/>
              </a:spcAft>
              <a:defRPr sz="3600" b="1">
                <a:solidFill>
                  <a:schemeClr val="accent2"/>
                </a:solidFill>
                <a:latin typeface="Arial" charset="0"/>
              </a:defRPr>
            </a:lvl8pPr>
            <a:lvl9pPr marL="3886200" indent="-228600" eaLnBrk="0" fontAlgn="base" hangingPunct="0">
              <a:spcBef>
                <a:spcPct val="0"/>
              </a:spcBef>
              <a:spcAft>
                <a:spcPct val="0"/>
              </a:spcAft>
              <a:defRPr sz="3600" b="1">
                <a:solidFill>
                  <a:schemeClr val="accent2"/>
                </a:solidFill>
                <a:latin typeface="Arial" charset="0"/>
              </a:defRPr>
            </a:lvl9pPr>
          </a:lstStyle>
          <a:p>
            <a:pPr algn="ctr" eaLnBrk="1" hangingPunct="1">
              <a:lnSpc>
                <a:spcPct val="85000"/>
              </a:lnSpc>
              <a:defRPr/>
            </a:pPr>
            <a:endParaRPr lang="x-none" altLang="x-none">
              <a:solidFill>
                <a:srgbClr val="000000"/>
              </a:solidFill>
            </a:endParaRPr>
          </a:p>
        </p:txBody>
      </p:sp>
      <p:sp>
        <p:nvSpPr>
          <p:cNvPr id="2" name="Rectangle 2">
            <a:extLst>
              <a:ext uri="{FF2B5EF4-FFF2-40B4-BE49-F238E27FC236}">
                <a16:creationId xmlns:a16="http://schemas.microsoft.com/office/drawing/2014/main" id="{DFFF2AC0-9D1D-47BB-81FF-A1618FA9E71D}"/>
              </a:ext>
            </a:extLst>
          </p:cNvPr>
          <p:cNvSpPr>
            <a:spLocks noGrp="1" noChangeArrowheads="1"/>
          </p:cNvSpPr>
          <p:nvPr>
            <p:ph type="title"/>
          </p:nvPr>
        </p:nvSpPr>
        <p:spPr bwMode="auto">
          <a:xfrm>
            <a:off x="304800" y="101600"/>
            <a:ext cx="8534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1028" name="Rectangle 3">
            <a:extLst>
              <a:ext uri="{FF2B5EF4-FFF2-40B4-BE49-F238E27FC236}">
                <a16:creationId xmlns:a16="http://schemas.microsoft.com/office/drawing/2014/main" id="{231366C0-81CE-4A9F-96CE-F804D17591E6}"/>
              </a:ext>
            </a:extLst>
          </p:cNvPr>
          <p:cNvSpPr>
            <a:spLocks noGrp="1" noChangeArrowheads="1"/>
          </p:cNvSpPr>
          <p:nvPr>
            <p:ph type="body" idx="1"/>
          </p:nvPr>
        </p:nvSpPr>
        <p:spPr bwMode="auto">
          <a:xfrm>
            <a:off x="547688" y="1355725"/>
            <a:ext cx="8051800" cy="5116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 name="Rectangle 19">
            <a:extLst>
              <a:ext uri="{FF2B5EF4-FFF2-40B4-BE49-F238E27FC236}">
                <a16:creationId xmlns:a16="http://schemas.microsoft.com/office/drawing/2014/main" id="{9B0B07DD-9C65-48A3-986C-9D36262B79CA}"/>
              </a:ext>
            </a:extLst>
          </p:cNvPr>
          <p:cNvSpPr>
            <a:spLocks noChangeArrowheads="1"/>
          </p:cNvSpPr>
          <p:nvPr/>
        </p:nvSpPr>
        <p:spPr bwMode="auto">
          <a:xfrm flipV="1">
            <a:off x="427038" y="958850"/>
            <a:ext cx="8223250" cy="58738"/>
          </a:xfrm>
          <a:prstGeom prst="rect">
            <a:avLst/>
          </a:prstGeom>
          <a:gradFill rotWithShape="1">
            <a:gsLst>
              <a:gs pos="0">
                <a:schemeClr val="bg1"/>
              </a:gs>
              <a:gs pos="50000">
                <a:schemeClr val="tx1">
                  <a:lumMod val="85000"/>
                </a:schemeClr>
              </a:gs>
              <a:gs pos="100000">
                <a:schemeClr val="bg1"/>
              </a:gs>
            </a:gsLst>
            <a:lin ang="0" scaled="1"/>
          </a:gradFill>
          <a:ln w="9525">
            <a:noFill/>
            <a:miter lim="800000"/>
            <a:headEnd/>
            <a:tailEnd/>
          </a:ln>
        </p:spPr>
        <p:txBody>
          <a:bodyPr wrap="none" anchor="ctr"/>
          <a:lstStyle/>
          <a:p>
            <a:pPr algn="ctr" eaLnBrk="1" hangingPunct="1">
              <a:lnSpc>
                <a:spcPct val="85000"/>
              </a:lnSpc>
              <a:defRPr/>
            </a:pPr>
            <a:endParaRPr lang="en-US" dirty="0">
              <a:solidFill>
                <a:srgbClr val="FFFFFF"/>
              </a:solidFill>
              <a:latin typeface="Arial" charset="0"/>
            </a:endParaRPr>
          </a:p>
        </p:txBody>
      </p:sp>
    </p:spTree>
  </p:cSld>
  <p:clrMap bg1="dk1" tx1="lt1" bg2="dk2" tx2="lt2" accent1="accent1" accent2="accent2" accent3="accent3" accent4="accent4" accent5="accent5" accent6="accent6" hlink="hlink" folHlink="folHlink"/>
  <p:sldLayoutIdLst>
    <p:sldLayoutId id="2147483944" r:id="rId1"/>
    <p:sldLayoutId id="2147483945" r:id="rId2"/>
    <p:sldLayoutId id="2147483946" r:id="rId3"/>
    <p:sldLayoutId id="2147483947" r:id="rId4"/>
    <p:sldLayoutId id="2147483948" r:id="rId5"/>
  </p:sldLayoutIdLst>
  <p:transition>
    <p:split orient="ver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6" presetClass="entr" presetSubtype="37"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par>
                                <p:cTn id="8" presetID="17"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 calcmode="lin" valueType="num">
                                      <p:cBhvr>
                                        <p:cTn id="10" dur="500" fill="hold"/>
                                        <p:tgtEl>
                                          <p:spTgt spid="5"/>
                                        </p:tgtEl>
                                        <p:attrNameLst>
                                          <p:attrName>ppt_w</p:attrName>
                                        </p:attrNameLst>
                                      </p:cBhvr>
                                      <p:tavLst>
                                        <p:tav tm="0">
                                          <p:val>
                                            <p:fltVal val="0"/>
                                          </p:val>
                                        </p:tav>
                                        <p:tav tm="100000">
                                          <p:val>
                                            <p:strVal val="#ppt_w"/>
                                          </p:val>
                                        </p:tav>
                                      </p:tavLst>
                                    </p:anim>
                                    <p:anim calcmode="lin" valueType="num">
                                      <p:cBhvr>
                                        <p:cTn id="11" dur="5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Lst>
  </p:timing>
  <p:txStyles>
    <p:titleStyle>
      <a:lvl1pPr algn="ctr" rtl="0" eaLnBrk="0" fontAlgn="base" hangingPunct="0">
        <a:lnSpc>
          <a:spcPct val="85000"/>
        </a:lnSpc>
        <a:spcBef>
          <a:spcPct val="0"/>
        </a:spcBef>
        <a:spcAft>
          <a:spcPct val="0"/>
        </a:spcAft>
        <a:defRPr sz="3600" b="1">
          <a:solidFill>
            <a:srgbClr val="000000"/>
          </a:solidFill>
          <a:effectLst>
            <a:outerShdw blurRad="50800" dist="38100" dir="2700000">
              <a:schemeClr val="bg1">
                <a:alpha val="41000"/>
              </a:schemeClr>
            </a:outerShdw>
          </a:effectLst>
          <a:latin typeface="+mj-lt"/>
          <a:ea typeface="+mj-ea"/>
          <a:cs typeface="+mj-cs"/>
        </a:defRPr>
      </a:lvl1pPr>
      <a:lvl2pPr algn="ctr" rtl="0" eaLnBrk="0" fontAlgn="base" hangingPunct="0">
        <a:lnSpc>
          <a:spcPct val="85000"/>
        </a:lnSpc>
        <a:spcBef>
          <a:spcPct val="0"/>
        </a:spcBef>
        <a:spcAft>
          <a:spcPct val="0"/>
        </a:spcAft>
        <a:defRPr sz="3600" b="1">
          <a:solidFill>
            <a:srgbClr val="000000"/>
          </a:solidFill>
          <a:latin typeface="Arial" charset="0"/>
        </a:defRPr>
      </a:lvl2pPr>
      <a:lvl3pPr algn="ctr" rtl="0" eaLnBrk="0" fontAlgn="base" hangingPunct="0">
        <a:lnSpc>
          <a:spcPct val="85000"/>
        </a:lnSpc>
        <a:spcBef>
          <a:spcPct val="0"/>
        </a:spcBef>
        <a:spcAft>
          <a:spcPct val="0"/>
        </a:spcAft>
        <a:defRPr sz="3600" b="1">
          <a:solidFill>
            <a:srgbClr val="000000"/>
          </a:solidFill>
          <a:latin typeface="Arial" charset="0"/>
        </a:defRPr>
      </a:lvl3pPr>
      <a:lvl4pPr algn="ctr" rtl="0" eaLnBrk="0" fontAlgn="base" hangingPunct="0">
        <a:lnSpc>
          <a:spcPct val="85000"/>
        </a:lnSpc>
        <a:spcBef>
          <a:spcPct val="0"/>
        </a:spcBef>
        <a:spcAft>
          <a:spcPct val="0"/>
        </a:spcAft>
        <a:defRPr sz="3600" b="1">
          <a:solidFill>
            <a:srgbClr val="000000"/>
          </a:solidFill>
          <a:latin typeface="Arial" charset="0"/>
        </a:defRPr>
      </a:lvl4pPr>
      <a:lvl5pPr algn="ctr" rtl="0" eaLnBrk="0" fontAlgn="base" hangingPunct="0">
        <a:lnSpc>
          <a:spcPct val="85000"/>
        </a:lnSpc>
        <a:spcBef>
          <a:spcPct val="0"/>
        </a:spcBef>
        <a:spcAft>
          <a:spcPct val="0"/>
        </a:spcAft>
        <a:defRPr sz="3600" b="1">
          <a:solidFill>
            <a:srgbClr val="000000"/>
          </a:solidFill>
          <a:latin typeface="Arial" charset="0"/>
        </a:defRPr>
      </a:lvl5pPr>
      <a:lvl6pPr marL="457200" algn="ctr" rtl="0" fontAlgn="base">
        <a:lnSpc>
          <a:spcPct val="85000"/>
        </a:lnSpc>
        <a:spcBef>
          <a:spcPct val="0"/>
        </a:spcBef>
        <a:spcAft>
          <a:spcPct val="0"/>
        </a:spcAft>
        <a:defRPr sz="3600" b="1">
          <a:solidFill>
            <a:schemeClr val="accent2"/>
          </a:solidFill>
          <a:latin typeface="Arial" charset="0"/>
        </a:defRPr>
      </a:lvl6pPr>
      <a:lvl7pPr marL="914400" algn="ctr" rtl="0" fontAlgn="base">
        <a:lnSpc>
          <a:spcPct val="85000"/>
        </a:lnSpc>
        <a:spcBef>
          <a:spcPct val="0"/>
        </a:spcBef>
        <a:spcAft>
          <a:spcPct val="0"/>
        </a:spcAft>
        <a:defRPr sz="3600" b="1">
          <a:solidFill>
            <a:schemeClr val="accent2"/>
          </a:solidFill>
          <a:latin typeface="Arial" charset="0"/>
        </a:defRPr>
      </a:lvl7pPr>
      <a:lvl8pPr marL="1371600" algn="ctr" rtl="0" fontAlgn="base">
        <a:lnSpc>
          <a:spcPct val="85000"/>
        </a:lnSpc>
        <a:spcBef>
          <a:spcPct val="0"/>
        </a:spcBef>
        <a:spcAft>
          <a:spcPct val="0"/>
        </a:spcAft>
        <a:defRPr sz="3600" b="1">
          <a:solidFill>
            <a:schemeClr val="accent2"/>
          </a:solidFill>
          <a:latin typeface="Arial" charset="0"/>
        </a:defRPr>
      </a:lvl8pPr>
      <a:lvl9pPr marL="1828800" algn="ctr" rtl="0" fontAlgn="base">
        <a:lnSpc>
          <a:spcPct val="85000"/>
        </a:lnSpc>
        <a:spcBef>
          <a:spcPct val="0"/>
        </a:spcBef>
        <a:spcAft>
          <a:spcPct val="0"/>
        </a:spcAft>
        <a:defRPr sz="3600" b="1">
          <a:solidFill>
            <a:schemeClr val="accent2"/>
          </a:solidFill>
          <a:latin typeface="Arial" charset="0"/>
        </a:defRPr>
      </a:lvl9pPr>
    </p:titleStyle>
    <p:bodyStyle>
      <a:lvl1pPr marL="342900" indent="-342900" algn="l" rtl="0" eaLnBrk="0" fontAlgn="base" hangingPunct="0">
        <a:spcBef>
          <a:spcPct val="20000"/>
        </a:spcBef>
        <a:spcAft>
          <a:spcPct val="0"/>
        </a:spcAft>
        <a:buChar char="•"/>
        <a:defRPr sz="2800" b="1">
          <a:solidFill>
            <a:srgbClr val="000000"/>
          </a:solidFill>
          <a:latin typeface="+mn-lt"/>
          <a:ea typeface="+mn-ea"/>
          <a:cs typeface="+mn-cs"/>
        </a:defRPr>
      </a:lvl1pPr>
      <a:lvl2pPr marL="742950" indent="-285750" algn="l" rtl="0" eaLnBrk="0" fontAlgn="base" hangingPunct="0">
        <a:spcBef>
          <a:spcPct val="20000"/>
        </a:spcBef>
        <a:spcAft>
          <a:spcPct val="0"/>
        </a:spcAft>
        <a:buChar char="–"/>
        <a:defRPr sz="2400">
          <a:solidFill>
            <a:srgbClr val="000000"/>
          </a:solidFill>
          <a:latin typeface="+mn-lt"/>
        </a:defRPr>
      </a:lvl2pPr>
      <a:lvl3pPr marL="1143000" indent="-228600" algn="l" rtl="0" eaLnBrk="0" fontAlgn="base" hangingPunct="0">
        <a:spcBef>
          <a:spcPct val="20000"/>
        </a:spcBef>
        <a:spcAft>
          <a:spcPct val="0"/>
        </a:spcAft>
        <a:buChar char="•"/>
        <a:defRPr sz="2000">
          <a:solidFill>
            <a:srgbClr val="000000"/>
          </a:solidFill>
          <a:latin typeface="+mn-lt"/>
        </a:defRPr>
      </a:lvl3pPr>
      <a:lvl4pPr marL="1600200" indent="-228600" algn="l" rtl="0" eaLnBrk="0" fontAlgn="base" hangingPunct="0">
        <a:spcBef>
          <a:spcPct val="20000"/>
        </a:spcBef>
        <a:spcAft>
          <a:spcPct val="0"/>
        </a:spcAft>
        <a:buChar char="–"/>
        <a:defRPr>
          <a:solidFill>
            <a:srgbClr val="000000"/>
          </a:solidFill>
          <a:latin typeface="+mn-lt"/>
        </a:defRPr>
      </a:lvl4pPr>
      <a:lvl5pPr marL="2057400" indent="-228600" algn="l" rtl="0" eaLnBrk="0" fontAlgn="base" hangingPunct="0">
        <a:spcBef>
          <a:spcPct val="20000"/>
        </a:spcBef>
        <a:spcAft>
          <a:spcPct val="0"/>
        </a:spcAft>
        <a:buChar char="»"/>
        <a:defRPr sz="1600">
          <a:solidFill>
            <a:srgbClr val="000000"/>
          </a:solidFill>
          <a:latin typeface="+mn-lt"/>
        </a:defRPr>
      </a:lvl5pPr>
      <a:lvl6pPr marL="2514600" indent="-228600" algn="l" rtl="0" fontAlgn="base">
        <a:spcBef>
          <a:spcPct val="20000"/>
        </a:spcBef>
        <a:spcAft>
          <a:spcPct val="0"/>
        </a:spcAft>
        <a:buChar char="»"/>
        <a:defRPr sz="1600">
          <a:solidFill>
            <a:schemeClr val="tx1"/>
          </a:solidFill>
          <a:latin typeface="+mn-lt"/>
        </a:defRPr>
      </a:lvl6pPr>
      <a:lvl7pPr marL="2971800" indent="-228600" algn="l" rtl="0" fontAlgn="base">
        <a:spcBef>
          <a:spcPct val="20000"/>
        </a:spcBef>
        <a:spcAft>
          <a:spcPct val="0"/>
        </a:spcAft>
        <a:buChar char="»"/>
        <a:defRPr sz="1600">
          <a:solidFill>
            <a:schemeClr val="tx1"/>
          </a:solidFill>
          <a:latin typeface="+mn-lt"/>
        </a:defRPr>
      </a:lvl7pPr>
      <a:lvl8pPr marL="3429000" indent="-228600" algn="l" rtl="0" fontAlgn="base">
        <a:spcBef>
          <a:spcPct val="20000"/>
        </a:spcBef>
        <a:spcAft>
          <a:spcPct val="0"/>
        </a:spcAft>
        <a:buChar char="»"/>
        <a:defRPr sz="1600">
          <a:solidFill>
            <a:schemeClr val="tx1"/>
          </a:solidFill>
          <a:latin typeface="+mn-lt"/>
        </a:defRPr>
      </a:lvl8pPr>
      <a:lvl9pPr marL="3886200" indent="-228600" algn="l" rtl="0" fontAlgn="base">
        <a:spcBef>
          <a:spcPct val="20000"/>
        </a:spcBef>
        <a:spcAft>
          <a:spcPct val="0"/>
        </a:spcAft>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8"/>
          <a:srcRect/>
          <a:stretch>
            <a:fillRect/>
          </a:stretch>
        </a:blipFill>
        <a:effectLst/>
      </p:bgPr>
    </p:bg>
    <p:spTree>
      <p:nvGrpSpPr>
        <p:cNvPr id="1" name=""/>
        <p:cNvGrpSpPr/>
        <p:nvPr/>
      </p:nvGrpSpPr>
      <p:grpSpPr>
        <a:xfrm>
          <a:off x="0" y="0"/>
          <a:ext cx="0" cy="0"/>
          <a:chOff x="0" y="0"/>
          <a:chExt cx="0" cy="0"/>
        </a:xfrm>
      </p:grpSpPr>
      <p:sp>
        <p:nvSpPr>
          <p:cNvPr id="1041" name="AutoShape 17">
            <a:extLst>
              <a:ext uri="{FF2B5EF4-FFF2-40B4-BE49-F238E27FC236}">
                <a16:creationId xmlns:a16="http://schemas.microsoft.com/office/drawing/2014/main" id="{648D16AC-9F5F-4100-B531-6130060E6862}"/>
              </a:ext>
            </a:extLst>
          </p:cNvPr>
          <p:cNvSpPr>
            <a:spLocks noChangeArrowheads="1"/>
          </p:cNvSpPr>
          <p:nvPr/>
        </p:nvSpPr>
        <p:spPr bwMode="auto">
          <a:xfrm>
            <a:off x="207963" y="207963"/>
            <a:ext cx="8707437" cy="6397625"/>
          </a:xfrm>
          <a:prstGeom prst="roundRect">
            <a:avLst>
              <a:gd name="adj" fmla="val 2935"/>
            </a:avLst>
          </a:prstGeom>
          <a:gradFill rotWithShape="1">
            <a:gsLst>
              <a:gs pos="0">
                <a:srgbClr val="FFFFFF"/>
              </a:gs>
              <a:gs pos="35000">
                <a:srgbClr val="FFFFFF"/>
              </a:gs>
              <a:gs pos="100000">
                <a:srgbClr val="FFFFFF"/>
              </a:gs>
            </a:gsLst>
            <a:lin ang="5400000" scaled="1"/>
          </a:gradFill>
          <a:ln w="9525">
            <a:solidFill>
              <a:srgbClr val="F9F9F9"/>
            </a:solidFill>
            <a:round/>
            <a:headEnd/>
            <a:tailEnd/>
          </a:ln>
          <a:effectLst>
            <a:outerShdw blurRad="40000" dist="20000" dir="5400000" rotWithShape="0">
              <a:srgbClr val="808080">
                <a:alpha val="37999"/>
              </a:srgbClr>
            </a:outerShdw>
          </a:effectLst>
        </p:spPr>
        <p:txBody>
          <a:bodyPr wrap="none" anchor="ctr"/>
          <a:lstStyle>
            <a:lvl1pPr>
              <a:defRPr sz="3600" b="1">
                <a:solidFill>
                  <a:schemeClr val="accent2"/>
                </a:solidFill>
                <a:latin typeface="Arial" charset="0"/>
              </a:defRPr>
            </a:lvl1pPr>
            <a:lvl2pPr marL="742950" indent="-285750">
              <a:defRPr sz="3600" b="1">
                <a:solidFill>
                  <a:schemeClr val="accent2"/>
                </a:solidFill>
                <a:latin typeface="Arial" charset="0"/>
              </a:defRPr>
            </a:lvl2pPr>
            <a:lvl3pPr marL="1143000" indent="-228600">
              <a:defRPr sz="3600" b="1">
                <a:solidFill>
                  <a:schemeClr val="accent2"/>
                </a:solidFill>
                <a:latin typeface="Arial" charset="0"/>
              </a:defRPr>
            </a:lvl3pPr>
            <a:lvl4pPr marL="1600200" indent="-228600">
              <a:defRPr sz="3600" b="1">
                <a:solidFill>
                  <a:schemeClr val="accent2"/>
                </a:solidFill>
                <a:latin typeface="Arial" charset="0"/>
              </a:defRPr>
            </a:lvl4pPr>
            <a:lvl5pPr marL="2057400" indent="-228600">
              <a:defRPr sz="3600" b="1">
                <a:solidFill>
                  <a:schemeClr val="accent2"/>
                </a:solidFill>
                <a:latin typeface="Arial" charset="0"/>
              </a:defRPr>
            </a:lvl5pPr>
            <a:lvl6pPr marL="2514600" indent="-228600" eaLnBrk="0" fontAlgn="base" hangingPunct="0">
              <a:spcBef>
                <a:spcPct val="0"/>
              </a:spcBef>
              <a:spcAft>
                <a:spcPct val="0"/>
              </a:spcAft>
              <a:defRPr sz="3600" b="1">
                <a:solidFill>
                  <a:schemeClr val="accent2"/>
                </a:solidFill>
                <a:latin typeface="Arial" charset="0"/>
              </a:defRPr>
            </a:lvl6pPr>
            <a:lvl7pPr marL="2971800" indent="-228600" eaLnBrk="0" fontAlgn="base" hangingPunct="0">
              <a:spcBef>
                <a:spcPct val="0"/>
              </a:spcBef>
              <a:spcAft>
                <a:spcPct val="0"/>
              </a:spcAft>
              <a:defRPr sz="3600" b="1">
                <a:solidFill>
                  <a:schemeClr val="accent2"/>
                </a:solidFill>
                <a:latin typeface="Arial" charset="0"/>
              </a:defRPr>
            </a:lvl7pPr>
            <a:lvl8pPr marL="3429000" indent="-228600" eaLnBrk="0" fontAlgn="base" hangingPunct="0">
              <a:spcBef>
                <a:spcPct val="0"/>
              </a:spcBef>
              <a:spcAft>
                <a:spcPct val="0"/>
              </a:spcAft>
              <a:defRPr sz="3600" b="1">
                <a:solidFill>
                  <a:schemeClr val="accent2"/>
                </a:solidFill>
                <a:latin typeface="Arial" charset="0"/>
              </a:defRPr>
            </a:lvl8pPr>
            <a:lvl9pPr marL="3886200" indent="-228600" eaLnBrk="0" fontAlgn="base" hangingPunct="0">
              <a:spcBef>
                <a:spcPct val="0"/>
              </a:spcBef>
              <a:spcAft>
                <a:spcPct val="0"/>
              </a:spcAft>
              <a:defRPr sz="3600" b="1">
                <a:solidFill>
                  <a:schemeClr val="accent2"/>
                </a:solidFill>
                <a:latin typeface="Arial" charset="0"/>
              </a:defRPr>
            </a:lvl9pPr>
          </a:lstStyle>
          <a:p>
            <a:pPr algn="ctr" eaLnBrk="1" hangingPunct="1">
              <a:lnSpc>
                <a:spcPct val="85000"/>
              </a:lnSpc>
              <a:defRPr/>
            </a:pPr>
            <a:endParaRPr lang="x-none" altLang="x-none">
              <a:solidFill>
                <a:srgbClr val="000000"/>
              </a:solidFill>
            </a:endParaRPr>
          </a:p>
        </p:txBody>
      </p:sp>
      <p:sp>
        <p:nvSpPr>
          <p:cNvPr id="2" name="Rectangle 2">
            <a:extLst>
              <a:ext uri="{FF2B5EF4-FFF2-40B4-BE49-F238E27FC236}">
                <a16:creationId xmlns:a16="http://schemas.microsoft.com/office/drawing/2014/main" id="{A1415E57-3AC8-4B18-9677-AC0091A98524}"/>
              </a:ext>
            </a:extLst>
          </p:cNvPr>
          <p:cNvSpPr>
            <a:spLocks noGrp="1" noChangeArrowheads="1"/>
          </p:cNvSpPr>
          <p:nvPr>
            <p:ph type="title"/>
          </p:nvPr>
        </p:nvSpPr>
        <p:spPr bwMode="auto">
          <a:xfrm>
            <a:off x="304800" y="280988"/>
            <a:ext cx="8534400" cy="998537"/>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2052" name="Rectangle 3">
            <a:extLst>
              <a:ext uri="{FF2B5EF4-FFF2-40B4-BE49-F238E27FC236}">
                <a16:creationId xmlns:a16="http://schemas.microsoft.com/office/drawing/2014/main" id="{2B897F68-3DF7-42FD-979A-EC5EE3C02431}"/>
              </a:ext>
            </a:extLst>
          </p:cNvPr>
          <p:cNvSpPr>
            <a:spLocks noGrp="1" noChangeArrowheads="1"/>
          </p:cNvSpPr>
          <p:nvPr>
            <p:ph type="body" idx="1"/>
          </p:nvPr>
        </p:nvSpPr>
        <p:spPr bwMode="auto">
          <a:xfrm>
            <a:off x="547688" y="1474788"/>
            <a:ext cx="8051800" cy="5116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 name="Rectangle 19">
            <a:extLst>
              <a:ext uri="{FF2B5EF4-FFF2-40B4-BE49-F238E27FC236}">
                <a16:creationId xmlns:a16="http://schemas.microsoft.com/office/drawing/2014/main" id="{8D21F2DE-04F1-47DB-AC11-B62E2645D27F}"/>
              </a:ext>
            </a:extLst>
          </p:cNvPr>
          <p:cNvSpPr>
            <a:spLocks noChangeArrowheads="1"/>
          </p:cNvSpPr>
          <p:nvPr/>
        </p:nvSpPr>
        <p:spPr bwMode="auto">
          <a:xfrm flipV="1">
            <a:off x="427038" y="1316038"/>
            <a:ext cx="8223250" cy="58737"/>
          </a:xfrm>
          <a:prstGeom prst="rect">
            <a:avLst/>
          </a:prstGeom>
          <a:gradFill rotWithShape="1">
            <a:gsLst>
              <a:gs pos="0">
                <a:schemeClr val="bg1"/>
              </a:gs>
              <a:gs pos="50000">
                <a:schemeClr val="tx1">
                  <a:lumMod val="85000"/>
                </a:schemeClr>
              </a:gs>
              <a:gs pos="100000">
                <a:schemeClr val="bg1"/>
              </a:gs>
            </a:gsLst>
            <a:lin ang="0" scaled="1"/>
          </a:gradFill>
          <a:ln w="9525">
            <a:noFill/>
            <a:miter lim="800000"/>
            <a:headEnd/>
            <a:tailEnd/>
          </a:ln>
        </p:spPr>
        <p:txBody>
          <a:bodyPr wrap="none" anchor="ctr"/>
          <a:lstStyle/>
          <a:p>
            <a:pPr algn="ctr" eaLnBrk="1" hangingPunct="1">
              <a:lnSpc>
                <a:spcPct val="85000"/>
              </a:lnSpc>
              <a:defRPr/>
            </a:pPr>
            <a:endParaRPr lang="en-US" dirty="0">
              <a:solidFill>
                <a:srgbClr val="FFFFFF"/>
              </a:solidFill>
              <a:latin typeface="Arial" charset="0"/>
            </a:endParaRPr>
          </a:p>
        </p:txBody>
      </p:sp>
    </p:spTree>
  </p:cSld>
  <p:clrMap bg1="dk1" tx1="lt1" bg2="dk2" tx2="lt2" accent1="accent1" accent2="accent2" accent3="accent3" accent4="accent4" accent5="accent5" accent6="accent6" hlink="hlink" folHlink="folHlink"/>
  <p:sldLayoutIdLst>
    <p:sldLayoutId id="2147483949" r:id="rId1"/>
    <p:sldLayoutId id="2147483950" r:id="rId2"/>
    <p:sldLayoutId id="2147483951" r:id="rId3"/>
    <p:sldLayoutId id="2147483952" r:id="rId4"/>
    <p:sldLayoutId id="2147483953" r:id="rId5"/>
    <p:sldLayoutId id="2147483958" r:id="rId6"/>
  </p:sldLayoutIdLst>
  <p:transition>
    <p:split orient="vert" dir="in"/>
  </p:transition>
  <p:txStyles>
    <p:titleStyle>
      <a:lvl1pPr algn="ctr" rtl="0" eaLnBrk="0" fontAlgn="base" hangingPunct="0">
        <a:lnSpc>
          <a:spcPct val="85000"/>
        </a:lnSpc>
        <a:spcBef>
          <a:spcPct val="0"/>
        </a:spcBef>
        <a:spcAft>
          <a:spcPct val="0"/>
        </a:spcAft>
        <a:defRPr sz="3600" b="1">
          <a:solidFill>
            <a:srgbClr val="000000"/>
          </a:solidFill>
          <a:effectLst>
            <a:outerShdw blurRad="50800" dist="38100" dir="2700000">
              <a:schemeClr val="bg1">
                <a:alpha val="41000"/>
              </a:schemeClr>
            </a:outerShdw>
          </a:effectLst>
          <a:latin typeface="+mj-lt"/>
          <a:ea typeface="+mj-ea"/>
          <a:cs typeface="+mj-cs"/>
        </a:defRPr>
      </a:lvl1pPr>
      <a:lvl2pPr algn="ctr" rtl="0" eaLnBrk="0" fontAlgn="base" hangingPunct="0">
        <a:lnSpc>
          <a:spcPct val="85000"/>
        </a:lnSpc>
        <a:spcBef>
          <a:spcPct val="0"/>
        </a:spcBef>
        <a:spcAft>
          <a:spcPct val="0"/>
        </a:spcAft>
        <a:defRPr sz="3600" b="1">
          <a:solidFill>
            <a:srgbClr val="000000"/>
          </a:solidFill>
          <a:latin typeface="Arial" charset="0"/>
        </a:defRPr>
      </a:lvl2pPr>
      <a:lvl3pPr algn="ctr" rtl="0" eaLnBrk="0" fontAlgn="base" hangingPunct="0">
        <a:lnSpc>
          <a:spcPct val="85000"/>
        </a:lnSpc>
        <a:spcBef>
          <a:spcPct val="0"/>
        </a:spcBef>
        <a:spcAft>
          <a:spcPct val="0"/>
        </a:spcAft>
        <a:defRPr sz="3600" b="1">
          <a:solidFill>
            <a:srgbClr val="000000"/>
          </a:solidFill>
          <a:latin typeface="Arial" charset="0"/>
        </a:defRPr>
      </a:lvl3pPr>
      <a:lvl4pPr algn="ctr" rtl="0" eaLnBrk="0" fontAlgn="base" hangingPunct="0">
        <a:lnSpc>
          <a:spcPct val="85000"/>
        </a:lnSpc>
        <a:spcBef>
          <a:spcPct val="0"/>
        </a:spcBef>
        <a:spcAft>
          <a:spcPct val="0"/>
        </a:spcAft>
        <a:defRPr sz="3600" b="1">
          <a:solidFill>
            <a:srgbClr val="000000"/>
          </a:solidFill>
          <a:latin typeface="Arial" charset="0"/>
        </a:defRPr>
      </a:lvl4pPr>
      <a:lvl5pPr algn="ctr" rtl="0" eaLnBrk="0" fontAlgn="base" hangingPunct="0">
        <a:lnSpc>
          <a:spcPct val="85000"/>
        </a:lnSpc>
        <a:spcBef>
          <a:spcPct val="0"/>
        </a:spcBef>
        <a:spcAft>
          <a:spcPct val="0"/>
        </a:spcAft>
        <a:defRPr sz="3600" b="1">
          <a:solidFill>
            <a:srgbClr val="000000"/>
          </a:solidFill>
          <a:latin typeface="Arial" charset="0"/>
        </a:defRPr>
      </a:lvl5pPr>
      <a:lvl6pPr marL="457200" algn="ctr" rtl="0" fontAlgn="base">
        <a:lnSpc>
          <a:spcPct val="85000"/>
        </a:lnSpc>
        <a:spcBef>
          <a:spcPct val="0"/>
        </a:spcBef>
        <a:spcAft>
          <a:spcPct val="0"/>
        </a:spcAft>
        <a:defRPr sz="3600" b="1">
          <a:solidFill>
            <a:schemeClr val="accent2"/>
          </a:solidFill>
          <a:latin typeface="Arial" charset="0"/>
        </a:defRPr>
      </a:lvl6pPr>
      <a:lvl7pPr marL="914400" algn="ctr" rtl="0" fontAlgn="base">
        <a:lnSpc>
          <a:spcPct val="85000"/>
        </a:lnSpc>
        <a:spcBef>
          <a:spcPct val="0"/>
        </a:spcBef>
        <a:spcAft>
          <a:spcPct val="0"/>
        </a:spcAft>
        <a:defRPr sz="3600" b="1">
          <a:solidFill>
            <a:schemeClr val="accent2"/>
          </a:solidFill>
          <a:latin typeface="Arial" charset="0"/>
        </a:defRPr>
      </a:lvl7pPr>
      <a:lvl8pPr marL="1371600" algn="ctr" rtl="0" fontAlgn="base">
        <a:lnSpc>
          <a:spcPct val="85000"/>
        </a:lnSpc>
        <a:spcBef>
          <a:spcPct val="0"/>
        </a:spcBef>
        <a:spcAft>
          <a:spcPct val="0"/>
        </a:spcAft>
        <a:defRPr sz="3600" b="1">
          <a:solidFill>
            <a:schemeClr val="accent2"/>
          </a:solidFill>
          <a:latin typeface="Arial" charset="0"/>
        </a:defRPr>
      </a:lvl8pPr>
      <a:lvl9pPr marL="1828800" algn="ctr" rtl="0" fontAlgn="base">
        <a:lnSpc>
          <a:spcPct val="85000"/>
        </a:lnSpc>
        <a:spcBef>
          <a:spcPct val="0"/>
        </a:spcBef>
        <a:spcAft>
          <a:spcPct val="0"/>
        </a:spcAft>
        <a:defRPr sz="3600" b="1">
          <a:solidFill>
            <a:schemeClr val="accent2"/>
          </a:solidFill>
          <a:latin typeface="Arial" charset="0"/>
        </a:defRPr>
      </a:lvl9pPr>
    </p:titleStyle>
    <p:bodyStyle>
      <a:lvl1pPr marL="342900" indent="-342900" algn="l" rtl="0" eaLnBrk="0" fontAlgn="base" hangingPunct="0">
        <a:spcBef>
          <a:spcPct val="20000"/>
        </a:spcBef>
        <a:spcAft>
          <a:spcPct val="0"/>
        </a:spcAft>
        <a:buChar char="•"/>
        <a:defRPr sz="2800" b="1">
          <a:solidFill>
            <a:srgbClr val="000000"/>
          </a:solidFill>
          <a:latin typeface="+mn-lt"/>
          <a:ea typeface="+mn-ea"/>
          <a:cs typeface="+mn-cs"/>
        </a:defRPr>
      </a:lvl1pPr>
      <a:lvl2pPr marL="742950" indent="-285750" algn="l" rtl="0" eaLnBrk="0" fontAlgn="base" hangingPunct="0">
        <a:spcBef>
          <a:spcPct val="20000"/>
        </a:spcBef>
        <a:spcAft>
          <a:spcPct val="0"/>
        </a:spcAft>
        <a:buChar char="–"/>
        <a:defRPr sz="2400">
          <a:solidFill>
            <a:srgbClr val="000000"/>
          </a:solidFill>
          <a:latin typeface="+mn-lt"/>
        </a:defRPr>
      </a:lvl2pPr>
      <a:lvl3pPr marL="1143000" indent="-228600" algn="l" rtl="0" eaLnBrk="0" fontAlgn="base" hangingPunct="0">
        <a:spcBef>
          <a:spcPct val="20000"/>
        </a:spcBef>
        <a:spcAft>
          <a:spcPct val="0"/>
        </a:spcAft>
        <a:buChar char="•"/>
        <a:defRPr sz="2000">
          <a:solidFill>
            <a:srgbClr val="000000"/>
          </a:solidFill>
          <a:latin typeface="+mn-lt"/>
        </a:defRPr>
      </a:lvl3pPr>
      <a:lvl4pPr marL="1600200" indent="-228600" algn="l" rtl="0" eaLnBrk="0" fontAlgn="base" hangingPunct="0">
        <a:spcBef>
          <a:spcPct val="20000"/>
        </a:spcBef>
        <a:spcAft>
          <a:spcPct val="0"/>
        </a:spcAft>
        <a:buChar char="–"/>
        <a:defRPr>
          <a:solidFill>
            <a:srgbClr val="000000"/>
          </a:solidFill>
          <a:latin typeface="+mn-lt"/>
        </a:defRPr>
      </a:lvl4pPr>
      <a:lvl5pPr marL="2057400" indent="-228600" algn="l" rtl="0" eaLnBrk="0" fontAlgn="base" hangingPunct="0">
        <a:spcBef>
          <a:spcPct val="20000"/>
        </a:spcBef>
        <a:spcAft>
          <a:spcPct val="0"/>
        </a:spcAft>
        <a:buChar char="»"/>
        <a:defRPr sz="1600">
          <a:solidFill>
            <a:srgbClr val="000000"/>
          </a:solidFill>
          <a:latin typeface="+mn-lt"/>
        </a:defRPr>
      </a:lvl5pPr>
      <a:lvl6pPr marL="2514600" indent="-228600" algn="l" rtl="0" fontAlgn="base">
        <a:spcBef>
          <a:spcPct val="20000"/>
        </a:spcBef>
        <a:spcAft>
          <a:spcPct val="0"/>
        </a:spcAft>
        <a:buChar char="»"/>
        <a:defRPr sz="1600">
          <a:solidFill>
            <a:schemeClr val="tx1"/>
          </a:solidFill>
          <a:latin typeface="+mn-lt"/>
        </a:defRPr>
      </a:lvl6pPr>
      <a:lvl7pPr marL="2971800" indent="-228600" algn="l" rtl="0" fontAlgn="base">
        <a:spcBef>
          <a:spcPct val="20000"/>
        </a:spcBef>
        <a:spcAft>
          <a:spcPct val="0"/>
        </a:spcAft>
        <a:buChar char="»"/>
        <a:defRPr sz="1600">
          <a:solidFill>
            <a:schemeClr val="tx1"/>
          </a:solidFill>
          <a:latin typeface="+mn-lt"/>
        </a:defRPr>
      </a:lvl7pPr>
      <a:lvl8pPr marL="3429000" indent="-228600" algn="l" rtl="0" fontAlgn="base">
        <a:spcBef>
          <a:spcPct val="20000"/>
        </a:spcBef>
        <a:spcAft>
          <a:spcPct val="0"/>
        </a:spcAft>
        <a:buChar char="»"/>
        <a:defRPr sz="1600">
          <a:solidFill>
            <a:schemeClr val="tx1"/>
          </a:solidFill>
          <a:latin typeface="+mn-lt"/>
        </a:defRPr>
      </a:lvl8pPr>
      <a:lvl9pPr marL="3886200" indent="-228600" algn="l" rtl="0" fontAlgn="base">
        <a:spcBef>
          <a:spcPct val="20000"/>
        </a:spcBef>
        <a:spcAft>
          <a:spcPct val="0"/>
        </a:spcAft>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6"/>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0B80C6B-CB37-4153-BE5C-B2D063E3DAAB}"/>
              </a:ext>
            </a:extLst>
          </p:cNvPr>
          <p:cNvSpPr>
            <a:spLocks noGrp="1"/>
          </p:cNvSpPr>
          <p:nvPr>
            <p:ph type="title"/>
          </p:nvPr>
        </p:nvSpPr>
        <p:spPr bwMode="auto">
          <a:xfrm>
            <a:off x="317500" y="-20638"/>
            <a:ext cx="8499475" cy="1143001"/>
          </a:xfrm>
          <a:prstGeom prst="rect">
            <a:avLst/>
          </a:prstGeom>
          <a:noFill/>
          <a:ln>
            <a:noFill/>
          </a:ln>
          <a:effectLst>
            <a:outerShdw blurRad="50800" dist="38100" dir="2700000" rotWithShape="0">
              <a:srgbClr val="808080">
                <a:alpha val="74997"/>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r>
              <a:rPr lang="en-US" dirty="0"/>
              <a:t>Click to edit Master title style</a:t>
            </a:r>
          </a:p>
        </p:txBody>
      </p:sp>
      <p:sp>
        <p:nvSpPr>
          <p:cNvPr id="3075" name="Text Placeholder 2">
            <a:extLst>
              <a:ext uri="{FF2B5EF4-FFF2-40B4-BE49-F238E27FC236}">
                <a16:creationId xmlns:a16="http://schemas.microsoft.com/office/drawing/2014/main" id="{0F315D3A-41E3-4EA7-A088-CBBB6F0FBA99}"/>
              </a:ext>
            </a:extLst>
          </p:cNvPr>
          <p:cNvSpPr>
            <a:spLocks noGrp="1"/>
          </p:cNvSpPr>
          <p:nvPr>
            <p:ph type="body" idx="1"/>
          </p:nvPr>
        </p:nvSpPr>
        <p:spPr bwMode="auto">
          <a:xfrm>
            <a:off x="341313" y="1338263"/>
            <a:ext cx="8475662"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CDDA115E-B33A-49C6-930E-3B12AF39D6B2}"/>
              </a:ext>
            </a:extLst>
          </p:cNvPr>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hangingPunct="1">
              <a:lnSpc>
                <a:spcPct val="85000"/>
              </a:lnSpc>
              <a:defRPr sz="1200">
                <a:solidFill>
                  <a:schemeClr val="tx1">
                    <a:tint val="75000"/>
                  </a:schemeClr>
                </a:solidFill>
                <a:latin typeface="Arial" charset="0"/>
              </a:defRPr>
            </a:lvl1pPr>
          </a:lstStyle>
          <a:p>
            <a:pPr>
              <a:defRPr/>
            </a:pPr>
            <a:fld id="{92BD3D97-293B-4A1F-8FEA-DF055319C3C7}" type="datetimeFigureOut">
              <a:rPr lang="en-US"/>
              <a:pPr>
                <a:defRPr/>
              </a:pPr>
              <a:t>2/17/23</a:t>
            </a:fld>
            <a:endParaRPr lang="en-US"/>
          </a:p>
        </p:txBody>
      </p:sp>
      <p:sp>
        <p:nvSpPr>
          <p:cNvPr id="5" name="Footer Placeholder 4">
            <a:extLst>
              <a:ext uri="{FF2B5EF4-FFF2-40B4-BE49-F238E27FC236}">
                <a16:creationId xmlns:a16="http://schemas.microsoft.com/office/drawing/2014/main" id="{8E3F4FBB-9567-493C-935A-F0211D11C1FF}"/>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lnSpc>
                <a:spcPct val="85000"/>
              </a:lnSpc>
              <a:defRPr sz="1200">
                <a:solidFill>
                  <a:schemeClr val="tx1">
                    <a:tint val="75000"/>
                  </a:schemeClr>
                </a:solidFill>
                <a:latin typeface="Arial" charset="0"/>
              </a:defRPr>
            </a:lvl1pPr>
          </a:lstStyle>
          <a:p>
            <a:pPr>
              <a:defRPr/>
            </a:pPr>
            <a:endParaRPr lang="en-US"/>
          </a:p>
        </p:txBody>
      </p:sp>
      <p:sp>
        <p:nvSpPr>
          <p:cNvPr id="6" name="Slide Number Placeholder 5">
            <a:extLst>
              <a:ext uri="{FF2B5EF4-FFF2-40B4-BE49-F238E27FC236}">
                <a16:creationId xmlns:a16="http://schemas.microsoft.com/office/drawing/2014/main" id="{F285DE2B-3B2A-469F-9DD0-59CC51308943}"/>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lnSpc>
                <a:spcPct val="85000"/>
              </a:lnSpc>
              <a:defRPr sz="1200">
                <a:solidFill>
                  <a:srgbClr val="FFFFFF"/>
                </a:solidFill>
                <a:latin typeface="Arial" panose="020B0604020202020204" pitchFamily="34" charset="0"/>
              </a:defRPr>
            </a:lvl1pPr>
          </a:lstStyle>
          <a:p>
            <a:pPr>
              <a:defRPr/>
            </a:pPr>
            <a:fld id="{31A68D86-0877-49AD-AC18-D3E9E655F96D}" type="slidenum">
              <a:rPr lang="en-US" altLang="en-US"/>
              <a:pPr>
                <a:defRPr/>
              </a:pPr>
              <a:t>‹#›</a:t>
            </a:fld>
            <a:endParaRPr lang="en-US" altLang="en-US"/>
          </a:p>
        </p:txBody>
      </p:sp>
      <p:sp>
        <p:nvSpPr>
          <p:cNvPr id="7" name="Rectangle 132">
            <a:extLst>
              <a:ext uri="{FF2B5EF4-FFF2-40B4-BE49-F238E27FC236}">
                <a16:creationId xmlns:a16="http://schemas.microsoft.com/office/drawing/2014/main" id="{1A2820EE-FA24-4146-B98F-39FCA335F3E6}"/>
              </a:ext>
            </a:extLst>
          </p:cNvPr>
          <p:cNvSpPr>
            <a:spLocks noChangeArrowheads="1"/>
          </p:cNvSpPr>
          <p:nvPr/>
        </p:nvSpPr>
        <p:spPr bwMode="auto">
          <a:xfrm>
            <a:off x="333375" y="769938"/>
            <a:ext cx="8448675" cy="42862"/>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a:defRPr sz="3600" b="1">
                <a:solidFill>
                  <a:schemeClr val="accent2"/>
                </a:solidFill>
                <a:latin typeface="Arial" panose="020B0604020202020204" pitchFamily="34" charset="0"/>
              </a:defRPr>
            </a:lvl1pPr>
            <a:lvl2pPr marL="742950" indent="-285750">
              <a:defRPr sz="3600" b="1">
                <a:solidFill>
                  <a:schemeClr val="accent2"/>
                </a:solidFill>
                <a:latin typeface="Arial" panose="020B0604020202020204" pitchFamily="34" charset="0"/>
              </a:defRPr>
            </a:lvl2pPr>
            <a:lvl3pPr marL="1143000" indent="-228600">
              <a:defRPr sz="3600" b="1">
                <a:solidFill>
                  <a:schemeClr val="accent2"/>
                </a:solidFill>
                <a:latin typeface="Arial" panose="020B0604020202020204" pitchFamily="34" charset="0"/>
              </a:defRPr>
            </a:lvl3pPr>
            <a:lvl4pPr marL="1600200" indent="-228600">
              <a:defRPr sz="3600" b="1">
                <a:solidFill>
                  <a:schemeClr val="accent2"/>
                </a:solidFill>
                <a:latin typeface="Arial" panose="020B0604020202020204" pitchFamily="34" charset="0"/>
              </a:defRPr>
            </a:lvl4pPr>
            <a:lvl5pPr marL="2057400" indent="-228600">
              <a:defRPr sz="3600" b="1">
                <a:solidFill>
                  <a:schemeClr val="accent2"/>
                </a:solidFill>
                <a:latin typeface="Arial" panose="020B0604020202020204" pitchFamily="34" charset="0"/>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defRPr>
            </a:lvl9pPr>
          </a:lstStyle>
          <a:p>
            <a:pPr algn="ctr" eaLnBrk="1" hangingPunct="1">
              <a:lnSpc>
                <a:spcPct val="85000"/>
              </a:lnSpc>
              <a:defRPr/>
            </a:pPr>
            <a:endParaRPr lang="en-US" altLang="en-US"/>
          </a:p>
        </p:txBody>
      </p:sp>
    </p:spTree>
  </p:cSld>
  <p:clrMap bg1="dk1" tx1="lt1" bg2="dk2" tx2="lt2" accent1="accent1" accent2="accent2" accent3="accent3" accent4="accent4" accent5="accent5" accent6="accent6" hlink="hlink" folHlink="folHlink"/>
  <p:sldLayoutIdLst>
    <p:sldLayoutId id="2147483954" r:id="rId1"/>
    <p:sldLayoutId id="2147483955" r:id="rId2"/>
    <p:sldLayoutId id="2147483956" r:id="rId3"/>
    <p:sldLayoutId id="2147483959" r:id="rId4"/>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txStyles>
    <p:titleStyle>
      <a:lvl1pPr algn="ctr" defTabSz="457200" rtl="0" eaLnBrk="0" fontAlgn="base" hangingPunct="0">
        <a:spcBef>
          <a:spcPct val="0"/>
        </a:spcBef>
        <a:spcAft>
          <a:spcPct val="0"/>
        </a:spcAft>
        <a:defRPr sz="2400" b="1" kern="1200" cap="all" spc="600">
          <a:ln>
            <a:solidFill>
              <a:srgbClr val="FFD931"/>
            </a:solidFill>
          </a:ln>
          <a:solidFill>
            <a:srgbClr val="FFD931"/>
          </a:solidFill>
          <a:latin typeface="Arial (Headings)"/>
          <a:ea typeface="Arial (Headings)"/>
          <a:cs typeface="Arial (Headings)"/>
        </a:defRPr>
      </a:lvl1pPr>
      <a:lvl2pPr algn="ctr" defTabSz="457200" rtl="0" eaLnBrk="0" fontAlgn="base" hangingPunct="0">
        <a:spcBef>
          <a:spcPct val="0"/>
        </a:spcBef>
        <a:spcAft>
          <a:spcPct val="0"/>
        </a:spcAft>
        <a:defRPr sz="2400" b="1">
          <a:solidFill>
            <a:srgbClr val="FFD931"/>
          </a:solidFill>
          <a:latin typeface="Arial (Headings)"/>
          <a:ea typeface="Arial (Headings)"/>
          <a:cs typeface="Arial (Headings)"/>
        </a:defRPr>
      </a:lvl2pPr>
      <a:lvl3pPr algn="ctr" defTabSz="457200" rtl="0" eaLnBrk="0" fontAlgn="base" hangingPunct="0">
        <a:spcBef>
          <a:spcPct val="0"/>
        </a:spcBef>
        <a:spcAft>
          <a:spcPct val="0"/>
        </a:spcAft>
        <a:defRPr sz="2400" b="1">
          <a:solidFill>
            <a:srgbClr val="FFD931"/>
          </a:solidFill>
          <a:latin typeface="Arial (Headings)"/>
          <a:ea typeface="Arial (Headings)"/>
          <a:cs typeface="Arial (Headings)"/>
        </a:defRPr>
      </a:lvl3pPr>
      <a:lvl4pPr algn="ctr" defTabSz="457200" rtl="0" eaLnBrk="0" fontAlgn="base" hangingPunct="0">
        <a:spcBef>
          <a:spcPct val="0"/>
        </a:spcBef>
        <a:spcAft>
          <a:spcPct val="0"/>
        </a:spcAft>
        <a:defRPr sz="2400" b="1">
          <a:solidFill>
            <a:srgbClr val="FFD931"/>
          </a:solidFill>
          <a:latin typeface="Arial (Headings)"/>
          <a:ea typeface="Arial (Headings)"/>
          <a:cs typeface="Arial (Headings)"/>
        </a:defRPr>
      </a:lvl4pPr>
      <a:lvl5pPr algn="ctr" defTabSz="457200" rtl="0" eaLnBrk="0" fontAlgn="base" hangingPunct="0">
        <a:spcBef>
          <a:spcPct val="0"/>
        </a:spcBef>
        <a:spcAft>
          <a:spcPct val="0"/>
        </a:spcAft>
        <a:defRPr sz="2400" b="1">
          <a:solidFill>
            <a:srgbClr val="FFD931"/>
          </a:solidFill>
          <a:latin typeface="Arial (Headings)"/>
          <a:ea typeface="Arial (Headings)"/>
          <a:cs typeface="Arial (Headings)"/>
        </a:defRPr>
      </a:lvl5pPr>
      <a:lvl6pPr marL="457200" algn="ctr" defTabSz="457200" rtl="0" fontAlgn="base">
        <a:spcBef>
          <a:spcPct val="0"/>
        </a:spcBef>
        <a:spcAft>
          <a:spcPct val="0"/>
        </a:spcAft>
        <a:defRPr sz="2400" b="1">
          <a:solidFill>
            <a:srgbClr val="FFD931"/>
          </a:solidFill>
          <a:latin typeface="Arial (Headings)"/>
          <a:ea typeface="Arial (Headings)"/>
          <a:cs typeface="Arial (Headings)"/>
        </a:defRPr>
      </a:lvl6pPr>
      <a:lvl7pPr marL="914400" algn="ctr" defTabSz="457200" rtl="0" fontAlgn="base">
        <a:spcBef>
          <a:spcPct val="0"/>
        </a:spcBef>
        <a:spcAft>
          <a:spcPct val="0"/>
        </a:spcAft>
        <a:defRPr sz="2400" b="1">
          <a:solidFill>
            <a:srgbClr val="FFD931"/>
          </a:solidFill>
          <a:latin typeface="Arial (Headings)"/>
          <a:ea typeface="Arial (Headings)"/>
          <a:cs typeface="Arial (Headings)"/>
        </a:defRPr>
      </a:lvl7pPr>
      <a:lvl8pPr marL="1371600" algn="ctr" defTabSz="457200" rtl="0" fontAlgn="base">
        <a:spcBef>
          <a:spcPct val="0"/>
        </a:spcBef>
        <a:spcAft>
          <a:spcPct val="0"/>
        </a:spcAft>
        <a:defRPr sz="2400" b="1">
          <a:solidFill>
            <a:srgbClr val="FFD931"/>
          </a:solidFill>
          <a:latin typeface="Arial (Headings)"/>
          <a:ea typeface="Arial (Headings)"/>
          <a:cs typeface="Arial (Headings)"/>
        </a:defRPr>
      </a:lvl8pPr>
      <a:lvl9pPr marL="1828800" algn="ctr" defTabSz="457200" rtl="0" fontAlgn="base">
        <a:spcBef>
          <a:spcPct val="0"/>
        </a:spcBef>
        <a:spcAft>
          <a:spcPct val="0"/>
        </a:spcAft>
        <a:defRPr sz="2400" b="1">
          <a:solidFill>
            <a:srgbClr val="FFD931"/>
          </a:solidFill>
          <a:latin typeface="Arial (Headings)"/>
          <a:ea typeface="Arial (Headings)"/>
          <a:cs typeface="Arial (Headings)"/>
        </a:defRPr>
      </a:lvl9pPr>
    </p:titleStyle>
    <p:bodyStyle>
      <a:lvl1pPr marL="342900" indent="-342900" algn="l" defTabSz="457200" rtl="0" eaLnBrk="0" fontAlgn="base" hangingPunct="0">
        <a:spcBef>
          <a:spcPct val="20000"/>
        </a:spcBef>
        <a:spcAft>
          <a:spcPct val="0"/>
        </a:spcAft>
        <a:buFont typeface="Arial" panose="020B0604020202020204" pitchFamily="34" charset="0"/>
        <a:buChar char="•"/>
        <a:defRPr sz="3200" kern="1200">
          <a:solidFill>
            <a:schemeClr val="tx1"/>
          </a:solidFill>
          <a:latin typeface="Arial (Body)"/>
          <a:ea typeface="Arial (Body)"/>
          <a:cs typeface="Arial (Body)"/>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Arial (Body)"/>
          <a:ea typeface="Arial (Body)"/>
          <a:cs typeface="Arial (Body)"/>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Arial (Body)"/>
          <a:ea typeface="Arial (Body)"/>
          <a:cs typeface="Arial (Body)"/>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Arial (Body)"/>
          <a:ea typeface="Arial (Body)"/>
          <a:cs typeface="Arial (Body)"/>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Arial (Body)"/>
          <a:ea typeface="Arial (Body)"/>
          <a:cs typeface="Arial (Body)"/>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489818C-43F1-441F-AB28-490EB04404B1}"/>
              </a:ext>
            </a:extLst>
          </p:cNvPr>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hangingPunct="1">
              <a:lnSpc>
                <a:spcPct val="85000"/>
              </a:lnSpc>
              <a:defRPr sz="1200">
                <a:solidFill>
                  <a:schemeClr val="tx1">
                    <a:tint val="75000"/>
                  </a:schemeClr>
                </a:solidFill>
                <a:latin typeface="Arial" charset="0"/>
              </a:defRPr>
            </a:lvl1pPr>
          </a:lstStyle>
          <a:p>
            <a:pPr>
              <a:defRPr/>
            </a:pPr>
            <a:fld id="{91BD4D6C-2DF0-4FD9-9EBE-78385B2EA2B7}" type="datetimeFigureOut">
              <a:rPr lang="en-US"/>
              <a:pPr>
                <a:defRPr/>
              </a:pPr>
              <a:t>2/17/23</a:t>
            </a:fld>
            <a:endParaRPr lang="en-US"/>
          </a:p>
        </p:txBody>
      </p:sp>
      <p:sp>
        <p:nvSpPr>
          <p:cNvPr id="5" name="Footer Placeholder 4">
            <a:extLst>
              <a:ext uri="{FF2B5EF4-FFF2-40B4-BE49-F238E27FC236}">
                <a16:creationId xmlns:a16="http://schemas.microsoft.com/office/drawing/2014/main" id="{EEF4E6C3-EF68-4E52-938A-395B9193DF28}"/>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lnSpc>
                <a:spcPct val="85000"/>
              </a:lnSpc>
              <a:defRPr sz="1200">
                <a:solidFill>
                  <a:schemeClr val="tx1">
                    <a:tint val="75000"/>
                  </a:schemeClr>
                </a:solidFill>
                <a:latin typeface="Arial" charset="0"/>
              </a:defRPr>
            </a:lvl1pPr>
          </a:lstStyle>
          <a:p>
            <a:pPr>
              <a:defRPr/>
            </a:pPr>
            <a:endParaRPr lang="en-US"/>
          </a:p>
        </p:txBody>
      </p:sp>
      <p:sp>
        <p:nvSpPr>
          <p:cNvPr id="6" name="Slide Number Placeholder 5">
            <a:extLst>
              <a:ext uri="{FF2B5EF4-FFF2-40B4-BE49-F238E27FC236}">
                <a16:creationId xmlns:a16="http://schemas.microsoft.com/office/drawing/2014/main" id="{032DB741-38E3-4EB9-B481-C8A81529A369}"/>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lnSpc>
                <a:spcPct val="85000"/>
              </a:lnSpc>
              <a:defRPr sz="1200">
                <a:solidFill>
                  <a:srgbClr val="FFFFFF"/>
                </a:solidFill>
                <a:latin typeface="Arial" panose="020B0604020202020204" pitchFamily="34" charset="0"/>
              </a:defRPr>
            </a:lvl1pPr>
          </a:lstStyle>
          <a:p>
            <a:pPr>
              <a:defRPr/>
            </a:pPr>
            <a:fld id="{05F11C90-B83F-489D-867E-B8E33B13C635}" type="slidenum">
              <a:rPr lang="en-US" altLang="en-US"/>
              <a:pPr>
                <a:defRPr/>
              </a:pPr>
              <a:t>‹#›</a:t>
            </a:fld>
            <a:endParaRPr lang="en-US" altLang="en-US"/>
          </a:p>
        </p:txBody>
      </p:sp>
      <p:sp>
        <p:nvSpPr>
          <p:cNvPr id="7" name="Title Placeholder 6">
            <a:extLst>
              <a:ext uri="{FF2B5EF4-FFF2-40B4-BE49-F238E27FC236}">
                <a16:creationId xmlns:a16="http://schemas.microsoft.com/office/drawing/2014/main" id="{CAE39F8A-59E3-4EA7-91CE-2AB4061BDB52}"/>
              </a:ext>
            </a:extLst>
          </p:cNvPr>
          <p:cNvSpPr>
            <a:spLocks noGrp="1"/>
          </p:cNvSpPr>
          <p:nvPr>
            <p:ph type="title"/>
          </p:nvPr>
        </p:nvSpPr>
        <p:spPr>
          <a:xfrm>
            <a:off x="317500" y="720725"/>
            <a:ext cx="8488363" cy="1112838"/>
          </a:xfrm>
          <a:prstGeom prst="rect">
            <a:avLst/>
          </a:prstGeom>
        </p:spPr>
        <p:txBody>
          <a:bodyPr vert="horz" lIns="91440" tIns="45720" rIns="91440" bIns="45720" rtlCol="0" anchor="ctr">
            <a:noAutofit/>
          </a:bodyPr>
          <a:lstStyle/>
          <a:p>
            <a:r>
              <a:rPr lang="en-US" dirty="0"/>
              <a:t>Click to edit Master title style</a:t>
            </a:r>
          </a:p>
        </p:txBody>
      </p:sp>
      <p:sp>
        <p:nvSpPr>
          <p:cNvPr id="8" name="Rectangle 132">
            <a:extLst>
              <a:ext uri="{FF2B5EF4-FFF2-40B4-BE49-F238E27FC236}">
                <a16:creationId xmlns:a16="http://schemas.microsoft.com/office/drawing/2014/main" id="{648D6340-D446-444E-A8CC-87B6BBC4B41A}"/>
              </a:ext>
            </a:extLst>
          </p:cNvPr>
          <p:cNvSpPr>
            <a:spLocks noChangeArrowheads="1"/>
          </p:cNvSpPr>
          <p:nvPr/>
        </p:nvSpPr>
        <p:spPr bwMode="auto">
          <a:xfrm>
            <a:off x="333375" y="561975"/>
            <a:ext cx="8448675" cy="42863"/>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a:defRPr sz="3600" b="1">
                <a:solidFill>
                  <a:schemeClr val="accent2"/>
                </a:solidFill>
                <a:latin typeface="Arial" panose="020B0604020202020204" pitchFamily="34" charset="0"/>
              </a:defRPr>
            </a:lvl1pPr>
            <a:lvl2pPr marL="742950" indent="-285750">
              <a:defRPr sz="3600" b="1">
                <a:solidFill>
                  <a:schemeClr val="accent2"/>
                </a:solidFill>
                <a:latin typeface="Arial" panose="020B0604020202020204" pitchFamily="34" charset="0"/>
              </a:defRPr>
            </a:lvl2pPr>
            <a:lvl3pPr marL="1143000" indent="-228600">
              <a:defRPr sz="3600" b="1">
                <a:solidFill>
                  <a:schemeClr val="accent2"/>
                </a:solidFill>
                <a:latin typeface="Arial" panose="020B0604020202020204" pitchFamily="34" charset="0"/>
              </a:defRPr>
            </a:lvl3pPr>
            <a:lvl4pPr marL="1600200" indent="-228600">
              <a:defRPr sz="3600" b="1">
                <a:solidFill>
                  <a:schemeClr val="accent2"/>
                </a:solidFill>
                <a:latin typeface="Arial" panose="020B0604020202020204" pitchFamily="34" charset="0"/>
              </a:defRPr>
            </a:lvl4pPr>
            <a:lvl5pPr marL="2057400" indent="-228600">
              <a:defRPr sz="3600" b="1">
                <a:solidFill>
                  <a:schemeClr val="accent2"/>
                </a:solidFill>
                <a:latin typeface="Arial" panose="020B0604020202020204" pitchFamily="34" charset="0"/>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defRPr>
            </a:lvl9pPr>
          </a:lstStyle>
          <a:p>
            <a:pPr algn="ctr" eaLnBrk="1" hangingPunct="1">
              <a:lnSpc>
                <a:spcPct val="85000"/>
              </a:lnSpc>
              <a:defRPr/>
            </a:pPr>
            <a:endParaRPr lang="en-US" altLang="en-US"/>
          </a:p>
        </p:txBody>
      </p:sp>
      <p:sp>
        <p:nvSpPr>
          <p:cNvPr id="9" name="Rectangle 132">
            <a:extLst>
              <a:ext uri="{FF2B5EF4-FFF2-40B4-BE49-F238E27FC236}">
                <a16:creationId xmlns:a16="http://schemas.microsoft.com/office/drawing/2014/main" id="{EAAFE2AC-DE3C-46BB-A24B-2E994B43C473}"/>
              </a:ext>
            </a:extLst>
          </p:cNvPr>
          <p:cNvSpPr>
            <a:spLocks noChangeArrowheads="1"/>
          </p:cNvSpPr>
          <p:nvPr/>
        </p:nvSpPr>
        <p:spPr bwMode="auto">
          <a:xfrm>
            <a:off x="339725" y="1922463"/>
            <a:ext cx="8448675" cy="42862"/>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a:defRPr sz="3600" b="1">
                <a:solidFill>
                  <a:schemeClr val="accent2"/>
                </a:solidFill>
                <a:latin typeface="Arial" panose="020B0604020202020204" pitchFamily="34" charset="0"/>
              </a:defRPr>
            </a:lvl1pPr>
            <a:lvl2pPr marL="742950" indent="-285750">
              <a:defRPr sz="3600" b="1">
                <a:solidFill>
                  <a:schemeClr val="accent2"/>
                </a:solidFill>
                <a:latin typeface="Arial" panose="020B0604020202020204" pitchFamily="34" charset="0"/>
              </a:defRPr>
            </a:lvl2pPr>
            <a:lvl3pPr marL="1143000" indent="-228600">
              <a:defRPr sz="3600" b="1">
                <a:solidFill>
                  <a:schemeClr val="accent2"/>
                </a:solidFill>
                <a:latin typeface="Arial" panose="020B0604020202020204" pitchFamily="34" charset="0"/>
              </a:defRPr>
            </a:lvl3pPr>
            <a:lvl4pPr marL="1600200" indent="-228600">
              <a:defRPr sz="3600" b="1">
                <a:solidFill>
                  <a:schemeClr val="accent2"/>
                </a:solidFill>
                <a:latin typeface="Arial" panose="020B0604020202020204" pitchFamily="34" charset="0"/>
              </a:defRPr>
            </a:lvl4pPr>
            <a:lvl5pPr marL="2057400" indent="-228600">
              <a:defRPr sz="3600" b="1">
                <a:solidFill>
                  <a:schemeClr val="accent2"/>
                </a:solidFill>
                <a:latin typeface="Arial" panose="020B0604020202020204" pitchFamily="34" charset="0"/>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defRPr>
            </a:lvl9pPr>
          </a:lstStyle>
          <a:p>
            <a:pPr algn="ctr" eaLnBrk="1" hangingPunct="1">
              <a:lnSpc>
                <a:spcPct val="85000"/>
              </a:lnSpc>
              <a:defRPr/>
            </a:pPr>
            <a:endParaRPr lang="en-US" altLang="en-US"/>
          </a:p>
        </p:txBody>
      </p:sp>
      <p:sp>
        <p:nvSpPr>
          <p:cNvPr id="7176" name="Text Placeholder 9">
            <a:extLst>
              <a:ext uri="{FF2B5EF4-FFF2-40B4-BE49-F238E27FC236}">
                <a16:creationId xmlns:a16="http://schemas.microsoft.com/office/drawing/2014/main" id="{60670382-1110-48FD-B9A7-6D75C2BF501A}"/>
              </a:ext>
            </a:extLst>
          </p:cNvPr>
          <p:cNvSpPr>
            <a:spLocks noGrp="1"/>
          </p:cNvSpPr>
          <p:nvPr>
            <p:ph type="body" idx="1"/>
          </p:nvPr>
        </p:nvSpPr>
        <p:spPr bwMode="auto">
          <a:xfrm>
            <a:off x="330200" y="2540000"/>
            <a:ext cx="8475663" cy="3271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p:txBody>
      </p:sp>
    </p:spTree>
  </p:cSld>
  <p:clrMap bg1="dk1" tx1="lt1" bg2="dk2" tx2="lt2" accent1="accent1" accent2="accent2" accent3="accent3" accent4="accent4" accent5="accent5" accent6="accent6" hlink="hlink" folHlink="folHlink"/>
  <p:sldLayoutIdLst>
    <p:sldLayoutId id="2147483957" r:id="rId1"/>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strVal val="#ppt_h"/>
                                          </p:val>
                                        </p:tav>
                                        <p:tav tm="100000">
                                          <p:val>
                                            <p:strVal val="#ppt_h"/>
                                          </p:val>
                                        </p:tav>
                                      </p:tavLst>
                                    </p:anim>
                                  </p:childTnLst>
                                </p:cTn>
                              </p:par>
                              <p:par>
                                <p:cTn id="9" presetID="17" presetClass="entr" presetSubtype="1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p:cTn id="11" dur="500" fill="hold"/>
                                        <p:tgtEl>
                                          <p:spTgt spid="9"/>
                                        </p:tgtEl>
                                        <p:attrNameLst>
                                          <p:attrName>ppt_w</p:attrName>
                                        </p:attrNameLst>
                                      </p:cBhvr>
                                      <p:tavLst>
                                        <p:tav tm="0">
                                          <p:val>
                                            <p:fltVal val="0"/>
                                          </p:val>
                                        </p:tav>
                                        <p:tav tm="100000">
                                          <p:val>
                                            <p:strVal val="#ppt_w"/>
                                          </p:val>
                                        </p:tav>
                                      </p:tavLst>
                                    </p:anim>
                                    <p:anim calcmode="lin" valueType="num">
                                      <p:cBhvr>
                                        <p:cTn id="12" dur="5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txStyles>
    <p:titleStyle>
      <a:lvl1pPr algn="ctr" defTabSz="457200" rtl="0" eaLnBrk="0" fontAlgn="base" hangingPunct="0">
        <a:spcBef>
          <a:spcPct val="0"/>
        </a:spcBef>
        <a:spcAft>
          <a:spcPct val="0"/>
        </a:spcAft>
        <a:defRPr sz="3600" b="1" kern="1200" cap="all" spc="600">
          <a:ln>
            <a:solidFill>
              <a:srgbClr val="FFD931"/>
            </a:solidFill>
          </a:ln>
          <a:solidFill>
            <a:srgbClr val="FFD931"/>
          </a:solidFill>
          <a:effectLst>
            <a:outerShdw blurRad="50800" dist="38100" dir="2700000">
              <a:srgbClr val="000000"/>
            </a:outerShdw>
          </a:effectLst>
          <a:latin typeface="Arial (Headings)"/>
          <a:ea typeface="Arial (Headings)"/>
          <a:cs typeface="Arial (Headings)"/>
        </a:defRPr>
      </a:lvl1pPr>
      <a:lvl2pPr algn="ctr" defTabSz="457200" rtl="0" eaLnBrk="0" fontAlgn="base" hangingPunct="0">
        <a:spcBef>
          <a:spcPct val="0"/>
        </a:spcBef>
        <a:spcAft>
          <a:spcPct val="0"/>
        </a:spcAft>
        <a:defRPr sz="3600" b="1">
          <a:solidFill>
            <a:srgbClr val="FFD931"/>
          </a:solidFill>
          <a:latin typeface="Arial (Headings)"/>
          <a:ea typeface="Arial (Headings)"/>
          <a:cs typeface="Arial (Headings)"/>
        </a:defRPr>
      </a:lvl2pPr>
      <a:lvl3pPr algn="ctr" defTabSz="457200" rtl="0" eaLnBrk="0" fontAlgn="base" hangingPunct="0">
        <a:spcBef>
          <a:spcPct val="0"/>
        </a:spcBef>
        <a:spcAft>
          <a:spcPct val="0"/>
        </a:spcAft>
        <a:defRPr sz="3600" b="1">
          <a:solidFill>
            <a:srgbClr val="FFD931"/>
          </a:solidFill>
          <a:latin typeface="Arial (Headings)"/>
          <a:ea typeface="Arial (Headings)"/>
          <a:cs typeface="Arial (Headings)"/>
        </a:defRPr>
      </a:lvl3pPr>
      <a:lvl4pPr algn="ctr" defTabSz="457200" rtl="0" eaLnBrk="0" fontAlgn="base" hangingPunct="0">
        <a:spcBef>
          <a:spcPct val="0"/>
        </a:spcBef>
        <a:spcAft>
          <a:spcPct val="0"/>
        </a:spcAft>
        <a:defRPr sz="3600" b="1">
          <a:solidFill>
            <a:srgbClr val="FFD931"/>
          </a:solidFill>
          <a:latin typeface="Arial (Headings)"/>
          <a:ea typeface="Arial (Headings)"/>
          <a:cs typeface="Arial (Headings)"/>
        </a:defRPr>
      </a:lvl4pPr>
      <a:lvl5pPr algn="ctr" defTabSz="457200" rtl="0" eaLnBrk="0" fontAlgn="base" hangingPunct="0">
        <a:spcBef>
          <a:spcPct val="0"/>
        </a:spcBef>
        <a:spcAft>
          <a:spcPct val="0"/>
        </a:spcAft>
        <a:defRPr sz="3600" b="1">
          <a:solidFill>
            <a:srgbClr val="FFD931"/>
          </a:solidFill>
          <a:latin typeface="Arial (Headings)"/>
          <a:ea typeface="Arial (Headings)"/>
          <a:cs typeface="Arial (Headings)"/>
        </a:defRPr>
      </a:lvl5pPr>
      <a:lvl6pPr marL="457200" algn="ctr" defTabSz="457200" rtl="0" fontAlgn="base">
        <a:spcBef>
          <a:spcPct val="0"/>
        </a:spcBef>
        <a:spcAft>
          <a:spcPct val="0"/>
        </a:spcAft>
        <a:defRPr sz="3600" b="1">
          <a:solidFill>
            <a:srgbClr val="FFD931"/>
          </a:solidFill>
          <a:latin typeface="Arial (Headings)"/>
          <a:ea typeface="Arial (Headings)"/>
          <a:cs typeface="Arial (Headings)"/>
        </a:defRPr>
      </a:lvl6pPr>
      <a:lvl7pPr marL="914400" algn="ctr" defTabSz="457200" rtl="0" fontAlgn="base">
        <a:spcBef>
          <a:spcPct val="0"/>
        </a:spcBef>
        <a:spcAft>
          <a:spcPct val="0"/>
        </a:spcAft>
        <a:defRPr sz="3600" b="1">
          <a:solidFill>
            <a:srgbClr val="FFD931"/>
          </a:solidFill>
          <a:latin typeface="Arial (Headings)"/>
          <a:ea typeface="Arial (Headings)"/>
          <a:cs typeface="Arial (Headings)"/>
        </a:defRPr>
      </a:lvl7pPr>
      <a:lvl8pPr marL="1371600" algn="ctr" defTabSz="457200" rtl="0" fontAlgn="base">
        <a:spcBef>
          <a:spcPct val="0"/>
        </a:spcBef>
        <a:spcAft>
          <a:spcPct val="0"/>
        </a:spcAft>
        <a:defRPr sz="3600" b="1">
          <a:solidFill>
            <a:srgbClr val="FFD931"/>
          </a:solidFill>
          <a:latin typeface="Arial (Headings)"/>
          <a:ea typeface="Arial (Headings)"/>
          <a:cs typeface="Arial (Headings)"/>
        </a:defRPr>
      </a:lvl8pPr>
      <a:lvl9pPr marL="1828800" algn="ctr" defTabSz="457200" rtl="0" fontAlgn="base">
        <a:spcBef>
          <a:spcPct val="0"/>
        </a:spcBef>
        <a:spcAft>
          <a:spcPct val="0"/>
        </a:spcAft>
        <a:defRPr sz="3600" b="1">
          <a:solidFill>
            <a:srgbClr val="FFD931"/>
          </a:solidFill>
          <a:latin typeface="Arial (Headings)"/>
          <a:ea typeface="Arial (Headings)"/>
          <a:cs typeface="Arial (Headings)"/>
        </a:defRPr>
      </a:lvl9pPr>
    </p:titleStyle>
    <p:bodyStyle>
      <a:lvl1pPr marL="342900" indent="-342900" algn="ctr" defTabSz="457200" rtl="0" eaLnBrk="0" fontAlgn="base" hangingPunct="0">
        <a:spcBef>
          <a:spcPct val="20000"/>
        </a:spcBef>
        <a:spcAft>
          <a:spcPct val="0"/>
        </a:spcAft>
        <a:buFont typeface="Arial" panose="020B0604020202020204" pitchFamily="34" charset="0"/>
        <a:defRPr sz="5000" b="1" kern="1200">
          <a:solidFill>
            <a:schemeClr val="tx1"/>
          </a:solidFill>
          <a:latin typeface="Arial (Body)"/>
          <a:ea typeface="Arial (Body)"/>
          <a:cs typeface="Arial (Body)"/>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Arial (Body)"/>
          <a:cs typeface="Arial (Body)"/>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Arial (Body)"/>
          <a:cs typeface="Arial (Body)"/>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Arial (Body)"/>
          <a:cs typeface="Arial (Body)"/>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Arial (Body)"/>
          <a:cs typeface="Arial (Body)"/>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17/02/2023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276334909"/>
      </p:ext>
    </p:extLst>
  </p:cSld>
  <p:clrMap bg1="lt1" tx1="dk1" bg2="lt2" tx2="dk2" accent1="accent1" accent2="accent2" accent3="accent3" accent4="accent4" accent5="accent5" accent6="accent6" hlink="hlink" folHlink="folHlink"/>
  <p:sldLayoutIdLst>
    <p:sldLayoutId id="2147483973" r:id="rId1"/>
    <p:sldLayoutId id="2147483974" r:id="rId2"/>
    <p:sldLayoutId id="2147483975" r:id="rId3"/>
    <p:sldLayoutId id="2147483976" r:id="rId4"/>
    <p:sldLayoutId id="2147483977" r:id="rId5"/>
    <p:sldLayoutId id="2147483978" r:id="rId6"/>
    <p:sldLayoutId id="2147483979" r:id="rId7"/>
    <p:sldLayoutId id="2147483980" r:id="rId8"/>
    <p:sldLayoutId id="2147483981" r:id="rId9"/>
    <p:sldLayoutId id="2147483982" r:id="rId10"/>
    <p:sldLayoutId id="21474839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3" Type="http://schemas.openxmlformats.org/officeDocument/2006/relationships/hyperlink" Target="http://bcove.me/xbymdw35" TargetMode="External"/><Relationship Id="rId2" Type="http://schemas.openxmlformats.org/officeDocument/2006/relationships/notesSlide" Target="../notesSlides/notesSlide16.xml"/><Relationship Id="rId1" Type="http://schemas.openxmlformats.org/officeDocument/2006/relationships/slideLayout" Target="../slideLayouts/slideLayout18.xml"/><Relationship Id="rId4" Type="http://schemas.openxmlformats.org/officeDocument/2006/relationships/image" Target="../media/image12.jpeg"/></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5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8.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F41557B7-E80B-4038-BAFC-FA81600B50B5}"/>
              </a:ext>
            </a:extLst>
          </p:cNvPr>
          <p:cNvSpPr>
            <a:spLocks noGrp="1"/>
          </p:cNvSpPr>
          <p:nvPr>
            <p:ph type="ctrTitle"/>
          </p:nvPr>
        </p:nvSpPr>
        <p:spPr/>
        <p:txBody>
          <a:bodyPr>
            <a:normAutofit fontScale="90000"/>
          </a:bodyPr>
          <a:lstStyle/>
          <a:p>
            <a:pPr>
              <a:defRPr/>
            </a:pPr>
            <a:r>
              <a:rPr lang="en-US" altLang="en-US" dirty="0"/>
              <a:t>Neural Control </a:t>
            </a:r>
            <a:br>
              <a:rPr lang="en-US" altLang="en-US" dirty="0"/>
            </a:br>
            <a:r>
              <a:rPr lang="en-US" altLang="en-US" dirty="0"/>
              <a:t>of Exercising Muscle</a:t>
            </a:r>
            <a:br>
              <a:rPr lang="en-US" altLang="en-US" dirty="0"/>
            </a:br>
            <a:endParaRPr lang="en-US" dirty="0">
              <a:ea typeface="+mj-ea"/>
            </a:endParaRPr>
          </a:p>
        </p:txBody>
      </p:sp>
      <p:sp>
        <p:nvSpPr>
          <p:cNvPr id="11265" name="Content Placeholder 1">
            <a:extLst>
              <a:ext uri="{FF2B5EF4-FFF2-40B4-BE49-F238E27FC236}">
                <a16:creationId xmlns:a16="http://schemas.microsoft.com/office/drawing/2014/main" id="{23749B98-5683-4EBE-87FD-E057B8CBC763}"/>
              </a:ext>
            </a:extLst>
          </p:cNvPr>
          <p:cNvSpPr>
            <a:spLocks noGrp="1"/>
          </p:cNvSpPr>
          <p:nvPr>
            <p:ph type="subTitle" idx="1"/>
          </p:nvPr>
        </p:nvSpPr>
        <p:spPr/>
        <p:txBody>
          <a:bodyPr/>
          <a:lstStyle/>
          <a:p>
            <a:pPr eaLnBrk="1" hangingPunct="1"/>
            <a:r>
              <a:rPr lang="en-US" altLang="en-US" dirty="0"/>
              <a:t>Based on </a:t>
            </a:r>
            <a:r>
              <a:rPr lang="en-US" altLang="en-US" dirty="0" err="1"/>
              <a:t>Ch</a:t>
            </a:r>
            <a:r>
              <a:rPr lang="en-US" altLang="en-US" dirty="0"/>
              <a:t> 3 – Kenney, Wilmore &amp; </a:t>
            </a:r>
            <a:r>
              <a:rPr lang="en-US" altLang="en-US" dirty="0" err="1"/>
              <a:t>Costill</a:t>
            </a:r>
            <a:r>
              <a:rPr lang="en-US" altLang="en-US" dirty="0"/>
              <a:t> (2015)</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2">
            <a:extLst>
              <a:ext uri="{FF2B5EF4-FFF2-40B4-BE49-F238E27FC236}">
                <a16:creationId xmlns:a16="http://schemas.microsoft.com/office/drawing/2014/main" id="{BD82C26E-0602-4828-A19B-BC356FC93BCA}"/>
              </a:ext>
            </a:extLst>
          </p:cNvPr>
          <p:cNvSpPr>
            <a:spLocks noGrp="1"/>
          </p:cNvSpPr>
          <p:nvPr>
            <p:ph type="title"/>
          </p:nvPr>
        </p:nvSpPr>
        <p:spPr/>
        <p:txBody>
          <a:bodyPr>
            <a:normAutofit fontScale="90000"/>
          </a:bodyPr>
          <a:lstStyle/>
          <a:p>
            <a:pPr eaLnBrk="1" hangingPunct="1">
              <a:defRPr/>
            </a:pPr>
            <a:r>
              <a:rPr lang="en-US" dirty="0">
                <a:effectLst/>
              </a:rPr>
              <a:t>Major Divisions </a:t>
            </a:r>
            <a:br>
              <a:rPr lang="en-US" dirty="0">
                <a:effectLst/>
              </a:rPr>
            </a:br>
            <a:r>
              <a:rPr lang="en-US" dirty="0">
                <a:effectLst/>
              </a:rPr>
              <a:t>of the Ne</a:t>
            </a:r>
            <a:r>
              <a:rPr lang="en-US" spc="100" dirty="0">
                <a:effectLst/>
              </a:rPr>
              <a:t>r</a:t>
            </a:r>
            <a:r>
              <a:rPr lang="en-US" dirty="0">
                <a:effectLst/>
              </a:rPr>
              <a:t>vous System</a:t>
            </a:r>
          </a:p>
        </p:txBody>
      </p:sp>
      <p:sp>
        <p:nvSpPr>
          <p:cNvPr id="12291" name="Content Placeholder 13">
            <a:extLst>
              <a:ext uri="{FF2B5EF4-FFF2-40B4-BE49-F238E27FC236}">
                <a16:creationId xmlns:a16="http://schemas.microsoft.com/office/drawing/2014/main" id="{95777947-1235-4F9F-A378-721A52FBBA01}"/>
              </a:ext>
            </a:extLst>
          </p:cNvPr>
          <p:cNvSpPr>
            <a:spLocks noGrp="1"/>
          </p:cNvSpPr>
          <p:nvPr>
            <p:ph idx="1"/>
          </p:nvPr>
        </p:nvSpPr>
        <p:spPr>
          <a:xfrm>
            <a:off x="571500" y="1874838"/>
            <a:ext cx="8051800" cy="3457558"/>
          </a:xfrm>
        </p:spPr>
        <p:txBody>
          <a:bodyPr>
            <a:normAutofit fontScale="92500" lnSpcReduction="20000"/>
          </a:bodyPr>
          <a:lstStyle/>
          <a:p>
            <a:pPr eaLnBrk="1" hangingPunct="1">
              <a:defRPr/>
            </a:pPr>
            <a:r>
              <a:rPr lang="en-US" altLang="en-US" dirty="0"/>
              <a:t>Central ne</a:t>
            </a:r>
            <a:r>
              <a:rPr lang="en-US" altLang="en-US" spc="100" dirty="0"/>
              <a:t>r</a:t>
            </a:r>
            <a:r>
              <a:rPr lang="en-US" altLang="en-US" dirty="0"/>
              <a:t>vous system: brain, spinal cord</a:t>
            </a:r>
          </a:p>
          <a:p>
            <a:pPr eaLnBrk="1" hangingPunct="1">
              <a:defRPr/>
            </a:pPr>
            <a:endParaRPr lang="en-US" altLang="en-US" sz="800" dirty="0"/>
          </a:p>
          <a:p>
            <a:pPr eaLnBrk="1" hangingPunct="1">
              <a:defRPr/>
            </a:pPr>
            <a:r>
              <a:rPr lang="en-US" altLang="en-US" dirty="0"/>
              <a:t>Peripheral ne</a:t>
            </a:r>
            <a:r>
              <a:rPr lang="en-US" altLang="en-US" spc="100" dirty="0"/>
              <a:t>r</a:t>
            </a:r>
            <a:r>
              <a:rPr lang="en-US" altLang="en-US" dirty="0"/>
              <a:t>vous system</a:t>
            </a:r>
          </a:p>
          <a:p>
            <a:pPr lvl="1" eaLnBrk="1" hangingPunct="1">
              <a:defRPr/>
            </a:pPr>
            <a:r>
              <a:rPr lang="en-US" altLang="en-US" dirty="0"/>
              <a:t>Senso</a:t>
            </a:r>
            <a:r>
              <a:rPr lang="en-US" altLang="en-US" spc="100" dirty="0"/>
              <a:t>r</a:t>
            </a:r>
            <a:r>
              <a:rPr lang="en-US" altLang="en-US" dirty="0"/>
              <a:t>y (afferent): incoming</a:t>
            </a:r>
          </a:p>
          <a:p>
            <a:pPr lvl="1" eaLnBrk="1" hangingPunct="1">
              <a:defRPr/>
            </a:pPr>
            <a:r>
              <a:rPr lang="en-US" altLang="en-US" dirty="0"/>
              <a:t>Motor (efferent): outgoing</a:t>
            </a:r>
          </a:p>
          <a:p>
            <a:pPr lvl="2" eaLnBrk="1" hangingPunct="1">
              <a:defRPr/>
            </a:pPr>
            <a:r>
              <a:rPr lang="en-US" altLang="en-US" sz="2400" dirty="0"/>
              <a:t>Somatic: voluntary, to skeletal muscles</a:t>
            </a:r>
          </a:p>
          <a:p>
            <a:pPr lvl="2" eaLnBrk="1" hangingPunct="1">
              <a:defRPr/>
            </a:pPr>
            <a:r>
              <a:rPr lang="en-US" altLang="en-US" sz="2400" dirty="0"/>
              <a:t>Autonomic: involuntary, to viscera</a:t>
            </a:r>
          </a:p>
          <a:p>
            <a:pPr lvl="3" eaLnBrk="1" hangingPunct="1">
              <a:defRPr/>
            </a:pPr>
            <a:r>
              <a:rPr lang="en-US" altLang="en-US" sz="2400" dirty="0"/>
              <a:t>Sympathetic</a:t>
            </a:r>
          </a:p>
          <a:p>
            <a:pPr lvl="3" eaLnBrk="1" hangingPunct="1">
              <a:defRPr/>
            </a:pPr>
            <a:r>
              <a:rPr lang="en-US" altLang="en-US" sz="2400" dirty="0"/>
              <a:t>Parasympathetic</a:t>
            </a:r>
          </a:p>
          <a:p>
            <a:pPr lvl="1" eaLnBrk="1" hangingPunct="1">
              <a:defRPr/>
            </a:pPr>
            <a:endParaRPr lang="en-US"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2">
            <a:extLst>
              <a:ext uri="{FF2B5EF4-FFF2-40B4-BE49-F238E27FC236}">
                <a16:creationId xmlns:a16="http://schemas.microsoft.com/office/drawing/2014/main" id="{79DE523C-7329-4AC5-8D4C-74ABE203DC3E}"/>
              </a:ext>
            </a:extLst>
          </p:cNvPr>
          <p:cNvSpPr>
            <a:spLocks noGrp="1"/>
          </p:cNvSpPr>
          <p:nvPr>
            <p:ph type="title"/>
          </p:nvPr>
        </p:nvSpPr>
        <p:spPr/>
        <p:txBody>
          <a:bodyPr/>
          <a:lstStyle/>
          <a:p>
            <a:pPr eaLnBrk="1" hangingPunct="1"/>
            <a:r>
              <a:rPr lang="en-US" altLang="en-US">
                <a:effectLst/>
              </a:rPr>
              <a:t>Figure 3.1</a:t>
            </a:r>
          </a:p>
        </p:txBody>
      </p:sp>
      <p:pic>
        <p:nvPicPr>
          <p:cNvPr id="15362" name="Content Placeholder 2">
            <a:extLst>
              <a:ext uri="{FF2B5EF4-FFF2-40B4-BE49-F238E27FC236}">
                <a16:creationId xmlns:a16="http://schemas.microsoft.com/office/drawing/2014/main" id="{6149C772-CDFB-485F-A905-A34FED363D8E}"/>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120900" y="274638"/>
            <a:ext cx="4902200" cy="5116513"/>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2">
            <a:extLst>
              <a:ext uri="{FF2B5EF4-FFF2-40B4-BE49-F238E27FC236}">
                <a16:creationId xmlns:a16="http://schemas.microsoft.com/office/drawing/2014/main" id="{5EE7E854-3631-4FED-B652-F010B4AF09D9}"/>
              </a:ext>
            </a:extLst>
          </p:cNvPr>
          <p:cNvSpPr>
            <a:spLocks noGrp="1"/>
          </p:cNvSpPr>
          <p:nvPr>
            <p:ph type="title"/>
          </p:nvPr>
        </p:nvSpPr>
        <p:spPr/>
        <p:txBody>
          <a:bodyPr>
            <a:normAutofit fontScale="90000"/>
          </a:bodyPr>
          <a:lstStyle/>
          <a:p>
            <a:pPr eaLnBrk="1" hangingPunct="1">
              <a:defRPr/>
            </a:pPr>
            <a:r>
              <a:rPr lang="en-US" dirty="0">
                <a:effectLst/>
              </a:rPr>
              <a:t>Structure and Function </a:t>
            </a:r>
            <a:br>
              <a:rPr lang="en-US" dirty="0">
                <a:effectLst/>
              </a:rPr>
            </a:br>
            <a:r>
              <a:rPr lang="en-US" dirty="0">
                <a:effectLst/>
              </a:rPr>
              <a:t>of the Ne</a:t>
            </a:r>
            <a:r>
              <a:rPr lang="en-US" spc="100" dirty="0">
                <a:effectLst/>
              </a:rPr>
              <a:t>r</a:t>
            </a:r>
            <a:r>
              <a:rPr lang="en-US" dirty="0">
                <a:effectLst/>
              </a:rPr>
              <a:t>vous System</a:t>
            </a:r>
          </a:p>
        </p:txBody>
      </p:sp>
      <p:sp>
        <p:nvSpPr>
          <p:cNvPr id="14339" name="Content Placeholder 13">
            <a:extLst>
              <a:ext uri="{FF2B5EF4-FFF2-40B4-BE49-F238E27FC236}">
                <a16:creationId xmlns:a16="http://schemas.microsoft.com/office/drawing/2014/main" id="{7ECE0F3C-75BE-45BA-B73C-4F500861EE2F}"/>
              </a:ext>
            </a:extLst>
          </p:cNvPr>
          <p:cNvSpPr>
            <a:spLocks noGrp="1"/>
          </p:cNvSpPr>
          <p:nvPr>
            <p:ph idx="1"/>
          </p:nvPr>
        </p:nvSpPr>
        <p:spPr>
          <a:xfrm>
            <a:off x="571500" y="1874838"/>
            <a:ext cx="8051800" cy="3707815"/>
          </a:xfrm>
        </p:spPr>
        <p:txBody>
          <a:bodyPr>
            <a:normAutofit fontScale="92500"/>
          </a:bodyPr>
          <a:lstStyle/>
          <a:p>
            <a:pPr eaLnBrk="1" hangingPunct="1">
              <a:defRPr/>
            </a:pPr>
            <a:r>
              <a:rPr lang="en-US" altLang="en-US" dirty="0"/>
              <a:t>Neuron</a:t>
            </a:r>
          </a:p>
          <a:p>
            <a:pPr lvl="1" eaLnBrk="1" hangingPunct="1">
              <a:defRPr/>
            </a:pPr>
            <a:r>
              <a:rPr lang="en-US" altLang="en-US" dirty="0"/>
              <a:t>Basic structural unit of ne</a:t>
            </a:r>
            <a:r>
              <a:rPr lang="en-US" altLang="en-US" spc="100" dirty="0"/>
              <a:t>r</a:t>
            </a:r>
            <a:r>
              <a:rPr lang="en-US" altLang="en-US" dirty="0"/>
              <a:t>vous system</a:t>
            </a:r>
          </a:p>
          <a:p>
            <a:pPr lvl="1" eaLnBrk="1" hangingPunct="1">
              <a:defRPr/>
            </a:pPr>
            <a:r>
              <a:rPr lang="en-US" altLang="en-US" dirty="0"/>
              <a:t>Has same basic structure everywhere in body</a:t>
            </a:r>
          </a:p>
          <a:p>
            <a:pPr lvl="1" eaLnBrk="1" hangingPunct="1">
              <a:defRPr/>
            </a:pPr>
            <a:r>
              <a:rPr lang="en-US" altLang="en-US" dirty="0"/>
              <a:t>Has three major regions</a:t>
            </a:r>
          </a:p>
          <a:p>
            <a:pPr lvl="2" eaLnBrk="1" hangingPunct="1">
              <a:defRPr/>
            </a:pPr>
            <a:r>
              <a:rPr lang="en-US" altLang="en-US" sz="2400" dirty="0"/>
              <a:t>Cell body (soma)</a:t>
            </a:r>
          </a:p>
          <a:p>
            <a:pPr lvl="2" eaLnBrk="1" hangingPunct="1">
              <a:defRPr/>
            </a:pPr>
            <a:r>
              <a:rPr lang="en-US" altLang="en-US" sz="2400" dirty="0"/>
              <a:t>Dendrites</a:t>
            </a:r>
          </a:p>
          <a:p>
            <a:pPr lvl="2" eaLnBrk="1" hangingPunct="1">
              <a:defRPr/>
            </a:pPr>
            <a:r>
              <a:rPr lang="en-US" altLang="en-US" sz="2400" dirty="0"/>
              <a:t>Axon</a:t>
            </a:r>
          </a:p>
          <a:p>
            <a:pPr marL="914400" lvl="2" indent="0" algn="r" eaLnBrk="1" hangingPunct="1">
              <a:buFontTx/>
              <a:buNone/>
              <a:defRPr/>
            </a:pPr>
            <a:r>
              <a:rPr lang="en-US" altLang="en-US" sz="1400" i="1" dirty="0"/>
              <a:t>(continued)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2">
            <a:extLst>
              <a:ext uri="{FF2B5EF4-FFF2-40B4-BE49-F238E27FC236}">
                <a16:creationId xmlns:a16="http://schemas.microsoft.com/office/drawing/2014/main" id="{95DDF0EF-E849-4573-A75C-D7ACE1BBD73A}"/>
              </a:ext>
            </a:extLst>
          </p:cNvPr>
          <p:cNvSpPr>
            <a:spLocks noGrp="1"/>
          </p:cNvSpPr>
          <p:nvPr>
            <p:ph type="title"/>
          </p:nvPr>
        </p:nvSpPr>
        <p:spPr/>
        <p:txBody>
          <a:bodyPr>
            <a:normAutofit fontScale="90000"/>
          </a:bodyPr>
          <a:lstStyle/>
          <a:p>
            <a:pPr eaLnBrk="1" hangingPunct="1">
              <a:defRPr/>
            </a:pPr>
            <a:r>
              <a:rPr lang="en-US" dirty="0">
                <a:effectLst/>
              </a:rPr>
              <a:t>Structure and Function </a:t>
            </a:r>
            <a:br>
              <a:rPr lang="en-US" dirty="0">
                <a:effectLst/>
              </a:rPr>
            </a:br>
            <a:r>
              <a:rPr lang="en-US" dirty="0">
                <a:effectLst/>
              </a:rPr>
              <a:t>of the Ne</a:t>
            </a:r>
            <a:r>
              <a:rPr lang="en-US" spc="100" dirty="0">
                <a:effectLst/>
              </a:rPr>
              <a:t>r</a:t>
            </a:r>
            <a:r>
              <a:rPr lang="en-US" dirty="0">
                <a:effectLst/>
              </a:rPr>
              <a:t>vous System</a:t>
            </a:r>
            <a:r>
              <a:rPr lang="en-US" i="1" dirty="0">
                <a:effectLst/>
              </a:rPr>
              <a:t> </a:t>
            </a:r>
            <a:r>
              <a:rPr lang="en-US" sz="2400" i="1" dirty="0">
                <a:effectLst/>
              </a:rPr>
              <a:t>(continued)</a:t>
            </a:r>
          </a:p>
        </p:txBody>
      </p:sp>
      <p:sp>
        <p:nvSpPr>
          <p:cNvPr id="15363" name="Content Placeholder 13">
            <a:extLst>
              <a:ext uri="{FF2B5EF4-FFF2-40B4-BE49-F238E27FC236}">
                <a16:creationId xmlns:a16="http://schemas.microsoft.com/office/drawing/2014/main" id="{29AF01CC-C7B2-4C07-B1C9-CB614EF2EE4A}"/>
              </a:ext>
            </a:extLst>
          </p:cNvPr>
          <p:cNvSpPr>
            <a:spLocks noGrp="1"/>
          </p:cNvSpPr>
          <p:nvPr>
            <p:ph idx="1"/>
          </p:nvPr>
        </p:nvSpPr>
        <p:spPr>
          <a:xfrm>
            <a:off x="571500" y="1562101"/>
            <a:ext cx="8051800" cy="4001302"/>
          </a:xfrm>
        </p:spPr>
        <p:txBody>
          <a:bodyPr>
            <a:normAutofit fontScale="85000" lnSpcReduction="20000"/>
          </a:bodyPr>
          <a:lstStyle/>
          <a:p>
            <a:pPr eaLnBrk="1" hangingPunct="1">
              <a:defRPr/>
            </a:pPr>
            <a:r>
              <a:rPr lang="en-US" altLang="en-US" dirty="0"/>
              <a:t>Cell body</a:t>
            </a:r>
          </a:p>
          <a:p>
            <a:pPr lvl="1" eaLnBrk="1" hangingPunct="1">
              <a:defRPr/>
            </a:pPr>
            <a:r>
              <a:rPr lang="en-US" altLang="en-US" dirty="0"/>
              <a:t>Contains nucleus</a:t>
            </a:r>
          </a:p>
          <a:p>
            <a:pPr lvl="1" eaLnBrk="1" hangingPunct="1">
              <a:defRPr/>
            </a:pPr>
            <a:r>
              <a:rPr lang="en-US" altLang="en-US" dirty="0"/>
              <a:t>Cell processes radiate out</a:t>
            </a:r>
          </a:p>
          <a:p>
            <a:pPr lvl="1" eaLnBrk="1" hangingPunct="1">
              <a:defRPr/>
            </a:pPr>
            <a:endParaRPr lang="en-US" altLang="en-US" sz="800" dirty="0"/>
          </a:p>
          <a:p>
            <a:pPr eaLnBrk="1" hangingPunct="1">
              <a:defRPr/>
            </a:pPr>
            <a:r>
              <a:rPr lang="en-US" altLang="en-US" dirty="0"/>
              <a:t>Dendrites</a:t>
            </a:r>
          </a:p>
          <a:p>
            <a:pPr lvl="1" eaLnBrk="1" hangingPunct="1">
              <a:defRPr/>
            </a:pPr>
            <a:r>
              <a:rPr lang="en-US" altLang="en-US" dirty="0"/>
              <a:t>Receiver cell processes</a:t>
            </a:r>
          </a:p>
          <a:p>
            <a:pPr lvl="1" eaLnBrk="1" hangingPunct="1">
              <a:defRPr/>
            </a:pPr>
            <a:r>
              <a:rPr lang="en-US" altLang="en-US" dirty="0"/>
              <a:t>Carry impulse toward cell body</a:t>
            </a:r>
          </a:p>
          <a:p>
            <a:pPr lvl="1" eaLnBrk="1" hangingPunct="1">
              <a:defRPr/>
            </a:pPr>
            <a:endParaRPr lang="en-US" altLang="en-US" sz="800" dirty="0"/>
          </a:p>
          <a:p>
            <a:pPr eaLnBrk="1" hangingPunct="1">
              <a:defRPr/>
            </a:pPr>
            <a:r>
              <a:rPr lang="en-US" altLang="en-US" dirty="0"/>
              <a:t>Axon</a:t>
            </a:r>
          </a:p>
          <a:p>
            <a:pPr lvl="1" eaLnBrk="1" hangingPunct="1">
              <a:defRPr/>
            </a:pPr>
            <a:r>
              <a:rPr lang="en-US" altLang="en-US" dirty="0"/>
              <a:t>Sender cell process, sta</a:t>
            </a:r>
            <a:r>
              <a:rPr lang="en-US" spc="100" dirty="0"/>
              <a:t>r</a:t>
            </a:r>
            <a:r>
              <a:rPr lang="en-US" altLang="en-US" dirty="0"/>
              <a:t>ts at axon hillock</a:t>
            </a:r>
          </a:p>
          <a:p>
            <a:pPr lvl="1" eaLnBrk="1" hangingPunct="1">
              <a:defRPr/>
            </a:pPr>
            <a:r>
              <a:rPr lang="en-US" altLang="en-US" dirty="0"/>
              <a:t>End branches, axon terminals, neurotransmitters</a:t>
            </a:r>
          </a:p>
          <a:p>
            <a:pPr lvl="1" eaLnBrk="1" hangingPunct="1">
              <a:defRPr/>
            </a:pPr>
            <a:endParaRPr lang="en-US" altLang="en-US" sz="600" dirty="0"/>
          </a:p>
          <a:p>
            <a:pPr marL="457200" lvl="1" indent="0" algn="r" eaLnBrk="1" hangingPunct="1">
              <a:buFontTx/>
              <a:buNone/>
              <a:defRPr/>
            </a:pPr>
            <a:r>
              <a:rPr lang="en-US" altLang="en-US" sz="1400" i="1" dirty="0"/>
              <a:t>(continued)</a:t>
            </a:r>
          </a:p>
          <a:p>
            <a:pPr marL="457200" lvl="1" indent="0" eaLnBrk="1" hangingPunct="1">
              <a:buFontTx/>
              <a:buNone/>
              <a:defRPr/>
            </a:pPr>
            <a:endParaRPr lang="en-US"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F116D-1BDA-7246-AAEE-2AC5B9CBB13D}"/>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19705BA4-1AFD-E14A-B385-D427BB9A650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84987" y="280988"/>
            <a:ext cx="6628025" cy="5116512"/>
          </a:xfrm>
          <a:prstGeom prst="rect">
            <a:avLst/>
          </a:prstGeom>
        </p:spPr>
      </p:pic>
    </p:spTree>
    <p:extLst>
      <p:ext uri="{BB962C8B-B14F-4D97-AF65-F5344CB8AC3E}">
        <p14:creationId xmlns:p14="http://schemas.microsoft.com/office/powerpoint/2010/main" val="38875187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2">
            <a:extLst>
              <a:ext uri="{FF2B5EF4-FFF2-40B4-BE49-F238E27FC236}">
                <a16:creationId xmlns:a16="http://schemas.microsoft.com/office/drawing/2014/main" id="{480839CC-1030-4495-A612-48783DB90016}"/>
              </a:ext>
            </a:extLst>
          </p:cNvPr>
          <p:cNvSpPr>
            <a:spLocks noGrp="1"/>
          </p:cNvSpPr>
          <p:nvPr>
            <p:ph type="title"/>
          </p:nvPr>
        </p:nvSpPr>
        <p:spPr/>
        <p:txBody>
          <a:bodyPr>
            <a:normAutofit fontScale="90000"/>
          </a:bodyPr>
          <a:lstStyle/>
          <a:p>
            <a:pPr eaLnBrk="1" hangingPunct="1">
              <a:defRPr/>
            </a:pPr>
            <a:r>
              <a:rPr lang="en-US" dirty="0">
                <a:effectLst/>
              </a:rPr>
              <a:t>Structure and Function </a:t>
            </a:r>
            <a:br>
              <a:rPr lang="en-US" dirty="0">
                <a:effectLst/>
              </a:rPr>
            </a:br>
            <a:r>
              <a:rPr lang="en-US" dirty="0">
                <a:effectLst/>
              </a:rPr>
              <a:t>of the Ne</a:t>
            </a:r>
            <a:r>
              <a:rPr lang="en-US" spc="100" dirty="0">
                <a:effectLst/>
              </a:rPr>
              <a:t>r</a:t>
            </a:r>
            <a:r>
              <a:rPr lang="en-US" dirty="0">
                <a:effectLst/>
              </a:rPr>
              <a:t>vous System</a:t>
            </a:r>
            <a:r>
              <a:rPr lang="en-US" i="1" dirty="0">
                <a:effectLst/>
              </a:rPr>
              <a:t> </a:t>
            </a:r>
            <a:r>
              <a:rPr lang="en-US" sz="2400" i="1" dirty="0">
                <a:effectLst/>
              </a:rPr>
              <a:t>(continued)</a:t>
            </a:r>
            <a:endParaRPr lang="en-US" i="1" dirty="0">
              <a:effectLst/>
            </a:endParaRPr>
          </a:p>
        </p:txBody>
      </p:sp>
      <p:sp>
        <p:nvSpPr>
          <p:cNvPr id="18434" name="Content Placeholder 13">
            <a:extLst>
              <a:ext uri="{FF2B5EF4-FFF2-40B4-BE49-F238E27FC236}">
                <a16:creationId xmlns:a16="http://schemas.microsoft.com/office/drawing/2014/main" id="{D09AFC71-2DD7-4CE3-9245-BE0FA1EF3C22}"/>
              </a:ext>
            </a:extLst>
          </p:cNvPr>
          <p:cNvSpPr>
            <a:spLocks noGrp="1"/>
          </p:cNvSpPr>
          <p:nvPr>
            <p:ph idx="1"/>
          </p:nvPr>
        </p:nvSpPr>
        <p:spPr>
          <a:xfrm>
            <a:off x="571500" y="1874838"/>
            <a:ext cx="8051800" cy="4273550"/>
          </a:xfrm>
        </p:spPr>
        <p:txBody>
          <a:bodyPr/>
          <a:lstStyle/>
          <a:p>
            <a:pPr eaLnBrk="1" hangingPunct="1"/>
            <a:r>
              <a:rPr lang="en-US" altLang="en-US"/>
              <a:t>Electrical signal for communication between periphery and brain</a:t>
            </a:r>
          </a:p>
          <a:p>
            <a:pPr eaLnBrk="1" hangingPunct="1"/>
            <a:endParaRPr lang="en-US" altLang="en-US" sz="800"/>
          </a:p>
          <a:p>
            <a:pPr eaLnBrk="1" hangingPunct="1"/>
            <a:r>
              <a:rPr lang="en-US" altLang="en-US"/>
              <a:t>Must be generated by a stimulus</a:t>
            </a:r>
          </a:p>
          <a:p>
            <a:pPr eaLnBrk="1" hangingPunct="1"/>
            <a:endParaRPr lang="en-US" altLang="en-US" sz="800"/>
          </a:p>
          <a:p>
            <a:pPr eaLnBrk="1" hangingPunct="1"/>
            <a:r>
              <a:rPr lang="en-US" altLang="en-US"/>
              <a:t>Must be propagated down an axon</a:t>
            </a:r>
          </a:p>
          <a:p>
            <a:pPr eaLnBrk="1" hangingPunct="1"/>
            <a:endParaRPr lang="en-US" altLang="en-US" sz="800"/>
          </a:p>
          <a:p>
            <a:pPr eaLnBrk="1" hangingPunct="1"/>
            <a:r>
              <a:rPr lang="en-US" altLang="en-US"/>
              <a:t>Must be transmitted to next cell in line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9457" name="Title 12">
            <a:extLst>
              <a:ext uri="{FF2B5EF4-FFF2-40B4-BE49-F238E27FC236}">
                <a16:creationId xmlns:a16="http://schemas.microsoft.com/office/drawing/2014/main" id="{E1D65756-BB6C-4C7C-84B8-5A8A6109BF70}"/>
              </a:ext>
            </a:extLst>
          </p:cNvPr>
          <p:cNvSpPr>
            <a:spLocks noGrp="1"/>
          </p:cNvSpPr>
          <p:nvPr>
            <p:ph type="title"/>
          </p:nvPr>
        </p:nvSpPr>
        <p:spPr/>
        <p:txBody>
          <a:bodyPr/>
          <a:lstStyle/>
          <a:p>
            <a:pPr eaLnBrk="1" hangingPunct="1"/>
            <a:r>
              <a:rPr lang="en-US" altLang="en-US">
                <a:effectLst/>
              </a:rPr>
              <a:t>Resting Membrane Potential </a:t>
            </a:r>
          </a:p>
        </p:txBody>
      </p:sp>
      <p:sp>
        <p:nvSpPr>
          <p:cNvPr id="17411" name="Content Placeholder 13">
            <a:extLst>
              <a:ext uri="{FF2B5EF4-FFF2-40B4-BE49-F238E27FC236}">
                <a16:creationId xmlns:a16="http://schemas.microsoft.com/office/drawing/2014/main" id="{B051A13D-C242-4CB5-AF63-66D1AEF5DD04}"/>
              </a:ext>
            </a:extLst>
          </p:cNvPr>
          <p:cNvSpPr>
            <a:spLocks noGrp="1"/>
          </p:cNvSpPr>
          <p:nvPr>
            <p:ph idx="1"/>
          </p:nvPr>
        </p:nvSpPr>
        <p:spPr>
          <a:xfrm>
            <a:off x="571500" y="1874838"/>
            <a:ext cx="8051800" cy="3654425"/>
          </a:xfrm>
        </p:spPr>
        <p:txBody>
          <a:bodyPr>
            <a:normAutofit fontScale="92500" lnSpcReduction="10000"/>
          </a:bodyPr>
          <a:lstStyle/>
          <a:p>
            <a:pPr eaLnBrk="1" hangingPunct="1">
              <a:defRPr/>
            </a:pPr>
            <a:r>
              <a:rPr lang="en-US" altLang="en-US" dirty="0"/>
              <a:t>Difference in electrical charges between outside and inside of cell</a:t>
            </a:r>
          </a:p>
          <a:p>
            <a:pPr eaLnBrk="1" hangingPunct="1">
              <a:defRPr/>
            </a:pPr>
            <a:endParaRPr lang="en-US" altLang="en-US" sz="800" dirty="0"/>
          </a:p>
          <a:p>
            <a:pPr eaLnBrk="1" hangingPunct="1">
              <a:defRPr/>
            </a:pPr>
            <a:r>
              <a:rPr lang="en-US" altLang="en-US" dirty="0"/>
              <a:t>−70 mV</a:t>
            </a:r>
          </a:p>
          <a:p>
            <a:pPr eaLnBrk="1" hangingPunct="1">
              <a:defRPr/>
            </a:pPr>
            <a:endParaRPr lang="en-US" altLang="en-US" sz="800" dirty="0"/>
          </a:p>
          <a:p>
            <a:pPr eaLnBrk="1" hangingPunct="1">
              <a:defRPr/>
            </a:pPr>
            <a:r>
              <a:rPr lang="en-US" altLang="en-US" dirty="0"/>
              <a:t>Caused by uneven separation of charged ions</a:t>
            </a:r>
          </a:p>
          <a:p>
            <a:pPr eaLnBrk="1" hangingPunct="1">
              <a:defRPr/>
            </a:pPr>
            <a:endParaRPr lang="en-US" altLang="en-US" sz="800" dirty="0"/>
          </a:p>
          <a:p>
            <a:pPr eaLnBrk="1" hangingPunct="1">
              <a:defRPr/>
            </a:pPr>
            <a:r>
              <a:rPr lang="en-US" altLang="en-US" dirty="0"/>
              <a:t>Polarized</a:t>
            </a:r>
          </a:p>
          <a:p>
            <a:pPr marL="0" indent="0" algn="r" eaLnBrk="1" hangingPunct="1">
              <a:buFontTx/>
              <a:buNone/>
              <a:defRPr/>
            </a:pPr>
            <a:r>
              <a:rPr lang="en-US" altLang="en-US" sz="1400" b="0" i="1" dirty="0"/>
              <a:t>(continued)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1505" name="Title 12">
            <a:extLst>
              <a:ext uri="{FF2B5EF4-FFF2-40B4-BE49-F238E27FC236}">
                <a16:creationId xmlns:a16="http://schemas.microsoft.com/office/drawing/2014/main" id="{E822C27F-4A3B-47CE-B52E-FB0C83C39B19}"/>
              </a:ext>
            </a:extLst>
          </p:cNvPr>
          <p:cNvSpPr>
            <a:spLocks noGrp="1"/>
          </p:cNvSpPr>
          <p:nvPr>
            <p:ph type="title"/>
          </p:nvPr>
        </p:nvSpPr>
        <p:spPr/>
        <p:txBody>
          <a:bodyPr>
            <a:normAutofit fontScale="90000"/>
          </a:bodyPr>
          <a:lstStyle/>
          <a:p>
            <a:pPr eaLnBrk="1" hangingPunct="1"/>
            <a:r>
              <a:rPr lang="en-US" altLang="en-US">
                <a:effectLst/>
              </a:rPr>
              <a:t>Resting Membrane Potential</a:t>
            </a:r>
            <a:r>
              <a:rPr lang="en-US" altLang="en-US" i="1">
                <a:effectLst/>
              </a:rPr>
              <a:t> </a:t>
            </a:r>
            <a:r>
              <a:rPr lang="en-US" altLang="en-US" sz="2400" i="1">
                <a:effectLst/>
              </a:rPr>
              <a:t>(continued)</a:t>
            </a:r>
            <a:r>
              <a:rPr lang="en-US" altLang="en-US" i="1">
                <a:effectLst/>
              </a:rPr>
              <a:t> </a:t>
            </a:r>
          </a:p>
        </p:txBody>
      </p:sp>
      <p:sp>
        <p:nvSpPr>
          <p:cNvPr id="21506" name="Content Placeholder 13">
            <a:extLst>
              <a:ext uri="{FF2B5EF4-FFF2-40B4-BE49-F238E27FC236}">
                <a16:creationId xmlns:a16="http://schemas.microsoft.com/office/drawing/2014/main" id="{0E42AA96-EE7E-4B84-BA6B-E38E39DFC0C2}"/>
              </a:ext>
            </a:extLst>
          </p:cNvPr>
          <p:cNvSpPr>
            <a:spLocks noGrp="1"/>
          </p:cNvSpPr>
          <p:nvPr>
            <p:ph idx="1"/>
          </p:nvPr>
        </p:nvSpPr>
        <p:spPr>
          <a:xfrm>
            <a:off x="571500" y="1743075"/>
            <a:ext cx="8051800" cy="3685573"/>
          </a:xfrm>
        </p:spPr>
        <p:txBody>
          <a:bodyPr>
            <a:normAutofit fontScale="85000" lnSpcReduction="20000"/>
          </a:bodyPr>
          <a:lstStyle/>
          <a:p>
            <a:pPr eaLnBrk="1" hangingPunct="1"/>
            <a:r>
              <a:rPr lang="en-US" altLang="en-US" dirty="0"/>
              <a:t>Why −70 mV?</a:t>
            </a:r>
          </a:p>
          <a:p>
            <a:pPr lvl="1" eaLnBrk="1" hangingPunct="1"/>
            <a:r>
              <a:rPr lang="en-US" altLang="en-US" dirty="0"/>
              <a:t>High [Na</a:t>
            </a:r>
            <a:r>
              <a:rPr lang="en-US" altLang="en-US" baseline="30000" dirty="0"/>
              <a:t>+</a:t>
            </a:r>
            <a:r>
              <a:rPr lang="en-US" altLang="en-US" dirty="0"/>
              <a:t>] outside cell, medium [K</a:t>
            </a:r>
            <a:r>
              <a:rPr lang="en-US" altLang="en-US" baseline="30000" dirty="0"/>
              <a:t>+</a:t>
            </a:r>
            <a:r>
              <a:rPr lang="en-US" altLang="en-US" dirty="0"/>
              <a:t>] inside cell</a:t>
            </a:r>
          </a:p>
          <a:p>
            <a:pPr lvl="1" eaLnBrk="1" hangingPunct="1"/>
            <a:r>
              <a:rPr lang="en-US" altLang="en-US" dirty="0"/>
              <a:t>Inside more negative relative to outside</a:t>
            </a:r>
          </a:p>
          <a:p>
            <a:pPr lvl="1" eaLnBrk="1" hangingPunct="1"/>
            <a:endParaRPr lang="en-US" altLang="en-US" sz="800" dirty="0"/>
          </a:p>
          <a:p>
            <a:pPr eaLnBrk="1" hangingPunct="1"/>
            <a:r>
              <a:rPr lang="en-US" altLang="en-US" dirty="0"/>
              <a:t>Na</a:t>
            </a:r>
            <a:r>
              <a:rPr lang="en-US" altLang="en-US" baseline="30000" dirty="0"/>
              <a:t>+</a:t>
            </a:r>
            <a:r>
              <a:rPr lang="en-US" altLang="en-US" dirty="0"/>
              <a:t> channels closed</a:t>
            </a:r>
          </a:p>
          <a:p>
            <a:pPr lvl="1" eaLnBrk="1" hangingPunct="1"/>
            <a:r>
              <a:rPr lang="en-US" altLang="en-US" dirty="0"/>
              <a:t>Na</a:t>
            </a:r>
            <a:r>
              <a:rPr lang="en-US" altLang="en-US" baseline="30000" dirty="0"/>
              <a:t>+</a:t>
            </a:r>
            <a:r>
              <a:rPr lang="en-US" altLang="en-US" dirty="0"/>
              <a:t> wants to enter cell but can’t</a:t>
            </a:r>
          </a:p>
          <a:p>
            <a:pPr lvl="1" eaLnBrk="1" hangingPunct="1"/>
            <a:r>
              <a:rPr lang="en-US" altLang="en-US" dirty="0"/>
              <a:t>Electrical and concentration gradients</a:t>
            </a:r>
          </a:p>
          <a:p>
            <a:pPr lvl="1" eaLnBrk="1" hangingPunct="1"/>
            <a:endParaRPr lang="en-US" altLang="en-US" sz="800" dirty="0"/>
          </a:p>
          <a:p>
            <a:pPr eaLnBrk="1" hangingPunct="1"/>
            <a:r>
              <a:rPr lang="en-US" altLang="en-US" dirty="0"/>
              <a:t>K</a:t>
            </a:r>
            <a:r>
              <a:rPr lang="en-US" altLang="en-US" baseline="30000" dirty="0"/>
              <a:t>+</a:t>
            </a:r>
            <a:r>
              <a:rPr lang="en-US" altLang="en-US" dirty="0"/>
              <a:t> channels open</a:t>
            </a:r>
          </a:p>
          <a:p>
            <a:pPr lvl="1" eaLnBrk="1" hangingPunct="1"/>
            <a:r>
              <a:rPr lang="en-US" altLang="en-US" dirty="0"/>
              <a:t>K</a:t>
            </a:r>
            <a:r>
              <a:rPr lang="en-US" altLang="en-US" baseline="30000" dirty="0"/>
              <a:t>+</a:t>
            </a:r>
            <a:r>
              <a:rPr lang="en-US" altLang="en-US" dirty="0"/>
              <a:t> leaves cell (concentration gradient)</a:t>
            </a:r>
          </a:p>
          <a:p>
            <a:pPr lvl="1" eaLnBrk="1" hangingPunct="1"/>
            <a:r>
              <a:rPr lang="en-US" altLang="en-US" dirty="0"/>
              <a:t>Offset by Na</a:t>
            </a:r>
            <a:r>
              <a:rPr lang="en-US" altLang="en-US" baseline="30000" dirty="0"/>
              <a:t>+</a:t>
            </a:r>
            <a:r>
              <a:rPr lang="en-US" altLang="en-US" dirty="0"/>
              <a:t>-K</a:t>
            </a:r>
            <a:r>
              <a:rPr lang="en-US" altLang="en-US" baseline="30000" dirty="0"/>
              <a:t>+</a:t>
            </a:r>
            <a:r>
              <a:rPr lang="en-US" altLang="en-US" dirty="0"/>
              <a:t> pumps</a:t>
            </a:r>
          </a:p>
          <a:p>
            <a:pPr lvl="1" eaLnBrk="1" hangingPunct="1"/>
            <a:endParaRPr lang="en-US"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3553" name="Title 12">
            <a:extLst>
              <a:ext uri="{FF2B5EF4-FFF2-40B4-BE49-F238E27FC236}">
                <a16:creationId xmlns:a16="http://schemas.microsoft.com/office/drawing/2014/main" id="{E2B66B47-8D63-4AC6-B0E6-D528A88F4C78}"/>
              </a:ext>
            </a:extLst>
          </p:cNvPr>
          <p:cNvSpPr>
            <a:spLocks noGrp="1"/>
          </p:cNvSpPr>
          <p:nvPr>
            <p:ph type="title"/>
          </p:nvPr>
        </p:nvSpPr>
        <p:spPr/>
        <p:txBody>
          <a:bodyPr>
            <a:normAutofit fontScale="90000"/>
          </a:bodyPr>
          <a:lstStyle/>
          <a:p>
            <a:pPr eaLnBrk="1" hangingPunct="1"/>
            <a:r>
              <a:rPr lang="en-US" altLang="en-US">
                <a:effectLst/>
              </a:rPr>
              <a:t>Depolarization and Hyperpolarization </a:t>
            </a:r>
          </a:p>
        </p:txBody>
      </p:sp>
      <p:sp>
        <p:nvSpPr>
          <p:cNvPr id="21507" name="Content Placeholder 13">
            <a:extLst>
              <a:ext uri="{FF2B5EF4-FFF2-40B4-BE49-F238E27FC236}">
                <a16:creationId xmlns:a16="http://schemas.microsoft.com/office/drawing/2014/main" id="{39000145-E961-41A5-BE27-64DF46596285}"/>
              </a:ext>
            </a:extLst>
          </p:cNvPr>
          <p:cNvSpPr>
            <a:spLocks noGrp="1"/>
          </p:cNvSpPr>
          <p:nvPr>
            <p:ph idx="1"/>
          </p:nvPr>
        </p:nvSpPr>
        <p:spPr>
          <a:xfrm>
            <a:off x="571500" y="1577975"/>
            <a:ext cx="8051800" cy="3792922"/>
          </a:xfrm>
        </p:spPr>
        <p:txBody>
          <a:bodyPr>
            <a:normAutofit fontScale="85000" lnSpcReduction="20000"/>
          </a:bodyPr>
          <a:lstStyle/>
          <a:p>
            <a:pPr eaLnBrk="1" hangingPunct="1">
              <a:defRPr/>
            </a:pPr>
            <a:r>
              <a:rPr lang="en-US" altLang="en-US" dirty="0"/>
              <a:t>Depolarization</a:t>
            </a:r>
          </a:p>
          <a:p>
            <a:pPr lvl="1" eaLnBrk="1" hangingPunct="1">
              <a:defRPr/>
            </a:pPr>
            <a:r>
              <a:rPr lang="en-US" altLang="en-US" dirty="0"/>
              <a:t>Occurs when inside of cell becomes less negative, </a:t>
            </a:r>
            <a:br>
              <a:rPr lang="en-US" altLang="en-US" dirty="0"/>
            </a:br>
            <a:r>
              <a:rPr lang="en-US" altLang="en-US" dirty="0"/>
              <a:t>–70 mV </a:t>
            </a:r>
            <a:r>
              <a:rPr lang="en-US" altLang="en-US" dirty="0">
                <a:sym typeface="Wingdings" panose="05000000000000000000" pitchFamily="2" charset="2"/>
              </a:rPr>
              <a:t> 0 mV</a:t>
            </a:r>
          </a:p>
          <a:p>
            <a:pPr lvl="1" eaLnBrk="1" hangingPunct="1">
              <a:defRPr/>
            </a:pPr>
            <a:r>
              <a:rPr lang="en-US" altLang="en-US" dirty="0">
                <a:sym typeface="Wingdings" panose="05000000000000000000" pitchFamily="2" charset="2"/>
              </a:rPr>
              <a:t>More Na</a:t>
            </a:r>
            <a:r>
              <a:rPr lang="en-US" altLang="en-US" baseline="30000" dirty="0">
                <a:sym typeface="Wingdings" panose="05000000000000000000" pitchFamily="2" charset="2"/>
              </a:rPr>
              <a:t>+</a:t>
            </a:r>
            <a:r>
              <a:rPr lang="en-US" altLang="en-US" dirty="0">
                <a:sym typeface="Wingdings" panose="05000000000000000000" pitchFamily="2" charset="2"/>
              </a:rPr>
              <a:t> channels open, Na</a:t>
            </a:r>
            <a:r>
              <a:rPr lang="en-US" altLang="en-US" baseline="30000" dirty="0">
                <a:sym typeface="Wingdings" panose="05000000000000000000" pitchFamily="2" charset="2"/>
              </a:rPr>
              <a:t>+</a:t>
            </a:r>
            <a:r>
              <a:rPr lang="en-US" altLang="en-US" dirty="0">
                <a:sym typeface="Wingdings" panose="05000000000000000000" pitchFamily="2" charset="2"/>
              </a:rPr>
              <a:t> enters cell</a:t>
            </a:r>
          </a:p>
          <a:p>
            <a:pPr lvl="1" eaLnBrk="1" hangingPunct="1">
              <a:defRPr/>
            </a:pPr>
            <a:r>
              <a:rPr lang="en-US" altLang="en-US" dirty="0">
                <a:sym typeface="Wingdings" panose="05000000000000000000" pitchFamily="2" charset="2"/>
              </a:rPr>
              <a:t>Required for ne</a:t>
            </a:r>
            <a:r>
              <a:rPr lang="en-US" altLang="en-US" spc="100" dirty="0">
                <a:sym typeface="Wingdings" panose="05000000000000000000" pitchFamily="2" charset="2"/>
              </a:rPr>
              <a:t>r</a:t>
            </a:r>
            <a:r>
              <a:rPr lang="en-US" altLang="en-US" dirty="0">
                <a:sym typeface="Wingdings" panose="05000000000000000000" pitchFamily="2" charset="2"/>
              </a:rPr>
              <a:t>ve impulse to arise and travel</a:t>
            </a:r>
          </a:p>
          <a:p>
            <a:pPr lvl="1" eaLnBrk="1" hangingPunct="1">
              <a:defRPr/>
            </a:pPr>
            <a:endParaRPr lang="en-US" altLang="en-US" sz="800" dirty="0"/>
          </a:p>
          <a:p>
            <a:pPr eaLnBrk="1" hangingPunct="1">
              <a:defRPr/>
            </a:pPr>
            <a:r>
              <a:rPr lang="en-US" altLang="en-US" dirty="0"/>
              <a:t>Hyperpolarization</a:t>
            </a:r>
          </a:p>
          <a:p>
            <a:pPr lvl="1" eaLnBrk="1" hangingPunct="1">
              <a:defRPr/>
            </a:pPr>
            <a:r>
              <a:rPr lang="en-US" altLang="en-US" dirty="0"/>
              <a:t>Occurs when inside of cell becomes more negative, –70 mV </a:t>
            </a:r>
            <a:r>
              <a:rPr lang="en-US" altLang="en-US" dirty="0">
                <a:sym typeface="Wingdings" panose="05000000000000000000" pitchFamily="2" charset="2"/>
              </a:rPr>
              <a:t> −90 mV</a:t>
            </a:r>
            <a:endParaRPr lang="en-US" altLang="en-US" i="1" dirty="0">
              <a:sym typeface="Wingdings" panose="05000000000000000000" pitchFamily="2" charset="2"/>
            </a:endParaRPr>
          </a:p>
          <a:p>
            <a:pPr lvl="1" eaLnBrk="1" hangingPunct="1">
              <a:defRPr/>
            </a:pPr>
            <a:r>
              <a:rPr lang="en-US" altLang="en-US" dirty="0">
                <a:sym typeface="Wingdings" panose="05000000000000000000" pitchFamily="2" charset="2"/>
              </a:rPr>
              <a:t>More K</a:t>
            </a:r>
            <a:r>
              <a:rPr lang="en-US" altLang="en-US" baseline="30000" dirty="0">
                <a:sym typeface="Wingdings" panose="05000000000000000000" pitchFamily="2" charset="2"/>
              </a:rPr>
              <a:t>+</a:t>
            </a:r>
            <a:r>
              <a:rPr lang="en-US" altLang="en-US" dirty="0">
                <a:sym typeface="Wingdings" panose="05000000000000000000" pitchFamily="2" charset="2"/>
              </a:rPr>
              <a:t> channels open, K</a:t>
            </a:r>
            <a:r>
              <a:rPr lang="en-US" altLang="en-US" baseline="30000" dirty="0">
                <a:sym typeface="Wingdings" panose="05000000000000000000" pitchFamily="2" charset="2"/>
              </a:rPr>
              <a:t>+</a:t>
            </a:r>
            <a:r>
              <a:rPr lang="en-US" altLang="en-US" dirty="0">
                <a:sym typeface="Wingdings" panose="05000000000000000000" pitchFamily="2" charset="2"/>
              </a:rPr>
              <a:t> leaves cell</a:t>
            </a:r>
          </a:p>
          <a:p>
            <a:pPr lvl="1" eaLnBrk="1" hangingPunct="1">
              <a:defRPr/>
            </a:pPr>
            <a:r>
              <a:rPr lang="en-US" altLang="en-US" dirty="0">
                <a:sym typeface="Wingdings" panose="05000000000000000000" pitchFamily="2" charset="2"/>
              </a:rPr>
              <a:t>Makes it more difficult for ne</a:t>
            </a:r>
            <a:r>
              <a:rPr lang="en-US" altLang="en-US" spc="100" dirty="0">
                <a:sym typeface="Wingdings" panose="05000000000000000000" pitchFamily="2" charset="2"/>
              </a:rPr>
              <a:t>r</a:t>
            </a:r>
            <a:r>
              <a:rPr lang="en-US" altLang="en-US" dirty="0">
                <a:sym typeface="Wingdings" panose="05000000000000000000" pitchFamily="2" charset="2"/>
              </a:rPr>
              <a:t>ve impulse to arise</a:t>
            </a:r>
            <a:endParaRPr lang="en-US"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5601" name="Title 12">
            <a:extLst>
              <a:ext uri="{FF2B5EF4-FFF2-40B4-BE49-F238E27FC236}">
                <a16:creationId xmlns:a16="http://schemas.microsoft.com/office/drawing/2014/main" id="{F43352C0-0204-41AE-915F-E37AF9B1E7D7}"/>
              </a:ext>
            </a:extLst>
          </p:cNvPr>
          <p:cNvSpPr>
            <a:spLocks noGrp="1"/>
          </p:cNvSpPr>
          <p:nvPr>
            <p:ph type="title"/>
          </p:nvPr>
        </p:nvSpPr>
        <p:spPr/>
        <p:txBody>
          <a:bodyPr/>
          <a:lstStyle/>
          <a:p>
            <a:pPr eaLnBrk="1" hangingPunct="1"/>
            <a:r>
              <a:rPr lang="en-US" altLang="en-US">
                <a:effectLst/>
              </a:rPr>
              <a:t>Graded and Action Potentials</a:t>
            </a:r>
          </a:p>
        </p:txBody>
      </p:sp>
      <p:sp>
        <p:nvSpPr>
          <p:cNvPr id="23555" name="Content Placeholder 13">
            <a:extLst>
              <a:ext uri="{FF2B5EF4-FFF2-40B4-BE49-F238E27FC236}">
                <a16:creationId xmlns:a16="http://schemas.microsoft.com/office/drawing/2014/main" id="{26D2CD32-3BE2-486F-B197-3C46949B6264}"/>
              </a:ext>
            </a:extLst>
          </p:cNvPr>
          <p:cNvSpPr>
            <a:spLocks noGrp="1"/>
          </p:cNvSpPr>
          <p:nvPr>
            <p:ph idx="1"/>
          </p:nvPr>
        </p:nvSpPr>
        <p:spPr>
          <a:xfrm>
            <a:off x="571500" y="1874838"/>
            <a:ext cx="8051800" cy="4273550"/>
          </a:xfrm>
        </p:spPr>
        <p:txBody>
          <a:bodyPr>
            <a:normAutofit lnSpcReduction="10000"/>
          </a:bodyPr>
          <a:lstStyle/>
          <a:p>
            <a:pPr eaLnBrk="1" hangingPunct="1">
              <a:defRPr/>
            </a:pPr>
            <a:r>
              <a:rPr lang="en-US" altLang="en-US" dirty="0"/>
              <a:t>Depolarization and hyperpolarization contribute to ne</a:t>
            </a:r>
            <a:r>
              <a:rPr lang="en-US" altLang="en-US" spc="100" dirty="0"/>
              <a:t>r</a:t>
            </a:r>
            <a:r>
              <a:rPr lang="en-US" altLang="en-US" dirty="0"/>
              <a:t>vous system function via</a:t>
            </a:r>
            <a:endParaRPr lang="en-US" altLang="en-US" sz="800" dirty="0"/>
          </a:p>
          <a:p>
            <a:pPr lvl="1" eaLnBrk="1" hangingPunct="1">
              <a:defRPr/>
            </a:pPr>
            <a:r>
              <a:rPr lang="en-US" altLang="en-US" dirty="0"/>
              <a:t>Graded potentials (GPs)</a:t>
            </a:r>
          </a:p>
          <a:p>
            <a:pPr lvl="2" eaLnBrk="1" hangingPunct="1">
              <a:defRPr/>
            </a:pPr>
            <a:r>
              <a:rPr lang="en-US" altLang="en-US" sz="2400" dirty="0"/>
              <a:t>Help cell body decide whether to pass signal to axon</a:t>
            </a:r>
          </a:p>
          <a:p>
            <a:pPr lvl="2" eaLnBrk="1" hangingPunct="1">
              <a:defRPr/>
            </a:pPr>
            <a:r>
              <a:rPr lang="en-US" altLang="en-US" sz="2400" dirty="0"/>
              <a:t>Can excite or inhibit a neuron</a:t>
            </a:r>
          </a:p>
          <a:p>
            <a:pPr lvl="2" eaLnBrk="1" hangingPunct="1">
              <a:defRPr/>
            </a:pPr>
            <a:endParaRPr lang="en-US" altLang="en-US" sz="400" dirty="0"/>
          </a:p>
          <a:p>
            <a:pPr lvl="1" eaLnBrk="1" hangingPunct="1">
              <a:defRPr/>
            </a:pPr>
            <a:r>
              <a:rPr lang="en-US" altLang="en-US" dirty="0"/>
              <a:t>Action potentials (APs)</a:t>
            </a:r>
          </a:p>
          <a:p>
            <a:pPr lvl="2" eaLnBrk="1" hangingPunct="1">
              <a:defRPr/>
            </a:pPr>
            <a:r>
              <a:rPr lang="en-US" altLang="en-US" sz="2400" dirty="0"/>
              <a:t>Pass signal down axon</a:t>
            </a:r>
          </a:p>
          <a:p>
            <a:pPr lvl="2" eaLnBrk="1" hangingPunct="1">
              <a:defRPr/>
            </a:pPr>
            <a:r>
              <a:rPr lang="en-US" altLang="en-US" sz="2400" dirty="0"/>
              <a:t>Only excitatory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7649" name="Title 12">
            <a:extLst>
              <a:ext uri="{FF2B5EF4-FFF2-40B4-BE49-F238E27FC236}">
                <a16:creationId xmlns:a16="http://schemas.microsoft.com/office/drawing/2014/main" id="{06BEB40E-B2F5-443A-8FB7-D9565DDD9894}"/>
              </a:ext>
            </a:extLst>
          </p:cNvPr>
          <p:cNvSpPr>
            <a:spLocks noGrp="1"/>
          </p:cNvSpPr>
          <p:nvPr>
            <p:ph type="title"/>
          </p:nvPr>
        </p:nvSpPr>
        <p:spPr/>
        <p:txBody>
          <a:bodyPr/>
          <a:lstStyle/>
          <a:p>
            <a:pPr eaLnBrk="1" hangingPunct="1"/>
            <a:r>
              <a:rPr lang="en-US" altLang="en-US">
                <a:effectLst/>
              </a:rPr>
              <a:t>Graded Potentials</a:t>
            </a:r>
          </a:p>
        </p:txBody>
      </p:sp>
      <p:sp>
        <p:nvSpPr>
          <p:cNvPr id="27650" name="Content Placeholder 13">
            <a:extLst>
              <a:ext uri="{FF2B5EF4-FFF2-40B4-BE49-F238E27FC236}">
                <a16:creationId xmlns:a16="http://schemas.microsoft.com/office/drawing/2014/main" id="{BBF0450C-FD4D-4EDE-9CB9-8B598EB1D6E1}"/>
              </a:ext>
            </a:extLst>
          </p:cNvPr>
          <p:cNvSpPr>
            <a:spLocks noGrp="1"/>
          </p:cNvSpPr>
          <p:nvPr>
            <p:ph idx="1"/>
          </p:nvPr>
        </p:nvSpPr>
        <p:spPr>
          <a:xfrm>
            <a:off x="546100" y="1417638"/>
            <a:ext cx="8051800" cy="4039886"/>
          </a:xfrm>
        </p:spPr>
        <p:txBody>
          <a:bodyPr>
            <a:normAutofit fontScale="92500" lnSpcReduction="10000"/>
          </a:bodyPr>
          <a:lstStyle/>
          <a:p>
            <a:pPr eaLnBrk="1" hangingPunct="1"/>
            <a:r>
              <a:rPr lang="en-US" altLang="en-US" dirty="0"/>
              <a:t>Localized changes in membrane potential</a:t>
            </a:r>
          </a:p>
          <a:p>
            <a:pPr lvl="1" eaLnBrk="1" hangingPunct="1"/>
            <a:r>
              <a:rPr lang="en-US" altLang="en-US" dirty="0"/>
              <a:t>Generated by incoming signals from dendrites</a:t>
            </a:r>
          </a:p>
          <a:p>
            <a:pPr lvl="1" eaLnBrk="1" hangingPunct="1"/>
            <a:r>
              <a:rPr lang="en-US" altLang="en-US" dirty="0"/>
              <a:t>Inhibitory signal = K</a:t>
            </a:r>
            <a:r>
              <a:rPr lang="en-US" altLang="en-US" baseline="30000" dirty="0"/>
              <a:t>+</a:t>
            </a:r>
            <a:r>
              <a:rPr lang="en-US" altLang="en-US" dirty="0"/>
              <a:t> efflux = hyperpolarization</a:t>
            </a:r>
          </a:p>
          <a:p>
            <a:pPr lvl="1" eaLnBrk="1" hangingPunct="1"/>
            <a:r>
              <a:rPr lang="en-US" altLang="en-US" dirty="0"/>
              <a:t>Excitatory signal = Na</a:t>
            </a:r>
            <a:r>
              <a:rPr lang="en-US" altLang="en-US" baseline="30000" dirty="0"/>
              <a:t>+</a:t>
            </a:r>
            <a:r>
              <a:rPr lang="en-US" altLang="en-US" dirty="0"/>
              <a:t> influx = depolarization</a:t>
            </a:r>
          </a:p>
          <a:p>
            <a:pPr lvl="1" eaLnBrk="1" hangingPunct="1"/>
            <a:endParaRPr lang="en-US" altLang="en-US" sz="800" dirty="0"/>
          </a:p>
          <a:p>
            <a:pPr eaLnBrk="1" hangingPunct="1"/>
            <a:r>
              <a:rPr lang="en-US" altLang="en-US" dirty="0"/>
              <a:t>Strong GP </a:t>
            </a:r>
            <a:r>
              <a:rPr lang="en-US" altLang="en-US" dirty="0">
                <a:sym typeface="Wingdings" panose="05000000000000000000" pitchFamily="2" charset="2"/>
              </a:rPr>
              <a:t> AP</a:t>
            </a:r>
          </a:p>
          <a:p>
            <a:pPr lvl="1" eaLnBrk="1" hangingPunct="1"/>
            <a:r>
              <a:rPr lang="en-US" altLang="en-US" dirty="0">
                <a:sym typeface="Wingdings" panose="05000000000000000000" pitchFamily="2" charset="2"/>
              </a:rPr>
              <a:t>How strong? Must depolarize to threshold mV</a:t>
            </a:r>
            <a:endParaRPr lang="en-US" altLang="en-US" dirty="0"/>
          </a:p>
          <a:p>
            <a:pPr lvl="1" eaLnBrk="1" hangingPunct="1"/>
            <a:r>
              <a:rPr lang="en-US" altLang="en-US" dirty="0"/>
              <a:t>AP will be propagated down axon</a:t>
            </a:r>
          </a:p>
          <a:p>
            <a:pPr lvl="1" eaLnBrk="1" hangingPunct="1"/>
            <a:r>
              <a:rPr lang="en-US" altLang="en-US" dirty="0"/>
              <a:t>AP will be transmitted to next cell</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2">
            <a:extLst>
              <a:ext uri="{FF2B5EF4-FFF2-40B4-BE49-F238E27FC236}">
                <a16:creationId xmlns:a16="http://schemas.microsoft.com/office/drawing/2014/main" id="{8035B84A-AED6-4D63-8B58-40C48A1847CD}"/>
              </a:ext>
            </a:extLst>
          </p:cNvPr>
          <p:cNvSpPr>
            <a:spLocks noGrp="1"/>
          </p:cNvSpPr>
          <p:nvPr>
            <p:ph type="title"/>
          </p:nvPr>
        </p:nvSpPr>
        <p:spPr/>
        <p:txBody>
          <a:bodyPr/>
          <a:lstStyle/>
          <a:p>
            <a:pPr eaLnBrk="1" hangingPunct="1"/>
            <a:r>
              <a:rPr lang="en-US" altLang="en-US">
                <a:effectLst/>
              </a:rPr>
              <a:t>Action Potentials</a:t>
            </a:r>
          </a:p>
        </p:txBody>
      </p:sp>
      <p:sp>
        <p:nvSpPr>
          <p:cNvPr id="28674" name="Content Placeholder 13">
            <a:extLst>
              <a:ext uri="{FF2B5EF4-FFF2-40B4-BE49-F238E27FC236}">
                <a16:creationId xmlns:a16="http://schemas.microsoft.com/office/drawing/2014/main" id="{7350DA43-5769-44C3-A851-82953CFE4508}"/>
              </a:ext>
            </a:extLst>
          </p:cNvPr>
          <p:cNvSpPr>
            <a:spLocks noGrp="1"/>
          </p:cNvSpPr>
          <p:nvPr>
            <p:ph idx="1"/>
          </p:nvPr>
        </p:nvSpPr>
        <p:spPr>
          <a:xfrm>
            <a:off x="571500" y="1874838"/>
            <a:ext cx="8051800" cy="4273550"/>
          </a:xfrm>
        </p:spPr>
        <p:txBody>
          <a:bodyPr/>
          <a:lstStyle/>
          <a:p>
            <a:pPr eaLnBrk="1" hangingPunct="1"/>
            <a:r>
              <a:rPr lang="en-US" altLang="en-US" dirty="0"/>
              <a:t>Rapid, substantial depolarization</a:t>
            </a:r>
          </a:p>
          <a:p>
            <a:pPr eaLnBrk="1" hangingPunct="1"/>
            <a:endParaRPr lang="en-US" altLang="en-US" sz="800" dirty="0"/>
          </a:p>
          <a:p>
            <a:pPr eaLnBrk="1" hangingPunct="1"/>
            <a:r>
              <a:rPr lang="en-US" altLang="en-US" dirty="0"/>
              <a:t>Last ~1 </a:t>
            </a:r>
            <a:r>
              <a:rPr lang="en-US" altLang="en-US" dirty="0" err="1"/>
              <a:t>ms</a:t>
            </a:r>
            <a:endParaRPr lang="en-US" altLang="en-US" dirty="0"/>
          </a:p>
          <a:p>
            <a:pPr eaLnBrk="1" hangingPunct="1"/>
            <a:endParaRPr lang="en-US" altLang="en-US" sz="800" dirty="0"/>
          </a:p>
          <a:p>
            <a:pPr marL="0" indent="0" eaLnBrk="1" hangingPunct="1">
              <a:buNone/>
            </a:pPr>
            <a:endParaRPr lang="en-US" altLang="en-US" dirty="0"/>
          </a:p>
          <a:p>
            <a:pPr eaLnBrk="1" hangingPunct="1"/>
            <a:endParaRPr lang="en-US" altLang="en-US" sz="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9697" name="Title 12">
            <a:extLst>
              <a:ext uri="{FF2B5EF4-FFF2-40B4-BE49-F238E27FC236}">
                <a16:creationId xmlns:a16="http://schemas.microsoft.com/office/drawing/2014/main" id="{4216E2C9-5EAE-435D-ADD8-7048CEFC9ADB}"/>
              </a:ext>
            </a:extLst>
          </p:cNvPr>
          <p:cNvSpPr>
            <a:spLocks noGrp="1"/>
          </p:cNvSpPr>
          <p:nvPr>
            <p:ph type="title"/>
          </p:nvPr>
        </p:nvSpPr>
        <p:spPr/>
        <p:txBody>
          <a:bodyPr>
            <a:normAutofit fontScale="90000"/>
          </a:bodyPr>
          <a:lstStyle/>
          <a:p>
            <a:pPr eaLnBrk="1" hangingPunct="1"/>
            <a:r>
              <a:rPr lang="en-US" altLang="en-US">
                <a:effectLst/>
              </a:rPr>
              <a:t>Action Potentials:</a:t>
            </a:r>
            <a:br>
              <a:rPr lang="en-US" altLang="en-US">
                <a:effectLst/>
              </a:rPr>
            </a:br>
            <a:r>
              <a:rPr lang="en-US" altLang="en-US">
                <a:effectLst/>
              </a:rPr>
              <a:t>Generating an AP</a:t>
            </a:r>
          </a:p>
        </p:txBody>
      </p:sp>
      <p:sp>
        <p:nvSpPr>
          <p:cNvPr id="29698" name="Content Placeholder 13">
            <a:extLst>
              <a:ext uri="{FF2B5EF4-FFF2-40B4-BE49-F238E27FC236}">
                <a16:creationId xmlns:a16="http://schemas.microsoft.com/office/drawing/2014/main" id="{27E329E9-C441-4A52-954F-CA2C9BDF0937}"/>
              </a:ext>
            </a:extLst>
          </p:cNvPr>
          <p:cNvSpPr>
            <a:spLocks noGrp="1"/>
          </p:cNvSpPr>
          <p:nvPr>
            <p:ph idx="1"/>
          </p:nvPr>
        </p:nvSpPr>
        <p:spPr>
          <a:xfrm>
            <a:off x="571500" y="1874838"/>
            <a:ext cx="8051800" cy="3438307"/>
          </a:xfrm>
        </p:spPr>
        <p:txBody>
          <a:bodyPr>
            <a:normAutofit fontScale="92500" lnSpcReduction="20000"/>
          </a:bodyPr>
          <a:lstStyle/>
          <a:p>
            <a:pPr eaLnBrk="1" hangingPunct="1"/>
            <a:r>
              <a:rPr lang="en-US" altLang="en-US" dirty="0"/>
              <a:t>If GP reaches threshold mV, AP </a:t>
            </a:r>
            <a:r>
              <a:rPr lang="en-US" altLang="en-US" i="1" dirty="0"/>
              <a:t>will</a:t>
            </a:r>
            <a:r>
              <a:rPr lang="en-US" altLang="en-US" dirty="0"/>
              <a:t> occur</a:t>
            </a:r>
          </a:p>
          <a:p>
            <a:pPr lvl="1" eaLnBrk="1" hangingPunct="1"/>
            <a:r>
              <a:rPr lang="en-US" altLang="en-US" dirty="0"/>
              <a:t>~−55 mV</a:t>
            </a:r>
          </a:p>
          <a:p>
            <a:pPr lvl="1" eaLnBrk="1" hangingPunct="1"/>
            <a:r>
              <a:rPr lang="en-US" altLang="en-US" dirty="0"/>
              <a:t>Threshold mV not reached = no action potential </a:t>
            </a:r>
          </a:p>
          <a:p>
            <a:pPr lvl="1" eaLnBrk="1" hangingPunct="1"/>
            <a:r>
              <a:rPr lang="en-US" altLang="en-US" dirty="0"/>
              <a:t>All-or-none principle</a:t>
            </a:r>
          </a:p>
          <a:p>
            <a:pPr lvl="1" eaLnBrk="1" hangingPunct="1"/>
            <a:endParaRPr lang="en-US" altLang="en-US" sz="800" dirty="0"/>
          </a:p>
          <a:p>
            <a:pPr eaLnBrk="1" hangingPunct="1"/>
            <a:r>
              <a:rPr lang="en-US" altLang="en-US" dirty="0"/>
              <a:t>−70 mV </a:t>
            </a:r>
            <a:r>
              <a:rPr lang="en-US" altLang="en-US" dirty="0">
                <a:sym typeface="Wingdings" panose="05000000000000000000" pitchFamily="2" charset="2"/>
              </a:rPr>
              <a:t> +30 mV  </a:t>
            </a:r>
            <a:r>
              <a:rPr lang="en-US" altLang="en-US" dirty="0"/>
              <a:t>−</a:t>
            </a:r>
            <a:r>
              <a:rPr lang="en-US" altLang="en-US" dirty="0">
                <a:sym typeface="Wingdings" panose="05000000000000000000" pitchFamily="2" charset="2"/>
              </a:rPr>
              <a:t>70 mV again</a:t>
            </a:r>
            <a:endParaRPr lang="en-US" altLang="en-US" sz="800" dirty="0">
              <a:sym typeface="Wingdings" panose="05000000000000000000" pitchFamily="2" charset="2"/>
            </a:endParaRPr>
          </a:p>
          <a:p>
            <a:pPr lvl="1" eaLnBrk="1" hangingPunct="1"/>
            <a:r>
              <a:rPr lang="en-US" altLang="en-US" dirty="0"/>
              <a:t>−</a:t>
            </a:r>
            <a:r>
              <a:rPr lang="en-US" altLang="en-US" dirty="0">
                <a:sym typeface="Wingdings" panose="05000000000000000000" pitchFamily="2" charset="2"/>
              </a:rPr>
              <a:t>70 to −55 mV: depolarizing GP, Na</a:t>
            </a:r>
            <a:r>
              <a:rPr lang="en-US" altLang="en-US" baseline="30000" dirty="0">
                <a:sym typeface="Wingdings" panose="05000000000000000000" pitchFamily="2" charset="2"/>
              </a:rPr>
              <a:t>+</a:t>
            </a:r>
            <a:r>
              <a:rPr lang="en-US" altLang="en-US" dirty="0">
                <a:sym typeface="Wingdings" panose="05000000000000000000" pitchFamily="2" charset="2"/>
              </a:rPr>
              <a:t> influx</a:t>
            </a:r>
          </a:p>
          <a:p>
            <a:pPr lvl="1" eaLnBrk="1" hangingPunct="1"/>
            <a:r>
              <a:rPr lang="en-US" altLang="en-US" dirty="0"/>
              <a:t>−</a:t>
            </a:r>
            <a:r>
              <a:rPr lang="en-US" altLang="en-US" dirty="0">
                <a:sym typeface="Wingdings" panose="05000000000000000000" pitchFamily="2" charset="2"/>
              </a:rPr>
              <a:t>55 to +30 mV: depolarizing AP, Na</a:t>
            </a:r>
            <a:r>
              <a:rPr lang="en-US" altLang="en-US" baseline="30000" dirty="0">
                <a:sym typeface="Wingdings" panose="05000000000000000000" pitchFamily="2" charset="2"/>
              </a:rPr>
              <a:t>+</a:t>
            </a:r>
            <a:r>
              <a:rPr lang="en-US" altLang="en-US" dirty="0">
                <a:sym typeface="Wingdings" panose="05000000000000000000" pitchFamily="2" charset="2"/>
              </a:rPr>
              <a:t> influx</a:t>
            </a:r>
          </a:p>
          <a:p>
            <a:pPr lvl="1" eaLnBrk="1" hangingPunct="1"/>
            <a:r>
              <a:rPr lang="en-US" altLang="en-US" dirty="0">
                <a:sym typeface="Wingdings" panose="05000000000000000000" pitchFamily="2" charset="2"/>
              </a:rPr>
              <a:t>+30 to −70 mV: repolarizing AP, K</a:t>
            </a:r>
            <a:r>
              <a:rPr lang="en-US" altLang="en-US" baseline="30000" dirty="0">
                <a:sym typeface="Wingdings" panose="05000000000000000000" pitchFamily="2" charset="2"/>
              </a:rPr>
              <a:t>+</a:t>
            </a:r>
            <a:r>
              <a:rPr lang="en-US" altLang="en-US" dirty="0">
                <a:sym typeface="Wingdings" panose="05000000000000000000" pitchFamily="2" charset="2"/>
              </a:rPr>
              <a:t> efflux</a:t>
            </a:r>
          </a:p>
          <a:p>
            <a:pPr lvl="1" eaLnBrk="1" hangingPunct="1"/>
            <a:endParaRPr lang="en-US" alt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2">
            <a:extLst>
              <a:ext uri="{FF2B5EF4-FFF2-40B4-BE49-F238E27FC236}">
                <a16:creationId xmlns:a16="http://schemas.microsoft.com/office/drawing/2014/main" id="{8FC267D8-5E6B-41BB-A487-91CB45A21900}"/>
              </a:ext>
            </a:extLst>
          </p:cNvPr>
          <p:cNvSpPr>
            <a:spLocks noGrp="1"/>
          </p:cNvSpPr>
          <p:nvPr>
            <p:ph type="title"/>
          </p:nvPr>
        </p:nvSpPr>
        <p:spPr/>
        <p:txBody>
          <a:bodyPr/>
          <a:lstStyle/>
          <a:p>
            <a:pPr eaLnBrk="1" hangingPunct="1"/>
            <a:r>
              <a:rPr lang="en-US" altLang="en-US">
                <a:effectLst/>
              </a:rPr>
              <a:t>Figure 3.3</a:t>
            </a:r>
          </a:p>
        </p:txBody>
      </p:sp>
      <p:pic>
        <p:nvPicPr>
          <p:cNvPr id="31746" name="Content Placeholder 2">
            <a:extLst>
              <a:ext uri="{FF2B5EF4-FFF2-40B4-BE49-F238E27FC236}">
                <a16:creationId xmlns:a16="http://schemas.microsoft.com/office/drawing/2014/main" id="{C8AECDFC-7026-43DD-9002-0ABCD97A0036}"/>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735012" y="460086"/>
            <a:ext cx="7673975" cy="5116513"/>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2769" name="Title 12">
            <a:extLst>
              <a:ext uri="{FF2B5EF4-FFF2-40B4-BE49-F238E27FC236}">
                <a16:creationId xmlns:a16="http://schemas.microsoft.com/office/drawing/2014/main" id="{8260D537-02D3-4443-9622-442672069979}"/>
              </a:ext>
            </a:extLst>
          </p:cNvPr>
          <p:cNvSpPr>
            <a:spLocks noGrp="1"/>
          </p:cNvSpPr>
          <p:nvPr>
            <p:ph type="title"/>
          </p:nvPr>
        </p:nvSpPr>
        <p:spPr/>
        <p:txBody>
          <a:bodyPr>
            <a:normAutofit fontScale="90000"/>
          </a:bodyPr>
          <a:lstStyle/>
          <a:p>
            <a:pPr eaLnBrk="1" hangingPunct="1"/>
            <a:r>
              <a:rPr lang="en-US" altLang="en-US">
                <a:effectLst/>
              </a:rPr>
              <a:t>Action Potentials:</a:t>
            </a:r>
            <a:br>
              <a:rPr lang="en-US" altLang="en-US">
                <a:effectLst/>
              </a:rPr>
            </a:br>
            <a:r>
              <a:rPr lang="en-US" altLang="en-US">
                <a:effectLst/>
              </a:rPr>
              <a:t>Refractory Periods</a:t>
            </a:r>
          </a:p>
        </p:txBody>
      </p:sp>
      <p:sp>
        <p:nvSpPr>
          <p:cNvPr id="32770" name="Content Placeholder 13">
            <a:extLst>
              <a:ext uri="{FF2B5EF4-FFF2-40B4-BE49-F238E27FC236}">
                <a16:creationId xmlns:a16="http://schemas.microsoft.com/office/drawing/2014/main" id="{05B1A07F-8700-48D5-B823-A107862A7B16}"/>
              </a:ext>
            </a:extLst>
          </p:cNvPr>
          <p:cNvSpPr>
            <a:spLocks noGrp="1"/>
          </p:cNvSpPr>
          <p:nvPr>
            <p:ph idx="1"/>
          </p:nvPr>
        </p:nvSpPr>
        <p:spPr>
          <a:xfrm>
            <a:off x="571500" y="1874838"/>
            <a:ext cx="8051800" cy="3582686"/>
          </a:xfrm>
        </p:spPr>
        <p:txBody>
          <a:bodyPr>
            <a:normAutofit fontScale="85000" lnSpcReduction="10000"/>
          </a:bodyPr>
          <a:lstStyle/>
          <a:p>
            <a:pPr eaLnBrk="1" hangingPunct="1"/>
            <a:r>
              <a:rPr lang="en-US" altLang="en-US" dirty="0"/>
              <a:t>Absolute refractory period</a:t>
            </a:r>
          </a:p>
          <a:p>
            <a:pPr lvl="1" eaLnBrk="1" hangingPunct="1"/>
            <a:r>
              <a:rPr lang="en-US" altLang="en-US" dirty="0"/>
              <a:t>During depolarization</a:t>
            </a:r>
          </a:p>
          <a:p>
            <a:pPr lvl="1" eaLnBrk="1" hangingPunct="1"/>
            <a:r>
              <a:rPr lang="en-US" altLang="en-US" dirty="0"/>
              <a:t>Neuron unable to respond to another stimulus</a:t>
            </a:r>
          </a:p>
          <a:p>
            <a:pPr lvl="1" eaLnBrk="1" hangingPunct="1"/>
            <a:r>
              <a:rPr lang="en-US" altLang="en-US" dirty="0"/>
              <a:t>Na</a:t>
            </a:r>
            <a:r>
              <a:rPr lang="en-US" altLang="en-US" baseline="30000" dirty="0"/>
              <a:t>+</a:t>
            </a:r>
            <a:r>
              <a:rPr lang="en-US" altLang="en-US" dirty="0"/>
              <a:t> channels already open, can’t open more</a:t>
            </a:r>
          </a:p>
          <a:p>
            <a:pPr lvl="1" eaLnBrk="1" hangingPunct="1"/>
            <a:endParaRPr lang="en-US" altLang="en-US" sz="800" dirty="0"/>
          </a:p>
          <a:p>
            <a:pPr eaLnBrk="1" hangingPunct="1"/>
            <a:r>
              <a:rPr lang="en-US" altLang="en-US" dirty="0"/>
              <a:t>Relative refractory period</a:t>
            </a:r>
          </a:p>
          <a:p>
            <a:pPr lvl="1" eaLnBrk="1" hangingPunct="1"/>
            <a:r>
              <a:rPr lang="en-US" altLang="en-US" dirty="0"/>
              <a:t>During repolarization</a:t>
            </a:r>
          </a:p>
          <a:p>
            <a:pPr lvl="1" eaLnBrk="1" hangingPunct="1"/>
            <a:r>
              <a:rPr lang="en-US" altLang="en-US" dirty="0"/>
              <a:t>Neuron responds only to very strong stimulus</a:t>
            </a:r>
          </a:p>
          <a:p>
            <a:pPr lvl="1" eaLnBrk="1" hangingPunct="1"/>
            <a:r>
              <a:rPr lang="en-US" altLang="en-US" dirty="0"/>
              <a:t>K</a:t>
            </a:r>
            <a:r>
              <a:rPr lang="en-US" altLang="en-US" baseline="30000" dirty="0"/>
              <a:t>+</a:t>
            </a:r>
            <a:r>
              <a:rPr lang="en-US" altLang="en-US" dirty="0"/>
              <a:t> channels open (Na</a:t>
            </a:r>
            <a:r>
              <a:rPr lang="en-US" altLang="en-US" baseline="30000" dirty="0"/>
              <a:t>+</a:t>
            </a:r>
            <a:r>
              <a:rPr lang="en-US" altLang="en-US" dirty="0"/>
              <a:t> closed, could open again)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2">
            <a:extLst>
              <a:ext uri="{FF2B5EF4-FFF2-40B4-BE49-F238E27FC236}">
                <a16:creationId xmlns:a16="http://schemas.microsoft.com/office/drawing/2014/main" id="{FFF3C54B-5885-4EB1-92DE-E338AA4C63F6}"/>
              </a:ext>
            </a:extLst>
          </p:cNvPr>
          <p:cNvSpPr>
            <a:spLocks noGrp="1"/>
          </p:cNvSpPr>
          <p:nvPr>
            <p:ph type="title"/>
          </p:nvPr>
        </p:nvSpPr>
        <p:spPr/>
        <p:txBody>
          <a:bodyPr>
            <a:normAutofit fontScale="90000"/>
          </a:bodyPr>
          <a:lstStyle/>
          <a:p>
            <a:pPr eaLnBrk="1" hangingPunct="1"/>
            <a:r>
              <a:rPr lang="en-US" altLang="en-US">
                <a:effectLst/>
              </a:rPr>
              <a:t>Action Potentials:</a:t>
            </a:r>
            <a:br>
              <a:rPr lang="en-US" altLang="en-US">
                <a:effectLst/>
              </a:rPr>
            </a:br>
            <a:r>
              <a:rPr lang="en-US" altLang="en-US">
                <a:effectLst/>
              </a:rPr>
              <a:t>Propagation Down Axon</a:t>
            </a:r>
          </a:p>
        </p:txBody>
      </p:sp>
      <p:sp>
        <p:nvSpPr>
          <p:cNvPr id="33794" name="Content Placeholder 13">
            <a:extLst>
              <a:ext uri="{FF2B5EF4-FFF2-40B4-BE49-F238E27FC236}">
                <a16:creationId xmlns:a16="http://schemas.microsoft.com/office/drawing/2014/main" id="{3AFBD26E-B903-471C-A965-66006AAFEF1F}"/>
              </a:ext>
            </a:extLst>
          </p:cNvPr>
          <p:cNvSpPr>
            <a:spLocks noGrp="1"/>
          </p:cNvSpPr>
          <p:nvPr>
            <p:ph idx="1"/>
          </p:nvPr>
        </p:nvSpPr>
        <p:spPr>
          <a:xfrm>
            <a:off x="571500" y="1874838"/>
            <a:ext cx="8051800" cy="4273550"/>
          </a:xfrm>
        </p:spPr>
        <p:txBody>
          <a:bodyPr/>
          <a:lstStyle/>
          <a:p>
            <a:pPr eaLnBrk="1" hangingPunct="1"/>
            <a:r>
              <a:rPr lang="en-US" altLang="en-US"/>
              <a:t>Myelin: speeds up propagation </a:t>
            </a:r>
          </a:p>
          <a:p>
            <a:pPr lvl="1" eaLnBrk="1" hangingPunct="1"/>
            <a:r>
              <a:rPr lang="en-US" altLang="en-US"/>
              <a:t>Fatty sheath around axon (Schwann cells)</a:t>
            </a:r>
          </a:p>
          <a:p>
            <a:pPr lvl="1" eaLnBrk="1" hangingPunct="1"/>
            <a:r>
              <a:rPr lang="en-US" altLang="en-US"/>
              <a:t>Not continuous (nodes of Ranvier)</a:t>
            </a:r>
          </a:p>
          <a:p>
            <a:pPr lvl="1" eaLnBrk="1" hangingPunct="1"/>
            <a:r>
              <a:rPr lang="en-US" altLang="en-US"/>
              <a:t>Saltatory conduction</a:t>
            </a:r>
          </a:p>
          <a:p>
            <a:pPr lvl="1" eaLnBrk="1" hangingPunct="1"/>
            <a:r>
              <a:rPr lang="en-US" altLang="en-US"/>
              <a:t>Multiple sclerosis: degeneration of myelin</a:t>
            </a:r>
          </a:p>
          <a:p>
            <a:pPr lvl="1" eaLnBrk="1" hangingPunct="1"/>
            <a:endParaRPr lang="en-US" altLang="en-US" sz="800"/>
          </a:p>
          <a:p>
            <a:pPr eaLnBrk="1" hangingPunct="1"/>
            <a:r>
              <a:rPr lang="en-US" altLang="en-US"/>
              <a:t>Axon diameter: larger = faster</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itle 12">
            <a:extLst>
              <a:ext uri="{FF2B5EF4-FFF2-40B4-BE49-F238E27FC236}">
                <a16:creationId xmlns:a16="http://schemas.microsoft.com/office/drawing/2014/main" id="{A731BE4B-45D6-4609-A171-FF932F5BD3E3}"/>
              </a:ext>
            </a:extLst>
          </p:cNvPr>
          <p:cNvSpPr>
            <a:spLocks noGrp="1"/>
          </p:cNvSpPr>
          <p:nvPr>
            <p:ph type="title"/>
          </p:nvPr>
        </p:nvSpPr>
        <p:spPr/>
        <p:txBody>
          <a:bodyPr>
            <a:normAutofit fontScale="90000"/>
          </a:bodyPr>
          <a:lstStyle/>
          <a:p>
            <a:pPr eaLnBrk="1" hangingPunct="1"/>
            <a:r>
              <a:rPr lang="en-US" altLang="en-US">
                <a:effectLst/>
              </a:rPr>
              <a:t>Synapse:</a:t>
            </a:r>
            <a:br>
              <a:rPr lang="en-US" altLang="en-US">
                <a:effectLst/>
              </a:rPr>
            </a:br>
            <a:r>
              <a:rPr lang="en-US" altLang="en-US">
                <a:effectLst/>
              </a:rPr>
              <a:t>Transmitting APs</a:t>
            </a:r>
          </a:p>
        </p:txBody>
      </p:sp>
      <p:sp>
        <p:nvSpPr>
          <p:cNvPr id="34818" name="Content Placeholder 13">
            <a:extLst>
              <a:ext uri="{FF2B5EF4-FFF2-40B4-BE49-F238E27FC236}">
                <a16:creationId xmlns:a16="http://schemas.microsoft.com/office/drawing/2014/main" id="{84D5B070-3A3B-4D50-BDC2-615F1B50D555}"/>
              </a:ext>
            </a:extLst>
          </p:cNvPr>
          <p:cNvSpPr>
            <a:spLocks noGrp="1"/>
          </p:cNvSpPr>
          <p:nvPr>
            <p:ph idx="1"/>
          </p:nvPr>
        </p:nvSpPr>
        <p:spPr>
          <a:xfrm>
            <a:off x="571500" y="1874838"/>
            <a:ext cx="8051800" cy="3534560"/>
          </a:xfrm>
        </p:spPr>
        <p:txBody>
          <a:bodyPr>
            <a:normAutofit fontScale="92500" lnSpcReduction="20000"/>
          </a:bodyPr>
          <a:lstStyle/>
          <a:p>
            <a:pPr eaLnBrk="1" hangingPunct="1"/>
            <a:r>
              <a:rPr lang="en-US" altLang="en-US" dirty="0"/>
              <a:t>Junction or gap between neurons</a:t>
            </a:r>
          </a:p>
          <a:p>
            <a:pPr lvl="1" eaLnBrk="1" hangingPunct="1"/>
            <a:r>
              <a:rPr lang="en-US" altLang="en-US" dirty="0"/>
              <a:t>Site of neuron-to-neuron communication</a:t>
            </a:r>
          </a:p>
          <a:p>
            <a:pPr lvl="1" eaLnBrk="1" hangingPunct="1"/>
            <a:r>
              <a:rPr lang="en-US" altLang="en-US" dirty="0"/>
              <a:t>AP must jump across synapse</a:t>
            </a:r>
          </a:p>
          <a:p>
            <a:pPr lvl="1" eaLnBrk="1" hangingPunct="1"/>
            <a:endParaRPr lang="en-US" altLang="en-US" sz="800" dirty="0"/>
          </a:p>
          <a:p>
            <a:pPr eaLnBrk="1" hangingPunct="1"/>
            <a:r>
              <a:rPr lang="en-US" altLang="en-US" dirty="0"/>
              <a:t>Axon </a:t>
            </a:r>
            <a:r>
              <a:rPr lang="en-US" altLang="en-US" dirty="0">
                <a:sym typeface="Wingdings" panose="05000000000000000000" pitchFamily="2" charset="2"/>
              </a:rPr>
              <a:t> synapse  dendrites</a:t>
            </a:r>
            <a:endParaRPr lang="en-US" altLang="en-US" dirty="0"/>
          </a:p>
          <a:p>
            <a:pPr lvl="1" eaLnBrk="1" hangingPunct="1"/>
            <a:r>
              <a:rPr lang="en-US" altLang="en-US" dirty="0"/>
              <a:t>Presynaptic cell </a:t>
            </a:r>
            <a:r>
              <a:rPr lang="en-US" altLang="en-US" dirty="0">
                <a:sym typeface="Wingdings" panose="05000000000000000000" pitchFamily="2" charset="2"/>
              </a:rPr>
              <a:t> synaptic cleft  postsynaptic cell</a:t>
            </a:r>
            <a:endParaRPr lang="en-US" altLang="en-US" dirty="0"/>
          </a:p>
          <a:p>
            <a:pPr lvl="1" eaLnBrk="1" hangingPunct="1"/>
            <a:r>
              <a:rPr lang="en-US" altLang="en-US" dirty="0"/>
              <a:t>Signal changes form across synapse</a:t>
            </a:r>
          </a:p>
          <a:p>
            <a:pPr lvl="1" eaLnBrk="1" hangingPunct="1"/>
            <a:r>
              <a:rPr lang="en-US" altLang="en-US" dirty="0"/>
              <a:t>Electrical </a:t>
            </a:r>
            <a:r>
              <a:rPr lang="en-US" altLang="en-US" dirty="0">
                <a:sym typeface="Wingdings" panose="05000000000000000000" pitchFamily="2" charset="2"/>
              </a:rPr>
              <a:t> </a:t>
            </a:r>
            <a:r>
              <a:rPr lang="en-US" altLang="en-US" dirty="0"/>
              <a:t>chemical </a:t>
            </a:r>
            <a:r>
              <a:rPr lang="en-US" altLang="en-US" dirty="0">
                <a:sym typeface="Wingdings" panose="05000000000000000000" pitchFamily="2" charset="2"/>
              </a:rPr>
              <a:t> </a:t>
            </a:r>
            <a:r>
              <a:rPr lang="en-US" altLang="en-US" dirty="0"/>
              <a:t>electrical</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2">
            <a:extLst>
              <a:ext uri="{FF2B5EF4-FFF2-40B4-BE49-F238E27FC236}">
                <a16:creationId xmlns:a16="http://schemas.microsoft.com/office/drawing/2014/main" id="{11E58D67-0693-487D-9007-8B8CB7C1FA44}"/>
              </a:ext>
            </a:extLst>
          </p:cNvPr>
          <p:cNvSpPr>
            <a:spLocks noGrp="1"/>
          </p:cNvSpPr>
          <p:nvPr>
            <p:ph type="title"/>
          </p:nvPr>
        </p:nvSpPr>
        <p:spPr/>
        <p:txBody>
          <a:bodyPr/>
          <a:lstStyle/>
          <a:p>
            <a:pPr eaLnBrk="1" hangingPunct="1"/>
            <a:r>
              <a:rPr lang="en-US" altLang="en-US">
                <a:effectLst/>
              </a:rPr>
              <a:t>Figure 3.4</a:t>
            </a:r>
          </a:p>
        </p:txBody>
      </p:sp>
      <p:pic>
        <p:nvPicPr>
          <p:cNvPr id="35842" name="Content Placeholder 2">
            <a:extLst>
              <a:ext uri="{FF2B5EF4-FFF2-40B4-BE49-F238E27FC236}">
                <a16:creationId xmlns:a16="http://schemas.microsoft.com/office/drawing/2014/main" id="{85BF4CE1-B753-4B36-BF99-85736D9978F3}"/>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546100" y="280988"/>
            <a:ext cx="8051800" cy="5086350"/>
          </a:xfr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le 12">
            <a:extLst>
              <a:ext uri="{FF2B5EF4-FFF2-40B4-BE49-F238E27FC236}">
                <a16:creationId xmlns:a16="http://schemas.microsoft.com/office/drawing/2014/main" id="{29206147-17A0-4D20-A88A-044943F91009}"/>
              </a:ext>
            </a:extLst>
          </p:cNvPr>
          <p:cNvSpPr>
            <a:spLocks noGrp="1"/>
          </p:cNvSpPr>
          <p:nvPr>
            <p:ph type="title"/>
          </p:nvPr>
        </p:nvSpPr>
        <p:spPr/>
        <p:txBody>
          <a:bodyPr>
            <a:normAutofit fontScale="90000"/>
          </a:bodyPr>
          <a:lstStyle/>
          <a:p>
            <a:pPr eaLnBrk="1" hangingPunct="1"/>
            <a:r>
              <a:rPr lang="en-US" altLang="en-US">
                <a:effectLst/>
              </a:rPr>
              <a:t>Synapse:</a:t>
            </a:r>
            <a:br>
              <a:rPr lang="en-US" altLang="en-US">
                <a:effectLst/>
              </a:rPr>
            </a:br>
            <a:r>
              <a:rPr lang="en-US" altLang="en-US">
                <a:effectLst/>
              </a:rPr>
              <a:t>Transmitting APs</a:t>
            </a:r>
          </a:p>
        </p:txBody>
      </p:sp>
      <p:sp>
        <p:nvSpPr>
          <p:cNvPr id="35843" name="Content Placeholder 13">
            <a:extLst>
              <a:ext uri="{FF2B5EF4-FFF2-40B4-BE49-F238E27FC236}">
                <a16:creationId xmlns:a16="http://schemas.microsoft.com/office/drawing/2014/main" id="{059371D3-B85A-4EB2-9A2A-3899FD6FCC6E}"/>
              </a:ext>
            </a:extLst>
          </p:cNvPr>
          <p:cNvSpPr>
            <a:spLocks noGrp="1"/>
          </p:cNvSpPr>
          <p:nvPr>
            <p:ph idx="1"/>
          </p:nvPr>
        </p:nvSpPr>
        <p:spPr>
          <a:xfrm>
            <a:off x="571500" y="1874838"/>
            <a:ext cx="8051800" cy="3650063"/>
          </a:xfrm>
        </p:spPr>
        <p:txBody>
          <a:bodyPr>
            <a:normAutofit lnSpcReduction="10000"/>
          </a:bodyPr>
          <a:lstStyle/>
          <a:p>
            <a:pPr eaLnBrk="1" hangingPunct="1">
              <a:defRPr/>
            </a:pPr>
            <a:r>
              <a:rPr lang="en-US" altLang="en-US" dirty="0"/>
              <a:t>AP can only move in one direction</a:t>
            </a:r>
          </a:p>
          <a:p>
            <a:pPr eaLnBrk="1" hangingPunct="1">
              <a:defRPr/>
            </a:pPr>
            <a:endParaRPr lang="en-US" altLang="en-US" sz="800" dirty="0"/>
          </a:p>
          <a:p>
            <a:pPr eaLnBrk="1" hangingPunct="1">
              <a:defRPr/>
            </a:pPr>
            <a:r>
              <a:rPr lang="en-US" altLang="en-US" dirty="0"/>
              <a:t>Axon te</a:t>
            </a:r>
            <a:r>
              <a:rPr lang="en-US" spc="100" dirty="0"/>
              <a:t>r</a:t>
            </a:r>
            <a:r>
              <a:rPr lang="en-US" altLang="en-US" dirty="0"/>
              <a:t>minals contain </a:t>
            </a:r>
            <a:r>
              <a:rPr lang="en-US" altLang="en-US" i="1" dirty="0"/>
              <a:t>neurotransmitters</a:t>
            </a:r>
          </a:p>
          <a:p>
            <a:pPr lvl="1" eaLnBrk="1" hangingPunct="1">
              <a:defRPr/>
            </a:pPr>
            <a:r>
              <a:rPr lang="en-US" altLang="en-US" dirty="0"/>
              <a:t>Chemical messengers</a:t>
            </a:r>
          </a:p>
          <a:p>
            <a:pPr lvl="1" eaLnBrk="1" hangingPunct="1">
              <a:defRPr/>
            </a:pPr>
            <a:r>
              <a:rPr lang="en-US" altLang="en-US" dirty="0"/>
              <a:t>Carry electrical AP signal across synaptic cleft</a:t>
            </a:r>
          </a:p>
          <a:p>
            <a:pPr lvl="1" eaLnBrk="1" hangingPunct="1">
              <a:defRPr/>
            </a:pPr>
            <a:r>
              <a:rPr lang="en-US" altLang="en-US" dirty="0"/>
              <a:t>Bind to receptor on postsynaptic su</a:t>
            </a:r>
            <a:r>
              <a:rPr lang="en-US" spc="100" dirty="0"/>
              <a:t>r</a:t>
            </a:r>
            <a:r>
              <a:rPr lang="en-US" altLang="en-US" dirty="0"/>
              <a:t>face</a:t>
            </a:r>
          </a:p>
          <a:p>
            <a:pPr lvl="1" eaLnBrk="1" hangingPunct="1">
              <a:defRPr/>
            </a:pPr>
            <a:r>
              <a:rPr lang="en-US" altLang="en-US" dirty="0"/>
              <a:t>Stimulate GPs in postsynaptic neuron</a:t>
            </a:r>
          </a:p>
          <a:p>
            <a:pPr lvl="1" eaLnBrk="1" hangingPunct="1">
              <a:defRPr/>
            </a:pPr>
            <a:endParaRPr lang="en-US" alt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2">
            <a:extLst>
              <a:ext uri="{FF2B5EF4-FFF2-40B4-BE49-F238E27FC236}">
                <a16:creationId xmlns:a16="http://schemas.microsoft.com/office/drawing/2014/main" id="{11F16671-F9F7-4C20-A4C9-BA71DE9FB900}"/>
              </a:ext>
            </a:extLst>
          </p:cNvPr>
          <p:cNvSpPr>
            <a:spLocks noGrp="1"/>
          </p:cNvSpPr>
          <p:nvPr>
            <p:ph type="title"/>
          </p:nvPr>
        </p:nvSpPr>
        <p:spPr/>
        <p:txBody>
          <a:bodyPr>
            <a:normAutofit fontScale="90000"/>
          </a:bodyPr>
          <a:lstStyle/>
          <a:p>
            <a:pPr eaLnBrk="1" hangingPunct="1"/>
            <a:r>
              <a:rPr lang="en-US" altLang="en-US">
                <a:effectLst/>
              </a:rPr>
              <a:t>Neuromuscular Junction:</a:t>
            </a:r>
            <a:br>
              <a:rPr lang="en-US" altLang="en-US">
                <a:effectLst/>
              </a:rPr>
            </a:br>
            <a:r>
              <a:rPr lang="en-US" altLang="en-US">
                <a:effectLst/>
              </a:rPr>
              <a:t>A Specialized Synapse</a:t>
            </a:r>
          </a:p>
        </p:txBody>
      </p:sp>
      <p:sp>
        <p:nvSpPr>
          <p:cNvPr id="39938" name="Content Placeholder 13">
            <a:extLst>
              <a:ext uri="{FF2B5EF4-FFF2-40B4-BE49-F238E27FC236}">
                <a16:creationId xmlns:a16="http://schemas.microsoft.com/office/drawing/2014/main" id="{BB4B07A3-ED83-4C4C-BDB5-A1EC165570C8}"/>
              </a:ext>
            </a:extLst>
          </p:cNvPr>
          <p:cNvSpPr>
            <a:spLocks noGrp="1"/>
          </p:cNvSpPr>
          <p:nvPr>
            <p:ph idx="1"/>
          </p:nvPr>
        </p:nvSpPr>
        <p:spPr>
          <a:xfrm>
            <a:off x="571500" y="1874838"/>
            <a:ext cx="8051800" cy="3553810"/>
          </a:xfrm>
        </p:spPr>
        <p:txBody>
          <a:bodyPr>
            <a:normAutofit fontScale="92500" lnSpcReduction="20000"/>
          </a:bodyPr>
          <a:lstStyle/>
          <a:p>
            <a:pPr eaLnBrk="1" hangingPunct="1"/>
            <a:r>
              <a:rPr lang="en-US" altLang="en-US" dirty="0"/>
              <a:t>Site of neuron-to-muscle communication</a:t>
            </a:r>
          </a:p>
          <a:p>
            <a:pPr lvl="1" eaLnBrk="1" hangingPunct="1"/>
            <a:r>
              <a:rPr lang="en-US" altLang="en-US" dirty="0"/>
              <a:t>Uses acetylcholine (</a:t>
            </a:r>
            <a:r>
              <a:rPr lang="en-US" altLang="en-US" dirty="0" err="1"/>
              <a:t>ACh</a:t>
            </a:r>
            <a:r>
              <a:rPr lang="en-US" altLang="en-US" dirty="0"/>
              <a:t>) as its neurotransmitter</a:t>
            </a:r>
          </a:p>
          <a:p>
            <a:pPr lvl="1" eaLnBrk="1" hangingPunct="1"/>
            <a:r>
              <a:rPr lang="en-US" altLang="en-US" dirty="0"/>
              <a:t>Excitatory: passes AP along to muscle</a:t>
            </a:r>
          </a:p>
          <a:p>
            <a:pPr lvl="1" eaLnBrk="1" hangingPunct="1"/>
            <a:endParaRPr lang="en-US" altLang="en-US" sz="800" dirty="0"/>
          </a:p>
          <a:p>
            <a:pPr eaLnBrk="1" hangingPunct="1"/>
            <a:r>
              <a:rPr lang="en-US" altLang="en-US" dirty="0"/>
              <a:t>Postsynaptic cell = muscle fiber</a:t>
            </a:r>
          </a:p>
          <a:p>
            <a:pPr lvl="1" eaLnBrk="1" hangingPunct="1"/>
            <a:r>
              <a:rPr lang="en-US" altLang="en-US" dirty="0" err="1"/>
              <a:t>ACh</a:t>
            </a:r>
            <a:r>
              <a:rPr lang="en-US" altLang="en-US" dirty="0"/>
              <a:t> binds to receptor at motor end plate</a:t>
            </a:r>
          </a:p>
          <a:p>
            <a:pPr lvl="1" eaLnBrk="1" hangingPunct="1"/>
            <a:r>
              <a:rPr lang="en-US" altLang="en-US" dirty="0"/>
              <a:t>Causes depolarization</a:t>
            </a:r>
          </a:p>
          <a:p>
            <a:pPr lvl="1" eaLnBrk="1" hangingPunct="1"/>
            <a:r>
              <a:rPr lang="en-US" altLang="en-US" dirty="0"/>
              <a:t>AP moves along </a:t>
            </a:r>
            <a:r>
              <a:rPr lang="en-US" altLang="en-US" dirty="0" err="1"/>
              <a:t>plasmalemma</a:t>
            </a:r>
            <a:r>
              <a:rPr lang="en-US" altLang="en-US" dirty="0"/>
              <a:t>, down T-tubules</a:t>
            </a:r>
          </a:p>
          <a:p>
            <a:pPr lvl="1" eaLnBrk="1" hangingPunct="1"/>
            <a:r>
              <a:rPr lang="en-US" altLang="en-US" dirty="0"/>
              <a:t>Repolarization, refractory period</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2">
            <a:extLst>
              <a:ext uri="{FF2B5EF4-FFF2-40B4-BE49-F238E27FC236}">
                <a16:creationId xmlns:a16="http://schemas.microsoft.com/office/drawing/2014/main" id="{ADF81754-28A5-4D42-9091-13F461ED664E}"/>
              </a:ext>
            </a:extLst>
          </p:cNvPr>
          <p:cNvSpPr>
            <a:spLocks noGrp="1"/>
          </p:cNvSpPr>
          <p:nvPr>
            <p:ph type="title"/>
          </p:nvPr>
        </p:nvSpPr>
        <p:spPr/>
        <p:txBody>
          <a:bodyPr/>
          <a:lstStyle/>
          <a:p>
            <a:pPr eaLnBrk="1" hangingPunct="1"/>
            <a:r>
              <a:rPr lang="en-US" altLang="en-US">
                <a:effectLst/>
              </a:rPr>
              <a:t>Figure 3.5</a:t>
            </a:r>
          </a:p>
        </p:txBody>
      </p:sp>
      <p:pic>
        <p:nvPicPr>
          <p:cNvPr id="41986" name="Content Placeholder 2">
            <a:extLst>
              <a:ext uri="{FF2B5EF4-FFF2-40B4-BE49-F238E27FC236}">
                <a16:creationId xmlns:a16="http://schemas.microsoft.com/office/drawing/2014/main" id="{1420F66D-CD52-4AF2-866A-DBDE866AC1C6}"/>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546100" y="1637315"/>
            <a:ext cx="8051800" cy="2817812"/>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2">
            <a:extLst>
              <a:ext uri="{FF2B5EF4-FFF2-40B4-BE49-F238E27FC236}">
                <a16:creationId xmlns:a16="http://schemas.microsoft.com/office/drawing/2014/main" id="{8EABAAF2-24B7-4F0F-859E-3CBABF8DE463}"/>
              </a:ext>
            </a:extLst>
          </p:cNvPr>
          <p:cNvSpPr>
            <a:spLocks noGrp="1"/>
          </p:cNvSpPr>
          <p:nvPr>
            <p:ph type="title"/>
          </p:nvPr>
        </p:nvSpPr>
        <p:spPr/>
        <p:txBody>
          <a:bodyPr/>
          <a:lstStyle/>
          <a:p>
            <a:pPr eaLnBrk="1" hangingPunct="1"/>
            <a:r>
              <a:rPr lang="en-US" altLang="en-US">
                <a:effectLst/>
              </a:rPr>
              <a:t>Neurotransmitters</a:t>
            </a:r>
          </a:p>
        </p:txBody>
      </p:sp>
      <p:sp>
        <p:nvSpPr>
          <p:cNvPr id="40963" name="Content Placeholder 13">
            <a:extLst>
              <a:ext uri="{FF2B5EF4-FFF2-40B4-BE49-F238E27FC236}">
                <a16:creationId xmlns:a16="http://schemas.microsoft.com/office/drawing/2014/main" id="{B7C56F82-A5FF-463E-B1E1-EBAF15781C4B}"/>
              </a:ext>
            </a:extLst>
          </p:cNvPr>
          <p:cNvSpPr>
            <a:spLocks noGrp="1"/>
          </p:cNvSpPr>
          <p:nvPr>
            <p:ph idx="1"/>
          </p:nvPr>
        </p:nvSpPr>
        <p:spPr>
          <a:xfrm>
            <a:off x="571500" y="1722438"/>
            <a:ext cx="8051800" cy="3831339"/>
          </a:xfrm>
        </p:spPr>
        <p:txBody>
          <a:bodyPr>
            <a:normAutofit fontScale="85000" lnSpcReduction="10000"/>
          </a:bodyPr>
          <a:lstStyle/>
          <a:p>
            <a:pPr eaLnBrk="1" hangingPunct="1">
              <a:defRPr/>
            </a:pPr>
            <a:r>
              <a:rPr lang="en-US" altLang="en-US" dirty="0"/>
              <a:t>50+ known or suspected</a:t>
            </a:r>
          </a:p>
          <a:p>
            <a:pPr eaLnBrk="1" hangingPunct="1">
              <a:defRPr/>
            </a:pPr>
            <a:endParaRPr lang="en-US" altLang="en-US" sz="800" dirty="0"/>
          </a:p>
          <a:p>
            <a:pPr eaLnBrk="1" hangingPunct="1">
              <a:defRPr/>
            </a:pPr>
            <a:r>
              <a:rPr lang="en-US" altLang="en-US" dirty="0"/>
              <a:t>Two major categories</a:t>
            </a:r>
          </a:p>
          <a:p>
            <a:pPr lvl="1" eaLnBrk="1" hangingPunct="1">
              <a:defRPr/>
            </a:pPr>
            <a:r>
              <a:rPr lang="en-US" altLang="en-US" dirty="0"/>
              <a:t>Small molecule, rapid acting</a:t>
            </a:r>
          </a:p>
          <a:p>
            <a:pPr lvl="1" eaLnBrk="1" hangingPunct="1">
              <a:defRPr/>
            </a:pPr>
            <a:r>
              <a:rPr lang="en-US" altLang="en-US" dirty="0"/>
              <a:t>Large molecule neuropeptides, slow acting</a:t>
            </a:r>
          </a:p>
          <a:p>
            <a:pPr lvl="1" eaLnBrk="1" hangingPunct="1">
              <a:defRPr/>
            </a:pPr>
            <a:endParaRPr lang="en-US" altLang="en-US" sz="800" dirty="0"/>
          </a:p>
          <a:p>
            <a:pPr eaLnBrk="1" hangingPunct="1">
              <a:defRPr/>
            </a:pPr>
            <a:r>
              <a:rPr lang="en-US" altLang="en-US" dirty="0" err="1"/>
              <a:t>ACh</a:t>
            </a:r>
            <a:r>
              <a:rPr lang="en-US" altLang="en-US" dirty="0"/>
              <a:t> and norepinephrine (NE) govern exercise</a:t>
            </a:r>
          </a:p>
          <a:p>
            <a:pPr lvl="1" eaLnBrk="1" hangingPunct="1">
              <a:defRPr/>
            </a:pPr>
            <a:r>
              <a:rPr lang="en-US" altLang="en-US" dirty="0" err="1"/>
              <a:t>ACh</a:t>
            </a:r>
            <a:r>
              <a:rPr lang="en-US" altLang="en-US" dirty="0"/>
              <a:t> stimulates skeletal muscle contraction, mediates parasympathetic ne</a:t>
            </a:r>
            <a:r>
              <a:rPr lang="en-US" altLang="en-US" spc="100" dirty="0"/>
              <a:t>r</a:t>
            </a:r>
            <a:r>
              <a:rPr lang="en-US" altLang="en-US" dirty="0"/>
              <a:t>vous system effects</a:t>
            </a:r>
          </a:p>
          <a:p>
            <a:pPr lvl="1" eaLnBrk="1" hangingPunct="1">
              <a:defRPr/>
            </a:pPr>
            <a:r>
              <a:rPr lang="en-US" altLang="en-US" dirty="0"/>
              <a:t>NE mediates sympathetic ne</a:t>
            </a:r>
            <a:r>
              <a:rPr lang="en-US" altLang="en-US" spc="100" dirty="0"/>
              <a:t>r</a:t>
            </a:r>
            <a:r>
              <a:rPr lang="en-US" altLang="en-US" dirty="0"/>
              <a:t>vous system effects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4033" name="Title 12">
            <a:extLst>
              <a:ext uri="{FF2B5EF4-FFF2-40B4-BE49-F238E27FC236}">
                <a16:creationId xmlns:a16="http://schemas.microsoft.com/office/drawing/2014/main" id="{4AD7B465-C62A-4AFC-8506-9159BEFBC954}"/>
              </a:ext>
            </a:extLst>
          </p:cNvPr>
          <p:cNvSpPr>
            <a:spLocks noGrp="1"/>
          </p:cNvSpPr>
          <p:nvPr>
            <p:ph type="title"/>
          </p:nvPr>
        </p:nvSpPr>
        <p:spPr/>
        <p:txBody>
          <a:bodyPr/>
          <a:lstStyle/>
          <a:p>
            <a:pPr eaLnBrk="1" hangingPunct="1"/>
            <a:r>
              <a:rPr lang="en-US" altLang="en-US">
                <a:effectLst/>
              </a:rPr>
              <a:t>Postsynaptic Response</a:t>
            </a:r>
          </a:p>
        </p:txBody>
      </p:sp>
      <p:sp>
        <p:nvSpPr>
          <p:cNvPr id="44034" name="Content Placeholder 13">
            <a:extLst>
              <a:ext uri="{FF2B5EF4-FFF2-40B4-BE49-F238E27FC236}">
                <a16:creationId xmlns:a16="http://schemas.microsoft.com/office/drawing/2014/main" id="{CF060877-6F8A-4CFE-B347-DAE22065A770}"/>
              </a:ext>
            </a:extLst>
          </p:cNvPr>
          <p:cNvSpPr>
            <a:spLocks noGrp="1"/>
          </p:cNvSpPr>
          <p:nvPr>
            <p:ph idx="1"/>
          </p:nvPr>
        </p:nvSpPr>
        <p:spPr>
          <a:xfrm>
            <a:off x="571500" y="1874838"/>
            <a:ext cx="8051800" cy="3505684"/>
          </a:xfrm>
        </p:spPr>
        <p:txBody>
          <a:bodyPr>
            <a:normAutofit fontScale="85000" lnSpcReduction="20000"/>
          </a:bodyPr>
          <a:lstStyle/>
          <a:p>
            <a:pPr eaLnBrk="1" hangingPunct="1"/>
            <a:r>
              <a:rPr lang="en-US" altLang="en-US" dirty="0"/>
              <a:t>Neurotransmitters trigger GPs on new cell</a:t>
            </a:r>
          </a:p>
          <a:p>
            <a:pPr eaLnBrk="1" hangingPunct="1"/>
            <a:endParaRPr lang="en-US" altLang="en-US" sz="800" dirty="0"/>
          </a:p>
          <a:p>
            <a:pPr eaLnBrk="1" hangingPunct="1"/>
            <a:r>
              <a:rPr lang="en-US" altLang="en-US" dirty="0"/>
              <a:t>Excitatory postsynaptic potential (EPSP)</a:t>
            </a:r>
          </a:p>
          <a:p>
            <a:pPr lvl="1" eaLnBrk="1" hangingPunct="1"/>
            <a:r>
              <a:rPr lang="en-US" altLang="en-US" dirty="0"/>
              <a:t>Depolarizing, excitatory, promotes AP</a:t>
            </a:r>
          </a:p>
          <a:p>
            <a:pPr lvl="1" eaLnBrk="1" hangingPunct="1"/>
            <a:r>
              <a:rPr lang="en-US" altLang="en-US" dirty="0"/>
              <a:t>Summation: multiple EPSPs = more depolarizing</a:t>
            </a:r>
          </a:p>
          <a:p>
            <a:pPr lvl="1" eaLnBrk="1" hangingPunct="1"/>
            <a:r>
              <a:rPr lang="en-US" altLang="en-US" dirty="0"/>
              <a:t>Reach threshold depolarization </a:t>
            </a:r>
            <a:r>
              <a:rPr lang="en-US" altLang="en-US" dirty="0">
                <a:sym typeface="Wingdings" panose="05000000000000000000" pitchFamily="2" charset="2"/>
              </a:rPr>
              <a:t> AP will occur</a:t>
            </a:r>
          </a:p>
          <a:p>
            <a:pPr lvl="1" eaLnBrk="1" hangingPunct="1"/>
            <a:endParaRPr lang="en-US" altLang="en-US" sz="800" dirty="0"/>
          </a:p>
          <a:p>
            <a:pPr eaLnBrk="1" hangingPunct="1"/>
            <a:r>
              <a:rPr lang="en-US" altLang="en-US" dirty="0"/>
              <a:t>Inhibitory postsynaptic potential (IPSP)</a:t>
            </a:r>
          </a:p>
          <a:p>
            <a:pPr lvl="1" eaLnBrk="1" hangingPunct="1"/>
            <a:r>
              <a:rPr lang="en-US" altLang="en-US" dirty="0"/>
              <a:t>Hyperpolarizing, inhibitory, prevents AP</a:t>
            </a:r>
          </a:p>
          <a:p>
            <a:pPr lvl="1" eaLnBrk="1" hangingPunct="1"/>
            <a:r>
              <a:rPr lang="en-US" altLang="en-US" dirty="0"/>
              <a:t>Summation: multiple IPSPs = more hyperpolarizing</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2">
            <a:extLst>
              <a:ext uri="{FF2B5EF4-FFF2-40B4-BE49-F238E27FC236}">
                <a16:creationId xmlns:a16="http://schemas.microsoft.com/office/drawing/2014/main" id="{4B02B84D-8581-4EBA-B94A-1FD653BFD00D}"/>
              </a:ext>
            </a:extLst>
          </p:cNvPr>
          <p:cNvSpPr>
            <a:spLocks noGrp="1"/>
          </p:cNvSpPr>
          <p:nvPr>
            <p:ph type="title"/>
          </p:nvPr>
        </p:nvSpPr>
        <p:spPr/>
        <p:txBody>
          <a:bodyPr/>
          <a:lstStyle/>
          <a:p>
            <a:pPr eaLnBrk="1" hangingPunct="1">
              <a:defRPr/>
            </a:pPr>
            <a:r>
              <a:rPr lang="en-US" dirty="0">
                <a:effectLst/>
              </a:rPr>
              <a:t>Central Ne</a:t>
            </a:r>
            <a:r>
              <a:rPr lang="en-US" spc="100" dirty="0">
                <a:effectLst/>
              </a:rPr>
              <a:t>r</a:t>
            </a:r>
            <a:r>
              <a:rPr lang="en-US" dirty="0">
                <a:effectLst/>
              </a:rPr>
              <a:t>vous System</a:t>
            </a:r>
          </a:p>
        </p:txBody>
      </p:sp>
      <p:sp>
        <p:nvSpPr>
          <p:cNvPr id="46082" name="Content Placeholder 13">
            <a:extLst>
              <a:ext uri="{FF2B5EF4-FFF2-40B4-BE49-F238E27FC236}">
                <a16:creationId xmlns:a16="http://schemas.microsoft.com/office/drawing/2014/main" id="{420251B0-92BD-466C-B36D-D1F92A32B6DB}"/>
              </a:ext>
            </a:extLst>
          </p:cNvPr>
          <p:cNvSpPr>
            <a:spLocks noGrp="1"/>
          </p:cNvSpPr>
          <p:nvPr>
            <p:ph idx="1"/>
          </p:nvPr>
        </p:nvSpPr>
        <p:spPr>
          <a:xfrm>
            <a:off x="571500" y="1874838"/>
            <a:ext cx="8051800" cy="4273550"/>
          </a:xfrm>
        </p:spPr>
        <p:txBody>
          <a:bodyPr/>
          <a:lstStyle/>
          <a:p>
            <a:pPr eaLnBrk="1" hangingPunct="1"/>
            <a:r>
              <a:rPr lang="en-US" altLang="en-US"/>
              <a:t>Brain</a:t>
            </a:r>
          </a:p>
          <a:p>
            <a:pPr lvl="1" eaLnBrk="1" hangingPunct="1"/>
            <a:r>
              <a:rPr lang="en-US" altLang="en-US"/>
              <a:t>Cerebrum</a:t>
            </a:r>
          </a:p>
          <a:p>
            <a:pPr lvl="1" eaLnBrk="1" hangingPunct="1"/>
            <a:r>
              <a:rPr lang="en-US" altLang="en-US"/>
              <a:t>Diencephalon</a:t>
            </a:r>
          </a:p>
          <a:p>
            <a:pPr lvl="1" eaLnBrk="1" hangingPunct="1"/>
            <a:r>
              <a:rPr lang="en-US" altLang="en-US"/>
              <a:t>Cerebellum</a:t>
            </a:r>
          </a:p>
          <a:p>
            <a:pPr lvl="1" eaLnBrk="1" hangingPunct="1"/>
            <a:r>
              <a:rPr lang="en-US" altLang="en-US"/>
              <a:t>Brain stem</a:t>
            </a:r>
          </a:p>
          <a:p>
            <a:pPr lvl="1" eaLnBrk="1" hangingPunct="1"/>
            <a:endParaRPr lang="en-US" altLang="en-US" sz="800"/>
          </a:p>
          <a:p>
            <a:pPr eaLnBrk="1" hangingPunct="1"/>
            <a:r>
              <a:rPr lang="en-US" altLang="en-US"/>
              <a:t>Spinal cord</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7105" name="Title 12">
            <a:extLst>
              <a:ext uri="{FF2B5EF4-FFF2-40B4-BE49-F238E27FC236}">
                <a16:creationId xmlns:a16="http://schemas.microsoft.com/office/drawing/2014/main" id="{F6C0D1B5-2AF1-41A7-8A87-E1B60B8CB979}"/>
              </a:ext>
            </a:extLst>
          </p:cNvPr>
          <p:cNvSpPr>
            <a:spLocks noGrp="1"/>
          </p:cNvSpPr>
          <p:nvPr>
            <p:ph type="title"/>
          </p:nvPr>
        </p:nvSpPr>
        <p:spPr/>
        <p:txBody>
          <a:bodyPr/>
          <a:lstStyle/>
          <a:p>
            <a:pPr eaLnBrk="1" hangingPunct="1"/>
            <a:r>
              <a:rPr lang="en-US" altLang="en-US">
                <a:effectLst/>
              </a:rPr>
              <a:t>Brain: Cerebrum</a:t>
            </a:r>
          </a:p>
        </p:txBody>
      </p:sp>
      <p:sp>
        <p:nvSpPr>
          <p:cNvPr id="45059" name="Content Placeholder 13">
            <a:extLst>
              <a:ext uri="{FF2B5EF4-FFF2-40B4-BE49-F238E27FC236}">
                <a16:creationId xmlns:a16="http://schemas.microsoft.com/office/drawing/2014/main" id="{E63D2994-8965-4192-AD60-CC3EAF6D25DF}"/>
              </a:ext>
            </a:extLst>
          </p:cNvPr>
          <p:cNvSpPr>
            <a:spLocks noGrp="1"/>
          </p:cNvSpPr>
          <p:nvPr>
            <p:ph idx="1"/>
          </p:nvPr>
        </p:nvSpPr>
        <p:spPr>
          <a:xfrm>
            <a:off x="571500" y="1874838"/>
            <a:ext cx="8051800" cy="3630813"/>
          </a:xfrm>
        </p:spPr>
        <p:txBody>
          <a:bodyPr>
            <a:normAutofit lnSpcReduction="10000"/>
          </a:bodyPr>
          <a:lstStyle/>
          <a:p>
            <a:pPr eaLnBrk="1" hangingPunct="1">
              <a:defRPr/>
            </a:pPr>
            <a:r>
              <a:rPr lang="en-US" altLang="en-US" dirty="0"/>
              <a:t>Left and right hemispheres</a:t>
            </a:r>
          </a:p>
          <a:p>
            <a:pPr lvl="1" eaLnBrk="1" hangingPunct="1">
              <a:defRPr/>
            </a:pPr>
            <a:r>
              <a:rPr lang="en-US" altLang="en-US" dirty="0"/>
              <a:t>Connected by corpus callosum, which allows </a:t>
            </a:r>
            <a:r>
              <a:rPr lang="en-US" altLang="en-US" dirty="0" err="1"/>
              <a:t>interhemisphere</a:t>
            </a:r>
            <a:r>
              <a:rPr lang="en-US" altLang="en-US" dirty="0"/>
              <a:t> communication</a:t>
            </a:r>
          </a:p>
          <a:p>
            <a:pPr lvl="1" eaLnBrk="1" hangingPunct="1">
              <a:defRPr/>
            </a:pPr>
            <a:endParaRPr lang="en-US" altLang="en-US" sz="800" dirty="0"/>
          </a:p>
          <a:p>
            <a:pPr eaLnBrk="1" hangingPunct="1">
              <a:defRPr/>
            </a:pPr>
            <a:r>
              <a:rPr lang="en-US" altLang="en-US" dirty="0"/>
              <a:t>Cerebral co</a:t>
            </a:r>
            <a:r>
              <a:rPr lang="en-US" spc="100" dirty="0"/>
              <a:t>r</a:t>
            </a:r>
            <a:r>
              <a:rPr lang="en-US" altLang="en-US" dirty="0"/>
              <a:t>tex</a:t>
            </a:r>
          </a:p>
          <a:p>
            <a:pPr lvl="1" eaLnBrk="1" hangingPunct="1">
              <a:defRPr/>
            </a:pPr>
            <a:r>
              <a:rPr lang="en-US" altLang="en-US" dirty="0"/>
              <a:t>Oute</a:t>
            </a:r>
            <a:r>
              <a:rPr lang="en-US" spc="100" dirty="0"/>
              <a:t>r</a:t>
            </a:r>
            <a:r>
              <a:rPr lang="en-US" altLang="en-US" dirty="0"/>
              <a:t>most layer of cerebrum</a:t>
            </a:r>
          </a:p>
          <a:p>
            <a:pPr lvl="1" eaLnBrk="1" hangingPunct="1">
              <a:defRPr/>
            </a:pPr>
            <a:r>
              <a:rPr lang="en-US" altLang="en-US" dirty="0"/>
              <a:t>Gray matter (</a:t>
            </a:r>
            <a:r>
              <a:rPr lang="en-US" altLang="en-US" dirty="0" err="1"/>
              <a:t>nonmyelinated</a:t>
            </a:r>
            <a:r>
              <a:rPr lang="en-US" altLang="en-US" dirty="0"/>
              <a:t>)</a:t>
            </a:r>
          </a:p>
          <a:p>
            <a:pPr lvl="1" eaLnBrk="1" hangingPunct="1">
              <a:defRPr/>
            </a:pPr>
            <a:r>
              <a:rPr lang="en-US" altLang="en-US" dirty="0"/>
              <a:t>Conscious brain (mind, intellect, awareness)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9153" name="Title 12">
            <a:extLst>
              <a:ext uri="{FF2B5EF4-FFF2-40B4-BE49-F238E27FC236}">
                <a16:creationId xmlns:a16="http://schemas.microsoft.com/office/drawing/2014/main" id="{70A4EFFF-6759-4AA1-A2D8-C0A17F218969}"/>
              </a:ext>
            </a:extLst>
          </p:cNvPr>
          <p:cNvSpPr>
            <a:spLocks noGrp="1"/>
          </p:cNvSpPr>
          <p:nvPr>
            <p:ph type="title"/>
          </p:nvPr>
        </p:nvSpPr>
        <p:spPr/>
        <p:txBody>
          <a:bodyPr/>
          <a:lstStyle/>
          <a:p>
            <a:pPr eaLnBrk="1" hangingPunct="1"/>
            <a:r>
              <a:rPr lang="en-US" altLang="en-US">
                <a:effectLst/>
              </a:rPr>
              <a:t>Cerebrum: Five Lobes</a:t>
            </a:r>
          </a:p>
        </p:txBody>
      </p:sp>
      <p:sp>
        <p:nvSpPr>
          <p:cNvPr id="47107" name="Content Placeholder 13">
            <a:extLst>
              <a:ext uri="{FF2B5EF4-FFF2-40B4-BE49-F238E27FC236}">
                <a16:creationId xmlns:a16="http://schemas.microsoft.com/office/drawing/2014/main" id="{52CA9E4B-70C9-4671-8138-9B75E26FFD19}"/>
              </a:ext>
            </a:extLst>
          </p:cNvPr>
          <p:cNvSpPr>
            <a:spLocks noGrp="1"/>
          </p:cNvSpPr>
          <p:nvPr>
            <p:ph idx="1"/>
          </p:nvPr>
        </p:nvSpPr>
        <p:spPr>
          <a:xfrm>
            <a:off x="571500" y="1874838"/>
            <a:ext cx="8051800" cy="3582686"/>
          </a:xfrm>
        </p:spPr>
        <p:txBody>
          <a:bodyPr>
            <a:normAutofit lnSpcReduction="10000"/>
          </a:bodyPr>
          <a:lstStyle/>
          <a:p>
            <a:pPr eaLnBrk="1" hangingPunct="1">
              <a:defRPr/>
            </a:pPr>
            <a:r>
              <a:rPr lang="en-US" altLang="en-US" dirty="0"/>
              <a:t>Four supe</a:t>
            </a:r>
            <a:r>
              <a:rPr lang="en-US" altLang="en-US" spc="100" dirty="0"/>
              <a:t>r</a:t>
            </a:r>
            <a:r>
              <a:rPr lang="en-US" altLang="en-US" dirty="0"/>
              <a:t>ficial (outer) lobes</a:t>
            </a:r>
          </a:p>
          <a:p>
            <a:pPr lvl="1" eaLnBrk="1" hangingPunct="1">
              <a:defRPr/>
            </a:pPr>
            <a:r>
              <a:rPr lang="en-US" altLang="en-US" dirty="0"/>
              <a:t>Frontal: general intellect, motor control</a:t>
            </a:r>
          </a:p>
          <a:p>
            <a:pPr lvl="1" eaLnBrk="1" hangingPunct="1">
              <a:defRPr/>
            </a:pPr>
            <a:r>
              <a:rPr lang="en-US" altLang="en-US" dirty="0"/>
              <a:t>Temporal: auditory input, interpretation</a:t>
            </a:r>
          </a:p>
          <a:p>
            <a:pPr lvl="1" eaLnBrk="1" hangingPunct="1">
              <a:defRPr/>
            </a:pPr>
            <a:r>
              <a:rPr lang="en-US" altLang="en-US" dirty="0"/>
              <a:t>Parietal: general sensory input, interpretation</a:t>
            </a:r>
          </a:p>
          <a:p>
            <a:pPr lvl="1" eaLnBrk="1" hangingPunct="1">
              <a:defRPr/>
            </a:pPr>
            <a:r>
              <a:rPr lang="en-US" altLang="en-US" dirty="0"/>
              <a:t>Occipital: visual input, interpretation</a:t>
            </a:r>
          </a:p>
          <a:p>
            <a:pPr lvl="1" eaLnBrk="1" hangingPunct="1">
              <a:defRPr/>
            </a:pPr>
            <a:endParaRPr lang="en-US" altLang="en-US" sz="800" dirty="0"/>
          </a:p>
          <a:p>
            <a:pPr eaLnBrk="1" hangingPunct="1">
              <a:defRPr/>
            </a:pPr>
            <a:r>
              <a:rPr lang="en-US" altLang="en-US" dirty="0"/>
              <a:t>One central (deep) lobe</a:t>
            </a:r>
          </a:p>
          <a:p>
            <a:pPr lvl="1" eaLnBrk="1" hangingPunct="1">
              <a:defRPr/>
            </a:pPr>
            <a:r>
              <a:rPr lang="en-US" altLang="en-US" dirty="0"/>
              <a:t>Insular: emotion, self-perception</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2">
            <a:extLst>
              <a:ext uri="{FF2B5EF4-FFF2-40B4-BE49-F238E27FC236}">
                <a16:creationId xmlns:a16="http://schemas.microsoft.com/office/drawing/2014/main" id="{31D1901A-03F4-441A-96F3-5334CFFC4F92}"/>
              </a:ext>
            </a:extLst>
          </p:cNvPr>
          <p:cNvSpPr>
            <a:spLocks noGrp="1"/>
          </p:cNvSpPr>
          <p:nvPr>
            <p:ph type="title"/>
          </p:nvPr>
        </p:nvSpPr>
        <p:spPr/>
        <p:txBody>
          <a:bodyPr/>
          <a:lstStyle/>
          <a:p>
            <a:pPr eaLnBrk="1" hangingPunct="1"/>
            <a:r>
              <a:rPr lang="en-US" altLang="en-US">
                <a:effectLst/>
              </a:rPr>
              <a:t>Figure 3.6</a:t>
            </a:r>
          </a:p>
        </p:txBody>
      </p:sp>
      <p:pic>
        <p:nvPicPr>
          <p:cNvPr id="57346" name="Content Placeholder 2">
            <a:extLst>
              <a:ext uri="{FF2B5EF4-FFF2-40B4-BE49-F238E27FC236}">
                <a16:creationId xmlns:a16="http://schemas.microsoft.com/office/drawing/2014/main" id="{A893F7A2-C883-4128-BFD8-BAED230D042F}"/>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982946" y="392396"/>
            <a:ext cx="6931025" cy="5116513"/>
          </a:xfr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2">
            <a:extLst>
              <a:ext uri="{FF2B5EF4-FFF2-40B4-BE49-F238E27FC236}">
                <a16:creationId xmlns:a16="http://schemas.microsoft.com/office/drawing/2014/main" id="{A14E1F92-C03C-4B08-973E-81EBC6B01807}"/>
              </a:ext>
            </a:extLst>
          </p:cNvPr>
          <p:cNvSpPr>
            <a:spLocks noGrp="1"/>
          </p:cNvSpPr>
          <p:nvPr>
            <p:ph type="title"/>
          </p:nvPr>
        </p:nvSpPr>
        <p:spPr/>
        <p:txBody>
          <a:bodyPr>
            <a:normAutofit fontScale="90000"/>
          </a:bodyPr>
          <a:lstStyle/>
          <a:p>
            <a:pPr eaLnBrk="1" hangingPunct="1"/>
            <a:r>
              <a:rPr lang="en-US" altLang="en-US">
                <a:effectLst/>
              </a:rPr>
              <a:t>Cerebrum: Regions of Interest </a:t>
            </a:r>
            <a:br>
              <a:rPr lang="en-US" altLang="en-US">
                <a:effectLst/>
              </a:rPr>
            </a:br>
            <a:r>
              <a:rPr lang="en-US" altLang="en-US">
                <a:effectLst/>
              </a:rPr>
              <a:t>for Exercise Physiology</a:t>
            </a:r>
          </a:p>
        </p:txBody>
      </p:sp>
      <p:sp>
        <p:nvSpPr>
          <p:cNvPr id="48131" name="Content Placeholder 13">
            <a:extLst>
              <a:ext uri="{FF2B5EF4-FFF2-40B4-BE49-F238E27FC236}">
                <a16:creationId xmlns:a16="http://schemas.microsoft.com/office/drawing/2014/main" id="{EF0F98A1-AA23-42D0-9D6E-0554C57F91AD}"/>
              </a:ext>
            </a:extLst>
          </p:cNvPr>
          <p:cNvSpPr>
            <a:spLocks noGrp="1"/>
          </p:cNvSpPr>
          <p:nvPr>
            <p:ph idx="1"/>
          </p:nvPr>
        </p:nvSpPr>
        <p:spPr>
          <a:xfrm>
            <a:off x="571500" y="1874838"/>
            <a:ext cx="8051800" cy="3669314"/>
          </a:xfrm>
        </p:spPr>
        <p:txBody>
          <a:bodyPr>
            <a:normAutofit fontScale="85000" lnSpcReduction="10000"/>
          </a:bodyPr>
          <a:lstStyle/>
          <a:p>
            <a:pPr eaLnBrk="1" hangingPunct="1">
              <a:defRPr/>
            </a:pPr>
            <a:r>
              <a:rPr lang="en-US" altLang="en-US" dirty="0"/>
              <a:t>Primary motor co</a:t>
            </a:r>
            <a:r>
              <a:rPr lang="en-US" altLang="en-US" spc="100" dirty="0"/>
              <a:t>r</a:t>
            </a:r>
            <a:r>
              <a:rPr lang="en-US" altLang="en-US" dirty="0"/>
              <a:t>tex (frontal lobe)</a:t>
            </a:r>
          </a:p>
          <a:p>
            <a:pPr lvl="1" eaLnBrk="1" hangingPunct="1">
              <a:defRPr/>
            </a:pPr>
            <a:r>
              <a:rPr lang="en-US" altLang="en-US" dirty="0"/>
              <a:t>Conscious control of skeletal muscle movement</a:t>
            </a:r>
          </a:p>
          <a:p>
            <a:pPr lvl="1" eaLnBrk="1" hangingPunct="1">
              <a:defRPr/>
            </a:pPr>
            <a:r>
              <a:rPr lang="en-US" altLang="en-US" dirty="0"/>
              <a:t>Pyramidal cells </a:t>
            </a:r>
            <a:r>
              <a:rPr lang="en-US" altLang="en-US" dirty="0">
                <a:sym typeface="Wingdings" panose="05000000000000000000" pitchFamily="2" charset="2"/>
              </a:rPr>
              <a:t> </a:t>
            </a:r>
            <a:r>
              <a:rPr lang="en-US" altLang="en-US" dirty="0" err="1">
                <a:sym typeface="Wingdings" panose="05000000000000000000" pitchFamily="2" charset="2"/>
              </a:rPr>
              <a:t>co</a:t>
            </a:r>
            <a:r>
              <a:rPr lang="en-US" spc="100" dirty="0" err="1"/>
              <a:t>r</a:t>
            </a:r>
            <a:r>
              <a:rPr lang="en-US" altLang="en-US" dirty="0" err="1">
                <a:sym typeface="Wingdings" panose="05000000000000000000" pitchFamily="2" charset="2"/>
              </a:rPr>
              <a:t>ticospinal</a:t>
            </a:r>
            <a:r>
              <a:rPr lang="en-US" altLang="en-US" dirty="0">
                <a:sym typeface="Wingdings" panose="05000000000000000000" pitchFamily="2" charset="2"/>
              </a:rPr>
              <a:t> tract  spinal cord</a:t>
            </a:r>
          </a:p>
          <a:p>
            <a:pPr lvl="1" eaLnBrk="1" hangingPunct="1">
              <a:defRPr/>
            </a:pPr>
            <a:endParaRPr lang="en-US" altLang="en-US" sz="800" dirty="0"/>
          </a:p>
          <a:p>
            <a:pPr eaLnBrk="1" hangingPunct="1">
              <a:defRPr/>
            </a:pPr>
            <a:r>
              <a:rPr lang="en-US" altLang="en-US" dirty="0"/>
              <a:t>Basal ganglia (cerebral white matter)</a:t>
            </a:r>
          </a:p>
          <a:p>
            <a:pPr lvl="1" eaLnBrk="1" hangingPunct="1">
              <a:defRPr/>
            </a:pPr>
            <a:r>
              <a:rPr lang="en-US" altLang="en-US" dirty="0"/>
              <a:t>Clusters of cell bodies deep in cerebral co</a:t>
            </a:r>
            <a:r>
              <a:rPr lang="en-US" spc="100" dirty="0"/>
              <a:t>r</a:t>
            </a:r>
            <a:r>
              <a:rPr lang="en-US" altLang="en-US" dirty="0"/>
              <a:t>tex</a:t>
            </a:r>
          </a:p>
          <a:p>
            <a:pPr lvl="1" eaLnBrk="1" hangingPunct="1">
              <a:defRPr/>
            </a:pPr>
            <a:r>
              <a:rPr lang="en-US" altLang="en-US" dirty="0"/>
              <a:t>Help initiate sustained or repetitive movements</a:t>
            </a:r>
          </a:p>
          <a:p>
            <a:pPr lvl="1" eaLnBrk="1" hangingPunct="1">
              <a:defRPr/>
            </a:pPr>
            <a:r>
              <a:rPr lang="en-US" altLang="en-US" dirty="0"/>
              <a:t>Walking, running, posture, muscle tone</a:t>
            </a:r>
          </a:p>
          <a:p>
            <a:pPr lvl="1" eaLnBrk="1" hangingPunct="1">
              <a:defRPr/>
            </a:pPr>
            <a:endParaRPr lang="en-US" altLang="en-US" sz="800" dirty="0"/>
          </a:p>
          <a:p>
            <a:pPr eaLnBrk="1" hangingPunct="1">
              <a:defRPr/>
            </a:pPr>
            <a:r>
              <a:rPr lang="en-US" altLang="en-US" dirty="0"/>
              <a:t>Primary senso</a:t>
            </a:r>
            <a:r>
              <a:rPr lang="en-US" altLang="en-US" spc="100" dirty="0"/>
              <a:t>r</a:t>
            </a:r>
            <a:r>
              <a:rPr lang="en-US" altLang="en-US" dirty="0"/>
              <a:t>y co</a:t>
            </a:r>
            <a:r>
              <a:rPr lang="en-US" altLang="en-US" spc="100" dirty="0"/>
              <a:t>r</a:t>
            </a:r>
            <a:r>
              <a:rPr lang="en-US" altLang="en-US" dirty="0"/>
              <a:t>tex (parietal lobe)</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2225" name="Title 12">
            <a:extLst>
              <a:ext uri="{FF2B5EF4-FFF2-40B4-BE49-F238E27FC236}">
                <a16:creationId xmlns:a16="http://schemas.microsoft.com/office/drawing/2014/main" id="{6CC3D659-0B35-4DB0-B32B-47E5CE4D0ED1}"/>
              </a:ext>
            </a:extLst>
          </p:cNvPr>
          <p:cNvSpPr>
            <a:spLocks noGrp="1"/>
          </p:cNvSpPr>
          <p:nvPr>
            <p:ph type="title"/>
          </p:nvPr>
        </p:nvSpPr>
        <p:spPr/>
        <p:txBody>
          <a:bodyPr/>
          <a:lstStyle/>
          <a:p>
            <a:pPr eaLnBrk="1" hangingPunct="1"/>
            <a:r>
              <a:rPr lang="en-US" altLang="en-US">
                <a:effectLst/>
              </a:rPr>
              <a:t>Brain: Diencephalon</a:t>
            </a:r>
          </a:p>
        </p:txBody>
      </p:sp>
      <p:sp>
        <p:nvSpPr>
          <p:cNvPr id="50179" name="Content Placeholder 13">
            <a:extLst>
              <a:ext uri="{FF2B5EF4-FFF2-40B4-BE49-F238E27FC236}">
                <a16:creationId xmlns:a16="http://schemas.microsoft.com/office/drawing/2014/main" id="{1FEC67E2-4814-4D3B-A5C7-9E6FFD76FE4E}"/>
              </a:ext>
            </a:extLst>
          </p:cNvPr>
          <p:cNvSpPr>
            <a:spLocks noGrp="1"/>
          </p:cNvSpPr>
          <p:nvPr>
            <p:ph idx="1"/>
          </p:nvPr>
        </p:nvSpPr>
        <p:spPr>
          <a:xfrm>
            <a:off x="571500" y="1681163"/>
            <a:ext cx="8051800" cy="3708984"/>
          </a:xfrm>
        </p:spPr>
        <p:txBody>
          <a:bodyPr>
            <a:normAutofit fontScale="85000" lnSpcReduction="10000"/>
          </a:bodyPr>
          <a:lstStyle/>
          <a:p>
            <a:pPr eaLnBrk="1" hangingPunct="1">
              <a:defRPr/>
            </a:pPr>
            <a:r>
              <a:rPr lang="en-US" altLang="en-US" dirty="0"/>
              <a:t>Thalamus</a:t>
            </a:r>
          </a:p>
          <a:p>
            <a:pPr lvl="1" eaLnBrk="1" hangingPunct="1">
              <a:defRPr/>
            </a:pPr>
            <a:r>
              <a:rPr lang="en-US" altLang="en-US" dirty="0"/>
              <a:t>Major sensory relay center</a:t>
            </a:r>
          </a:p>
          <a:p>
            <a:pPr lvl="1" eaLnBrk="1" hangingPunct="1">
              <a:defRPr/>
            </a:pPr>
            <a:r>
              <a:rPr lang="en-US" altLang="en-US" dirty="0"/>
              <a:t>Dete</a:t>
            </a:r>
            <a:r>
              <a:rPr lang="en-US" spc="100" dirty="0"/>
              <a:t>r</a:t>
            </a:r>
            <a:r>
              <a:rPr lang="en-US" altLang="en-US" dirty="0"/>
              <a:t>mines what we are consciously aware of</a:t>
            </a:r>
          </a:p>
          <a:p>
            <a:pPr lvl="1" eaLnBrk="1" hangingPunct="1">
              <a:defRPr/>
            </a:pPr>
            <a:endParaRPr lang="en-US" altLang="en-US" sz="800" dirty="0"/>
          </a:p>
          <a:p>
            <a:pPr eaLnBrk="1" hangingPunct="1">
              <a:defRPr/>
            </a:pPr>
            <a:r>
              <a:rPr lang="en-US" altLang="en-US" dirty="0"/>
              <a:t>Hypothalamus</a:t>
            </a:r>
          </a:p>
          <a:p>
            <a:pPr lvl="1" eaLnBrk="1" hangingPunct="1">
              <a:defRPr/>
            </a:pPr>
            <a:r>
              <a:rPr lang="en-US" altLang="en-US" dirty="0"/>
              <a:t>Maintains homeostasis, regulates internal environment</a:t>
            </a:r>
          </a:p>
          <a:p>
            <a:pPr lvl="2" eaLnBrk="1" hangingPunct="1">
              <a:defRPr/>
            </a:pPr>
            <a:r>
              <a:rPr lang="en-US" altLang="en-US" sz="2400" dirty="0"/>
              <a:t>Neuroendocrine control</a:t>
            </a:r>
          </a:p>
          <a:p>
            <a:pPr lvl="2" eaLnBrk="1" hangingPunct="1">
              <a:defRPr/>
            </a:pPr>
            <a:r>
              <a:rPr lang="en-US" altLang="en-US" sz="2400" dirty="0"/>
              <a:t>Appetite, food intake, thirst/fluid balance, sleep</a:t>
            </a:r>
          </a:p>
          <a:p>
            <a:pPr lvl="2" eaLnBrk="1" hangingPunct="1">
              <a:defRPr/>
            </a:pPr>
            <a:r>
              <a:rPr lang="en-US" altLang="en-US" sz="2400" dirty="0"/>
              <a:t>Blood pressure, hea</a:t>
            </a:r>
            <a:r>
              <a:rPr lang="en-US" sz="2400" spc="100" dirty="0"/>
              <a:t>r</a:t>
            </a:r>
            <a:r>
              <a:rPr lang="en-US" altLang="en-US" sz="2400" dirty="0"/>
              <a:t>t rate, breathing, body temperature</a:t>
            </a:r>
          </a:p>
          <a:p>
            <a:pPr lvl="1" eaLnBrk="1" hangingPunct="1">
              <a:defRPr/>
            </a:pPr>
            <a:endParaRPr lang="en-US" alt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3249" name="Title 12">
            <a:extLst>
              <a:ext uri="{FF2B5EF4-FFF2-40B4-BE49-F238E27FC236}">
                <a16:creationId xmlns:a16="http://schemas.microsoft.com/office/drawing/2014/main" id="{8E000B2C-0B2C-472F-9979-58F89FA9CA3F}"/>
              </a:ext>
            </a:extLst>
          </p:cNvPr>
          <p:cNvSpPr>
            <a:spLocks noGrp="1"/>
          </p:cNvSpPr>
          <p:nvPr>
            <p:ph type="title"/>
          </p:nvPr>
        </p:nvSpPr>
        <p:spPr/>
        <p:txBody>
          <a:bodyPr/>
          <a:lstStyle/>
          <a:p>
            <a:pPr eaLnBrk="1" hangingPunct="1"/>
            <a:r>
              <a:rPr lang="en-US" altLang="en-US">
                <a:effectLst/>
              </a:rPr>
              <a:t>Brain: Cerebellum</a:t>
            </a:r>
          </a:p>
        </p:txBody>
      </p:sp>
      <p:sp>
        <p:nvSpPr>
          <p:cNvPr id="51203" name="Content Placeholder 13">
            <a:extLst>
              <a:ext uri="{FF2B5EF4-FFF2-40B4-BE49-F238E27FC236}">
                <a16:creationId xmlns:a16="http://schemas.microsoft.com/office/drawing/2014/main" id="{EB196A39-4DCD-46D4-820D-BF5E8B2D2E3C}"/>
              </a:ext>
            </a:extLst>
          </p:cNvPr>
          <p:cNvSpPr>
            <a:spLocks noGrp="1"/>
          </p:cNvSpPr>
          <p:nvPr>
            <p:ph idx="1"/>
          </p:nvPr>
        </p:nvSpPr>
        <p:spPr>
          <a:xfrm>
            <a:off x="571500" y="1711325"/>
            <a:ext cx="8051800" cy="3823201"/>
          </a:xfrm>
        </p:spPr>
        <p:txBody>
          <a:bodyPr>
            <a:normAutofit fontScale="92500" lnSpcReduction="20000"/>
          </a:bodyPr>
          <a:lstStyle/>
          <a:p>
            <a:pPr eaLnBrk="1" hangingPunct="1">
              <a:defRPr/>
            </a:pPr>
            <a:r>
              <a:rPr lang="en-US" altLang="en-US" dirty="0"/>
              <a:t>Controls rapid, complex movements</a:t>
            </a:r>
          </a:p>
          <a:p>
            <a:pPr eaLnBrk="1" hangingPunct="1">
              <a:defRPr/>
            </a:pPr>
            <a:endParaRPr lang="en-US" altLang="en-US" sz="800" dirty="0"/>
          </a:p>
          <a:p>
            <a:pPr eaLnBrk="1" hangingPunct="1">
              <a:defRPr/>
            </a:pPr>
            <a:r>
              <a:rPr lang="en-US" altLang="en-US" dirty="0"/>
              <a:t>Coordinates timing, sequence of movements</a:t>
            </a:r>
          </a:p>
          <a:p>
            <a:pPr eaLnBrk="1" hangingPunct="1">
              <a:defRPr/>
            </a:pPr>
            <a:endParaRPr lang="en-US" altLang="en-US" sz="800" dirty="0"/>
          </a:p>
          <a:p>
            <a:pPr eaLnBrk="1" hangingPunct="1">
              <a:defRPr/>
            </a:pPr>
            <a:r>
              <a:rPr lang="en-US" altLang="en-US" dirty="0"/>
              <a:t>Compares actual to intended movements and initiates correction</a:t>
            </a:r>
          </a:p>
          <a:p>
            <a:pPr eaLnBrk="1" hangingPunct="1">
              <a:defRPr/>
            </a:pPr>
            <a:endParaRPr lang="en-US" altLang="en-US" sz="800" dirty="0"/>
          </a:p>
          <a:p>
            <a:pPr eaLnBrk="1" hangingPunct="1">
              <a:defRPr/>
            </a:pPr>
            <a:r>
              <a:rPr lang="en-US" altLang="en-US" dirty="0"/>
              <a:t>Accounts for body position, muscle status</a:t>
            </a:r>
          </a:p>
          <a:p>
            <a:pPr eaLnBrk="1" hangingPunct="1">
              <a:defRPr/>
            </a:pPr>
            <a:endParaRPr lang="en-US" altLang="en-US" sz="800" dirty="0"/>
          </a:p>
          <a:p>
            <a:pPr eaLnBrk="1" hangingPunct="1">
              <a:defRPr/>
            </a:pPr>
            <a:r>
              <a:rPr lang="en-US" altLang="en-US" dirty="0"/>
              <a:t>Receives input from primary motor co</a:t>
            </a:r>
            <a:r>
              <a:rPr lang="en-US" spc="100" dirty="0"/>
              <a:t>r</a:t>
            </a:r>
            <a:r>
              <a:rPr lang="en-US" altLang="en-US" dirty="0"/>
              <a:t>tex, helps execute and refine movements</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5297" name="Title 12">
            <a:extLst>
              <a:ext uri="{FF2B5EF4-FFF2-40B4-BE49-F238E27FC236}">
                <a16:creationId xmlns:a16="http://schemas.microsoft.com/office/drawing/2014/main" id="{0F736971-3C1A-44EE-8F54-1D9842995D9F}"/>
              </a:ext>
            </a:extLst>
          </p:cNvPr>
          <p:cNvSpPr>
            <a:spLocks noGrp="1"/>
          </p:cNvSpPr>
          <p:nvPr>
            <p:ph type="title"/>
          </p:nvPr>
        </p:nvSpPr>
        <p:spPr/>
        <p:txBody>
          <a:bodyPr/>
          <a:lstStyle/>
          <a:p>
            <a:pPr eaLnBrk="1" hangingPunct="1"/>
            <a:r>
              <a:rPr lang="en-US" altLang="en-US">
                <a:effectLst/>
              </a:rPr>
              <a:t>Brain: Brain Stem</a:t>
            </a:r>
          </a:p>
        </p:txBody>
      </p:sp>
      <p:sp>
        <p:nvSpPr>
          <p:cNvPr id="53251" name="Content Placeholder 13">
            <a:extLst>
              <a:ext uri="{FF2B5EF4-FFF2-40B4-BE49-F238E27FC236}">
                <a16:creationId xmlns:a16="http://schemas.microsoft.com/office/drawing/2014/main" id="{CCECD2DF-B777-48C2-B2FB-5128BF529280}"/>
              </a:ext>
            </a:extLst>
          </p:cNvPr>
          <p:cNvSpPr>
            <a:spLocks noGrp="1"/>
          </p:cNvSpPr>
          <p:nvPr>
            <p:ph idx="1"/>
          </p:nvPr>
        </p:nvSpPr>
        <p:spPr>
          <a:xfrm>
            <a:off x="593725" y="1577975"/>
            <a:ext cx="8051800" cy="3985427"/>
          </a:xfrm>
        </p:spPr>
        <p:txBody>
          <a:bodyPr>
            <a:normAutofit fontScale="85000" lnSpcReduction="10000"/>
          </a:bodyPr>
          <a:lstStyle/>
          <a:p>
            <a:pPr eaLnBrk="1" hangingPunct="1">
              <a:defRPr/>
            </a:pPr>
            <a:r>
              <a:rPr lang="en-US" altLang="en-US" dirty="0"/>
              <a:t>Relays info</a:t>
            </a:r>
            <a:r>
              <a:rPr lang="en-US" spc="100" dirty="0"/>
              <a:t>r</a:t>
            </a:r>
            <a:r>
              <a:rPr lang="en-US" altLang="en-US" dirty="0"/>
              <a:t>mation between brain and spinal cord</a:t>
            </a:r>
          </a:p>
          <a:p>
            <a:pPr eaLnBrk="1" hangingPunct="1">
              <a:defRPr/>
            </a:pPr>
            <a:endParaRPr lang="en-US" altLang="en-US" sz="800" dirty="0"/>
          </a:p>
          <a:p>
            <a:pPr eaLnBrk="1" hangingPunct="1">
              <a:defRPr/>
            </a:pPr>
            <a:r>
              <a:rPr lang="en-US" altLang="en-US" dirty="0"/>
              <a:t>Midbrain, pons, medulla oblongata</a:t>
            </a:r>
          </a:p>
          <a:p>
            <a:pPr eaLnBrk="1" hangingPunct="1">
              <a:defRPr/>
            </a:pPr>
            <a:endParaRPr lang="en-US" altLang="en-US" sz="800" dirty="0"/>
          </a:p>
          <a:p>
            <a:pPr eaLnBrk="1" hangingPunct="1">
              <a:defRPr/>
            </a:pPr>
            <a:r>
              <a:rPr lang="en-US" altLang="en-US" dirty="0"/>
              <a:t>Reticular fo</a:t>
            </a:r>
            <a:r>
              <a:rPr lang="en-US" spc="100" dirty="0"/>
              <a:t>r</a:t>
            </a:r>
            <a:r>
              <a:rPr lang="en-US" altLang="en-US" dirty="0"/>
              <a:t>mation</a:t>
            </a:r>
          </a:p>
          <a:p>
            <a:pPr lvl="1" eaLnBrk="1" hangingPunct="1">
              <a:defRPr/>
            </a:pPr>
            <a:r>
              <a:rPr lang="en-US" altLang="en-US" dirty="0"/>
              <a:t>Coordinates skeletal muscle function and tone</a:t>
            </a:r>
          </a:p>
          <a:p>
            <a:pPr lvl="1" eaLnBrk="1" hangingPunct="1">
              <a:defRPr/>
            </a:pPr>
            <a:r>
              <a:rPr lang="en-US" altLang="en-US" dirty="0"/>
              <a:t>Controls cardiovascular and respiratory function</a:t>
            </a:r>
          </a:p>
          <a:p>
            <a:pPr lvl="1" eaLnBrk="1" hangingPunct="1">
              <a:defRPr/>
            </a:pPr>
            <a:endParaRPr lang="en-US" altLang="en-US" sz="800" dirty="0"/>
          </a:p>
          <a:p>
            <a:pPr eaLnBrk="1" hangingPunct="1">
              <a:defRPr/>
            </a:pPr>
            <a:r>
              <a:rPr lang="en-US" altLang="en-US" dirty="0"/>
              <a:t>Analgesia system</a:t>
            </a:r>
          </a:p>
          <a:p>
            <a:pPr lvl="1" eaLnBrk="1" hangingPunct="1">
              <a:defRPr/>
            </a:pPr>
            <a:r>
              <a:rPr lang="en-US" altLang="en-US" dirty="0"/>
              <a:t>Opioid substances modulate pain here</a:t>
            </a:r>
          </a:p>
          <a:p>
            <a:pPr lvl="1" eaLnBrk="1" hangingPunct="1">
              <a:buFontTx/>
              <a:buNone/>
              <a:defRPr/>
            </a:pPr>
            <a:r>
              <a:rPr lang="en-US" altLang="en-US" dirty="0">
                <a:latin typeface="Symbol" panose="05050102010706020507" pitchFamily="18" charset="2"/>
              </a:rPr>
              <a:t>- b</a:t>
            </a:r>
            <a:r>
              <a:rPr lang="en-US" altLang="en-US" dirty="0"/>
              <a:t>-Endorphin release with exercise</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Title 12">
            <a:extLst>
              <a:ext uri="{FF2B5EF4-FFF2-40B4-BE49-F238E27FC236}">
                <a16:creationId xmlns:a16="http://schemas.microsoft.com/office/drawing/2014/main" id="{9366BFE6-6A40-4665-8BF1-5B43D667BF55}"/>
              </a:ext>
            </a:extLst>
          </p:cNvPr>
          <p:cNvSpPr>
            <a:spLocks noGrp="1"/>
          </p:cNvSpPr>
          <p:nvPr>
            <p:ph type="title"/>
          </p:nvPr>
        </p:nvSpPr>
        <p:spPr/>
        <p:txBody>
          <a:bodyPr/>
          <a:lstStyle/>
          <a:p>
            <a:pPr eaLnBrk="1" hangingPunct="1"/>
            <a:r>
              <a:rPr lang="en-US" altLang="en-US">
                <a:effectLst/>
              </a:rPr>
              <a:t>Spinal Cord</a:t>
            </a:r>
          </a:p>
        </p:txBody>
      </p:sp>
      <p:sp>
        <p:nvSpPr>
          <p:cNvPr id="56323" name="Content Placeholder 13">
            <a:extLst>
              <a:ext uri="{FF2B5EF4-FFF2-40B4-BE49-F238E27FC236}">
                <a16:creationId xmlns:a16="http://schemas.microsoft.com/office/drawing/2014/main" id="{5D850C7F-A3A5-46CF-B0F5-1DCC70251B23}"/>
              </a:ext>
            </a:extLst>
          </p:cNvPr>
          <p:cNvSpPr>
            <a:spLocks noGrp="1"/>
          </p:cNvSpPr>
          <p:nvPr>
            <p:ph idx="1"/>
          </p:nvPr>
        </p:nvSpPr>
        <p:spPr>
          <a:xfrm>
            <a:off x="571500" y="1874838"/>
            <a:ext cx="8051800" cy="4273550"/>
          </a:xfrm>
        </p:spPr>
        <p:txBody>
          <a:bodyPr/>
          <a:lstStyle/>
          <a:p>
            <a:pPr eaLnBrk="1" hangingPunct="1">
              <a:defRPr/>
            </a:pPr>
            <a:r>
              <a:rPr lang="en-US" altLang="en-US" dirty="0"/>
              <a:t>Continuous with medulla oblongata</a:t>
            </a:r>
          </a:p>
          <a:p>
            <a:pPr eaLnBrk="1" hangingPunct="1">
              <a:defRPr/>
            </a:pPr>
            <a:endParaRPr lang="en-US" altLang="en-US" sz="800" dirty="0"/>
          </a:p>
          <a:p>
            <a:pPr eaLnBrk="1" hangingPunct="1">
              <a:defRPr/>
            </a:pPr>
            <a:r>
              <a:rPr lang="en-US" altLang="en-US" dirty="0"/>
              <a:t>Tracts of ne</a:t>
            </a:r>
            <a:r>
              <a:rPr lang="en-US" altLang="en-US" spc="100" dirty="0"/>
              <a:t>r</a:t>
            </a:r>
            <a:r>
              <a:rPr lang="en-US" altLang="en-US" dirty="0"/>
              <a:t>ve fibers permit two-way conduction of ne</a:t>
            </a:r>
            <a:r>
              <a:rPr lang="en-US" altLang="en-US" spc="100" dirty="0"/>
              <a:t>r</a:t>
            </a:r>
            <a:r>
              <a:rPr lang="en-US" altLang="en-US" dirty="0"/>
              <a:t>ve impulses</a:t>
            </a:r>
          </a:p>
          <a:p>
            <a:pPr lvl="1" eaLnBrk="1" hangingPunct="1">
              <a:defRPr/>
            </a:pPr>
            <a:r>
              <a:rPr lang="en-US" altLang="en-US" dirty="0"/>
              <a:t>Ascending afferent (sensory) fibers</a:t>
            </a:r>
          </a:p>
          <a:p>
            <a:pPr lvl="1" eaLnBrk="1" hangingPunct="1">
              <a:defRPr/>
            </a:pPr>
            <a:r>
              <a:rPr lang="en-US" altLang="en-US" dirty="0"/>
              <a:t>Descending efferent (motor) fibers</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2">
            <a:extLst>
              <a:ext uri="{FF2B5EF4-FFF2-40B4-BE49-F238E27FC236}">
                <a16:creationId xmlns:a16="http://schemas.microsoft.com/office/drawing/2014/main" id="{95D91667-6706-4C73-8F02-AC786AFADA49}"/>
              </a:ext>
            </a:extLst>
          </p:cNvPr>
          <p:cNvSpPr>
            <a:spLocks noGrp="1"/>
          </p:cNvSpPr>
          <p:nvPr>
            <p:ph type="title"/>
          </p:nvPr>
        </p:nvSpPr>
        <p:spPr/>
        <p:txBody>
          <a:bodyPr/>
          <a:lstStyle/>
          <a:p>
            <a:pPr eaLnBrk="1" hangingPunct="1">
              <a:defRPr/>
            </a:pPr>
            <a:r>
              <a:rPr lang="en-US" dirty="0">
                <a:effectLst/>
              </a:rPr>
              <a:t>Peripheral Ne</a:t>
            </a:r>
            <a:r>
              <a:rPr lang="en-US" altLang="en-US" spc="100" dirty="0">
                <a:effectLst/>
              </a:rPr>
              <a:t>r</a:t>
            </a:r>
            <a:r>
              <a:rPr lang="en-US" dirty="0">
                <a:effectLst/>
              </a:rPr>
              <a:t>vous System</a:t>
            </a:r>
          </a:p>
        </p:txBody>
      </p:sp>
      <p:sp>
        <p:nvSpPr>
          <p:cNvPr id="57347" name="Content Placeholder 13">
            <a:extLst>
              <a:ext uri="{FF2B5EF4-FFF2-40B4-BE49-F238E27FC236}">
                <a16:creationId xmlns:a16="http://schemas.microsoft.com/office/drawing/2014/main" id="{0B14DDC1-563D-41A3-A40B-1B4D7901FC6C}"/>
              </a:ext>
            </a:extLst>
          </p:cNvPr>
          <p:cNvSpPr>
            <a:spLocks noGrp="1"/>
          </p:cNvSpPr>
          <p:nvPr>
            <p:ph idx="1"/>
          </p:nvPr>
        </p:nvSpPr>
        <p:spPr>
          <a:xfrm>
            <a:off x="571500" y="1874838"/>
            <a:ext cx="8051800" cy="3496059"/>
          </a:xfrm>
        </p:spPr>
        <p:txBody>
          <a:bodyPr>
            <a:normAutofit fontScale="92500" lnSpcReduction="20000"/>
          </a:bodyPr>
          <a:lstStyle/>
          <a:p>
            <a:pPr eaLnBrk="1" hangingPunct="1">
              <a:defRPr/>
            </a:pPr>
            <a:r>
              <a:rPr lang="en-US" altLang="en-US" dirty="0"/>
              <a:t>Connects to brain and spinal cord via</a:t>
            </a:r>
          </a:p>
          <a:p>
            <a:pPr lvl="1" eaLnBrk="1" hangingPunct="1">
              <a:defRPr/>
            </a:pPr>
            <a:r>
              <a:rPr lang="en-US" altLang="en-US" dirty="0"/>
              <a:t>12 pairs of cranial ne</a:t>
            </a:r>
            <a:r>
              <a:rPr lang="en-US" altLang="en-US" spc="100" dirty="0"/>
              <a:t>r</a:t>
            </a:r>
            <a:r>
              <a:rPr lang="en-US" altLang="en-US" dirty="0"/>
              <a:t>ves (connect to brain)</a:t>
            </a:r>
          </a:p>
          <a:p>
            <a:pPr lvl="1" eaLnBrk="1" hangingPunct="1">
              <a:defRPr/>
            </a:pPr>
            <a:r>
              <a:rPr lang="en-US" altLang="en-US" dirty="0"/>
              <a:t>31 pairs of spinal ne</a:t>
            </a:r>
            <a:r>
              <a:rPr lang="en-US" altLang="en-US" spc="100" dirty="0"/>
              <a:t>r</a:t>
            </a:r>
            <a:r>
              <a:rPr lang="en-US" altLang="en-US" dirty="0"/>
              <a:t>ves (connect to spinal cord)</a:t>
            </a:r>
          </a:p>
          <a:p>
            <a:pPr lvl="1" eaLnBrk="1" hangingPunct="1">
              <a:defRPr/>
            </a:pPr>
            <a:r>
              <a:rPr lang="en-US" altLang="en-US" dirty="0"/>
              <a:t>Both types directly supply skeletal muscles</a:t>
            </a:r>
          </a:p>
          <a:p>
            <a:pPr lvl="1" eaLnBrk="1" hangingPunct="1">
              <a:defRPr/>
            </a:pPr>
            <a:endParaRPr lang="en-US" altLang="en-US" sz="800" dirty="0"/>
          </a:p>
          <a:p>
            <a:pPr eaLnBrk="1" hangingPunct="1">
              <a:defRPr/>
            </a:pPr>
            <a:r>
              <a:rPr lang="en-US" altLang="en-US" dirty="0"/>
              <a:t>Two major divisions</a:t>
            </a:r>
          </a:p>
          <a:p>
            <a:pPr lvl="1" eaLnBrk="1" hangingPunct="1">
              <a:defRPr/>
            </a:pPr>
            <a:r>
              <a:rPr lang="en-US" altLang="en-US" dirty="0"/>
              <a:t>Sensory (afferent) division</a:t>
            </a:r>
          </a:p>
          <a:p>
            <a:pPr lvl="1" eaLnBrk="1" hangingPunct="1">
              <a:defRPr/>
            </a:pPr>
            <a:r>
              <a:rPr lang="en-US" altLang="en-US" dirty="0"/>
              <a:t>Motor (efferent) division</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Title 12">
            <a:extLst>
              <a:ext uri="{FF2B5EF4-FFF2-40B4-BE49-F238E27FC236}">
                <a16:creationId xmlns:a16="http://schemas.microsoft.com/office/drawing/2014/main" id="{03A89109-62E9-4130-A95A-9216983B7472}"/>
              </a:ext>
            </a:extLst>
          </p:cNvPr>
          <p:cNvSpPr>
            <a:spLocks noGrp="1"/>
          </p:cNvSpPr>
          <p:nvPr>
            <p:ph type="title"/>
          </p:nvPr>
        </p:nvSpPr>
        <p:spPr/>
        <p:txBody>
          <a:bodyPr/>
          <a:lstStyle/>
          <a:p>
            <a:pPr eaLnBrk="1" hangingPunct="1"/>
            <a:r>
              <a:rPr lang="en-US" altLang="en-US">
                <a:effectLst/>
              </a:rPr>
              <a:t>Sensory Division</a:t>
            </a:r>
          </a:p>
        </p:txBody>
      </p:sp>
      <p:sp>
        <p:nvSpPr>
          <p:cNvPr id="59395" name="Content Placeholder 13">
            <a:extLst>
              <a:ext uri="{FF2B5EF4-FFF2-40B4-BE49-F238E27FC236}">
                <a16:creationId xmlns:a16="http://schemas.microsoft.com/office/drawing/2014/main" id="{19AD4739-DD62-4B29-985C-44141089D035}"/>
              </a:ext>
            </a:extLst>
          </p:cNvPr>
          <p:cNvSpPr>
            <a:spLocks noGrp="1"/>
          </p:cNvSpPr>
          <p:nvPr>
            <p:ph idx="1"/>
          </p:nvPr>
        </p:nvSpPr>
        <p:spPr>
          <a:xfrm>
            <a:off x="546100" y="1417638"/>
            <a:ext cx="8051800" cy="4273550"/>
          </a:xfrm>
        </p:spPr>
        <p:txBody>
          <a:bodyPr>
            <a:normAutofit lnSpcReduction="10000"/>
          </a:bodyPr>
          <a:lstStyle/>
          <a:p>
            <a:pPr eaLnBrk="1" hangingPunct="1">
              <a:defRPr/>
            </a:pPr>
            <a:r>
              <a:rPr lang="en-US" altLang="en-US" dirty="0"/>
              <a:t>Transmits info</a:t>
            </a:r>
            <a:r>
              <a:rPr lang="en-US" spc="100" dirty="0"/>
              <a:t>r</a:t>
            </a:r>
            <a:r>
              <a:rPr lang="en-US" altLang="en-US" dirty="0"/>
              <a:t>mation from periphery to brain</a:t>
            </a:r>
          </a:p>
          <a:p>
            <a:pPr eaLnBrk="1" hangingPunct="1">
              <a:defRPr/>
            </a:pPr>
            <a:endParaRPr lang="en-US" altLang="en-US" sz="800" dirty="0"/>
          </a:p>
          <a:p>
            <a:pPr eaLnBrk="1" hangingPunct="1">
              <a:defRPr/>
            </a:pPr>
            <a:r>
              <a:rPr lang="en-US" altLang="en-US" dirty="0"/>
              <a:t>Major families of sensory receptors</a:t>
            </a:r>
          </a:p>
          <a:p>
            <a:pPr lvl="1" eaLnBrk="1" hangingPunct="1">
              <a:defRPr/>
            </a:pPr>
            <a:r>
              <a:rPr lang="en-US" altLang="en-US" dirty="0"/>
              <a:t>Mechanoreceptors: physical forces</a:t>
            </a:r>
          </a:p>
          <a:p>
            <a:pPr lvl="1" eaLnBrk="1" hangingPunct="1">
              <a:defRPr/>
            </a:pPr>
            <a:r>
              <a:rPr lang="en-US" altLang="en-US" dirty="0" err="1"/>
              <a:t>The</a:t>
            </a:r>
            <a:r>
              <a:rPr lang="en-US" spc="100" dirty="0" err="1"/>
              <a:t>r</a:t>
            </a:r>
            <a:r>
              <a:rPr lang="en-US" altLang="en-US" dirty="0" err="1"/>
              <a:t>moreceptors</a:t>
            </a:r>
            <a:r>
              <a:rPr lang="en-US" altLang="en-US" dirty="0"/>
              <a:t>: temperature</a:t>
            </a:r>
          </a:p>
          <a:p>
            <a:pPr lvl="1" eaLnBrk="1" hangingPunct="1">
              <a:defRPr/>
            </a:pPr>
            <a:r>
              <a:rPr lang="en-US" altLang="en-US" dirty="0"/>
              <a:t>Nociceptors: pain</a:t>
            </a:r>
          </a:p>
          <a:p>
            <a:pPr lvl="1" eaLnBrk="1" hangingPunct="1">
              <a:defRPr/>
            </a:pPr>
            <a:r>
              <a:rPr lang="en-US" altLang="en-US" dirty="0"/>
              <a:t>Photoreceptors: light</a:t>
            </a:r>
          </a:p>
          <a:p>
            <a:pPr lvl="1" eaLnBrk="1" hangingPunct="1">
              <a:defRPr/>
            </a:pPr>
            <a:r>
              <a:rPr lang="en-US" altLang="en-US" dirty="0"/>
              <a:t>Chemoreceptors: chemical stimuli</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Title 12">
            <a:extLst>
              <a:ext uri="{FF2B5EF4-FFF2-40B4-BE49-F238E27FC236}">
                <a16:creationId xmlns:a16="http://schemas.microsoft.com/office/drawing/2014/main" id="{548039F6-27FA-498B-9D2F-EB9BA54BB744}"/>
              </a:ext>
            </a:extLst>
          </p:cNvPr>
          <p:cNvSpPr>
            <a:spLocks noGrp="1"/>
          </p:cNvSpPr>
          <p:nvPr>
            <p:ph type="title"/>
          </p:nvPr>
        </p:nvSpPr>
        <p:spPr/>
        <p:txBody>
          <a:bodyPr>
            <a:normAutofit fontScale="90000"/>
          </a:bodyPr>
          <a:lstStyle/>
          <a:p>
            <a:pPr eaLnBrk="1" hangingPunct="1"/>
            <a:r>
              <a:rPr lang="en-US" altLang="en-US">
                <a:effectLst/>
              </a:rPr>
              <a:t>Sensory Division: Special Families </a:t>
            </a:r>
            <a:br>
              <a:rPr lang="en-US" altLang="en-US">
                <a:effectLst/>
              </a:rPr>
            </a:br>
            <a:r>
              <a:rPr lang="en-US" altLang="en-US">
                <a:effectLst/>
              </a:rPr>
              <a:t>of Sensory Receptors </a:t>
            </a:r>
          </a:p>
        </p:txBody>
      </p:sp>
      <p:sp>
        <p:nvSpPr>
          <p:cNvPr id="63490" name="Content Placeholder 13">
            <a:extLst>
              <a:ext uri="{FF2B5EF4-FFF2-40B4-BE49-F238E27FC236}">
                <a16:creationId xmlns:a16="http://schemas.microsoft.com/office/drawing/2014/main" id="{10BB020D-92C1-4F14-8BD9-C245940039BE}"/>
              </a:ext>
            </a:extLst>
          </p:cNvPr>
          <p:cNvSpPr>
            <a:spLocks noGrp="1"/>
          </p:cNvSpPr>
          <p:nvPr>
            <p:ph idx="1"/>
          </p:nvPr>
        </p:nvSpPr>
        <p:spPr>
          <a:xfrm>
            <a:off x="571500" y="1749425"/>
            <a:ext cx="8051800" cy="3717724"/>
          </a:xfrm>
        </p:spPr>
        <p:txBody>
          <a:bodyPr>
            <a:normAutofit fontScale="85000" lnSpcReduction="20000"/>
          </a:bodyPr>
          <a:lstStyle/>
          <a:p>
            <a:pPr eaLnBrk="1" hangingPunct="1"/>
            <a:r>
              <a:rPr lang="en-US" altLang="en-US" dirty="0"/>
              <a:t>Joint kinesthetic receptors</a:t>
            </a:r>
          </a:p>
          <a:p>
            <a:pPr lvl="1" eaLnBrk="1" hangingPunct="1"/>
            <a:r>
              <a:rPr lang="en-US" altLang="en-US" dirty="0"/>
              <a:t>Sensitive to joint angles, rate of angle change</a:t>
            </a:r>
          </a:p>
          <a:p>
            <a:pPr lvl="1" eaLnBrk="1" hangingPunct="1"/>
            <a:r>
              <a:rPr lang="en-US" altLang="en-US" dirty="0"/>
              <a:t>Sense joint position, movement</a:t>
            </a:r>
          </a:p>
          <a:p>
            <a:pPr eaLnBrk="1" hangingPunct="1"/>
            <a:endParaRPr lang="en-US" altLang="en-US" sz="800" dirty="0"/>
          </a:p>
          <a:p>
            <a:pPr eaLnBrk="1" hangingPunct="1"/>
            <a:r>
              <a:rPr lang="en-US" altLang="en-US" dirty="0"/>
              <a:t>Muscle spindles</a:t>
            </a:r>
          </a:p>
          <a:p>
            <a:pPr lvl="1" eaLnBrk="1" hangingPunct="1"/>
            <a:r>
              <a:rPr lang="en-US" altLang="en-US" dirty="0"/>
              <a:t>Sensitive to muscle length, rate of length change</a:t>
            </a:r>
          </a:p>
          <a:p>
            <a:pPr lvl="1" eaLnBrk="1" hangingPunct="1"/>
            <a:r>
              <a:rPr lang="en-US" altLang="en-US" dirty="0"/>
              <a:t>Sense muscle stretch</a:t>
            </a:r>
          </a:p>
          <a:p>
            <a:pPr eaLnBrk="1" hangingPunct="1">
              <a:buFontTx/>
              <a:buNone/>
            </a:pPr>
            <a:endParaRPr lang="en-US" altLang="en-US" sz="800" dirty="0"/>
          </a:p>
          <a:p>
            <a:pPr eaLnBrk="1" hangingPunct="1"/>
            <a:r>
              <a:rPr lang="en-US" altLang="en-US" dirty="0"/>
              <a:t>Golgi tendon organs</a:t>
            </a:r>
          </a:p>
          <a:p>
            <a:pPr lvl="1" eaLnBrk="1" hangingPunct="1"/>
            <a:r>
              <a:rPr lang="en-US" altLang="en-US" dirty="0"/>
              <a:t>Sensitive to tension in tendon</a:t>
            </a:r>
          </a:p>
          <a:p>
            <a:pPr lvl="1" eaLnBrk="1" hangingPunct="1"/>
            <a:r>
              <a:rPr lang="en-US" altLang="en-US" dirty="0"/>
              <a:t>Sense strength of contraction</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Title 12">
            <a:extLst>
              <a:ext uri="{FF2B5EF4-FFF2-40B4-BE49-F238E27FC236}">
                <a16:creationId xmlns:a16="http://schemas.microsoft.com/office/drawing/2014/main" id="{05710C60-C4AC-4750-B332-1153FDCF11F5}"/>
              </a:ext>
            </a:extLst>
          </p:cNvPr>
          <p:cNvSpPr>
            <a:spLocks noGrp="1"/>
          </p:cNvSpPr>
          <p:nvPr>
            <p:ph type="title"/>
          </p:nvPr>
        </p:nvSpPr>
        <p:spPr/>
        <p:txBody>
          <a:bodyPr/>
          <a:lstStyle/>
          <a:p>
            <a:pPr eaLnBrk="1" hangingPunct="1"/>
            <a:r>
              <a:rPr lang="en-US" altLang="en-US">
                <a:effectLst/>
              </a:rPr>
              <a:t>Motor Division</a:t>
            </a:r>
          </a:p>
        </p:txBody>
      </p:sp>
      <p:sp>
        <p:nvSpPr>
          <p:cNvPr id="62467" name="Content Placeholder 13">
            <a:extLst>
              <a:ext uri="{FF2B5EF4-FFF2-40B4-BE49-F238E27FC236}">
                <a16:creationId xmlns:a16="http://schemas.microsoft.com/office/drawing/2014/main" id="{FE3DC173-AE9F-45A6-80AF-0D4351AACDB7}"/>
              </a:ext>
            </a:extLst>
          </p:cNvPr>
          <p:cNvSpPr>
            <a:spLocks noGrp="1"/>
          </p:cNvSpPr>
          <p:nvPr>
            <p:ph idx="1"/>
          </p:nvPr>
        </p:nvSpPr>
        <p:spPr>
          <a:xfrm>
            <a:off x="571500" y="1874838"/>
            <a:ext cx="8051800" cy="4273550"/>
          </a:xfrm>
        </p:spPr>
        <p:txBody>
          <a:bodyPr/>
          <a:lstStyle/>
          <a:p>
            <a:pPr eaLnBrk="1" hangingPunct="1">
              <a:defRPr/>
            </a:pPr>
            <a:r>
              <a:rPr lang="en-US" altLang="en-US" dirty="0"/>
              <a:t>Transmits info</a:t>
            </a:r>
            <a:r>
              <a:rPr lang="en-US" spc="100" dirty="0"/>
              <a:t>r</a:t>
            </a:r>
            <a:r>
              <a:rPr lang="en-US" altLang="en-US" dirty="0"/>
              <a:t>mation from brain to periphery</a:t>
            </a:r>
          </a:p>
          <a:p>
            <a:pPr eaLnBrk="1" hangingPunct="1">
              <a:defRPr/>
            </a:pPr>
            <a:endParaRPr lang="en-US" altLang="en-US" sz="800" dirty="0"/>
          </a:p>
          <a:p>
            <a:pPr eaLnBrk="1" hangingPunct="1">
              <a:defRPr/>
            </a:pPr>
            <a:r>
              <a:rPr lang="en-US" altLang="en-US" dirty="0"/>
              <a:t>Two divisions</a:t>
            </a:r>
          </a:p>
          <a:p>
            <a:pPr lvl="1" eaLnBrk="1" hangingPunct="1">
              <a:defRPr/>
            </a:pPr>
            <a:r>
              <a:rPr lang="en-US" altLang="en-US" dirty="0"/>
              <a:t>Autonomic: regulates visceral activity</a:t>
            </a:r>
          </a:p>
          <a:p>
            <a:pPr lvl="1" eaLnBrk="1" hangingPunct="1">
              <a:defRPr/>
            </a:pPr>
            <a:r>
              <a:rPr lang="en-US" altLang="en-US" dirty="0"/>
              <a:t>Somatic: stimulates skeletal muscle activity</a:t>
            </a:r>
          </a:p>
          <a:p>
            <a:pPr eaLnBrk="1" hangingPunct="1">
              <a:defRPr/>
            </a:pPr>
            <a:endParaRPr lang="en-US" altLang="en-US"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2">
            <a:extLst>
              <a:ext uri="{FF2B5EF4-FFF2-40B4-BE49-F238E27FC236}">
                <a16:creationId xmlns:a16="http://schemas.microsoft.com/office/drawing/2014/main" id="{23761ED6-C49F-435D-B451-FD80721C6400}"/>
              </a:ext>
            </a:extLst>
          </p:cNvPr>
          <p:cNvSpPr>
            <a:spLocks noGrp="1"/>
          </p:cNvSpPr>
          <p:nvPr>
            <p:ph type="title"/>
          </p:nvPr>
        </p:nvSpPr>
        <p:spPr/>
        <p:txBody>
          <a:bodyPr>
            <a:normAutofit fontScale="90000"/>
          </a:bodyPr>
          <a:lstStyle/>
          <a:p>
            <a:pPr eaLnBrk="1" hangingPunct="1">
              <a:defRPr/>
            </a:pPr>
            <a:r>
              <a:rPr lang="en-US" dirty="0">
                <a:effectLst/>
              </a:rPr>
              <a:t>Motor Division: </a:t>
            </a:r>
            <a:br>
              <a:rPr lang="en-US" dirty="0">
                <a:effectLst/>
              </a:rPr>
            </a:br>
            <a:r>
              <a:rPr lang="en-US" dirty="0">
                <a:effectLst/>
              </a:rPr>
              <a:t>Autonomic Ne</a:t>
            </a:r>
            <a:r>
              <a:rPr lang="en-US" altLang="en-US" spc="100" dirty="0">
                <a:effectLst/>
              </a:rPr>
              <a:t>r</a:t>
            </a:r>
            <a:r>
              <a:rPr lang="en-US" dirty="0">
                <a:effectLst/>
              </a:rPr>
              <a:t>vous System</a:t>
            </a:r>
          </a:p>
        </p:txBody>
      </p:sp>
      <p:sp>
        <p:nvSpPr>
          <p:cNvPr id="63491" name="Content Placeholder 13">
            <a:extLst>
              <a:ext uri="{FF2B5EF4-FFF2-40B4-BE49-F238E27FC236}">
                <a16:creationId xmlns:a16="http://schemas.microsoft.com/office/drawing/2014/main" id="{4F758903-FAD0-4DC0-973F-D05F71C4C2DE}"/>
              </a:ext>
            </a:extLst>
          </p:cNvPr>
          <p:cNvSpPr>
            <a:spLocks noGrp="1"/>
          </p:cNvSpPr>
          <p:nvPr>
            <p:ph idx="1"/>
          </p:nvPr>
        </p:nvSpPr>
        <p:spPr>
          <a:xfrm>
            <a:off x="560388" y="1946275"/>
            <a:ext cx="8051800" cy="3627438"/>
          </a:xfrm>
        </p:spPr>
        <p:txBody>
          <a:bodyPr>
            <a:normAutofit fontScale="92500" lnSpcReduction="10000"/>
          </a:bodyPr>
          <a:lstStyle/>
          <a:p>
            <a:pPr eaLnBrk="1" hangingPunct="1">
              <a:defRPr/>
            </a:pPr>
            <a:r>
              <a:rPr lang="en-US" altLang="en-US" dirty="0"/>
              <a:t>Controls involuntary internal functions</a:t>
            </a:r>
          </a:p>
          <a:p>
            <a:pPr eaLnBrk="1" hangingPunct="1">
              <a:defRPr/>
            </a:pPr>
            <a:endParaRPr lang="en-US" altLang="en-US" sz="800" dirty="0"/>
          </a:p>
          <a:p>
            <a:pPr eaLnBrk="1" hangingPunct="1">
              <a:defRPr/>
            </a:pPr>
            <a:r>
              <a:rPr lang="en-US" altLang="en-US" dirty="0"/>
              <a:t>Exercise-related autonomic regulation</a:t>
            </a:r>
          </a:p>
          <a:p>
            <a:pPr lvl="1" eaLnBrk="1" hangingPunct="1">
              <a:defRPr/>
            </a:pPr>
            <a:r>
              <a:rPr lang="en-US" altLang="en-US" dirty="0"/>
              <a:t>Hea</a:t>
            </a:r>
            <a:r>
              <a:rPr lang="en-US" spc="100" dirty="0"/>
              <a:t>r</a:t>
            </a:r>
            <a:r>
              <a:rPr lang="en-US" altLang="en-US" dirty="0"/>
              <a:t>t rate, blood pressure</a:t>
            </a:r>
          </a:p>
          <a:p>
            <a:pPr lvl="1" eaLnBrk="1" hangingPunct="1">
              <a:defRPr/>
            </a:pPr>
            <a:r>
              <a:rPr lang="en-US" altLang="en-US" dirty="0"/>
              <a:t>Lung function</a:t>
            </a:r>
          </a:p>
          <a:p>
            <a:pPr lvl="1" eaLnBrk="1" hangingPunct="1">
              <a:defRPr/>
            </a:pPr>
            <a:endParaRPr lang="en-US" altLang="en-US" sz="800" dirty="0"/>
          </a:p>
          <a:p>
            <a:pPr eaLnBrk="1" hangingPunct="1">
              <a:defRPr/>
            </a:pPr>
            <a:r>
              <a:rPr lang="en-US" altLang="en-US" dirty="0"/>
              <a:t>Two complementary divisions</a:t>
            </a:r>
          </a:p>
          <a:p>
            <a:pPr lvl="1" eaLnBrk="1" hangingPunct="1">
              <a:defRPr/>
            </a:pPr>
            <a:r>
              <a:rPr lang="en-US" altLang="en-US" dirty="0"/>
              <a:t>Sympathetic ne</a:t>
            </a:r>
            <a:r>
              <a:rPr lang="en-US" altLang="en-US" spc="100" dirty="0"/>
              <a:t>r</a:t>
            </a:r>
            <a:r>
              <a:rPr lang="en-US" altLang="en-US" dirty="0"/>
              <a:t>vous system</a:t>
            </a:r>
          </a:p>
          <a:p>
            <a:pPr lvl="1" eaLnBrk="1" hangingPunct="1">
              <a:defRPr/>
            </a:pPr>
            <a:r>
              <a:rPr lang="en-US" altLang="en-US" dirty="0"/>
              <a:t>Parasympathetic ne</a:t>
            </a:r>
            <a:r>
              <a:rPr lang="en-US" altLang="en-US" spc="100" dirty="0"/>
              <a:t>r</a:t>
            </a:r>
            <a:r>
              <a:rPr lang="en-US" altLang="en-US" dirty="0"/>
              <a:t>vous system</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2">
            <a:extLst>
              <a:ext uri="{FF2B5EF4-FFF2-40B4-BE49-F238E27FC236}">
                <a16:creationId xmlns:a16="http://schemas.microsoft.com/office/drawing/2014/main" id="{F76A1810-C031-4B28-800A-1A583EC065B6}"/>
              </a:ext>
            </a:extLst>
          </p:cNvPr>
          <p:cNvSpPr>
            <a:spLocks noGrp="1"/>
          </p:cNvSpPr>
          <p:nvPr>
            <p:ph type="title"/>
          </p:nvPr>
        </p:nvSpPr>
        <p:spPr/>
        <p:txBody>
          <a:bodyPr>
            <a:normAutofit fontScale="90000"/>
          </a:bodyPr>
          <a:lstStyle/>
          <a:p>
            <a:pPr eaLnBrk="1" hangingPunct="1">
              <a:defRPr/>
            </a:pPr>
            <a:r>
              <a:rPr lang="en-US" dirty="0">
                <a:effectLst/>
              </a:rPr>
              <a:t>Autonomic Ne</a:t>
            </a:r>
            <a:r>
              <a:rPr lang="en-US" altLang="en-US" spc="100" dirty="0">
                <a:effectLst/>
              </a:rPr>
              <a:t>r</a:t>
            </a:r>
            <a:r>
              <a:rPr lang="en-US" dirty="0">
                <a:effectLst/>
              </a:rPr>
              <a:t>vous System:</a:t>
            </a:r>
            <a:br>
              <a:rPr lang="en-US" dirty="0">
                <a:effectLst/>
              </a:rPr>
            </a:br>
            <a:r>
              <a:rPr lang="en-US" dirty="0">
                <a:effectLst/>
              </a:rPr>
              <a:t>Sympathetic</a:t>
            </a:r>
          </a:p>
        </p:txBody>
      </p:sp>
      <p:sp>
        <p:nvSpPr>
          <p:cNvPr id="64515" name="Content Placeholder 13">
            <a:extLst>
              <a:ext uri="{FF2B5EF4-FFF2-40B4-BE49-F238E27FC236}">
                <a16:creationId xmlns:a16="http://schemas.microsoft.com/office/drawing/2014/main" id="{F471BF77-D1DA-42DB-BBE3-4F91A1D0E2C2}"/>
              </a:ext>
            </a:extLst>
          </p:cNvPr>
          <p:cNvSpPr>
            <a:spLocks noGrp="1"/>
          </p:cNvSpPr>
          <p:nvPr>
            <p:ph idx="1"/>
          </p:nvPr>
        </p:nvSpPr>
        <p:spPr>
          <a:xfrm>
            <a:off x="571500" y="1874838"/>
            <a:ext cx="8051800" cy="3630813"/>
          </a:xfrm>
        </p:spPr>
        <p:txBody>
          <a:bodyPr>
            <a:normAutofit lnSpcReduction="10000"/>
          </a:bodyPr>
          <a:lstStyle/>
          <a:p>
            <a:pPr eaLnBrk="1" hangingPunct="1">
              <a:defRPr/>
            </a:pPr>
            <a:r>
              <a:rPr lang="en-US" altLang="en-US" dirty="0"/>
              <a:t>Fight or flight: Prepares body for exercise</a:t>
            </a:r>
          </a:p>
          <a:p>
            <a:pPr eaLnBrk="1" hangingPunct="1">
              <a:defRPr/>
            </a:pPr>
            <a:endParaRPr lang="en-US" altLang="en-US" sz="800" dirty="0"/>
          </a:p>
          <a:p>
            <a:pPr eaLnBrk="1" hangingPunct="1">
              <a:defRPr/>
            </a:pPr>
            <a:r>
              <a:rPr lang="en-US" altLang="en-US" dirty="0"/>
              <a:t>Sympathetic stimulation</a:t>
            </a:r>
          </a:p>
          <a:p>
            <a:pPr lvl="1" eaLnBrk="1" hangingPunct="1">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Hea</a:t>
            </a:r>
            <a:r>
              <a:rPr lang="en-US" spc="100" dirty="0"/>
              <a:t>r</a:t>
            </a:r>
            <a:r>
              <a:rPr lang="en-US" altLang="en-US" dirty="0"/>
              <a:t>t rate, blood pressure </a:t>
            </a:r>
          </a:p>
          <a:p>
            <a:pPr lvl="1" eaLnBrk="1" hangingPunct="1">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Blood flow to muscles</a:t>
            </a:r>
          </a:p>
          <a:p>
            <a:pPr lvl="1" eaLnBrk="1" hangingPunct="1">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Ai</a:t>
            </a:r>
            <a:r>
              <a:rPr lang="en-US" spc="100" dirty="0"/>
              <a:t>r</a:t>
            </a:r>
            <a:r>
              <a:rPr lang="en-US" altLang="en-US" dirty="0"/>
              <a:t>way diameter (bronchodilation)</a:t>
            </a:r>
          </a:p>
          <a:p>
            <a:pPr lvl="1" eaLnBrk="1" hangingPunct="1">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Metabolic rate, glucose levels, FFA levels</a:t>
            </a:r>
          </a:p>
          <a:p>
            <a:pPr lvl="1" eaLnBrk="1" hangingPunct="1">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Mental activity</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2">
            <a:extLst>
              <a:ext uri="{FF2B5EF4-FFF2-40B4-BE49-F238E27FC236}">
                <a16:creationId xmlns:a16="http://schemas.microsoft.com/office/drawing/2014/main" id="{BD27F671-C5BC-46E0-AA3A-E9C1B7E93867}"/>
              </a:ext>
            </a:extLst>
          </p:cNvPr>
          <p:cNvSpPr>
            <a:spLocks noGrp="1"/>
          </p:cNvSpPr>
          <p:nvPr>
            <p:ph type="title"/>
          </p:nvPr>
        </p:nvSpPr>
        <p:spPr/>
        <p:txBody>
          <a:bodyPr>
            <a:normAutofit fontScale="90000"/>
          </a:bodyPr>
          <a:lstStyle/>
          <a:p>
            <a:pPr eaLnBrk="1" hangingPunct="1">
              <a:defRPr/>
            </a:pPr>
            <a:r>
              <a:rPr lang="en-US" dirty="0">
                <a:effectLst/>
              </a:rPr>
              <a:t>Autonomic Ne</a:t>
            </a:r>
            <a:r>
              <a:rPr lang="en-US" altLang="en-US" spc="100" dirty="0">
                <a:effectLst/>
              </a:rPr>
              <a:t>r</a:t>
            </a:r>
            <a:r>
              <a:rPr lang="en-US" dirty="0">
                <a:effectLst/>
              </a:rPr>
              <a:t>vous System:</a:t>
            </a:r>
            <a:br>
              <a:rPr lang="en-US" dirty="0">
                <a:effectLst/>
              </a:rPr>
            </a:br>
            <a:r>
              <a:rPr lang="en-US" dirty="0">
                <a:effectLst/>
              </a:rPr>
              <a:t>Parasympathetic</a:t>
            </a:r>
          </a:p>
        </p:txBody>
      </p:sp>
      <p:sp>
        <p:nvSpPr>
          <p:cNvPr id="65539" name="Content Placeholder 13">
            <a:extLst>
              <a:ext uri="{FF2B5EF4-FFF2-40B4-BE49-F238E27FC236}">
                <a16:creationId xmlns:a16="http://schemas.microsoft.com/office/drawing/2014/main" id="{6A0AEAFE-B7C3-4D6A-A795-CFD9CC2F98A9}"/>
              </a:ext>
            </a:extLst>
          </p:cNvPr>
          <p:cNvSpPr>
            <a:spLocks noGrp="1"/>
          </p:cNvSpPr>
          <p:nvPr>
            <p:ph idx="1"/>
          </p:nvPr>
        </p:nvSpPr>
        <p:spPr>
          <a:xfrm>
            <a:off x="571500" y="1874838"/>
            <a:ext cx="8051800" cy="3582686"/>
          </a:xfrm>
        </p:spPr>
        <p:txBody>
          <a:bodyPr>
            <a:normAutofit fontScale="92500" lnSpcReduction="20000"/>
          </a:bodyPr>
          <a:lstStyle/>
          <a:p>
            <a:pPr eaLnBrk="1" hangingPunct="1">
              <a:defRPr/>
            </a:pPr>
            <a:r>
              <a:rPr lang="en-US" altLang="en-US" dirty="0"/>
              <a:t>Rest and digest</a:t>
            </a:r>
          </a:p>
          <a:p>
            <a:pPr lvl="1" eaLnBrk="1" hangingPunct="1">
              <a:defRPr/>
            </a:pPr>
            <a:r>
              <a:rPr lang="en-US" altLang="en-US" dirty="0"/>
              <a:t>Active at rest</a:t>
            </a:r>
          </a:p>
          <a:p>
            <a:pPr lvl="1" eaLnBrk="1" hangingPunct="1">
              <a:defRPr/>
            </a:pPr>
            <a:r>
              <a:rPr lang="en-US" altLang="en-US" dirty="0"/>
              <a:t>Opposes sympathetic effects</a:t>
            </a:r>
          </a:p>
          <a:p>
            <a:pPr lvl="1" eaLnBrk="1" hangingPunct="1">
              <a:defRPr/>
            </a:pPr>
            <a:endParaRPr lang="en-US" altLang="en-US" sz="800" dirty="0"/>
          </a:p>
          <a:p>
            <a:pPr eaLnBrk="1" hangingPunct="1">
              <a:defRPr/>
            </a:pPr>
            <a:r>
              <a:rPr lang="en-US" altLang="en-US" dirty="0"/>
              <a:t>Parasympathetic stimulation includes</a:t>
            </a:r>
          </a:p>
          <a:p>
            <a:pPr lvl="1" eaLnBrk="1" hangingPunct="1">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Digestion, urination</a:t>
            </a:r>
          </a:p>
          <a:p>
            <a:pPr lvl="1" eaLnBrk="1" hangingPunct="1">
              <a:defRPr/>
            </a:pPr>
            <a:r>
              <a:rPr lang="en-US" altLang="en-US" dirty="0"/>
              <a:t>Conse</a:t>
            </a:r>
            <a:r>
              <a:rPr lang="en-US" altLang="en-US" spc="100" dirty="0"/>
              <a:t>r</a:t>
            </a:r>
            <a:r>
              <a:rPr lang="en-US" altLang="en-US" dirty="0"/>
              <a:t>vation of energy</a:t>
            </a:r>
          </a:p>
          <a:p>
            <a:pPr lvl="1" eaLnBrk="1" hangingPunct="1">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Hea</a:t>
            </a:r>
            <a:r>
              <a:rPr lang="en-US" spc="100" dirty="0"/>
              <a:t>r</a:t>
            </a:r>
            <a:r>
              <a:rPr lang="en-US" altLang="en-US" dirty="0"/>
              <a:t>t rate </a:t>
            </a:r>
          </a:p>
          <a:p>
            <a:pPr lvl="1" eaLnBrk="1" hangingPunct="1">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Diameter of vessels and ai</a:t>
            </a:r>
            <a:r>
              <a:rPr lang="en-US" spc="100" dirty="0"/>
              <a:t>r</a:t>
            </a:r>
            <a:r>
              <a:rPr lang="en-US" altLang="en-US" dirty="0"/>
              <a:t>ways</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Title 12">
            <a:extLst>
              <a:ext uri="{FF2B5EF4-FFF2-40B4-BE49-F238E27FC236}">
                <a16:creationId xmlns:a16="http://schemas.microsoft.com/office/drawing/2014/main" id="{12892836-01E2-492E-8E88-33A34E0C8A02}"/>
              </a:ext>
            </a:extLst>
          </p:cNvPr>
          <p:cNvSpPr>
            <a:spLocks noGrp="1"/>
          </p:cNvSpPr>
          <p:nvPr>
            <p:ph type="title"/>
          </p:nvPr>
        </p:nvSpPr>
        <p:spPr/>
        <p:txBody>
          <a:bodyPr/>
          <a:lstStyle/>
          <a:p>
            <a:pPr eaLnBrk="1" hangingPunct="1"/>
            <a:r>
              <a:rPr lang="en-US" altLang="en-US">
                <a:effectLst/>
              </a:rPr>
              <a:t>Table 3.1</a:t>
            </a:r>
          </a:p>
        </p:txBody>
      </p:sp>
      <p:pic>
        <p:nvPicPr>
          <p:cNvPr id="68610" name="Content Placeholder 2">
            <a:extLst>
              <a:ext uri="{FF2B5EF4-FFF2-40B4-BE49-F238E27FC236}">
                <a16:creationId xmlns:a16="http://schemas.microsoft.com/office/drawing/2014/main" id="{34DC780D-E1DB-45BA-88F2-C5B9AEA57578}"/>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138237" y="547111"/>
            <a:ext cx="6867525" cy="3810000"/>
          </a:xfrm>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Title 12">
            <a:extLst>
              <a:ext uri="{FF2B5EF4-FFF2-40B4-BE49-F238E27FC236}">
                <a16:creationId xmlns:a16="http://schemas.microsoft.com/office/drawing/2014/main" id="{67827EF8-88CA-411E-891A-B3373BD40F72}"/>
              </a:ext>
            </a:extLst>
          </p:cNvPr>
          <p:cNvSpPr>
            <a:spLocks noGrp="1"/>
          </p:cNvSpPr>
          <p:nvPr>
            <p:ph type="title"/>
          </p:nvPr>
        </p:nvSpPr>
        <p:spPr/>
        <p:txBody>
          <a:bodyPr/>
          <a:lstStyle/>
          <a:p>
            <a:pPr eaLnBrk="1" hangingPunct="1"/>
            <a:r>
              <a:rPr lang="en-US" altLang="en-US">
                <a:effectLst/>
              </a:rPr>
              <a:t>Sensory-Motor Integration</a:t>
            </a:r>
          </a:p>
        </p:txBody>
      </p:sp>
      <p:sp>
        <p:nvSpPr>
          <p:cNvPr id="67587" name="Content Placeholder 13">
            <a:extLst>
              <a:ext uri="{FF2B5EF4-FFF2-40B4-BE49-F238E27FC236}">
                <a16:creationId xmlns:a16="http://schemas.microsoft.com/office/drawing/2014/main" id="{C843F08D-3847-4356-8CB0-FA35074374C6}"/>
              </a:ext>
            </a:extLst>
          </p:cNvPr>
          <p:cNvSpPr>
            <a:spLocks noGrp="1"/>
          </p:cNvSpPr>
          <p:nvPr>
            <p:ph idx="1"/>
          </p:nvPr>
        </p:nvSpPr>
        <p:spPr>
          <a:xfrm>
            <a:off x="582613" y="1668463"/>
            <a:ext cx="8051800" cy="3769811"/>
          </a:xfrm>
        </p:spPr>
        <p:txBody>
          <a:bodyPr>
            <a:normAutofit fontScale="85000" lnSpcReduction="20000"/>
          </a:bodyPr>
          <a:lstStyle/>
          <a:p>
            <a:pPr eaLnBrk="1" hangingPunct="1">
              <a:defRPr/>
            </a:pPr>
            <a:r>
              <a:rPr lang="en-US" altLang="en-US" dirty="0"/>
              <a:t>Process of communication and interaction between sensory and motor systems</a:t>
            </a:r>
          </a:p>
          <a:p>
            <a:pPr eaLnBrk="1" hangingPunct="1">
              <a:defRPr/>
            </a:pPr>
            <a:endParaRPr lang="en-US" altLang="en-US" sz="800" dirty="0"/>
          </a:p>
          <a:p>
            <a:pPr eaLnBrk="1" hangingPunct="1">
              <a:defRPr/>
            </a:pPr>
            <a:r>
              <a:rPr lang="en-US" altLang="en-US" dirty="0"/>
              <a:t>Five sequential steps</a:t>
            </a:r>
          </a:p>
          <a:p>
            <a:pPr marL="457200" lvl="1" indent="0" eaLnBrk="1" hangingPunct="1">
              <a:buFontTx/>
              <a:buNone/>
              <a:defRPr/>
            </a:pPr>
            <a:r>
              <a:rPr lang="en-US" altLang="en-US" dirty="0"/>
              <a:t>1. Stimulus sensed by sensory receptor</a:t>
            </a:r>
          </a:p>
          <a:p>
            <a:pPr marL="457200" lvl="1" indent="0" eaLnBrk="1" hangingPunct="1">
              <a:buFontTx/>
              <a:buNone/>
              <a:defRPr/>
            </a:pPr>
            <a:r>
              <a:rPr lang="en-US" altLang="en-US" dirty="0"/>
              <a:t>2. Sensory AP sent on sensory neurons to CNS</a:t>
            </a:r>
          </a:p>
          <a:p>
            <a:pPr marL="457200" lvl="1" indent="0" eaLnBrk="1" hangingPunct="1">
              <a:buFontTx/>
              <a:buNone/>
              <a:defRPr/>
            </a:pPr>
            <a:r>
              <a:rPr lang="en-US" altLang="en-US" dirty="0"/>
              <a:t>3. CNS interprets sensory info</a:t>
            </a:r>
            <a:r>
              <a:rPr lang="en-US" spc="100" dirty="0"/>
              <a:t>r</a:t>
            </a:r>
            <a:r>
              <a:rPr lang="en-US" altLang="en-US" dirty="0"/>
              <a:t>mation, sends out response</a:t>
            </a:r>
          </a:p>
          <a:p>
            <a:pPr marL="457200" lvl="1" indent="0" eaLnBrk="1" hangingPunct="1">
              <a:buFontTx/>
              <a:buNone/>
              <a:defRPr/>
            </a:pPr>
            <a:r>
              <a:rPr lang="en-US" altLang="en-US" dirty="0"/>
              <a:t>4. Motor AP sent out on </a:t>
            </a:r>
            <a:r>
              <a:rPr lang="en-US" altLang="en-US" dirty="0">
                <a:latin typeface="Symbol" panose="05050102010706020507" pitchFamily="18" charset="2"/>
              </a:rPr>
              <a:t>a</a:t>
            </a:r>
            <a:r>
              <a:rPr lang="en-US" altLang="en-US" dirty="0"/>
              <a:t>-motor neurons</a:t>
            </a:r>
          </a:p>
          <a:p>
            <a:pPr marL="457200" lvl="1" indent="0" eaLnBrk="1" hangingPunct="1">
              <a:buFontTx/>
              <a:buNone/>
              <a:defRPr/>
            </a:pPr>
            <a:r>
              <a:rPr lang="en-US" altLang="en-US" dirty="0"/>
              <a:t>5. Motor AP arrives at skeletal muscle, response occurs</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Title 12">
            <a:extLst>
              <a:ext uri="{FF2B5EF4-FFF2-40B4-BE49-F238E27FC236}">
                <a16:creationId xmlns:a16="http://schemas.microsoft.com/office/drawing/2014/main" id="{45B82625-29BD-4551-85F6-0D416DCDFBC0}"/>
              </a:ext>
            </a:extLst>
          </p:cNvPr>
          <p:cNvSpPr>
            <a:spLocks noGrp="1"/>
          </p:cNvSpPr>
          <p:nvPr>
            <p:ph type="title"/>
          </p:nvPr>
        </p:nvSpPr>
        <p:spPr/>
        <p:txBody>
          <a:bodyPr/>
          <a:lstStyle/>
          <a:p>
            <a:pPr eaLnBrk="1" hangingPunct="1"/>
            <a:r>
              <a:rPr lang="en-US" altLang="en-US">
                <a:effectLst/>
              </a:rPr>
              <a:t>Figure 3.7</a:t>
            </a:r>
          </a:p>
        </p:txBody>
      </p:sp>
      <p:pic>
        <p:nvPicPr>
          <p:cNvPr id="70658" name="Content Placeholder 2">
            <a:extLst>
              <a:ext uri="{FF2B5EF4-FFF2-40B4-BE49-F238E27FC236}">
                <a16:creationId xmlns:a16="http://schemas.microsoft.com/office/drawing/2014/main" id="{916C24D2-CD6A-4A79-9D92-44A03C15AD18}"/>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235075" y="412607"/>
            <a:ext cx="6673850" cy="5116512"/>
          </a:xfrm>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Title 12">
            <a:extLst>
              <a:ext uri="{FF2B5EF4-FFF2-40B4-BE49-F238E27FC236}">
                <a16:creationId xmlns:a16="http://schemas.microsoft.com/office/drawing/2014/main" id="{DD090743-4D2A-40AE-AE38-53293BD38FA2}"/>
              </a:ext>
            </a:extLst>
          </p:cNvPr>
          <p:cNvSpPr>
            <a:spLocks noGrp="1"/>
          </p:cNvSpPr>
          <p:nvPr>
            <p:ph type="title"/>
          </p:nvPr>
        </p:nvSpPr>
        <p:spPr/>
        <p:txBody>
          <a:bodyPr/>
          <a:lstStyle/>
          <a:p>
            <a:pPr eaLnBrk="1" hangingPunct="1"/>
            <a:r>
              <a:rPr lang="en-US" altLang="en-US">
                <a:effectLst/>
              </a:rPr>
              <a:t>Animation 3.7</a:t>
            </a:r>
          </a:p>
        </p:txBody>
      </p:sp>
      <p:pic>
        <p:nvPicPr>
          <p:cNvPr id="71682" name="Content Placeholder 2">
            <a:hlinkClick r:id="rId3" invalidUrl="http://bcove.me/xbymdw35"/>
            <a:extLst>
              <a:ext uri="{FF2B5EF4-FFF2-40B4-BE49-F238E27FC236}">
                <a16:creationId xmlns:a16="http://schemas.microsoft.com/office/drawing/2014/main" id="{86248EDA-61FD-4FA9-AD3A-5E62188C2913}"/>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a:xfrm>
            <a:off x="1235075" y="366424"/>
            <a:ext cx="6673850" cy="5116512"/>
          </a:xfrm>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Title 12">
            <a:extLst>
              <a:ext uri="{FF2B5EF4-FFF2-40B4-BE49-F238E27FC236}">
                <a16:creationId xmlns:a16="http://schemas.microsoft.com/office/drawing/2014/main" id="{004CCD1E-CE53-47F2-AA3D-0944A42A075B}"/>
              </a:ext>
            </a:extLst>
          </p:cNvPr>
          <p:cNvSpPr>
            <a:spLocks noGrp="1"/>
          </p:cNvSpPr>
          <p:nvPr>
            <p:ph type="title"/>
          </p:nvPr>
        </p:nvSpPr>
        <p:spPr/>
        <p:txBody>
          <a:bodyPr>
            <a:normAutofit fontScale="90000"/>
          </a:bodyPr>
          <a:lstStyle/>
          <a:p>
            <a:pPr eaLnBrk="1" hangingPunct="1"/>
            <a:r>
              <a:rPr lang="en-US" altLang="en-US">
                <a:effectLst/>
              </a:rPr>
              <a:t>Sensory-Motor Integration:</a:t>
            </a:r>
            <a:br>
              <a:rPr lang="en-US" altLang="en-US">
                <a:effectLst/>
              </a:rPr>
            </a:br>
            <a:r>
              <a:rPr lang="en-US" altLang="en-US">
                <a:effectLst/>
              </a:rPr>
              <a:t>Sensory Input</a:t>
            </a:r>
          </a:p>
        </p:txBody>
      </p:sp>
      <p:sp>
        <p:nvSpPr>
          <p:cNvPr id="68611" name="Content Placeholder 13">
            <a:extLst>
              <a:ext uri="{FF2B5EF4-FFF2-40B4-BE49-F238E27FC236}">
                <a16:creationId xmlns:a16="http://schemas.microsoft.com/office/drawing/2014/main" id="{10ADCD72-6B9F-40BF-99DB-0BDED2C895AC}"/>
              </a:ext>
            </a:extLst>
          </p:cNvPr>
          <p:cNvSpPr>
            <a:spLocks noGrp="1"/>
          </p:cNvSpPr>
          <p:nvPr>
            <p:ph idx="1"/>
          </p:nvPr>
        </p:nvSpPr>
        <p:spPr>
          <a:xfrm>
            <a:off x="571500" y="1874838"/>
            <a:ext cx="8051800" cy="3573061"/>
          </a:xfrm>
        </p:spPr>
        <p:txBody>
          <a:bodyPr>
            <a:normAutofit fontScale="92500" lnSpcReduction="20000"/>
          </a:bodyPr>
          <a:lstStyle/>
          <a:p>
            <a:pPr eaLnBrk="1" hangingPunct="1">
              <a:defRPr/>
            </a:pPr>
            <a:r>
              <a:rPr lang="en-US" altLang="en-US" dirty="0"/>
              <a:t>Can be integrated at many points in CNS</a:t>
            </a:r>
          </a:p>
          <a:p>
            <a:pPr eaLnBrk="1" hangingPunct="1">
              <a:defRPr/>
            </a:pPr>
            <a:endParaRPr lang="en-US" altLang="en-US" sz="800" dirty="0"/>
          </a:p>
          <a:p>
            <a:pPr eaLnBrk="1" hangingPunct="1">
              <a:defRPr/>
            </a:pPr>
            <a:r>
              <a:rPr lang="en-US" altLang="en-US" dirty="0"/>
              <a:t>Complexity of integration increases with  ascent through CNS</a:t>
            </a:r>
          </a:p>
          <a:p>
            <a:pPr lvl="1" eaLnBrk="1" hangingPunct="1">
              <a:defRPr/>
            </a:pPr>
            <a:r>
              <a:rPr lang="en-US" altLang="en-US" dirty="0"/>
              <a:t>Spinal cord</a:t>
            </a:r>
          </a:p>
          <a:p>
            <a:pPr lvl="1" eaLnBrk="1" hangingPunct="1">
              <a:defRPr/>
            </a:pPr>
            <a:r>
              <a:rPr lang="en-US" altLang="en-US" dirty="0"/>
              <a:t>Lower brain stem</a:t>
            </a:r>
          </a:p>
          <a:p>
            <a:pPr lvl="1" eaLnBrk="1" hangingPunct="1">
              <a:defRPr/>
            </a:pPr>
            <a:r>
              <a:rPr lang="en-US" altLang="en-US" dirty="0"/>
              <a:t>Cerebellum</a:t>
            </a:r>
          </a:p>
          <a:p>
            <a:pPr lvl="1" eaLnBrk="1" hangingPunct="1">
              <a:defRPr/>
            </a:pPr>
            <a:r>
              <a:rPr lang="en-US" altLang="en-US" dirty="0"/>
              <a:t>Thalamus</a:t>
            </a:r>
          </a:p>
          <a:p>
            <a:pPr lvl="1" eaLnBrk="1" hangingPunct="1">
              <a:defRPr/>
            </a:pPr>
            <a:r>
              <a:rPr lang="en-US" altLang="en-US" dirty="0"/>
              <a:t>Cerebral co</a:t>
            </a:r>
            <a:r>
              <a:rPr lang="en-US" spc="100" dirty="0"/>
              <a:t>r</a:t>
            </a:r>
            <a:r>
              <a:rPr lang="en-US" altLang="en-US" dirty="0"/>
              <a:t>tex (primary sensory co</a:t>
            </a:r>
            <a:r>
              <a:rPr lang="en-US" spc="100" dirty="0"/>
              <a:t>r</a:t>
            </a:r>
            <a:r>
              <a:rPr lang="en-US" altLang="en-US" dirty="0"/>
              <a:t>tex)</a:t>
            </a:r>
          </a:p>
          <a:p>
            <a:pPr marL="457200" lvl="1" indent="0" algn="r" eaLnBrk="1" hangingPunct="1">
              <a:buFontTx/>
              <a:buNone/>
              <a:defRPr/>
            </a:pPr>
            <a:r>
              <a:rPr lang="en-US" altLang="en-US" sz="1400" i="1" dirty="0"/>
              <a:t>(continued)</a:t>
            </a:r>
          </a:p>
          <a:p>
            <a:pPr marL="457200" lvl="1" indent="0" eaLnBrk="1" hangingPunct="1">
              <a:buFontTx/>
              <a:buNone/>
              <a:defRPr/>
            </a:pPr>
            <a:endParaRPr lang="en-US" altLang="en-US" dirty="0"/>
          </a:p>
          <a:p>
            <a:pPr eaLnBrk="1" hangingPunct="1">
              <a:defRPr/>
            </a:pPr>
            <a:endParaRPr lang="en-US" altLang="en-US"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Title 12">
            <a:extLst>
              <a:ext uri="{FF2B5EF4-FFF2-40B4-BE49-F238E27FC236}">
                <a16:creationId xmlns:a16="http://schemas.microsoft.com/office/drawing/2014/main" id="{CC65CC2D-54AC-4537-9D96-85A4E752684F}"/>
              </a:ext>
            </a:extLst>
          </p:cNvPr>
          <p:cNvSpPr>
            <a:spLocks noGrp="1"/>
          </p:cNvSpPr>
          <p:nvPr>
            <p:ph type="title"/>
          </p:nvPr>
        </p:nvSpPr>
        <p:spPr/>
        <p:txBody>
          <a:bodyPr/>
          <a:lstStyle/>
          <a:p>
            <a:pPr eaLnBrk="1" hangingPunct="1"/>
            <a:r>
              <a:rPr lang="en-US" altLang="en-US">
                <a:effectLst/>
              </a:rPr>
              <a:t>Figure 3.8</a:t>
            </a:r>
          </a:p>
        </p:txBody>
      </p:sp>
      <p:pic>
        <p:nvPicPr>
          <p:cNvPr id="75778" name="Content Placeholder 2">
            <a:extLst>
              <a:ext uri="{FF2B5EF4-FFF2-40B4-BE49-F238E27FC236}">
                <a16:creationId xmlns:a16="http://schemas.microsoft.com/office/drawing/2014/main" id="{5072A1CD-8BB6-4E4F-8094-2648CAD9CE7E}"/>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593706" y="574242"/>
            <a:ext cx="6121400" cy="5116512"/>
          </a:xfrm>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Title 12">
            <a:extLst>
              <a:ext uri="{FF2B5EF4-FFF2-40B4-BE49-F238E27FC236}">
                <a16:creationId xmlns:a16="http://schemas.microsoft.com/office/drawing/2014/main" id="{39DFF288-D183-4710-B031-1CFCC6E0D65D}"/>
              </a:ext>
            </a:extLst>
          </p:cNvPr>
          <p:cNvSpPr>
            <a:spLocks noGrp="1"/>
          </p:cNvSpPr>
          <p:nvPr>
            <p:ph type="title"/>
          </p:nvPr>
        </p:nvSpPr>
        <p:spPr/>
        <p:txBody>
          <a:bodyPr>
            <a:normAutofit fontScale="90000"/>
          </a:bodyPr>
          <a:lstStyle/>
          <a:p>
            <a:pPr eaLnBrk="1" hangingPunct="1"/>
            <a:r>
              <a:rPr lang="en-US" altLang="en-US">
                <a:effectLst/>
              </a:rPr>
              <a:t>Sensory-Motor Integration:</a:t>
            </a:r>
            <a:br>
              <a:rPr lang="en-US" altLang="en-US">
                <a:effectLst/>
              </a:rPr>
            </a:br>
            <a:r>
              <a:rPr lang="en-US" altLang="en-US">
                <a:effectLst/>
              </a:rPr>
              <a:t>Sensory Input</a:t>
            </a:r>
            <a:r>
              <a:rPr lang="en-US" altLang="en-US" i="1">
                <a:effectLst/>
              </a:rPr>
              <a:t> </a:t>
            </a:r>
            <a:r>
              <a:rPr lang="en-US" altLang="en-US" sz="2400" i="1">
                <a:effectLst/>
              </a:rPr>
              <a:t>(continued)</a:t>
            </a:r>
          </a:p>
        </p:txBody>
      </p:sp>
      <p:sp>
        <p:nvSpPr>
          <p:cNvPr id="74755" name="Content Placeholder 13">
            <a:extLst>
              <a:ext uri="{FF2B5EF4-FFF2-40B4-BE49-F238E27FC236}">
                <a16:creationId xmlns:a16="http://schemas.microsoft.com/office/drawing/2014/main" id="{868F8BE5-CC30-4C73-AD00-28493687658D}"/>
              </a:ext>
            </a:extLst>
          </p:cNvPr>
          <p:cNvSpPr>
            <a:spLocks noGrp="1"/>
          </p:cNvSpPr>
          <p:nvPr>
            <p:ph idx="1"/>
          </p:nvPr>
        </p:nvSpPr>
        <p:spPr>
          <a:xfrm>
            <a:off x="560388" y="1981200"/>
            <a:ext cx="8051800" cy="3375025"/>
          </a:xfrm>
        </p:spPr>
        <p:txBody>
          <a:bodyPr>
            <a:normAutofit fontScale="92500" lnSpcReduction="10000"/>
          </a:bodyPr>
          <a:lstStyle/>
          <a:p>
            <a:pPr eaLnBrk="1" hangingPunct="1">
              <a:defRPr/>
            </a:pPr>
            <a:r>
              <a:rPr lang="en-US" altLang="en-US" dirty="0"/>
              <a:t>Sensory input can evoke motor response regardless of point of integration</a:t>
            </a:r>
          </a:p>
          <a:p>
            <a:pPr lvl="1" eaLnBrk="1" hangingPunct="1">
              <a:defRPr/>
            </a:pPr>
            <a:r>
              <a:rPr lang="en-US" altLang="en-US" dirty="0"/>
              <a:t>Spinal cord</a:t>
            </a:r>
          </a:p>
          <a:p>
            <a:pPr lvl="1" eaLnBrk="1" hangingPunct="1">
              <a:defRPr/>
            </a:pPr>
            <a:r>
              <a:rPr lang="en-US" altLang="en-US" dirty="0"/>
              <a:t>Lower region of brain</a:t>
            </a:r>
          </a:p>
          <a:p>
            <a:pPr lvl="1" eaLnBrk="1" hangingPunct="1">
              <a:defRPr/>
            </a:pPr>
            <a:r>
              <a:rPr lang="en-US" altLang="en-US" dirty="0"/>
              <a:t>Motor area of cerebral co</a:t>
            </a:r>
            <a:r>
              <a:rPr lang="en-US" spc="100" dirty="0"/>
              <a:t>r</a:t>
            </a:r>
            <a:r>
              <a:rPr lang="en-US" altLang="en-US" dirty="0"/>
              <a:t>tex</a:t>
            </a:r>
          </a:p>
          <a:p>
            <a:pPr lvl="1" eaLnBrk="1" hangingPunct="1">
              <a:defRPr/>
            </a:pPr>
            <a:endParaRPr lang="en-US" altLang="en-US" sz="800" dirty="0"/>
          </a:p>
          <a:p>
            <a:pPr eaLnBrk="1" hangingPunct="1">
              <a:defRPr/>
            </a:pPr>
            <a:r>
              <a:rPr lang="en-US" altLang="en-US" dirty="0"/>
              <a:t>As level of control moves from spinal cord to cerebral co</a:t>
            </a:r>
            <a:r>
              <a:rPr lang="en-US" spc="100" dirty="0"/>
              <a:t>r</a:t>
            </a:r>
            <a:r>
              <a:rPr lang="en-US" altLang="en-US" dirty="0"/>
              <a:t>tex, movement complexity </a:t>
            </a:r>
            <a:r>
              <a:rPr lang="en-US" altLang="en-US" normalizeH="1" dirty="0">
                <a:latin typeface="Wingdings" panose="05000000000000000000" pitchFamily="2" charset="2"/>
                <a:sym typeface="Wingdings" panose="05000000000000000000" pitchFamily="2" charset="2"/>
              </a:rPr>
              <a:t> </a:t>
            </a:r>
            <a:endParaRPr lang="en-US" altLang="en-US"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Title 12">
            <a:extLst>
              <a:ext uri="{FF2B5EF4-FFF2-40B4-BE49-F238E27FC236}">
                <a16:creationId xmlns:a16="http://schemas.microsoft.com/office/drawing/2014/main" id="{81070CAD-53EF-4B94-9457-8339498DC1A0}"/>
              </a:ext>
            </a:extLst>
          </p:cNvPr>
          <p:cNvSpPr>
            <a:spLocks noGrp="1"/>
          </p:cNvSpPr>
          <p:nvPr>
            <p:ph type="title"/>
          </p:nvPr>
        </p:nvSpPr>
        <p:spPr/>
        <p:txBody>
          <a:bodyPr>
            <a:normAutofit fontScale="90000"/>
          </a:bodyPr>
          <a:lstStyle/>
          <a:p>
            <a:pPr eaLnBrk="1" hangingPunct="1"/>
            <a:r>
              <a:rPr lang="en-US" altLang="en-US">
                <a:effectLst/>
              </a:rPr>
              <a:t>Sensory-Motor Integration:</a:t>
            </a:r>
            <a:br>
              <a:rPr lang="en-US" altLang="en-US">
                <a:effectLst/>
              </a:rPr>
            </a:br>
            <a:r>
              <a:rPr lang="en-US" altLang="en-US">
                <a:effectLst/>
              </a:rPr>
              <a:t>Reflex Activity</a:t>
            </a:r>
          </a:p>
        </p:txBody>
      </p:sp>
      <p:sp>
        <p:nvSpPr>
          <p:cNvPr id="77826" name="Content Placeholder 13">
            <a:extLst>
              <a:ext uri="{FF2B5EF4-FFF2-40B4-BE49-F238E27FC236}">
                <a16:creationId xmlns:a16="http://schemas.microsoft.com/office/drawing/2014/main" id="{4F029BF0-B717-48B0-A354-3079DCAEC0A5}"/>
              </a:ext>
            </a:extLst>
          </p:cNvPr>
          <p:cNvSpPr>
            <a:spLocks noGrp="1"/>
          </p:cNvSpPr>
          <p:nvPr>
            <p:ph idx="1"/>
          </p:nvPr>
        </p:nvSpPr>
        <p:spPr>
          <a:xfrm>
            <a:off x="582613" y="1947863"/>
            <a:ext cx="8051800" cy="2971800"/>
          </a:xfrm>
        </p:spPr>
        <p:txBody>
          <a:bodyPr>
            <a:normAutofit fontScale="92500" lnSpcReduction="10000"/>
          </a:bodyPr>
          <a:lstStyle/>
          <a:p>
            <a:pPr eaLnBrk="1" hangingPunct="1"/>
            <a:r>
              <a:rPr lang="en-US" altLang="en-US"/>
              <a:t>Motor reflex</a:t>
            </a:r>
          </a:p>
          <a:p>
            <a:pPr lvl="1" eaLnBrk="1" hangingPunct="1"/>
            <a:r>
              <a:rPr lang="en-US" altLang="en-US"/>
              <a:t>Instant, preprogrammed response to a given stimulus</a:t>
            </a:r>
          </a:p>
          <a:p>
            <a:pPr lvl="1" eaLnBrk="1" hangingPunct="1"/>
            <a:r>
              <a:rPr lang="en-US" altLang="en-US"/>
              <a:t>Response to stimulus identical each time</a:t>
            </a:r>
          </a:p>
          <a:p>
            <a:pPr lvl="1" eaLnBrk="1" hangingPunct="1"/>
            <a:r>
              <a:rPr lang="en-US" altLang="en-US"/>
              <a:t>Occurs before conscious awareness</a:t>
            </a:r>
          </a:p>
          <a:p>
            <a:pPr lvl="1" eaLnBrk="1" hangingPunct="1"/>
            <a:endParaRPr lang="en-US" altLang="en-US" sz="800"/>
          </a:p>
          <a:p>
            <a:pPr eaLnBrk="1" hangingPunct="1"/>
            <a:r>
              <a:rPr lang="en-US" altLang="en-US"/>
              <a:t>Impulse integrated at lower, simple levels</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Title 12">
            <a:extLst>
              <a:ext uri="{FF2B5EF4-FFF2-40B4-BE49-F238E27FC236}">
                <a16:creationId xmlns:a16="http://schemas.microsoft.com/office/drawing/2014/main" id="{4ACF9611-2631-49AA-8D8B-B23C4BA950F5}"/>
              </a:ext>
            </a:extLst>
          </p:cNvPr>
          <p:cNvSpPr>
            <a:spLocks noGrp="1"/>
          </p:cNvSpPr>
          <p:nvPr>
            <p:ph type="title"/>
          </p:nvPr>
        </p:nvSpPr>
        <p:spPr/>
        <p:txBody>
          <a:bodyPr>
            <a:normAutofit fontScale="90000"/>
          </a:bodyPr>
          <a:lstStyle/>
          <a:p>
            <a:pPr eaLnBrk="1" hangingPunct="1"/>
            <a:r>
              <a:rPr lang="en-US" altLang="en-US">
                <a:effectLst/>
              </a:rPr>
              <a:t>Sensory-Motor Integration:</a:t>
            </a:r>
            <a:br>
              <a:rPr lang="en-US" altLang="en-US">
                <a:effectLst/>
              </a:rPr>
            </a:br>
            <a:r>
              <a:rPr lang="en-US" altLang="en-US">
                <a:effectLst/>
              </a:rPr>
              <a:t>Muscle Spindles</a:t>
            </a:r>
          </a:p>
        </p:txBody>
      </p:sp>
      <p:sp>
        <p:nvSpPr>
          <p:cNvPr id="77827" name="Content Placeholder 13">
            <a:extLst>
              <a:ext uri="{FF2B5EF4-FFF2-40B4-BE49-F238E27FC236}">
                <a16:creationId xmlns:a16="http://schemas.microsoft.com/office/drawing/2014/main" id="{A23B4027-2E48-40F9-9653-084410042085}"/>
              </a:ext>
            </a:extLst>
          </p:cNvPr>
          <p:cNvSpPr>
            <a:spLocks noGrp="1"/>
          </p:cNvSpPr>
          <p:nvPr>
            <p:ph idx="1"/>
          </p:nvPr>
        </p:nvSpPr>
        <p:spPr>
          <a:xfrm>
            <a:off x="582613" y="1619251"/>
            <a:ext cx="8051800" cy="3790148"/>
          </a:xfrm>
        </p:spPr>
        <p:txBody>
          <a:bodyPr>
            <a:normAutofit fontScale="85000" lnSpcReduction="20000"/>
          </a:bodyPr>
          <a:lstStyle/>
          <a:p>
            <a:pPr eaLnBrk="1" hangingPunct="1">
              <a:defRPr/>
            </a:pPr>
            <a:r>
              <a:rPr lang="en-US" altLang="en-US" dirty="0"/>
              <a:t>Specialized </a:t>
            </a:r>
            <a:r>
              <a:rPr lang="en-US" altLang="en-US" dirty="0" err="1"/>
              <a:t>intrafusal</a:t>
            </a:r>
            <a:r>
              <a:rPr lang="en-US" altLang="en-US" dirty="0"/>
              <a:t> muscle fibers</a:t>
            </a:r>
          </a:p>
          <a:p>
            <a:pPr lvl="1" eaLnBrk="1" hangingPunct="1">
              <a:defRPr/>
            </a:pPr>
            <a:r>
              <a:rPr lang="en-US" altLang="en-US" dirty="0"/>
              <a:t>Different from no</a:t>
            </a:r>
            <a:r>
              <a:rPr lang="en-US" spc="100" dirty="0"/>
              <a:t>r</a:t>
            </a:r>
            <a:r>
              <a:rPr lang="en-US" altLang="en-US" dirty="0"/>
              <a:t>mal (</a:t>
            </a:r>
            <a:r>
              <a:rPr lang="en-US" altLang="en-US" dirty="0" err="1"/>
              <a:t>extrafusal</a:t>
            </a:r>
            <a:r>
              <a:rPr lang="en-US" altLang="en-US" dirty="0"/>
              <a:t>) muscle fibers</a:t>
            </a:r>
          </a:p>
          <a:p>
            <a:pPr lvl="1" eaLnBrk="1" hangingPunct="1">
              <a:defRPr/>
            </a:pPr>
            <a:r>
              <a:rPr lang="en-US" altLang="en-US" dirty="0"/>
              <a:t>Inne</a:t>
            </a:r>
            <a:r>
              <a:rPr lang="en-US" altLang="en-US" spc="100" dirty="0"/>
              <a:t>r</a:t>
            </a:r>
            <a:r>
              <a:rPr lang="en-US" altLang="en-US" dirty="0"/>
              <a:t>vated by </a:t>
            </a:r>
            <a:r>
              <a:rPr lang="en-US" altLang="en-US" dirty="0">
                <a:latin typeface="Symbol" panose="05050102010706020507" pitchFamily="18" charset="2"/>
              </a:rPr>
              <a:t>g</a:t>
            </a:r>
            <a:r>
              <a:rPr lang="en-US" altLang="en-US" dirty="0"/>
              <a:t>-motor neurons</a:t>
            </a:r>
          </a:p>
          <a:p>
            <a:pPr lvl="1" eaLnBrk="1" hangingPunct="1">
              <a:defRPr/>
            </a:pPr>
            <a:r>
              <a:rPr lang="en-US" altLang="en-US" dirty="0"/>
              <a:t>Sensory receptors for muscle fiber stretch</a:t>
            </a:r>
          </a:p>
          <a:p>
            <a:pPr lvl="1" eaLnBrk="1" hangingPunct="1">
              <a:defRPr/>
            </a:pPr>
            <a:endParaRPr lang="en-US" altLang="en-US" sz="800" dirty="0"/>
          </a:p>
          <a:p>
            <a:pPr eaLnBrk="1" hangingPunct="1">
              <a:defRPr/>
            </a:pPr>
            <a:r>
              <a:rPr lang="en-US" altLang="en-US" dirty="0"/>
              <a:t>When stretched, muscle spindle sensory neuron </a:t>
            </a:r>
          </a:p>
          <a:p>
            <a:pPr lvl="1" eaLnBrk="1" hangingPunct="1">
              <a:defRPr/>
            </a:pPr>
            <a:r>
              <a:rPr lang="en-US" altLang="en-US" dirty="0"/>
              <a:t>Synapses in spinal cord with an </a:t>
            </a:r>
            <a:r>
              <a:rPr lang="en-US" altLang="en-US" dirty="0">
                <a:latin typeface="Symbol" panose="05050102010706020507" pitchFamily="18" charset="2"/>
              </a:rPr>
              <a:t>a</a:t>
            </a:r>
            <a:r>
              <a:rPr lang="en-US" altLang="en-US" dirty="0"/>
              <a:t>-motor neuron</a:t>
            </a:r>
          </a:p>
          <a:p>
            <a:pPr lvl="1" eaLnBrk="1" hangingPunct="1">
              <a:defRPr/>
            </a:pPr>
            <a:r>
              <a:rPr lang="en-US" altLang="en-US" dirty="0"/>
              <a:t>Triggers reflex muscle contraction</a:t>
            </a:r>
          </a:p>
          <a:p>
            <a:pPr lvl="1" eaLnBrk="1" hangingPunct="1">
              <a:defRPr/>
            </a:pPr>
            <a:r>
              <a:rPr lang="en-US" altLang="en-US" dirty="0"/>
              <a:t>Prevents fu</a:t>
            </a:r>
            <a:r>
              <a:rPr lang="en-US" spc="100" dirty="0"/>
              <a:t>r</a:t>
            </a:r>
            <a:r>
              <a:rPr lang="en-US" altLang="en-US" dirty="0"/>
              <a:t>ther (damaging) stretch</a:t>
            </a:r>
          </a:p>
          <a:p>
            <a:pPr lvl="1" eaLnBrk="1" hangingPunct="1">
              <a:defRPr/>
            </a:pPr>
            <a:r>
              <a:rPr lang="en-US" altLang="en-US" dirty="0"/>
              <a:t>Stretch reflex </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Title 12">
            <a:extLst>
              <a:ext uri="{FF2B5EF4-FFF2-40B4-BE49-F238E27FC236}">
                <a16:creationId xmlns:a16="http://schemas.microsoft.com/office/drawing/2014/main" id="{9B177340-0377-4315-959E-DC076CC98CF2}"/>
              </a:ext>
            </a:extLst>
          </p:cNvPr>
          <p:cNvSpPr>
            <a:spLocks noGrp="1"/>
          </p:cNvSpPr>
          <p:nvPr>
            <p:ph type="title"/>
          </p:nvPr>
        </p:nvSpPr>
        <p:spPr/>
        <p:txBody>
          <a:bodyPr>
            <a:normAutofit fontScale="90000"/>
          </a:bodyPr>
          <a:lstStyle/>
          <a:p>
            <a:pPr eaLnBrk="1" hangingPunct="1"/>
            <a:r>
              <a:rPr lang="en-US" altLang="en-US">
                <a:effectLst/>
              </a:rPr>
              <a:t>Sensory-Motor Integration:</a:t>
            </a:r>
            <a:br>
              <a:rPr lang="en-US" altLang="en-US">
                <a:effectLst/>
              </a:rPr>
            </a:br>
            <a:r>
              <a:rPr lang="en-US" altLang="en-US">
                <a:effectLst/>
              </a:rPr>
              <a:t>Golgi Tendon Organs</a:t>
            </a:r>
          </a:p>
        </p:txBody>
      </p:sp>
      <p:sp>
        <p:nvSpPr>
          <p:cNvPr id="81922" name="Content Placeholder 13">
            <a:extLst>
              <a:ext uri="{FF2B5EF4-FFF2-40B4-BE49-F238E27FC236}">
                <a16:creationId xmlns:a16="http://schemas.microsoft.com/office/drawing/2014/main" id="{C896B307-C310-4C22-A37C-08B30A7F2312}"/>
              </a:ext>
            </a:extLst>
          </p:cNvPr>
          <p:cNvSpPr>
            <a:spLocks noGrp="1"/>
          </p:cNvSpPr>
          <p:nvPr>
            <p:ph idx="1"/>
          </p:nvPr>
        </p:nvSpPr>
        <p:spPr>
          <a:xfrm>
            <a:off x="549275" y="1935163"/>
            <a:ext cx="8051800" cy="3493485"/>
          </a:xfrm>
        </p:spPr>
        <p:txBody>
          <a:bodyPr>
            <a:normAutofit fontScale="92500" lnSpcReduction="20000"/>
          </a:bodyPr>
          <a:lstStyle/>
          <a:p>
            <a:pPr eaLnBrk="1" hangingPunct="1"/>
            <a:r>
              <a:rPr lang="en-US" altLang="en-US" dirty="0"/>
              <a:t>Sensory receptor embedded in tendon</a:t>
            </a:r>
          </a:p>
          <a:p>
            <a:pPr lvl="1" eaLnBrk="1" hangingPunct="1"/>
            <a:r>
              <a:rPr lang="en-US" altLang="en-US" dirty="0"/>
              <a:t>Associated with 5 to 25 muscle fibers</a:t>
            </a:r>
          </a:p>
          <a:p>
            <a:pPr lvl="1" eaLnBrk="1" hangingPunct="1"/>
            <a:r>
              <a:rPr lang="en-US" altLang="en-US" dirty="0"/>
              <a:t>Sensitive to tension in tendon (strain gauge)</a:t>
            </a:r>
          </a:p>
          <a:p>
            <a:pPr lvl="2" eaLnBrk="1" hangingPunct="1"/>
            <a:endParaRPr lang="en-US" altLang="en-US" sz="800" dirty="0"/>
          </a:p>
          <a:p>
            <a:pPr eaLnBrk="1" hangingPunct="1"/>
            <a:r>
              <a:rPr lang="en-US" altLang="en-US" dirty="0"/>
              <a:t>When stimulated by excessive tension, Golgi tendon organs </a:t>
            </a:r>
          </a:p>
          <a:p>
            <a:pPr lvl="1" eaLnBrk="1" hangingPunct="1"/>
            <a:r>
              <a:rPr lang="en-US" altLang="en-US" dirty="0"/>
              <a:t>Inhibit agonists, excite antagonists</a:t>
            </a:r>
          </a:p>
          <a:p>
            <a:pPr lvl="1" eaLnBrk="1" hangingPunct="1"/>
            <a:r>
              <a:rPr lang="en-US" altLang="en-US" dirty="0"/>
              <a:t>Prevent excessive tension in muscle/tendon</a:t>
            </a:r>
          </a:p>
          <a:p>
            <a:pPr lvl="1" eaLnBrk="1" hangingPunct="1"/>
            <a:r>
              <a:rPr lang="en-US" altLang="en-US" dirty="0"/>
              <a:t>Reduce potential for injury</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Title 12">
            <a:extLst>
              <a:ext uri="{FF2B5EF4-FFF2-40B4-BE49-F238E27FC236}">
                <a16:creationId xmlns:a16="http://schemas.microsoft.com/office/drawing/2014/main" id="{7CBEF743-5EDA-461C-9B5A-E49553D38D6F}"/>
              </a:ext>
            </a:extLst>
          </p:cNvPr>
          <p:cNvSpPr>
            <a:spLocks noGrp="1"/>
          </p:cNvSpPr>
          <p:nvPr>
            <p:ph type="title"/>
          </p:nvPr>
        </p:nvSpPr>
        <p:spPr/>
        <p:txBody>
          <a:bodyPr/>
          <a:lstStyle/>
          <a:p>
            <a:pPr eaLnBrk="1" hangingPunct="1"/>
            <a:r>
              <a:rPr lang="en-US" altLang="en-US">
                <a:effectLst/>
              </a:rPr>
              <a:t>Figure 3.9	</a:t>
            </a:r>
          </a:p>
        </p:txBody>
      </p:sp>
      <p:pic>
        <p:nvPicPr>
          <p:cNvPr id="83970" name="Content Placeholder 2">
            <a:extLst>
              <a:ext uri="{FF2B5EF4-FFF2-40B4-BE49-F238E27FC236}">
                <a16:creationId xmlns:a16="http://schemas.microsoft.com/office/drawing/2014/main" id="{D66A71D4-C025-4BEE-82C8-077939CD82D6}"/>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979487" y="448109"/>
            <a:ext cx="7185025" cy="5116512"/>
          </a:xfrm>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Title 12">
            <a:extLst>
              <a:ext uri="{FF2B5EF4-FFF2-40B4-BE49-F238E27FC236}">
                <a16:creationId xmlns:a16="http://schemas.microsoft.com/office/drawing/2014/main" id="{AF52B64B-82FB-401B-91AA-AB0DDC07FD88}"/>
              </a:ext>
            </a:extLst>
          </p:cNvPr>
          <p:cNvSpPr>
            <a:spLocks noGrp="1"/>
          </p:cNvSpPr>
          <p:nvPr>
            <p:ph type="title"/>
          </p:nvPr>
        </p:nvSpPr>
        <p:spPr/>
        <p:txBody>
          <a:bodyPr/>
          <a:lstStyle/>
          <a:p>
            <a:pPr eaLnBrk="1" hangingPunct="1"/>
            <a:r>
              <a:rPr lang="en-US" altLang="en-US">
                <a:effectLst/>
              </a:rPr>
              <a:t>Motor Response</a:t>
            </a:r>
          </a:p>
        </p:txBody>
      </p:sp>
      <p:sp>
        <p:nvSpPr>
          <p:cNvPr id="82947" name="Content Placeholder 13">
            <a:extLst>
              <a:ext uri="{FF2B5EF4-FFF2-40B4-BE49-F238E27FC236}">
                <a16:creationId xmlns:a16="http://schemas.microsoft.com/office/drawing/2014/main" id="{9737A740-4D06-4422-A0B8-8414D80892DA}"/>
              </a:ext>
            </a:extLst>
          </p:cNvPr>
          <p:cNvSpPr>
            <a:spLocks noGrp="1"/>
          </p:cNvSpPr>
          <p:nvPr>
            <p:ph idx="1"/>
          </p:nvPr>
        </p:nvSpPr>
        <p:spPr>
          <a:xfrm>
            <a:off x="571500" y="1874838"/>
            <a:ext cx="8051800" cy="3592311"/>
          </a:xfrm>
        </p:spPr>
        <p:txBody>
          <a:bodyPr>
            <a:normAutofit fontScale="92500" lnSpcReduction="20000"/>
          </a:bodyPr>
          <a:lstStyle/>
          <a:p>
            <a:pPr eaLnBrk="1" hangingPunct="1">
              <a:buFontTx/>
              <a:buNone/>
              <a:defRPr/>
            </a:pPr>
            <a:r>
              <a:rPr lang="en-US" altLang="en-US" dirty="0">
                <a:latin typeface="Times New Roman" panose="02020603050405020304" pitchFamily="18" charset="0"/>
                <a:cs typeface="Times New Roman" panose="02020603050405020304" pitchFamily="18" charset="0"/>
              </a:rPr>
              <a:t>•  </a:t>
            </a:r>
            <a:r>
              <a:rPr lang="en-US" altLang="en-US" dirty="0">
                <a:latin typeface="Symbol" panose="05050102010706020507" pitchFamily="18" charset="2"/>
              </a:rPr>
              <a:t>a</a:t>
            </a:r>
            <a:r>
              <a:rPr lang="en-US" altLang="en-US" dirty="0"/>
              <a:t>-Motor neuron carries AP to muscle</a:t>
            </a:r>
          </a:p>
          <a:p>
            <a:pPr eaLnBrk="1" hangingPunct="1">
              <a:defRPr/>
            </a:pPr>
            <a:endParaRPr lang="en-US" altLang="en-US" sz="800" dirty="0"/>
          </a:p>
          <a:p>
            <a:pPr eaLnBrk="1" hangingPunct="1">
              <a:defRPr/>
            </a:pPr>
            <a:r>
              <a:rPr lang="en-US" altLang="en-US" dirty="0"/>
              <a:t>AP spreads to muscle fibers of motor unit</a:t>
            </a:r>
          </a:p>
          <a:p>
            <a:pPr lvl="1" eaLnBrk="1" hangingPunct="1">
              <a:defRPr/>
            </a:pPr>
            <a:r>
              <a:rPr lang="en-US" altLang="en-US" dirty="0"/>
              <a:t>Fine motor control: fewer fibers per motor unit</a:t>
            </a:r>
          </a:p>
          <a:p>
            <a:pPr lvl="1" eaLnBrk="1" hangingPunct="1">
              <a:defRPr/>
            </a:pPr>
            <a:r>
              <a:rPr lang="en-US" altLang="en-US" dirty="0"/>
              <a:t>Gross motor control: more fibers per motor unit</a:t>
            </a:r>
          </a:p>
          <a:p>
            <a:pPr lvl="1" eaLnBrk="1" hangingPunct="1">
              <a:defRPr/>
            </a:pPr>
            <a:endParaRPr lang="en-US" altLang="en-US" sz="800" dirty="0"/>
          </a:p>
          <a:p>
            <a:pPr eaLnBrk="1" hangingPunct="1">
              <a:defRPr/>
            </a:pPr>
            <a:r>
              <a:rPr lang="en-US" altLang="en-US" dirty="0"/>
              <a:t>Homogeneity of motor units</a:t>
            </a:r>
          </a:p>
          <a:p>
            <a:pPr lvl="1" eaLnBrk="1" hangingPunct="1">
              <a:defRPr/>
            </a:pPr>
            <a:r>
              <a:rPr lang="en-US" altLang="en-US" dirty="0"/>
              <a:t>Fiber types not mixed within a given motor unit</a:t>
            </a:r>
          </a:p>
          <a:p>
            <a:pPr lvl="1" eaLnBrk="1" hangingPunct="1">
              <a:defRPr/>
            </a:pPr>
            <a:r>
              <a:rPr lang="en-US" altLang="en-US" dirty="0"/>
              <a:t>Either type I fibers </a:t>
            </a:r>
            <a:r>
              <a:rPr lang="en-US" altLang="en-US" i="1" dirty="0"/>
              <a:t>or</a:t>
            </a:r>
            <a:r>
              <a:rPr lang="en-US" altLang="en-US" dirty="0"/>
              <a:t> type II fibers</a:t>
            </a:r>
          </a:p>
          <a:p>
            <a:pPr lvl="1" eaLnBrk="1" hangingPunct="1">
              <a:defRPr/>
            </a:pPr>
            <a:r>
              <a:rPr lang="en-US" altLang="en-US" dirty="0"/>
              <a:t>Motor neuron may actually dete</a:t>
            </a:r>
            <a:r>
              <a:rPr lang="en-US" spc="100" dirty="0"/>
              <a:t>r</a:t>
            </a:r>
            <a:r>
              <a:rPr lang="en-US" altLang="en-US" dirty="0"/>
              <a:t>mine fiber type</a:t>
            </a:r>
          </a:p>
        </p:txBody>
      </p:sp>
    </p:spTree>
  </p:cSld>
  <p:clrMapOvr>
    <a:masterClrMapping/>
  </p:clrMapOvr>
</p:sld>
</file>

<file path=ppt/theme/theme1.xml><?xml version="1.0" encoding="utf-8"?>
<a:theme xmlns:a="http://schemas.openxmlformats.org/drawingml/2006/main" name="Kenney template">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Kenney">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20F24604-5A6A-41F4-BB04-4C3669D9A545}" vid="{267164F6-FA3C-4AA4-B16E-B3C9A9883C7D}"/>
    </a:ext>
  </a:extLst>
</a:theme>
</file>

<file path=ppt/theme/theme6.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144</TotalTime>
  <Words>1903</Words>
  <Application>Microsoft Macintosh PowerPoint</Application>
  <PresentationFormat>On-screen Show (4:3)</PresentationFormat>
  <Paragraphs>408</Paragraphs>
  <Slides>52</Slides>
  <Notes>20</Notes>
  <HiddenSlides>13</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52</vt:i4>
      </vt:variant>
    </vt:vector>
  </HeadingPairs>
  <TitlesOfParts>
    <vt:vector size="64" baseType="lpstr">
      <vt:lpstr>Arial</vt:lpstr>
      <vt:lpstr>Arial (Body)</vt:lpstr>
      <vt:lpstr>Arial (Headings)</vt:lpstr>
      <vt:lpstr>Myriad Pro</vt:lpstr>
      <vt:lpstr>Symbol</vt:lpstr>
      <vt:lpstr>Times New Roman</vt:lpstr>
      <vt:lpstr>Wingdings</vt:lpstr>
      <vt:lpstr>Kenney template</vt:lpstr>
      <vt:lpstr>1_Kenney</vt:lpstr>
      <vt:lpstr>Office Theme</vt:lpstr>
      <vt:lpstr>1_Office Theme</vt:lpstr>
      <vt:lpstr>UWTSD</vt:lpstr>
      <vt:lpstr>Neural Control  of Exercising Muscle </vt:lpstr>
      <vt:lpstr>Major Divisions  of the Nervous System</vt:lpstr>
      <vt:lpstr>Figure 3.1</vt:lpstr>
      <vt:lpstr>Structure and Function  of the Nervous System</vt:lpstr>
      <vt:lpstr>Structure and Function  of the Nervous System (continued)</vt:lpstr>
      <vt:lpstr>PowerPoint Presentation</vt:lpstr>
      <vt:lpstr>Structure and Function  of the Nervous System (continued)</vt:lpstr>
      <vt:lpstr>Resting Membrane Potential </vt:lpstr>
      <vt:lpstr>Resting Membrane Potential (continued) </vt:lpstr>
      <vt:lpstr>Depolarization and Hyperpolarization </vt:lpstr>
      <vt:lpstr>Graded and Action Potentials</vt:lpstr>
      <vt:lpstr>Graded Potentials</vt:lpstr>
      <vt:lpstr>Action Potentials</vt:lpstr>
      <vt:lpstr>Action Potentials: Generating an AP</vt:lpstr>
      <vt:lpstr>Figure 3.3</vt:lpstr>
      <vt:lpstr>Action Potentials: Refractory Periods</vt:lpstr>
      <vt:lpstr>Action Potentials: Propagation Down Axon</vt:lpstr>
      <vt:lpstr>Synapse: Transmitting APs</vt:lpstr>
      <vt:lpstr>Figure 3.4</vt:lpstr>
      <vt:lpstr>Synapse: Transmitting APs</vt:lpstr>
      <vt:lpstr>Neuromuscular Junction: A Specialized Synapse</vt:lpstr>
      <vt:lpstr>Figure 3.5</vt:lpstr>
      <vt:lpstr>Neurotransmitters</vt:lpstr>
      <vt:lpstr>Postsynaptic Response</vt:lpstr>
      <vt:lpstr>Central Nervous System</vt:lpstr>
      <vt:lpstr>Brain: Cerebrum</vt:lpstr>
      <vt:lpstr>Cerebrum: Five Lobes</vt:lpstr>
      <vt:lpstr>Figure 3.6</vt:lpstr>
      <vt:lpstr>Cerebrum: Regions of Interest  for Exercise Physiology</vt:lpstr>
      <vt:lpstr>Brain: Diencephalon</vt:lpstr>
      <vt:lpstr>Brain: Cerebellum</vt:lpstr>
      <vt:lpstr>Brain: Brain Stem</vt:lpstr>
      <vt:lpstr>Spinal Cord</vt:lpstr>
      <vt:lpstr>Peripheral Nervous System</vt:lpstr>
      <vt:lpstr>Sensory Division</vt:lpstr>
      <vt:lpstr>Sensory Division: Special Families  of Sensory Receptors </vt:lpstr>
      <vt:lpstr>Motor Division</vt:lpstr>
      <vt:lpstr>Motor Division:  Autonomic Nervous System</vt:lpstr>
      <vt:lpstr>Autonomic Nervous System: Sympathetic</vt:lpstr>
      <vt:lpstr>Autonomic Nervous System: Parasympathetic</vt:lpstr>
      <vt:lpstr>Table 3.1</vt:lpstr>
      <vt:lpstr>Sensory-Motor Integration</vt:lpstr>
      <vt:lpstr>Figure 3.7</vt:lpstr>
      <vt:lpstr>Animation 3.7</vt:lpstr>
      <vt:lpstr>Sensory-Motor Integration: Sensory Input</vt:lpstr>
      <vt:lpstr>Figure 3.8</vt:lpstr>
      <vt:lpstr>Sensory-Motor Integration: Sensory Input (continued)</vt:lpstr>
      <vt:lpstr>Sensory-Motor Integration: Reflex Activity</vt:lpstr>
      <vt:lpstr>Sensory-Motor Integration: Muscle Spindles</vt:lpstr>
      <vt:lpstr>Sensory-Motor Integration: Golgi Tendon Organs</vt:lpstr>
      <vt:lpstr>Figure 3.9 </vt:lpstr>
      <vt:lpstr>Motor Response</vt:lpstr>
    </vt:vector>
  </TitlesOfParts>
  <Company>Human Kinetics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Nancy Rasmus</dc:creator>
  <cp:lastModifiedBy>Geraint Forster</cp:lastModifiedBy>
  <cp:revision>60</cp:revision>
  <cp:lastPrinted>2015-04-17T15:53:41Z</cp:lastPrinted>
  <dcterms:created xsi:type="dcterms:W3CDTF">2011-09-08T15:45:31Z</dcterms:created>
  <dcterms:modified xsi:type="dcterms:W3CDTF">2023-02-17T17:24:24Z</dcterms:modified>
</cp:coreProperties>
</file>