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1"/>
  </p:notesMasterIdLst>
  <p:sldIdLst>
    <p:sldId id="256" r:id="rId2"/>
    <p:sldId id="273" r:id="rId3"/>
    <p:sldId id="257" r:id="rId4"/>
    <p:sldId id="276" r:id="rId5"/>
    <p:sldId id="258" r:id="rId6"/>
    <p:sldId id="260" r:id="rId7"/>
    <p:sldId id="259" r:id="rId8"/>
    <p:sldId id="261" r:id="rId9"/>
    <p:sldId id="262" r:id="rId10"/>
    <p:sldId id="263" r:id="rId11"/>
    <p:sldId id="274" r:id="rId12"/>
    <p:sldId id="275" r:id="rId13"/>
    <p:sldId id="277" r:id="rId14"/>
    <p:sldId id="278" r:id="rId15"/>
    <p:sldId id="266" r:id="rId16"/>
    <p:sldId id="267" r:id="rId17"/>
    <p:sldId id="269" r:id="rId18"/>
    <p:sldId id="279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13524D-C36D-4226-AC02-A0C0DB1357B1}" v="13" dt="2025-03-07T08:53:46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1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ilir Owen-griffiths" userId="d360e4a8-cf1e-4542-8524-c6d9389cf2a9" providerId="ADAL" clId="{2A0E215D-4EF6-4DEB-A5A6-335151070A65}"/>
    <pc:docChg chg="undo custSel modSld">
      <pc:chgData name="Eilir Owen-griffiths" userId="d360e4a8-cf1e-4542-8524-c6d9389cf2a9" providerId="ADAL" clId="{2A0E215D-4EF6-4DEB-A5A6-335151070A65}" dt="2023-02-13T10:13:28.917" v="907" actId="20577"/>
      <pc:docMkLst>
        <pc:docMk/>
      </pc:docMkLst>
      <pc:sldChg chg="modSp mod">
        <pc:chgData name="Eilir Owen-griffiths" userId="d360e4a8-cf1e-4542-8524-c6d9389cf2a9" providerId="ADAL" clId="{2A0E215D-4EF6-4DEB-A5A6-335151070A65}" dt="2023-02-13T09:46:00.948" v="10" actId="20577"/>
        <pc:sldMkLst>
          <pc:docMk/>
          <pc:sldMk cId="3182634773" sldId="256"/>
        </pc:sldMkLst>
      </pc:sldChg>
      <pc:sldChg chg="modSp mod">
        <pc:chgData name="Eilir Owen-griffiths" userId="d360e4a8-cf1e-4542-8524-c6d9389cf2a9" providerId="ADAL" clId="{2A0E215D-4EF6-4DEB-A5A6-335151070A65}" dt="2023-02-13T09:50:03.847" v="96" actId="27636"/>
        <pc:sldMkLst>
          <pc:docMk/>
          <pc:sldMk cId="2338415418" sldId="257"/>
        </pc:sldMkLst>
      </pc:sldChg>
      <pc:sldChg chg="modSp mod">
        <pc:chgData name="Eilir Owen-griffiths" userId="d360e4a8-cf1e-4542-8524-c6d9389cf2a9" providerId="ADAL" clId="{2A0E215D-4EF6-4DEB-A5A6-335151070A65}" dt="2023-02-13T09:50:27.994" v="162" actId="14100"/>
        <pc:sldMkLst>
          <pc:docMk/>
          <pc:sldMk cId="3671716068" sldId="258"/>
        </pc:sldMkLst>
      </pc:sldChg>
      <pc:sldChg chg="modSp mod">
        <pc:chgData name="Eilir Owen-griffiths" userId="d360e4a8-cf1e-4542-8524-c6d9389cf2a9" providerId="ADAL" clId="{2A0E215D-4EF6-4DEB-A5A6-335151070A65}" dt="2023-02-13T09:50:55.451" v="178"/>
        <pc:sldMkLst>
          <pc:docMk/>
          <pc:sldMk cId="1249777737" sldId="259"/>
        </pc:sldMkLst>
      </pc:sldChg>
      <pc:sldChg chg="modSp mod">
        <pc:chgData name="Eilir Owen-griffiths" userId="d360e4a8-cf1e-4542-8524-c6d9389cf2a9" providerId="ADAL" clId="{2A0E215D-4EF6-4DEB-A5A6-335151070A65}" dt="2023-02-13T09:51:13.753" v="181" actId="6549"/>
        <pc:sldMkLst>
          <pc:docMk/>
          <pc:sldMk cId="4040262351" sldId="260"/>
        </pc:sldMkLst>
      </pc:sldChg>
      <pc:sldChg chg="modSp mod">
        <pc:chgData name="Eilir Owen-griffiths" userId="d360e4a8-cf1e-4542-8524-c6d9389cf2a9" providerId="ADAL" clId="{2A0E215D-4EF6-4DEB-A5A6-335151070A65}" dt="2023-02-13T09:52:43.470" v="227" actId="20577"/>
        <pc:sldMkLst>
          <pc:docMk/>
          <pc:sldMk cId="3368594873" sldId="261"/>
        </pc:sldMkLst>
      </pc:sldChg>
      <pc:sldChg chg="modSp mod">
        <pc:chgData name="Eilir Owen-griffiths" userId="d360e4a8-cf1e-4542-8524-c6d9389cf2a9" providerId="ADAL" clId="{2A0E215D-4EF6-4DEB-A5A6-335151070A65}" dt="2023-02-13T09:53:26.580" v="228"/>
        <pc:sldMkLst>
          <pc:docMk/>
          <pc:sldMk cId="3163790871" sldId="262"/>
        </pc:sldMkLst>
      </pc:sldChg>
      <pc:sldChg chg="modSp mod">
        <pc:chgData name="Eilir Owen-griffiths" userId="d360e4a8-cf1e-4542-8524-c6d9389cf2a9" providerId="ADAL" clId="{2A0E215D-4EF6-4DEB-A5A6-335151070A65}" dt="2023-02-13T09:53:47.805" v="238"/>
        <pc:sldMkLst>
          <pc:docMk/>
          <pc:sldMk cId="3755199091" sldId="263"/>
        </pc:sldMkLst>
      </pc:sldChg>
      <pc:sldChg chg="modSp mod">
        <pc:chgData name="Eilir Owen-griffiths" userId="d360e4a8-cf1e-4542-8524-c6d9389cf2a9" providerId="ADAL" clId="{2A0E215D-4EF6-4DEB-A5A6-335151070A65}" dt="2023-02-13T09:54:26.568" v="335" actId="20577"/>
        <pc:sldMkLst>
          <pc:docMk/>
          <pc:sldMk cId="2867844471" sldId="264"/>
        </pc:sldMkLst>
      </pc:sldChg>
      <pc:sldChg chg="modSp mod">
        <pc:chgData name="Eilir Owen-griffiths" userId="d360e4a8-cf1e-4542-8524-c6d9389cf2a9" providerId="ADAL" clId="{2A0E215D-4EF6-4DEB-A5A6-335151070A65}" dt="2023-02-13T09:54:54.727" v="376" actId="20577"/>
        <pc:sldMkLst>
          <pc:docMk/>
          <pc:sldMk cId="3912837170" sldId="265"/>
        </pc:sldMkLst>
      </pc:sldChg>
      <pc:sldChg chg="modSp mod">
        <pc:chgData name="Eilir Owen-griffiths" userId="d360e4a8-cf1e-4542-8524-c6d9389cf2a9" providerId="ADAL" clId="{2A0E215D-4EF6-4DEB-A5A6-335151070A65}" dt="2023-02-13T09:55:52.552" v="479" actId="20577"/>
        <pc:sldMkLst>
          <pc:docMk/>
          <pc:sldMk cId="3875289938" sldId="266"/>
        </pc:sldMkLst>
      </pc:sldChg>
      <pc:sldChg chg="modSp mod">
        <pc:chgData name="Eilir Owen-griffiths" userId="d360e4a8-cf1e-4542-8524-c6d9389cf2a9" providerId="ADAL" clId="{2A0E215D-4EF6-4DEB-A5A6-335151070A65}" dt="2023-02-13T10:11:56.333" v="653" actId="20577"/>
        <pc:sldMkLst>
          <pc:docMk/>
          <pc:sldMk cId="1169173474" sldId="267"/>
        </pc:sldMkLst>
      </pc:sldChg>
      <pc:sldChg chg="modSp mod">
        <pc:chgData name="Eilir Owen-griffiths" userId="d360e4a8-cf1e-4542-8524-c6d9389cf2a9" providerId="ADAL" clId="{2A0E215D-4EF6-4DEB-A5A6-335151070A65}" dt="2023-02-13T10:13:28.917" v="907" actId="20577"/>
        <pc:sldMkLst>
          <pc:docMk/>
          <pc:sldMk cId="390556610" sldId="268"/>
        </pc:sldMkLst>
      </pc:sldChg>
      <pc:sldChg chg="modSp mod">
        <pc:chgData name="Eilir Owen-griffiths" userId="d360e4a8-cf1e-4542-8524-c6d9389cf2a9" providerId="ADAL" clId="{2A0E215D-4EF6-4DEB-A5A6-335151070A65}" dt="2023-02-13T10:13:10.214" v="837" actId="20577"/>
        <pc:sldMkLst>
          <pc:docMk/>
          <pc:sldMk cId="548460118" sldId="269"/>
        </pc:sldMkLst>
      </pc:sldChg>
      <pc:sldChg chg="addSp delSp modSp mod">
        <pc:chgData name="Eilir Owen-griffiths" userId="d360e4a8-cf1e-4542-8524-c6d9389cf2a9" providerId="ADAL" clId="{2A0E215D-4EF6-4DEB-A5A6-335151070A65}" dt="2023-02-13T09:47:06.851" v="64"/>
        <pc:sldMkLst>
          <pc:docMk/>
          <pc:sldMk cId="792737420" sldId="270"/>
        </pc:sldMkLst>
      </pc:sldChg>
      <pc:sldChg chg="modSp mod">
        <pc:chgData name="Eilir Owen-griffiths" userId="d360e4a8-cf1e-4542-8524-c6d9389cf2a9" providerId="ADAL" clId="{2A0E215D-4EF6-4DEB-A5A6-335151070A65}" dt="2023-02-13T09:47:42.325" v="65"/>
        <pc:sldMkLst>
          <pc:docMk/>
          <pc:sldMk cId="4005850116" sldId="271"/>
        </pc:sldMkLst>
      </pc:sldChg>
      <pc:sldChg chg="modSp mod">
        <pc:chgData name="Eilir Owen-griffiths" userId="d360e4a8-cf1e-4542-8524-c6d9389cf2a9" providerId="ADAL" clId="{2A0E215D-4EF6-4DEB-A5A6-335151070A65}" dt="2023-02-13T09:48:20.252" v="67" actId="6549"/>
        <pc:sldMkLst>
          <pc:docMk/>
          <pc:sldMk cId="3313834452" sldId="272"/>
        </pc:sldMkLst>
      </pc:sldChg>
      <pc:sldChg chg="modSp mod">
        <pc:chgData name="Eilir Owen-griffiths" userId="d360e4a8-cf1e-4542-8524-c6d9389cf2a9" providerId="ADAL" clId="{2A0E215D-4EF6-4DEB-A5A6-335151070A65}" dt="2023-02-13T09:49:19.871" v="94" actId="20577"/>
        <pc:sldMkLst>
          <pc:docMk/>
          <pc:sldMk cId="247461487" sldId="273"/>
        </pc:sldMkLst>
      </pc:sldChg>
    </pc:docChg>
  </pc:docChgLst>
  <pc:docChgLst>
    <pc:chgData name="Eilir Owen-griffiths" userId="d360e4a8-cf1e-4542-8524-c6d9389cf2a9" providerId="ADAL" clId="{8E13524D-C36D-4226-AC02-A0C0DB1357B1}"/>
    <pc:docChg chg="undo custSel addSld delSld modSld sldOrd">
      <pc:chgData name="Eilir Owen-griffiths" userId="d360e4a8-cf1e-4542-8524-c6d9389cf2a9" providerId="ADAL" clId="{8E13524D-C36D-4226-AC02-A0C0DB1357B1}" dt="2025-03-07T09:05:40.449" v="1893" actId="20577"/>
      <pc:docMkLst>
        <pc:docMk/>
      </pc:docMkLst>
      <pc:sldChg chg="addSp delSp modSp mod addAnim delAnim delDesignElem">
        <pc:chgData name="Eilir Owen-griffiths" userId="d360e4a8-cf1e-4542-8524-c6d9389cf2a9" providerId="ADAL" clId="{8E13524D-C36D-4226-AC02-A0C0DB1357B1}" dt="2025-03-07T08:21:28.204" v="35"/>
        <pc:sldMkLst>
          <pc:docMk/>
          <pc:sldMk cId="3182634773" sldId="256"/>
        </pc:sldMkLst>
        <pc:spChg chg="mod">
          <ac:chgData name="Eilir Owen-griffiths" userId="d360e4a8-cf1e-4542-8524-c6d9389cf2a9" providerId="ADAL" clId="{8E13524D-C36D-4226-AC02-A0C0DB1357B1}" dt="2025-03-07T08:21:22.243" v="31" actId="26606"/>
          <ac:spMkLst>
            <pc:docMk/>
            <pc:sldMk cId="3182634773" sldId="256"/>
            <ac:spMk id="2" creationId="{E42BA19A-352C-DCBE-FF2A-105E5BC80C9E}"/>
          </ac:spMkLst>
        </pc:spChg>
        <pc:spChg chg="mod">
          <ac:chgData name="Eilir Owen-griffiths" userId="d360e4a8-cf1e-4542-8524-c6d9389cf2a9" providerId="ADAL" clId="{8E13524D-C36D-4226-AC02-A0C0DB1357B1}" dt="2025-03-07T08:21:22.243" v="31" actId="26606"/>
          <ac:spMkLst>
            <pc:docMk/>
            <pc:sldMk cId="3182634773" sldId="256"/>
            <ac:spMk id="3" creationId="{48652523-34DB-45CC-79CD-CC138FA74BCB}"/>
          </ac:spMkLst>
        </pc:spChg>
        <pc:spChg chg="add del">
          <ac:chgData name="Eilir Owen-griffiths" userId="d360e4a8-cf1e-4542-8524-c6d9389cf2a9" providerId="ADAL" clId="{8E13524D-C36D-4226-AC02-A0C0DB1357B1}" dt="2025-03-07T08:21:22.220" v="30" actId="26606"/>
          <ac:spMkLst>
            <pc:docMk/>
            <pc:sldMk cId="3182634773" sldId="256"/>
            <ac:spMk id="6" creationId="{077D6507-8E8D-40E1-A7B9-63012EF9492F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182634773" sldId="256"/>
            <ac:spMk id="9" creationId="{DF0CAD46-2E46-44EB-A063-C05881768CE6}"/>
          </ac:spMkLst>
        </pc:spChg>
        <pc:spChg chg="add del">
          <ac:chgData name="Eilir Owen-griffiths" userId="d360e4a8-cf1e-4542-8524-c6d9389cf2a9" providerId="ADAL" clId="{8E13524D-C36D-4226-AC02-A0C0DB1357B1}" dt="2025-03-07T08:21:28.204" v="35"/>
          <ac:spMkLst>
            <pc:docMk/>
            <pc:sldMk cId="3182634773" sldId="256"/>
            <ac:spMk id="10" creationId="{077D6507-8E8D-40E1-A7B9-63012EF9492F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182634773" sldId="256"/>
            <ac:spMk id="11" creationId="{0FDFF237-4369-41A3-9CE4-CD1A68139E16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3182634773" sldId="256"/>
            <ac:grpSpMk id="13" creationId="{C3E45FAB-3768-4529-B0E8-A0E9BE5E382B}"/>
          </ac:grpSpMkLst>
        </pc:grpChg>
        <pc:picChg chg="mod">
          <ac:chgData name="Eilir Owen-griffiths" userId="d360e4a8-cf1e-4542-8524-c6d9389cf2a9" providerId="ADAL" clId="{8E13524D-C36D-4226-AC02-A0C0DB1357B1}" dt="2025-03-07T08:21:22.243" v="31" actId="26606"/>
          <ac:picMkLst>
            <pc:docMk/>
            <pc:sldMk cId="3182634773" sldId="256"/>
            <ac:picMk id="4" creationId="{F159E4A2-9713-CBBB-084A-E9FF98445F8D}"/>
          </ac:picMkLst>
        </pc:picChg>
        <pc:picChg chg="add del">
          <ac:chgData name="Eilir Owen-griffiths" userId="d360e4a8-cf1e-4542-8524-c6d9389cf2a9" providerId="ADAL" clId="{8E13524D-C36D-4226-AC02-A0C0DB1357B1}" dt="2025-03-07T08:21:22.220" v="30" actId="26606"/>
          <ac:picMkLst>
            <pc:docMk/>
            <pc:sldMk cId="3182634773" sldId="256"/>
            <ac:picMk id="7" creationId="{23FF3D86-2916-4F9F-9752-304810CF59AE}"/>
          </ac:picMkLst>
        </pc:picChg>
        <pc:picChg chg="add del">
          <ac:chgData name="Eilir Owen-griffiths" userId="d360e4a8-cf1e-4542-8524-c6d9389cf2a9" providerId="ADAL" clId="{8E13524D-C36D-4226-AC02-A0C0DB1357B1}" dt="2025-03-07T08:21:22.220" v="30" actId="26606"/>
          <ac:picMkLst>
            <pc:docMk/>
            <pc:sldMk cId="3182634773" sldId="256"/>
            <ac:picMk id="8" creationId="{AB048875-14D1-4CC7-8AC3-7ABC73AAAF14}"/>
          </ac:picMkLst>
        </pc:picChg>
      </pc:sldChg>
      <pc:sldChg chg="modSp mod">
        <pc:chgData name="Eilir Owen-griffiths" userId="d360e4a8-cf1e-4542-8524-c6d9389cf2a9" providerId="ADAL" clId="{8E13524D-C36D-4226-AC02-A0C0DB1357B1}" dt="2025-03-07T09:02:36.049" v="1798" actId="6549"/>
        <pc:sldMkLst>
          <pc:docMk/>
          <pc:sldMk cId="2338415418" sldId="257"/>
        </pc:sldMkLst>
        <pc:spChg chg="mod">
          <ac:chgData name="Eilir Owen-griffiths" userId="d360e4a8-cf1e-4542-8524-c6d9389cf2a9" providerId="ADAL" clId="{8E13524D-C36D-4226-AC02-A0C0DB1357B1}" dt="2025-03-07T08:21:28.204" v="35"/>
          <ac:spMkLst>
            <pc:docMk/>
            <pc:sldMk cId="2338415418" sldId="257"/>
            <ac:spMk id="2" creationId="{CB3032C1-10AA-3D6C-893B-C261FE3FBA76}"/>
          </ac:spMkLst>
        </pc:spChg>
        <pc:spChg chg="mod">
          <ac:chgData name="Eilir Owen-griffiths" userId="d360e4a8-cf1e-4542-8524-c6d9389cf2a9" providerId="ADAL" clId="{8E13524D-C36D-4226-AC02-A0C0DB1357B1}" dt="2025-03-07T09:02:36.049" v="1798" actId="6549"/>
          <ac:spMkLst>
            <pc:docMk/>
            <pc:sldMk cId="2338415418" sldId="257"/>
            <ac:spMk id="3" creationId="{77D58865-29B8-8E64-0754-1A6CCC42D60C}"/>
          </ac:spMkLst>
        </pc:spChg>
      </pc:sldChg>
      <pc:sldChg chg="addSp delSp modSp mod setBg setClrOvrMap delDesignElem">
        <pc:chgData name="Eilir Owen-griffiths" userId="d360e4a8-cf1e-4542-8524-c6d9389cf2a9" providerId="ADAL" clId="{8E13524D-C36D-4226-AC02-A0C0DB1357B1}" dt="2025-03-07T08:22:03.914" v="49" actId="113"/>
        <pc:sldMkLst>
          <pc:docMk/>
          <pc:sldMk cId="3671716068" sldId="258"/>
        </pc:sldMkLst>
        <pc:spChg chg="mod">
          <ac:chgData name="Eilir Owen-griffiths" userId="d360e4a8-cf1e-4542-8524-c6d9389cf2a9" providerId="ADAL" clId="{8E13524D-C36D-4226-AC02-A0C0DB1357B1}" dt="2025-03-07T08:22:00.955" v="48" actId="26606"/>
          <ac:spMkLst>
            <pc:docMk/>
            <pc:sldMk cId="3671716068" sldId="258"/>
            <ac:spMk id="2" creationId="{3E39D8C7-3316-8435-6EA6-59DE6D9F4550}"/>
          </ac:spMkLst>
        </pc:spChg>
        <pc:spChg chg="mod">
          <ac:chgData name="Eilir Owen-griffiths" userId="d360e4a8-cf1e-4542-8524-c6d9389cf2a9" providerId="ADAL" clId="{8E13524D-C36D-4226-AC02-A0C0DB1357B1}" dt="2025-03-07T08:22:03.914" v="49" actId="113"/>
          <ac:spMkLst>
            <pc:docMk/>
            <pc:sldMk cId="3671716068" sldId="258"/>
            <ac:spMk id="3" creationId="{49152C20-452C-813F-49B7-E1A82EBA7071}"/>
          </ac:spMkLst>
        </pc:spChg>
        <pc:spChg chg="add del">
          <ac:chgData name="Eilir Owen-griffiths" userId="d360e4a8-cf1e-4542-8524-c6d9389cf2a9" providerId="ADAL" clId="{8E13524D-C36D-4226-AC02-A0C0DB1357B1}" dt="2025-03-07T08:22:00.951" v="47" actId="26606"/>
          <ac:spMkLst>
            <pc:docMk/>
            <pc:sldMk cId="3671716068" sldId="258"/>
            <ac:spMk id="8" creationId="{934B872D-6FE9-472A-9E92-342E41DA7C2B}"/>
          </ac:spMkLst>
        </pc:spChg>
        <pc:spChg chg="add del">
          <ac:chgData name="Eilir Owen-griffiths" userId="d360e4a8-cf1e-4542-8524-c6d9389cf2a9" providerId="ADAL" clId="{8E13524D-C36D-4226-AC02-A0C0DB1357B1}" dt="2025-03-07T08:22:00.951" v="47" actId="26606"/>
          <ac:spMkLst>
            <pc:docMk/>
            <pc:sldMk cId="3671716068" sldId="258"/>
            <ac:spMk id="10" creationId="{488DEBA6-2ED2-4FED-8AAB-2F855348DDCC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671716068" sldId="258"/>
            <ac:spMk id="19" creationId="{D97F34F9-F7CE-4D62-8F8B-2E98B03947EC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671716068" sldId="258"/>
            <ac:spMk id="20" creationId="{51AEC8AF-1896-43A9-BF10-CE06FD254459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671716068" sldId="258"/>
            <ac:spMk id="21" creationId="{1E199BD9-A6EE-4972-BFB5-2AAE28288C50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3671716068" sldId="258"/>
            <ac:grpSpMk id="22" creationId="{1148C992-36DE-4449-B92D-49AE04B5DE20}"/>
          </ac:grpSpMkLst>
        </pc:grpChg>
        <pc:picChg chg="add">
          <ac:chgData name="Eilir Owen-griffiths" userId="d360e4a8-cf1e-4542-8524-c6d9389cf2a9" providerId="ADAL" clId="{8E13524D-C36D-4226-AC02-A0C0DB1357B1}" dt="2025-03-07T08:22:00.955" v="48" actId="26606"/>
          <ac:picMkLst>
            <pc:docMk/>
            <pc:sldMk cId="3671716068" sldId="258"/>
            <ac:picMk id="7" creationId="{8AA3F2FC-FB3A-0374-3D9C-E8A13119360A}"/>
          </ac:picMkLst>
        </pc:picChg>
        <pc:picChg chg="add del">
          <ac:chgData name="Eilir Owen-griffiths" userId="d360e4a8-cf1e-4542-8524-c6d9389cf2a9" providerId="ADAL" clId="{8E13524D-C36D-4226-AC02-A0C0DB1357B1}" dt="2025-03-07T08:22:00.951" v="47" actId="26606"/>
          <ac:picMkLst>
            <pc:docMk/>
            <pc:sldMk cId="3671716068" sldId="258"/>
            <ac:picMk id="12" creationId="{32162F0F-A9B7-409A-AD12-ADD441861C0B}"/>
          </ac:picMkLst>
        </pc:picChg>
      </pc:sldChg>
      <pc:sldChg chg="addSp delSp modSp mod delDesignElem modNotesTx">
        <pc:chgData name="Eilir Owen-griffiths" userId="d360e4a8-cf1e-4542-8524-c6d9389cf2a9" providerId="ADAL" clId="{8E13524D-C36D-4226-AC02-A0C0DB1357B1}" dt="2025-03-07T08:49:39.879" v="1391"/>
        <pc:sldMkLst>
          <pc:docMk/>
          <pc:sldMk cId="1249777737" sldId="259"/>
        </pc:sldMkLst>
        <pc:spChg chg="mod">
          <ac:chgData name="Eilir Owen-griffiths" userId="d360e4a8-cf1e-4542-8524-c6d9389cf2a9" providerId="ADAL" clId="{8E13524D-C36D-4226-AC02-A0C0DB1357B1}" dt="2025-03-07T08:22:47.142" v="71" actId="21"/>
          <ac:spMkLst>
            <pc:docMk/>
            <pc:sldMk cId="1249777737" sldId="259"/>
            <ac:spMk id="3" creationId="{3B4443F3-F4C9-1339-855F-249C5C2E0A89}"/>
          </ac:spMkLst>
        </pc:spChg>
        <pc:spChg chg="add mod">
          <ac:chgData name="Eilir Owen-griffiths" userId="d360e4a8-cf1e-4542-8524-c6d9389cf2a9" providerId="ADAL" clId="{8E13524D-C36D-4226-AC02-A0C0DB1357B1}" dt="2025-03-07T08:49:39.879" v="1391"/>
          <ac:spMkLst>
            <pc:docMk/>
            <pc:sldMk cId="1249777737" sldId="259"/>
            <ac:spMk id="4" creationId="{3853C173-B839-CFFB-4B73-35FA2E650321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1249777737" sldId="259"/>
            <ac:spMk id="22" creationId="{D97F34F9-F7CE-4D62-8F8B-2E98B03947EC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1249777737" sldId="259"/>
            <ac:spMk id="24" creationId="{51AEC8AF-1896-43A9-BF10-CE06FD254459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1249777737" sldId="259"/>
            <ac:spMk id="26" creationId="{1E199BD9-A6EE-4972-BFB5-2AAE28288C50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1249777737" sldId="259"/>
            <ac:grpSpMk id="28" creationId="{1148C992-36DE-4449-B92D-49AE04B5DE20}"/>
          </ac:grpSpMkLst>
        </pc:grpChg>
      </pc:sldChg>
      <pc:sldChg chg="addSp delSp modSp mod ord delDesignElem">
        <pc:chgData name="Eilir Owen-griffiths" userId="d360e4a8-cf1e-4542-8524-c6d9389cf2a9" providerId="ADAL" clId="{8E13524D-C36D-4226-AC02-A0C0DB1357B1}" dt="2025-03-07T08:49:35.170" v="1390" actId="20577"/>
        <pc:sldMkLst>
          <pc:docMk/>
          <pc:sldMk cId="4040262351" sldId="260"/>
        </pc:sldMkLst>
        <pc:spChg chg="add mod">
          <ac:chgData name="Eilir Owen-griffiths" userId="d360e4a8-cf1e-4542-8524-c6d9389cf2a9" providerId="ADAL" clId="{8E13524D-C36D-4226-AC02-A0C0DB1357B1}" dt="2025-03-07T08:49:35.170" v="1390" actId="20577"/>
          <ac:spMkLst>
            <pc:docMk/>
            <pc:sldMk cId="4040262351" sldId="260"/>
            <ac:spMk id="4" creationId="{1DAC45E1-AAE0-48B4-6412-0EDEFE1353EB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4040262351" sldId="260"/>
            <ac:spMk id="8" creationId="{7B22176A-41DB-4D9A-9B6F-F2296F1ED173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4040262351" sldId="260"/>
            <ac:spMk id="10" creationId="{774A8DF5-445E-49C5-B10A-8DF5FEFBCC46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4040262351" sldId="260"/>
            <ac:spMk id="12" creationId="{9A4E38D9-EFB8-40B5-B42B-514FBF180360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4040262351" sldId="260"/>
            <ac:grpSpMk id="14" creationId="{36996A92-4C38-41D1-AD08-0008BD7F8BE2}"/>
          </ac:grpSpMkLst>
        </pc:grpChg>
      </pc:sldChg>
      <pc:sldChg chg="addSp delSp modSp mod delDesignElem">
        <pc:chgData name="Eilir Owen-griffiths" userId="d360e4a8-cf1e-4542-8524-c6d9389cf2a9" providerId="ADAL" clId="{8E13524D-C36D-4226-AC02-A0C0DB1357B1}" dt="2025-03-07T09:04:08.990" v="1853" actId="790"/>
        <pc:sldMkLst>
          <pc:docMk/>
          <pc:sldMk cId="3368594873" sldId="261"/>
        </pc:sldMkLst>
        <pc:spChg chg="mod">
          <ac:chgData name="Eilir Owen-griffiths" userId="d360e4a8-cf1e-4542-8524-c6d9389cf2a9" providerId="ADAL" clId="{8E13524D-C36D-4226-AC02-A0C0DB1357B1}" dt="2025-03-07T09:04:08.990" v="1853" actId="790"/>
          <ac:spMkLst>
            <pc:docMk/>
            <pc:sldMk cId="3368594873" sldId="261"/>
            <ac:spMk id="3" creationId="{9B98F7AE-9BC3-7F5F-6D90-EADA3DC6F3A2}"/>
          </ac:spMkLst>
        </pc:spChg>
        <pc:spChg chg="add mod">
          <ac:chgData name="Eilir Owen-griffiths" userId="d360e4a8-cf1e-4542-8524-c6d9389cf2a9" providerId="ADAL" clId="{8E13524D-C36D-4226-AC02-A0C0DB1357B1}" dt="2025-03-07T08:49:42.680" v="1392"/>
          <ac:spMkLst>
            <pc:docMk/>
            <pc:sldMk cId="3368594873" sldId="261"/>
            <ac:spMk id="4" creationId="{5A1469F9-7E2F-E8B8-E819-5084C26AE9C0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368594873" sldId="261"/>
            <ac:spMk id="8" creationId="{7B22176A-41DB-4D9A-9B6F-F2296F1ED173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368594873" sldId="261"/>
            <ac:spMk id="10" creationId="{774A8DF5-445E-49C5-B10A-8DF5FEFBCC46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368594873" sldId="261"/>
            <ac:spMk id="12" creationId="{9A4E38D9-EFB8-40B5-B42B-514FBF180360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3368594873" sldId="261"/>
            <ac:grpSpMk id="14" creationId="{1148C992-36DE-4449-B92D-49AE04B5DE20}"/>
          </ac:grpSpMkLst>
        </pc:grpChg>
      </pc:sldChg>
      <pc:sldChg chg="addSp delSp modSp mod delDesignElem">
        <pc:chgData name="Eilir Owen-griffiths" userId="d360e4a8-cf1e-4542-8524-c6d9389cf2a9" providerId="ADAL" clId="{8E13524D-C36D-4226-AC02-A0C0DB1357B1}" dt="2025-03-07T09:04:18.139" v="1854" actId="790"/>
        <pc:sldMkLst>
          <pc:docMk/>
          <pc:sldMk cId="3163790871" sldId="262"/>
        </pc:sldMkLst>
        <pc:spChg chg="mod">
          <ac:chgData name="Eilir Owen-griffiths" userId="d360e4a8-cf1e-4542-8524-c6d9389cf2a9" providerId="ADAL" clId="{8E13524D-C36D-4226-AC02-A0C0DB1357B1}" dt="2025-03-07T09:04:18.139" v="1854" actId="790"/>
          <ac:spMkLst>
            <pc:docMk/>
            <pc:sldMk cId="3163790871" sldId="262"/>
            <ac:spMk id="3" creationId="{FD79B2D2-EEAD-8294-F58A-5FACDA9654FD}"/>
          </ac:spMkLst>
        </pc:spChg>
        <pc:spChg chg="add mod">
          <ac:chgData name="Eilir Owen-griffiths" userId="d360e4a8-cf1e-4542-8524-c6d9389cf2a9" providerId="ADAL" clId="{8E13524D-C36D-4226-AC02-A0C0DB1357B1}" dt="2025-03-07T08:49:46.544" v="1393"/>
          <ac:spMkLst>
            <pc:docMk/>
            <pc:sldMk cId="3163790871" sldId="262"/>
            <ac:spMk id="4" creationId="{FDEC041B-461F-EC67-4340-8B034072FBE2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163790871" sldId="262"/>
            <ac:spMk id="10" creationId="{158E38A4-F699-490C-8D1F-E8AD332D9B45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163790871" sldId="262"/>
            <ac:spMk id="12" creationId="{939C6AAB-48AC-41A3-95C2-6BF83715DF62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163790871" sldId="262"/>
            <ac:spMk id="14" creationId="{F6EE861B-7D2F-4B7C-A6E3-5937E81B8025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3163790871" sldId="262"/>
            <ac:grpSpMk id="16" creationId="{073091F1-AA5A-47C6-9502-D5870A72D50C}"/>
          </ac:grpSpMkLst>
        </pc:grpChg>
      </pc:sldChg>
      <pc:sldChg chg="addSp delSp modSp mod delDesignElem">
        <pc:chgData name="Eilir Owen-griffiths" userId="d360e4a8-cf1e-4542-8524-c6d9389cf2a9" providerId="ADAL" clId="{8E13524D-C36D-4226-AC02-A0C0DB1357B1}" dt="2025-03-07T09:04:26.119" v="1855" actId="790"/>
        <pc:sldMkLst>
          <pc:docMk/>
          <pc:sldMk cId="3755199091" sldId="263"/>
        </pc:sldMkLst>
        <pc:spChg chg="mod">
          <ac:chgData name="Eilir Owen-griffiths" userId="d360e4a8-cf1e-4542-8524-c6d9389cf2a9" providerId="ADAL" clId="{8E13524D-C36D-4226-AC02-A0C0DB1357B1}" dt="2025-03-07T09:04:26.119" v="1855" actId="790"/>
          <ac:spMkLst>
            <pc:docMk/>
            <pc:sldMk cId="3755199091" sldId="263"/>
            <ac:spMk id="3" creationId="{3A2B0A2F-EC58-3339-1C8A-120AFEFAAA98}"/>
          </ac:spMkLst>
        </pc:spChg>
        <pc:spChg chg="add mod">
          <ac:chgData name="Eilir Owen-griffiths" userId="d360e4a8-cf1e-4542-8524-c6d9389cf2a9" providerId="ADAL" clId="{8E13524D-C36D-4226-AC02-A0C0DB1357B1}" dt="2025-03-07T08:49:13.165" v="1381" actId="20577"/>
          <ac:spMkLst>
            <pc:docMk/>
            <pc:sldMk cId="3755199091" sldId="263"/>
            <ac:spMk id="4" creationId="{42019158-8F09-7093-CE7F-824E7D943584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755199091" sldId="263"/>
            <ac:spMk id="8" creationId="{D97F34F9-F7CE-4D62-8F8B-2E98B03947EC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755199091" sldId="263"/>
            <ac:spMk id="10" creationId="{51AEC8AF-1896-43A9-BF10-CE06FD254459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3755199091" sldId="263"/>
            <ac:spMk id="12" creationId="{1E199BD9-A6EE-4972-BFB5-2AAE28288C50}"/>
          </ac:spMkLst>
        </pc:spChg>
        <pc:grpChg chg="del">
          <ac:chgData name="Eilir Owen-griffiths" userId="d360e4a8-cf1e-4542-8524-c6d9389cf2a9" providerId="ADAL" clId="{8E13524D-C36D-4226-AC02-A0C0DB1357B1}" dt="2025-03-07T08:21:18.865" v="24"/>
          <ac:grpSpMkLst>
            <pc:docMk/>
            <pc:sldMk cId="3755199091" sldId="263"/>
            <ac:grpSpMk id="14" creationId="{1148C992-36DE-4449-B92D-49AE04B5DE20}"/>
          </ac:grpSpMkLst>
        </pc:grpChg>
      </pc:sldChg>
      <pc:sldChg chg="delSp del delDesignElem">
        <pc:chgData name="Eilir Owen-griffiths" userId="d360e4a8-cf1e-4542-8524-c6d9389cf2a9" providerId="ADAL" clId="{8E13524D-C36D-4226-AC02-A0C0DB1357B1}" dt="2025-03-07T08:30:59.864" v="859" actId="47"/>
        <pc:sldMkLst>
          <pc:docMk/>
          <pc:sldMk cId="2867844471" sldId="264"/>
        </pc:sldMkLst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2867844471" sldId="264"/>
            <ac:spMk id="9" creationId="{FAC9656C-AED6-412E-9226-B7F1964005BD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2867844471" sldId="264"/>
            <ac:spMk id="11" creationId="{F5BC820D-D527-47CE-ABB0-DA0BB5B04330}"/>
          </ac:spMkLst>
        </pc:spChg>
        <pc:spChg chg="del">
          <ac:chgData name="Eilir Owen-griffiths" userId="d360e4a8-cf1e-4542-8524-c6d9389cf2a9" providerId="ADAL" clId="{8E13524D-C36D-4226-AC02-A0C0DB1357B1}" dt="2025-03-07T08:21:18.865" v="24"/>
          <ac:spMkLst>
            <pc:docMk/>
            <pc:sldMk cId="2867844471" sldId="264"/>
            <ac:spMk id="13" creationId="{D1DD315B-AEF9-490C-9438-C80F80405798}"/>
          </ac:spMkLst>
        </pc:spChg>
      </pc:sldChg>
      <pc:sldChg chg="modSp del mod">
        <pc:chgData name="Eilir Owen-griffiths" userId="d360e4a8-cf1e-4542-8524-c6d9389cf2a9" providerId="ADAL" clId="{8E13524D-C36D-4226-AC02-A0C0DB1357B1}" dt="2025-03-07T08:34:07.765" v="1041" actId="47"/>
        <pc:sldMkLst>
          <pc:docMk/>
          <pc:sldMk cId="3912837170" sldId="265"/>
        </pc:sldMkLst>
        <pc:spChg chg="mod">
          <ac:chgData name="Eilir Owen-griffiths" userId="d360e4a8-cf1e-4542-8524-c6d9389cf2a9" providerId="ADAL" clId="{8E13524D-C36D-4226-AC02-A0C0DB1357B1}" dt="2025-03-07T08:21:28.204" v="35"/>
          <ac:spMkLst>
            <pc:docMk/>
            <pc:sldMk cId="3912837170" sldId="265"/>
            <ac:spMk id="2" creationId="{4602049F-93F7-66B7-5752-7F04B8BA80DD}"/>
          </ac:spMkLst>
        </pc:spChg>
        <pc:spChg chg="mod">
          <ac:chgData name="Eilir Owen-griffiths" userId="d360e4a8-cf1e-4542-8524-c6d9389cf2a9" providerId="ADAL" clId="{8E13524D-C36D-4226-AC02-A0C0DB1357B1}" dt="2025-03-07T08:31:17.078" v="860" actId="21"/>
          <ac:spMkLst>
            <pc:docMk/>
            <pc:sldMk cId="3912837170" sldId="265"/>
            <ac:spMk id="3" creationId="{76EDA075-A0BD-EA35-E473-852B37E3B75D}"/>
          </ac:spMkLst>
        </pc:spChg>
      </pc:sldChg>
      <pc:sldChg chg="addSp modSp mod">
        <pc:chgData name="Eilir Owen-griffiths" userId="d360e4a8-cf1e-4542-8524-c6d9389cf2a9" providerId="ADAL" clId="{8E13524D-C36D-4226-AC02-A0C0DB1357B1}" dt="2025-03-07T09:04:57.491" v="1856" actId="313"/>
        <pc:sldMkLst>
          <pc:docMk/>
          <pc:sldMk cId="3875289938" sldId="266"/>
        </pc:sldMkLst>
        <pc:spChg chg="mod">
          <ac:chgData name="Eilir Owen-griffiths" userId="d360e4a8-cf1e-4542-8524-c6d9389cf2a9" providerId="ADAL" clId="{8E13524D-C36D-4226-AC02-A0C0DB1357B1}" dt="2025-03-07T08:21:28.204" v="35"/>
          <ac:spMkLst>
            <pc:docMk/>
            <pc:sldMk cId="3875289938" sldId="266"/>
            <ac:spMk id="2" creationId="{0B60D9CE-F2A0-43AB-D63F-9D6A44D4673F}"/>
          </ac:spMkLst>
        </pc:spChg>
        <pc:spChg chg="mod">
          <ac:chgData name="Eilir Owen-griffiths" userId="d360e4a8-cf1e-4542-8524-c6d9389cf2a9" providerId="ADAL" clId="{8E13524D-C36D-4226-AC02-A0C0DB1357B1}" dt="2025-03-07T08:53:27.292" v="1640" actId="20577"/>
          <ac:spMkLst>
            <pc:docMk/>
            <pc:sldMk cId="3875289938" sldId="266"/>
            <ac:spMk id="3" creationId="{FD2AA669-CC5B-F499-B6E4-28FAB4A42D41}"/>
          </ac:spMkLst>
        </pc:spChg>
        <pc:spChg chg="add mod">
          <ac:chgData name="Eilir Owen-griffiths" userId="d360e4a8-cf1e-4542-8524-c6d9389cf2a9" providerId="ADAL" clId="{8E13524D-C36D-4226-AC02-A0C0DB1357B1}" dt="2025-03-07T09:04:57.491" v="1856" actId="313"/>
          <ac:spMkLst>
            <pc:docMk/>
            <pc:sldMk cId="3875289938" sldId="266"/>
            <ac:spMk id="4" creationId="{0A2D83C0-B918-4C5A-EA0C-EC497279E2F5}"/>
          </ac:spMkLst>
        </pc:spChg>
      </pc:sldChg>
      <pc:sldChg chg="addSp modSp mod">
        <pc:chgData name="Eilir Owen-griffiths" userId="d360e4a8-cf1e-4542-8524-c6d9389cf2a9" providerId="ADAL" clId="{8E13524D-C36D-4226-AC02-A0C0DB1357B1}" dt="2025-03-07T08:53:38.416" v="1642" actId="20577"/>
        <pc:sldMkLst>
          <pc:docMk/>
          <pc:sldMk cId="1169173474" sldId="267"/>
        </pc:sldMkLst>
        <pc:spChg chg="mod">
          <ac:chgData name="Eilir Owen-griffiths" userId="d360e4a8-cf1e-4542-8524-c6d9389cf2a9" providerId="ADAL" clId="{8E13524D-C36D-4226-AC02-A0C0DB1357B1}" dt="2025-03-07T08:21:28.204" v="35"/>
          <ac:spMkLst>
            <pc:docMk/>
            <pc:sldMk cId="1169173474" sldId="267"/>
            <ac:spMk id="2" creationId="{2140128E-30D9-70F3-7266-8E80131325BD}"/>
          </ac:spMkLst>
        </pc:spChg>
        <pc:spChg chg="mod">
          <ac:chgData name="Eilir Owen-griffiths" userId="d360e4a8-cf1e-4542-8524-c6d9389cf2a9" providerId="ADAL" clId="{8E13524D-C36D-4226-AC02-A0C0DB1357B1}" dt="2025-03-07T08:35:31.766" v="1115" actId="20577"/>
          <ac:spMkLst>
            <pc:docMk/>
            <pc:sldMk cId="1169173474" sldId="267"/>
            <ac:spMk id="3" creationId="{2F5E13CD-C353-D10F-146A-3C84731D3B44}"/>
          </ac:spMkLst>
        </pc:spChg>
        <pc:spChg chg="add mod">
          <ac:chgData name="Eilir Owen-griffiths" userId="d360e4a8-cf1e-4542-8524-c6d9389cf2a9" providerId="ADAL" clId="{8E13524D-C36D-4226-AC02-A0C0DB1357B1}" dt="2025-03-07T08:53:38.416" v="1642" actId="20577"/>
          <ac:spMkLst>
            <pc:docMk/>
            <pc:sldMk cId="1169173474" sldId="267"/>
            <ac:spMk id="4" creationId="{F33AFC8B-3904-C05A-93B6-85DAD4F8D56D}"/>
          </ac:spMkLst>
        </pc:spChg>
      </pc:sldChg>
      <pc:sldChg chg="modSp mod">
        <pc:chgData name="Eilir Owen-griffiths" userId="d360e4a8-cf1e-4542-8524-c6d9389cf2a9" providerId="ADAL" clId="{8E13524D-C36D-4226-AC02-A0C0DB1357B1}" dt="2025-03-07T08:54:00.343" v="1651" actId="20577"/>
        <pc:sldMkLst>
          <pc:docMk/>
          <pc:sldMk cId="390556610" sldId="268"/>
        </pc:sldMkLst>
        <pc:spChg chg="mod">
          <ac:chgData name="Eilir Owen-griffiths" userId="d360e4a8-cf1e-4542-8524-c6d9389cf2a9" providerId="ADAL" clId="{8E13524D-C36D-4226-AC02-A0C0DB1357B1}" dt="2025-03-07T08:54:00.343" v="1651" actId="20577"/>
          <ac:spMkLst>
            <pc:docMk/>
            <pc:sldMk cId="390556610" sldId="268"/>
            <ac:spMk id="2" creationId="{EE927C6B-3331-BE4F-5191-9F4529C2CF71}"/>
          </ac:spMkLst>
        </pc:spChg>
        <pc:spChg chg="mod">
          <ac:chgData name="Eilir Owen-griffiths" userId="d360e4a8-cf1e-4542-8524-c6d9389cf2a9" providerId="ADAL" clId="{8E13524D-C36D-4226-AC02-A0C0DB1357B1}" dt="2025-03-07T08:35:07.204" v="1104" actId="20577"/>
          <ac:spMkLst>
            <pc:docMk/>
            <pc:sldMk cId="390556610" sldId="268"/>
            <ac:spMk id="3" creationId="{86ADEF64-9E0D-FA27-6A7F-35F80D5198A9}"/>
          </ac:spMkLst>
        </pc:spChg>
      </pc:sldChg>
      <pc:sldChg chg="addSp modSp mod">
        <pc:chgData name="Eilir Owen-griffiths" userId="d360e4a8-cf1e-4542-8524-c6d9389cf2a9" providerId="ADAL" clId="{8E13524D-C36D-4226-AC02-A0C0DB1357B1}" dt="2025-03-07T08:54:23.357" v="1653" actId="27636"/>
        <pc:sldMkLst>
          <pc:docMk/>
          <pc:sldMk cId="548460118" sldId="269"/>
        </pc:sldMkLst>
        <pc:spChg chg="mod">
          <ac:chgData name="Eilir Owen-griffiths" userId="d360e4a8-cf1e-4542-8524-c6d9389cf2a9" providerId="ADAL" clId="{8E13524D-C36D-4226-AC02-A0C0DB1357B1}" dt="2025-03-07T08:35:12.586" v="1111" actId="20577"/>
          <ac:spMkLst>
            <pc:docMk/>
            <pc:sldMk cId="548460118" sldId="269"/>
            <ac:spMk id="2" creationId="{02101699-418C-AB28-7E75-B40883EB6A5E}"/>
          </ac:spMkLst>
        </pc:spChg>
        <pc:spChg chg="mod">
          <ac:chgData name="Eilir Owen-griffiths" userId="d360e4a8-cf1e-4542-8524-c6d9389cf2a9" providerId="ADAL" clId="{8E13524D-C36D-4226-AC02-A0C0DB1357B1}" dt="2025-03-07T08:54:23.357" v="1653" actId="27636"/>
          <ac:spMkLst>
            <pc:docMk/>
            <pc:sldMk cId="548460118" sldId="269"/>
            <ac:spMk id="3" creationId="{FD277947-5860-C441-D154-2B05B8841169}"/>
          </ac:spMkLst>
        </pc:spChg>
        <pc:spChg chg="add mod">
          <ac:chgData name="Eilir Owen-griffiths" userId="d360e4a8-cf1e-4542-8524-c6d9389cf2a9" providerId="ADAL" clId="{8E13524D-C36D-4226-AC02-A0C0DB1357B1}" dt="2025-03-07T08:53:46.196" v="1643"/>
          <ac:spMkLst>
            <pc:docMk/>
            <pc:sldMk cId="548460118" sldId="269"/>
            <ac:spMk id="4" creationId="{794AF3DD-60CD-35A1-08E5-A434010C1ACF}"/>
          </ac:spMkLst>
        </pc:spChg>
      </pc:sldChg>
      <pc:sldChg chg="del">
        <pc:chgData name="Eilir Owen-griffiths" userId="d360e4a8-cf1e-4542-8524-c6d9389cf2a9" providerId="ADAL" clId="{8E13524D-C36D-4226-AC02-A0C0DB1357B1}" dt="2025-02-21T08:03:17.590" v="1" actId="47"/>
        <pc:sldMkLst>
          <pc:docMk/>
          <pc:sldMk cId="792737420" sldId="270"/>
        </pc:sldMkLst>
      </pc:sldChg>
      <pc:sldChg chg="del">
        <pc:chgData name="Eilir Owen-griffiths" userId="d360e4a8-cf1e-4542-8524-c6d9389cf2a9" providerId="ADAL" clId="{8E13524D-C36D-4226-AC02-A0C0DB1357B1}" dt="2025-02-21T08:03:16.311" v="0" actId="47"/>
        <pc:sldMkLst>
          <pc:docMk/>
          <pc:sldMk cId="4005850116" sldId="271"/>
        </pc:sldMkLst>
      </pc:sldChg>
      <pc:sldChg chg="del">
        <pc:chgData name="Eilir Owen-griffiths" userId="d360e4a8-cf1e-4542-8524-c6d9389cf2a9" providerId="ADAL" clId="{8E13524D-C36D-4226-AC02-A0C0DB1357B1}" dt="2025-02-21T08:03:29.314" v="2" actId="47"/>
        <pc:sldMkLst>
          <pc:docMk/>
          <pc:sldMk cId="3313834452" sldId="272"/>
        </pc:sldMkLst>
      </pc:sldChg>
      <pc:sldChg chg="addSp delSp modSp mod setBg">
        <pc:chgData name="Eilir Owen-griffiths" userId="d360e4a8-cf1e-4542-8524-c6d9389cf2a9" providerId="ADAL" clId="{8E13524D-C36D-4226-AC02-A0C0DB1357B1}" dt="2025-03-07T08:21:40.916" v="38" actId="121"/>
        <pc:sldMkLst>
          <pc:docMk/>
          <pc:sldMk cId="247461487" sldId="273"/>
        </pc:sldMkLst>
        <pc:spChg chg="mod">
          <ac:chgData name="Eilir Owen-griffiths" userId="d360e4a8-cf1e-4542-8524-c6d9389cf2a9" providerId="ADAL" clId="{8E13524D-C36D-4226-AC02-A0C0DB1357B1}" dt="2025-03-07T08:21:40.916" v="38" actId="121"/>
          <ac:spMkLst>
            <pc:docMk/>
            <pc:sldMk cId="247461487" sldId="273"/>
            <ac:spMk id="2" creationId="{DE95F41C-4286-51FC-6672-32D07AC5BA7C}"/>
          </ac:spMkLst>
        </pc:spChg>
        <pc:spChg chg="del mod">
          <ac:chgData name="Eilir Owen-griffiths" userId="d360e4a8-cf1e-4542-8524-c6d9389cf2a9" providerId="ADAL" clId="{8E13524D-C36D-4226-AC02-A0C0DB1357B1}" dt="2025-03-07T08:21:30.395" v="36" actId="26606"/>
          <ac:spMkLst>
            <pc:docMk/>
            <pc:sldMk cId="247461487" sldId="273"/>
            <ac:spMk id="3" creationId="{ADAA7C2E-8B89-368A-DCE0-E355AB1DBCF0}"/>
          </ac:spMkLst>
        </pc:spChg>
        <pc:graphicFrameChg chg="add">
          <ac:chgData name="Eilir Owen-griffiths" userId="d360e4a8-cf1e-4542-8524-c6d9389cf2a9" providerId="ADAL" clId="{8E13524D-C36D-4226-AC02-A0C0DB1357B1}" dt="2025-03-07T08:21:30.395" v="36" actId="26606"/>
          <ac:graphicFrameMkLst>
            <pc:docMk/>
            <pc:sldMk cId="247461487" sldId="273"/>
            <ac:graphicFrameMk id="5" creationId="{05EC3CC1-8FC1-F953-492C-955BBD2D4FAB}"/>
          </ac:graphicFrameMkLst>
        </pc:graphicFrameChg>
      </pc:sldChg>
      <pc:sldChg chg="addSp modSp new mod">
        <pc:chgData name="Eilir Owen-griffiths" userId="d360e4a8-cf1e-4542-8524-c6d9389cf2a9" providerId="ADAL" clId="{8E13524D-C36D-4226-AC02-A0C0DB1357B1}" dt="2025-03-07T09:03:29.756" v="1851" actId="27636"/>
        <pc:sldMkLst>
          <pc:docMk/>
          <pc:sldMk cId="3530426486" sldId="274"/>
        </pc:sldMkLst>
        <pc:spChg chg="mod">
          <ac:chgData name="Eilir Owen-griffiths" userId="d360e4a8-cf1e-4542-8524-c6d9389cf2a9" providerId="ADAL" clId="{8E13524D-C36D-4226-AC02-A0C0DB1357B1}" dt="2025-03-07T08:21:28.204" v="35"/>
          <ac:spMkLst>
            <pc:docMk/>
            <pc:sldMk cId="3530426486" sldId="274"/>
            <ac:spMk id="2" creationId="{27215DE8-FCF4-BCB2-D859-CAAA568CBF71}"/>
          </ac:spMkLst>
        </pc:spChg>
        <pc:spChg chg="mod">
          <ac:chgData name="Eilir Owen-griffiths" userId="d360e4a8-cf1e-4542-8524-c6d9389cf2a9" providerId="ADAL" clId="{8E13524D-C36D-4226-AC02-A0C0DB1357B1}" dt="2025-03-07T09:03:29.756" v="1851" actId="27636"/>
          <ac:spMkLst>
            <pc:docMk/>
            <pc:sldMk cId="3530426486" sldId="274"/>
            <ac:spMk id="3" creationId="{AA6584E9-BC97-141D-E01A-28ED613683E0}"/>
          </ac:spMkLst>
        </pc:spChg>
        <pc:spChg chg="add mod">
          <ac:chgData name="Eilir Owen-griffiths" userId="d360e4a8-cf1e-4542-8524-c6d9389cf2a9" providerId="ADAL" clId="{8E13524D-C36D-4226-AC02-A0C0DB1357B1}" dt="2025-03-07T08:50:48.074" v="1505" actId="20577"/>
          <ac:spMkLst>
            <pc:docMk/>
            <pc:sldMk cId="3530426486" sldId="274"/>
            <ac:spMk id="4" creationId="{B29C3444-1641-EF86-5C02-B6FE27C4CA5C}"/>
          </ac:spMkLst>
        </pc:spChg>
      </pc:sldChg>
      <pc:sldChg chg="addSp modSp add mod modNotesTx">
        <pc:chgData name="Eilir Owen-griffiths" userId="d360e4a8-cf1e-4542-8524-c6d9389cf2a9" providerId="ADAL" clId="{8E13524D-C36D-4226-AC02-A0C0DB1357B1}" dt="2025-03-07T08:51:38.778" v="1537" actId="20577"/>
        <pc:sldMkLst>
          <pc:docMk/>
          <pc:sldMk cId="406513080" sldId="275"/>
        </pc:sldMkLst>
        <pc:spChg chg="mod">
          <ac:chgData name="Eilir Owen-griffiths" userId="d360e4a8-cf1e-4542-8524-c6d9389cf2a9" providerId="ADAL" clId="{8E13524D-C36D-4226-AC02-A0C0DB1357B1}" dt="2025-03-07T08:51:38.778" v="1537" actId="20577"/>
          <ac:spMkLst>
            <pc:docMk/>
            <pc:sldMk cId="406513080" sldId="275"/>
            <ac:spMk id="3" creationId="{3A17DC35-998C-7D57-EC04-D434C32E4083}"/>
          </ac:spMkLst>
        </pc:spChg>
        <pc:spChg chg="add mod">
          <ac:chgData name="Eilir Owen-griffiths" userId="d360e4a8-cf1e-4542-8524-c6d9389cf2a9" providerId="ADAL" clId="{8E13524D-C36D-4226-AC02-A0C0DB1357B1}" dt="2025-03-07T08:51:28.371" v="1514" actId="20577"/>
          <ac:spMkLst>
            <pc:docMk/>
            <pc:sldMk cId="406513080" sldId="275"/>
            <ac:spMk id="4" creationId="{6BE21843-5442-173F-A951-DE41496A454A}"/>
          </ac:spMkLst>
        </pc:spChg>
      </pc:sldChg>
      <pc:sldChg chg="modSp new mod">
        <pc:chgData name="Eilir Owen-griffiths" userId="d360e4a8-cf1e-4542-8524-c6d9389cf2a9" providerId="ADAL" clId="{8E13524D-C36D-4226-AC02-A0C0DB1357B1}" dt="2025-03-07T08:47:22.623" v="1274" actId="113"/>
        <pc:sldMkLst>
          <pc:docMk/>
          <pc:sldMk cId="1843903209" sldId="276"/>
        </pc:sldMkLst>
        <pc:spChg chg="mod">
          <ac:chgData name="Eilir Owen-griffiths" userId="d360e4a8-cf1e-4542-8524-c6d9389cf2a9" providerId="ADAL" clId="{8E13524D-C36D-4226-AC02-A0C0DB1357B1}" dt="2025-03-07T08:47:22.623" v="1274" actId="113"/>
          <ac:spMkLst>
            <pc:docMk/>
            <pc:sldMk cId="1843903209" sldId="276"/>
            <ac:spMk id="3" creationId="{B0FDD888-949E-9CC5-304D-EDA5A3CCCDD3}"/>
          </ac:spMkLst>
        </pc:spChg>
      </pc:sldChg>
      <pc:sldChg chg="modSp new del mod">
        <pc:chgData name="Eilir Owen-griffiths" userId="d360e4a8-cf1e-4542-8524-c6d9389cf2a9" providerId="ADAL" clId="{8E13524D-C36D-4226-AC02-A0C0DB1357B1}" dt="2025-03-07T08:45:24.523" v="1235" actId="47"/>
        <pc:sldMkLst>
          <pc:docMk/>
          <pc:sldMk cId="2448883422" sldId="276"/>
        </pc:sldMkLst>
        <pc:spChg chg="mod">
          <ac:chgData name="Eilir Owen-griffiths" userId="d360e4a8-cf1e-4542-8524-c6d9389cf2a9" providerId="ADAL" clId="{8E13524D-C36D-4226-AC02-A0C0DB1357B1}" dt="2025-03-07T08:30:43.777" v="816" actId="20577"/>
          <ac:spMkLst>
            <pc:docMk/>
            <pc:sldMk cId="2448883422" sldId="276"/>
            <ac:spMk id="2" creationId="{268AA75E-11A6-6845-7305-2073CF001215}"/>
          </ac:spMkLst>
        </pc:spChg>
        <pc:spChg chg="mod">
          <ac:chgData name="Eilir Owen-griffiths" userId="d360e4a8-cf1e-4542-8524-c6d9389cf2a9" providerId="ADAL" clId="{8E13524D-C36D-4226-AC02-A0C0DB1357B1}" dt="2025-03-07T08:45:09.091" v="1224" actId="21"/>
          <ac:spMkLst>
            <pc:docMk/>
            <pc:sldMk cId="2448883422" sldId="276"/>
            <ac:spMk id="3" creationId="{A14E08E1-2C3A-03A1-C03C-584039F82B53}"/>
          </ac:spMkLst>
        </pc:spChg>
      </pc:sldChg>
      <pc:sldChg chg="addSp modSp add mod">
        <pc:chgData name="Eilir Owen-griffiths" userId="d360e4a8-cf1e-4542-8524-c6d9389cf2a9" providerId="ADAL" clId="{8E13524D-C36D-4226-AC02-A0C0DB1357B1}" dt="2025-03-07T08:52:09.493" v="1575" actId="20577"/>
        <pc:sldMkLst>
          <pc:docMk/>
          <pc:sldMk cId="3762810129" sldId="277"/>
        </pc:sldMkLst>
        <pc:spChg chg="mod">
          <ac:chgData name="Eilir Owen-griffiths" userId="d360e4a8-cf1e-4542-8524-c6d9389cf2a9" providerId="ADAL" clId="{8E13524D-C36D-4226-AC02-A0C0DB1357B1}" dt="2025-03-07T08:52:09.493" v="1575" actId="20577"/>
          <ac:spMkLst>
            <pc:docMk/>
            <pc:sldMk cId="3762810129" sldId="277"/>
            <ac:spMk id="3" creationId="{D49B612A-E18C-065E-9948-55623E30818E}"/>
          </ac:spMkLst>
        </pc:spChg>
        <pc:spChg chg="add mod">
          <ac:chgData name="Eilir Owen-griffiths" userId="d360e4a8-cf1e-4542-8524-c6d9389cf2a9" providerId="ADAL" clId="{8E13524D-C36D-4226-AC02-A0C0DB1357B1}" dt="2025-03-07T08:51:48.691" v="1541"/>
          <ac:spMkLst>
            <pc:docMk/>
            <pc:sldMk cId="3762810129" sldId="277"/>
            <ac:spMk id="4" creationId="{C7984D82-19A7-3807-5334-53E32F3C80FE}"/>
          </ac:spMkLst>
        </pc:spChg>
      </pc:sldChg>
      <pc:sldChg chg="modSp add mod">
        <pc:chgData name="Eilir Owen-griffiths" userId="d360e4a8-cf1e-4542-8524-c6d9389cf2a9" providerId="ADAL" clId="{8E13524D-C36D-4226-AC02-A0C0DB1357B1}" dt="2025-03-07T08:52:27.859" v="1578" actId="6549"/>
        <pc:sldMkLst>
          <pc:docMk/>
          <pc:sldMk cId="3807929306" sldId="278"/>
        </pc:sldMkLst>
        <pc:spChg chg="mod">
          <ac:chgData name="Eilir Owen-griffiths" userId="d360e4a8-cf1e-4542-8524-c6d9389cf2a9" providerId="ADAL" clId="{8E13524D-C36D-4226-AC02-A0C0DB1357B1}" dt="2025-03-07T08:52:24.554" v="1577" actId="6549"/>
          <ac:spMkLst>
            <pc:docMk/>
            <pc:sldMk cId="3807929306" sldId="278"/>
            <ac:spMk id="3" creationId="{A7DC31D0-A5CE-3616-0A04-CDB6C2ADA034}"/>
          </ac:spMkLst>
        </pc:spChg>
        <pc:spChg chg="mod">
          <ac:chgData name="Eilir Owen-griffiths" userId="d360e4a8-cf1e-4542-8524-c6d9389cf2a9" providerId="ADAL" clId="{8E13524D-C36D-4226-AC02-A0C0DB1357B1}" dt="2025-03-07T08:52:27.859" v="1578" actId="6549"/>
          <ac:spMkLst>
            <pc:docMk/>
            <pc:sldMk cId="3807929306" sldId="278"/>
            <ac:spMk id="4" creationId="{6C3CF0DF-F4B0-A7EF-5DCB-F2452F8DBAD8}"/>
          </ac:spMkLst>
        </pc:spChg>
      </pc:sldChg>
      <pc:sldChg chg="modSp new mod">
        <pc:chgData name="Eilir Owen-griffiths" userId="d360e4a8-cf1e-4542-8524-c6d9389cf2a9" providerId="ADAL" clId="{8E13524D-C36D-4226-AC02-A0C0DB1357B1}" dt="2025-03-07T09:05:40.449" v="1893" actId="20577"/>
        <pc:sldMkLst>
          <pc:docMk/>
          <pc:sldMk cId="130231495" sldId="279"/>
        </pc:sldMkLst>
        <pc:spChg chg="mod">
          <ac:chgData name="Eilir Owen-griffiths" userId="d360e4a8-cf1e-4542-8524-c6d9389cf2a9" providerId="ADAL" clId="{8E13524D-C36D-4226-AC02-A0C0DB1357B1}" dt="2025-03-07T08:54:33.523" v="1679" actId="20577"/>
          <ac:spMkLst>
            <pc:docMk/>
            <pc:sldMk cId="130231495" sldId="279"/>
            <ac:spMk id="2" creationId="{57DC59CB-BEA4-8307-B4CB-6176716EB132}"/>
          </ac:spMkLst>
        </pc:spChg>
        <pc:spChg chg="mod">
          <ac:chgData name="Eilir Owen-griffiths" userId="d360e4a8-cf1e-4542-8524-c6d9389cf2a9" providerId="ADAL" clId="{8E13524D-C36D-4226-AC02-A0C0DB1357B1}" dt="2025-03-07T09:05:40.449" v="1893" actId="20577"/>
          <ac:spMkLst>
            <pc:docMk/>
            <pc:sldMk cId="130231495" sldId="279"/>
            <ac:spMk id="3" creationId="{276CE0AE-BDAF-FD7D-DDAF-D77DE0476345}"/>
          </ac:spMkLst>
        </pc:spChg>
      </pc:sldChg>
    </pc:docChg>
  </pc:docChgLst>
  <pc:docChgLst>
    <pc:chgData name="Eilir Owen-griffiths" userId="d360e4a8-cf1e-4542-8524-c6d9389cf2a9" providerId="ADAL" clId="{51822360-6C6C-4B5F-898F-EF8EFF3A3DA9}"/>
    <pc:docChg chg="modSld">
      <pc:chgData name="Eilir Owen-griffiths" userId="d360e4a8-cf1e-4542-8524-c6d9389cf2a9" providerId="ADAL" clId="{51822360-6C6C-4B5F-898F-EF8EFF3A3DA9}" dt="2024-01-19T06:32:21.067" v="0" actId="20577"/>
      <pc:docMkLst>
        <pc:docMk/>
      </pc:docMkLst>
      <pc:sldChg chg="modSp mod">
        <pc:chgData name="Eilir Owen-griffiths" userId="d360e4a8-cf1e-4542-8524-c6d9389cf2a9" providerId="ADAL" clId="{51822360-6C6C-4B5F-898F-EF8EFF3A3DA9}" dt="2024-01-19T06:32:21.067" v="0" actId="20577"/>
        <pc:sldMkLst>
          <pc:docMk/>
          <pc:sldMk cId="792737420" sldId="27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E72B0-49C9-400E-8A95-5C974BA1794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B0D29CB-31BA-419D-B796-BE26ED463ACF}">
      <dgm:prSet/>
      <dgm:spPr/>
      <dgm:t>
        <a:bodyPr/>
        <a:lstStyle/>
        <a:p>
          <a:r>
            <a:rPr lang="en-GB"/>
            <a:t>Your final task is to consider and reflect on your academic and practical experiences.</a:t>
          </a:r>
          <a:endParaRPr lang="en-US"/>
        </a:p>
      </dgm:t>
    </dgm:pt>
    <dgm:pt modelId="{125E6380-4CC5-4C32-8BAF-3B82EC5A4C44}" type="parTrans" cxnId="{41752F87-AB07-4C55-8191-013C9FDF3CC8}">
      <dgm:prSet/>
      <dgm:spPr/>
      <dgm:t>
        <a:bodyPr/>
        <a:lstStyle/>
        <a:p>
          <a:endParaRPr lang="en-US"/>
        </a:p>
      </dgm:t>
    </dgm:pt>
    <dgm:pt modelId="{03087A86-28F7-42A3-A67B-992D29D8991C}" type="sibTrans" cxnId="{41752F87-AB07-4C55-8191-013C9FDF3CC8}">
      <dgm:prSet/>
      <dgm:spPr/>
      <dgm:t>
        <a:bodyPr/>
        <a:lstStyle/>
        <a:p>
          <a:endParaRPr lang="en-US"/>
        </a:p>
      </dgm:t>
    </dgm:pt>
    <dgm:pt modelId="{807348EB-4C42-4A78-B193-4CA01BE31E9A}">
      <dgm:prSet/>
      <dgm:spPr/>
      <dgm:t>
        <a:bodyPr/>
        <a:lstStyle/>
        <a:p>
          <a:r>
            <a:rPr lang="en-GB"/>
            <a:t>The PDP is the basis for this</a:t>
          </a:r>
          <a:endParaRPr lang="en-US"/>
        </a:p>
      </dgm:t>
    </dgm:pt>
    <dgm:pt modelId="{B09DEC02-440D-4311-9B1B-9A49C742B5F0}" type="parTrans" cxnId="{0C620A96-88FF-493F-8088-D90B1C9B8094}">
      <dgm:prSet/>
      <dgm:spPr/>
      <dgm:t>
        <a:bodyPr/>
        <a:lstStyle/>
        <a:p>
          <a:endParaRPr lang="en-US"/>
        </a:p>
      </dgm:t>
    </dgm:pt>
    <dgm:pt modelId="{2501EAFE-B077-4530-8E2E-C88BCF609A38}" type="sibTrans" cxnId="{0C620A96-88FF-493F-8088-D90B1C9B8094}">
      <dgm:prSet/>
      <dgm:spPr/>
      <dgm:t>
        <a:bodyPr/>
        <a:lstStyle/>
        <a:p>
          <a:endParaRPr lang="en-US"/>
        </a:p>
      </dgm:t>
    </dgm:pt>
    <dgm:pt modelId="{0CB24A53-FE26-4621-8D81-A48ACB84B329}" type="pres">
      <dgm:prSet presAssocID="{39FE72B0-49C9-400E-8A95-5C974BA17940}" presName="root" presStyleCnt="0">
        <dgm:presLayoutVars>
          <dgm:dir/>
          <dgm:resizeHandles val="exact"/>
        </dgm:presLayoutVars>
      </dgm:prSet>
      <dgm:spPr/>
    </dgm:pt>
    <dgm:pt modelId="{4DF2A97B-41F3-40F8-934F-DE8288736587}" type="pres">
      <dgm:prSet presAssocID="{6B0D29CB-31BA-419D-B796-BE26ED463ACF}" presName="compNode" presStyleCnt="0"/>
      <dgm:spPr/>
    </dgm:pt>
    <dgm:pt modelId="{7C91D32D-9BEC-4CD7-AB66-DDE26A48CA26}" type="pres">
      <dgm:prSet presAssocID="{6B0D29CB-31BA-419D-B796-BE26ED463AC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04945B2-589C-4E3A-A6C3-8B9C3CE048DE}" type="pres">
      <dgm:prSet presAssocID="{6B0D29CB-31BA-419D-B796-BE26ED463ACF}" presName="spaceRect" presStyleCnt="0"/>
      <dgm:spPr/>
    </dgm:pt>
    <dgm:pt modelId="{32C96FAA-2937-49B5-A1BD-F6421A61064F}" type="pres">
      <dgm:prSet presAssocID="{6B0D29CB-31BA-419D-B796-BE26ED463ACF}" presName="textRect" presStyleLbl="revTx" presStyleIdx="0" presStyleCnt="2">
        <dgm:presLayoutVars>
          <dgm:chMax val="1"/>
          <dgm:chPref val="1"/>
        </dgm:presLayoutVars>
      </dgm:prSet>
      <dgm:spPr/>
    </dgm:pt>
    <dgm:pt modelId="{E4BF784B-49B2-4242-9C39-9D7CD42B7DE8}" type="pres">
      <dgm:prSet presAssocID="{03087A86-28F7-42A3-A67B-992D29D8991C}" presName="sibTrans" presStyleCnt="0"/>
      <dgm:spPr/>
    </dgm:pt>
    <dgm:pt modelId="{C893A4C8-C89F-4A11-9D03-5CC019886BC9}" type="pres">
      <dgm:prSet presAssocID="{807348EB-4C42-4A78-B193-4CA01BE31E9A}" presName="compNode" presStyleCnt="0"/>
      <dgm:spPr/>
    </dgm:pt>
    <dgm:pt modelId="{D05AD534-1674-463B-9FA9-4CEF4A90A1E6}" type="pres">
      <dgm:prSet presAssocID="{807348EB-4C42-4A78-B193-4CA01BE31E9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F473FC3-0876-4469-9E1D-BFF0C57E1D96}" type="pres">
      <dgm:prSet presAssocID="{807348EB-4C42-4A78-B193-4CA01BE31E9A}" presName="spaceRect" presStyleCnt="0"/>
      <dgm:spPr/>
    </dgm:pt>
    <dgm:pt modelId="{68A4C18D-38DD-4DD3-8A28-4800A49E5F6B}" type="pres">
      <dgm:prSet presAssocID="{807348EB-4C42-4A78-B193-4CA01BE31E9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1752F87-AB07-4C55-8191-013C9FDF3CC8}" srcId="{39FE72B0-49C9-400E-8A95-5C974BA17940}" destId="{6B0D29CB-31BA-419D-B796-BE26ED463ACF}" srcOrd="0" destOrd="0" parTransId="{125E6380-4CC5-4C32-8BAF-3B82EC5A4C44}" sibTransId="{03087A86-28F7-42A3-A67B-992D29D8991C}"/>
    <dgm:cxn modelId="{0C620A96-88FF-493F-8088-D90B1C9B8094}" srcId="{39FE72B0-49C9-400E-8A95-5C974BA17940}" destId="{807348EB-4C42-4A78-B193-4CA01BE31E9A}" srcOrd="1" destOrd="0" parTransId="{B09DEC02-440D-4311-9B1B-9A49C742B5F0}" sibTransId="{2501EAFE-B077-4530-8E2E-C88BCF609A38}"/>
    <dgm:cxn modelId="{272F8896-5EEC-4CED-82AB-96A1BC7AEB76}" type="presOf" srcId="{6B0D29CB-31BA-419D-B796-BE26ED463ACF}" destId="{32C96FAA-2937-49B5-A1BD-F6421A61064F}" srcOrd="0" destOrd="0" presId="urn:microsoft.com/office/officeart/2018/2/layout/IconLabelList"/>
    <dgm:cxn modelId="{716C84EF-3604-4893-9874-C270E7A0C2A9}" type="presOf" srcId="{807348EB-4C42-4A78-B193-4CA01BE31E9A}" destId="{68A4C18D-38DD-4DD3-8A28-4800A49E5F6B}" srcOrd="0" destOrd="0" presId="urn:microsoft.com/office/officeart/2018/2/layout/IconLabelList"/>
    <dgm:cxn modelId="{FCBA90F2-5CF0-4E65-A5A3-BC61C1CBD34C}" type="presOf" srcId="{39FE72B0-49C9-400E-8A95-5C974BA17940}" destId="{0CB24A53-FE26-4621-8D81-A48ACB84B329}" srcOrd="0" destOrd="0" presId="urn:microsoft.com/office/officeart/2018/2/layout/IconLabelList"/>
    <dgm:cxn modelId="{A29D503A-0D4C-4567-BAC0-F842EB99A1F7}" type="presParOf" srcId="{0CB24A53-FE26-4621-8D81-A48ACB84B329}" destId="{4DF2A97B-41F3-40F8-934F-DE8288736587}" srcOrd="0" destOrd="0" presId="urn:microsoft.com/office/officeart/2018/2/layout/IconLabelList"/>
    <dgm:cxn modelId="{C520849F-81F1-4404-A7C3-2231CFE4029B}" type="presParOf" srcId="{4DF2A97B-41F3-40F8-934F-DE8288736587}" destId="{7C91D32D-9BEC-4CD7-AB66-DDE26A48CA26}" srcOrd="0" destOrd="0" presId="urn:microsoft.com/office/officeart/2018/2/layout/IconLabelList"/>
    <dgm:cxn modelId="{33837C8A-6252-4696-9295-365BB58CBB18}" type="presParOf" srcId="{4DF2A97B-41F3-40F8-934F-DE8288736587}" destId="{D04945B2-589C-4E3A-A6C3-8B9C3CE048DE}" srcOrd="1" destOrd="0" presId="urn:microsoft.com/office/officeart/2018/2/layout/IconLabelList"/>
    <dgm:cxn modelId="{BF7EA36E-D321-4DDE-97F9-52830A289625}" type="presParOf" srcId="{4DF2A97B-41F3-40F8-934F-DE8288736587}" destId="{32C96FAA-2937-49B5-A1BD-F6421A61064F}" srcOrd="2" destOrd="0" presId="urn:microsoft.com/office/officeart/2018/2/layout/IconLabelList"/>
    <dgm:cxn modelId="{433552E5-5721-4E9D-B84C-14442E84CDD1}" type="presParOf" srcId="{0CB24A53-FE26-4621-8D81-A48ACB84B329}" destId="{E4BF784B-49B2-4242-9C39-9D7CD42B7DE8}" srcOrd="1" destOrd="0" presId="urn:microsoft.com/office/officeart/2018/2/layout/IconLabelList"/>
    <dgm:cxn modelId="{E356F3E1-10DA-4DCF-9162-DAC7BB5B647C}" type="presParOf" srcId="{0CB24A53-FE26-4621-8D81-A48ACB84B329}" destId="{C893A4C8-C89F-4A11-9D03-5CC019886BC9}" srcOrd="2" destOrd="0" presId="urn:microsoft.com/office/officeart/2018/2/layout/IconLabelList"/>
    <dgm:cxn modelId="{5B07943F-3CFA-4D26-81A3-179150A74F1D}" type="presParOf" srcId="{C893A4C8-C89F-4A11-9D03-5CC019886BC9}" destId="{D05AD534-1674-463B-9FA9-4CEF4A90A1E6}" srcOrd="0" destOrd="0" presId="urn:microsoft.com/office/officeart/2018/2/layout/IconLabelList"/>
    <dgm:cxn modelId="{9305B6C4-CB11-4C6F-81BE-FA4BB58247C6}" type="presParOf" srcId="{C893A4C8-C89F-4A11-9D03-5CC019886BC9}" destId="{5F473FC3-0876-4469-9E1D-BFF0C57E1D96}" srcOrd="1" destOrd="0" presId="urn:microsoft.com/office/officeart/2018/2/layout/IconLabelList"/>
    <dgm:cxn modelId="{BA313710-669F-49E6-9AF6-618586A5BD8C}" type="presParOf" srcId="{C893A4C8-C89F-4A11-9D03-5CC019886BC9}" destId="{68A4C18D-38DD-4DD3-8A28-4800A49E5F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1D32D-9BEC-4CD7-AB66-DDE26A48CA26}">
      <dsp:nvSpPr>
        <dsp:cNvPr id="0" name=""/>
        <dsp:cNvSpPr/>
      </dsp:nvSpPr>
      <dsp:spPr>
        <a:xfrm>
          <a:off x="1900200" y="19785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96FAA-2937-49B5-A1BD-F6421A61064F}">
      <dsp:nvSpPr>
        <dsp:cNvPr id="0" name=""/>
        <dsp:cNvSpPr/>
      </dsp:nvSpPr>
      <dsp:spPr>
        <a:xfrm>
          <a:off x="712199" y="261220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Your final task is to consider and reflect on your academic and practical experiences.</a:t>
          </a:r>
          <a:endParaRPr lang="en-US" sz="1700" kern="1200"/>
        </a:p>
      </dsp:txBody>
      <dsp:txXfrm>
        <a:off x="712199" y="2612207"/>
        <a:ext cx="4320000" cy="720000"/>
      </dsp:txXfrm>
    </dsp:sp>
    <dsp:sp modelId="{D05AD534-1674-463B-9FA9-4CEF4A90A1E6}">
      <dsp:nvSpPr>
        <dsp:cNvPr id="0" name=""/>
        <dsp:cNvSpPr/>
      </dsp:nvSpPr>
      <dsp:spPr>
        <a:xfrm>
          <a:off x="6976200" y="19785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4C18D-38DD-4DD3-8A28-4800A49E5F6B}">
      <dsp:nvSpPr>
        <dsp:cNvPr id="0" name=""/>
        <dsp:cNvSpPr/>
      </dsp:nvSpPr>
      <dsp:spPr>
        <a:xfrm>
          <a:off x="5788200" y="261220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PDP is the basis for this</a:t>
          </a:r>
          <a:endParaRPr lang="en-US" sz="1700" kern="1200"/>
        </a:p>
      </dsp:txBody>
      <dsp:txXfrm>
        <a:off x="5788200" y="2612207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1E81DC-3B4D-4C9B-8AC4-5F82EE5DDC4F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EB0E64-91CD-47FD-8FA1-B94D41DDB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12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Too many of them will clutter your PowerPoint slides and make it difficult for your audience to retain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Rule of six: , which suggests limiting each slide to a maximum of six lines of text, and each line of text to a maximum of six words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EB0E64-91CD-47FD-8FA1-B94D41DDB9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81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(Referencing, Agile Learner, Audio Task, team work, importance of knowing your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EB0E64-91CD-47FD-8FA1-B94D41DDB90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074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6B38F-E321-8957-731F-E0DF3DD6D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69C82A-1132-A910-4FC7-0B088935DA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AD18F5-1221-9B39-4724-F9A9B72277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(Referencing, Agile Learner, Audio Task, team work, importance of knowing your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F02B6-5D9A-66A1-EF13-0667DCDCAD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EB0E64-91CD-47FD-8FA1-B94D41DDB90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47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6F693D-0D9F-A985-7A9A-D30AD2E05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6C401C-9F16-9AF6-1791-61783B5D23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05954D-2F2E-F3AB-8067-0DAF428327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(Referencing, Agile Learner, Audio Task, team work, importance of knowing your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DA7642-24EE-6643-2B7C-0FEC561EF9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EB0E64-91CD-47FD-8FA1-B94D41DDB90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536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654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436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83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319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220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248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80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420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308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304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52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2692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897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5250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699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568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508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057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F159E4A2-9713-CBBB-084A-E9FF98445F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067" b="5663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2BA19A-352C-DCBE-FF2A-105E5BC80C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3014139"/>
            <a:ext cx="9448800" cy="1825096"/>
          </a:xfrm>
        </p:spPr>
        <p:txBody>
          <a:bodyPr>
            <a:normAutofit/>
          </a:bodyPr>
          <a:lstStyle/>
          <a:p>
            <a:r>
              <a:rPr lang="en-GB"/>
              <a:t>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52523-34DB-45CC-79CD-CC138FA74B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842935"/>
            <a:ext cx="9448800" cy="685800"/>
          </a:xfrm>
        </p:spPr>
        <p:txBody>
          <a:bodyPr>
            <a:normAutofit/>
          </a:bodyPr>
          <a:lstStyle/>
          <a:p>
            <a:r>
              <a:rPr lang="en-GB"/>
              <a:t>EILIR OWEN GRIFFITHS</a:t>
            </a:r>
          </a:p>
        </p:txBody>
      </p:sp>
    </p:spTree>
    <p:extLst>
      <p:ext uri="{BB962C8B-B14F-4D97-AF65-F5344CB8AC3E}">
        <p14:creationId xmlns:p14="http://schemas.microsoft.com/office/powerpoint/2010/main" val="3182634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F41C-4286-51FC-6672-32D07AC5B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Assessment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EC3CC1-8FC1-F953-492C-955BBD2D4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3844976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461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032C1-10AA-3D6C-893B-C261FE3FB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FIDEO (3mun)</a:t>
            </a:r>
            <a:b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D58865-29B8-8E64-0754-1A6CCC42D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 (3min)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individual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 minute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video (maximum time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with supporting material (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Powerpint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which reflects upon the transferable skills you have developed over the course of the module. In the video reflect on where you are as an artist/performer. Identify where there were personal shortfalls in skills and abilities, and what personal plans you can be put in place, to improve as a performer/artist. 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15000"/>
              </a:lnSpc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15000"/>
              </a:lnSpc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41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89E31-D967-4CF4-EC45-14FB749F9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DD888-949E-9CC5-304D-EDA5A3CCC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>
              <a:lnSpc>
                <a:spcPct val="200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In creating this video you should apply an appropriate reflective model to frame your reflection (e.g. Gibb’s) and refer to the theories and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concepts introduced on this and other modules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have studied which have contributed to your learning. Supporting material includes PowerPoint presentation and visual recurses to enrich your video. 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200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Submission</a:t>
            </a:r>
            <a:b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link to your video should be submitted to Turnitin and include a cover page and list of references. 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43903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9D8C7-3316-8435-6EA6-59DE6D9F4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POWERPOINT PRESENTATION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8AA3F2FC-FB3A-0374-3D9C-E8A1311936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52C20-452C-813F-49B7-E1A82EBA7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 b="1" dirty="0"/>
              <a:t>Question: </a:t>
            </a:r>
            <a:r>
              <a:rPr lang="en-GB" dirty="0"/>
              <a:t>What makes a good Presentation?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716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31CAF-78E0-CBC1-950A-85536B97B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111" y="723900"/>
            <a:ext cx="8543779" cy="1287784"/>
          </a:xfrm>
        </p:spPr>
        <p:txBody>
          <a:bodyPr anchor="b">
            <a:normAutofit/>
          </a:bodyPr>
          <a:lstStyle/>
          <a:p>
            <a:pPr algn="ctr"/>
            <a:r>
              <a:rPr lang="en-GB" b="1" i="0" dirty="0">
                <a:effectLst/>
                <a:latin typeface="Poppins" panose="00000500000000000000" pitchFamily="2" charset="0"/>
              </a:rPr>
              <a:t>Bullet Points:</a:t>
            </a:r>
            <a:r>
              <a:rPr lang="en-GB" b="0" i="0" dirty="0">
                <a:effectLst/>
                <a:latin typeface="Poppins" panose="00000500000000000000" pitchFamily="2" charset="0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8CDCF-076A-6B7B-9800-B5508C488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078" y="2416630"/>
            <a:ext cx="6221845" cy="3082833"/>
          </a:xfrm>
        </p:spPr>
        <p:txBody>
          <a:bodyPr anchor="ctr">
            <a:normAutofit fontScale="92500" lnSpcReduction="20000"/>
          </a:bodyPr>
          <a:lstStyle/>
          <a:p>
            <a:pPr algn="ctr" fontAlgn="base"/>
            <a:endParaRPr lang="en-GB" sz="1900" b="0" i="0" dirty="0">
              <a:effectLst/>
              <a:latin typeface="Poppins" panose="00000500000000000000" pitchFamily="2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Your PowerPoint slides should support your presentation, not distract from it.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Full sentences force audiences to read, which prevents them from really listening to the presenter. Use bullet points instead.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This way, you can present important information in a concise, non-distracting way.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cy-GB" sz="18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1900" b="0" i="0" dirty="0">
              <a:effectLst/>
              <a:latin typeface="Poppins" panose="00000500000000000000" pitchFamily="2" charset="0"/>
            </a:endParaRPr>
          </a:p>
          <a:p>
            <a:pPr algn="ctr"/>
            <a:endParaRPr lang="en-GB" sz="1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AC45E1-AAE0-48B4-6412-0EDEFE1353EB}"/>
              </a:ext>
            </a:extLst>
          </p:cNvPr>
          <p:cNvSpPr txBox="1"/>
          <p:nvPr/>
        </p:nvSpPr>
        <p:spPr>
          <a:xfrm>
            <a:off x="6432804" y="5468035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4040262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181FB-C61A-2013-4FD6-E4D61881E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533" y="1066798"/>
            <a:ext cx="3301255" cy="2668172"/>
          </a:xfrm>
        </p:spPr>
        <p:txBody>
          <a:bodyPr anchor="b">
            <a:normAutofit/>
          </a:bodyPr>
          <a:lstStyle/>
          <a:p>
            <a:pPr algn="ctr"/>
            <a:r>
              <a:rPr lang="en-GB" b="1" i="0" dirty="0">
                <a:effectLst/>
                <a:latin typeface="Poppins" panose="00000500000000000000" pitchFamily="2" charset="0"/>
              </a:rPr>
              <a:t>Number of words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443F3-F4C9-1339-855F-249C5C2E0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974" y="1066799"/>
            <a:ext cx="5172227" cy="4696495"/>
          </a:xfrm>
        </p:spPr>
        <p:txBody>
          <a:bodyPr anchor="ctr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number of words you use is important.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Keep it simple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 get this right, use the 6×6 rule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53C173-B839-CFFB-4B73-35FA2E650321}"/>
              </a:ext>
            </a:extLst>
          </p:cNvPr>
          <p:cNvSpPr txBox="1"/>
          <p:nvPr/>
        </p:nvSpPr>
        <p:spPr>
          <a:xfrm>
            <a:off x="6432804" y="5468035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1249777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E1537-5D40-30C6-3C29-D6366F9D9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124" y="723901"/>
            <a:ext cx="8815754" cy="1286648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Poppins" panose="00000500000000000000" pitchFamily="2" charset="0"/>
              </a:rPr>
              <a:t>Colours</a:t>
            </a:r>
            <a:r>
              <a:rPr lang="en-GB" b="1" i="0" dirty="0">
                <a:effectLst/>
                <a:latin typeface="Poppins" panose="00000500000000000000" pitchFamily="2" charset="0"/>
              </a:rPr>
              <a:t>:</a:t>
            </a:r>
            <a:r>
              <a:rPr lang="en-GB" b="0" i="0" dirty="0">
                <a:effectLst/>
                <a:latin typeface="Poppins" panose="00000500000000000000" pitchFamily="2" charset="0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8F7AE-9BC3-7F5F-6D90-EADA3DC6F3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078" y="2682052"/>
            <a:ext cx="6221845" cy="3452047"/>
          </a:xfrm>
        </p:spPr>
        <p:txBody>
          <a:bodyPr anchor="ctr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colours you use should also be simple.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Too many bright colours will cause eyes to strain. Stick to light and dark colours that work well together.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Limit Picture/images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1469F9-7E2F-E8B8-E819-5084C26AE9C0}"/>
              </a:ext>
            </a:extLst>
          </p:cNvPr>
          <p:cNvSpPr txBox="1"/>
          <p:nvPr/>
        </p:nvSpPr>
        <p:spPr>
          <a:xfrm>
            <a:off x="6432804" y="5468035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3368594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CD0A2-8FF1-F0AB-B275-D2A1AC26C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1"/>
            <a:ext cx="5836920" cy="1288884"/>
          </a:xfrm>
        </p:spPr>
        <p:txBody>
          <a:bodyPr anchor="b">
            <a:normAutofit/>
          </a:bodyPr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9B2D2-EEAD-8294-F58A-5FACDA96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529" y="2732545"/>
            <a:ext cx="5384169" cy="3232826"/>
          </a:xfrm>
        </p:spPr>
        <p:txBody>
          <a:bodyPr anchor="t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 improve your PowerPoint slide design, prioritise clarity above all else</a:t>
            </a:r>
          </a:p>
          <a:p>
            <a:pPr algn="ctr"/>
            <a:endParaRPr lang="en-GB" dirty="0">
              <a:latin typeface="Poppins" panose="00000500000000000000" pitchFamily="2" charset="0"/>
            </a:endParaRPr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BBC6382F-BC17-9DC2-3A12-248F0E5650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239" y="1547707"/>
            <a:ext cx="3666392" cy="36663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EC041B-461F-EC67-4340-8B034072FBE2}"/>
              </a:ext>
            </a:extLst>
          </p:cNvPr>
          <p:cNvSpPr txBox="1"/>
          <p:nvPr/>
        </p:nvSpPr>
        <p:spPr>
          <a:xfrm>
            <a:off x="6432804" y="5468035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3163790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B892A-9040-6457-4CAF-6D71E9CB0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4533" y="1066798"/>
            <a:ext cx="3301255" cy="2668172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B0A2F-EC58-3339-1C8A-120AFEFAA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974" y="1066799"/>
            <a:ext cx="5172227" cy="4696495"/>
          </a:xfrm>
        </p:spPr>
        <p:txBody>
          <a:bodyPr anchor="ctr"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Consider where you are now as an artist.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Consider where you want to be in 5 years (use your PDP)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Consider how you will achieve your 5 year goal.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019158-8F09-7093-CE7F-824E7D943584}"/>
              </a:ext>
            </a:extLst>
          </p:cNvPr>
          <p:cNvSpPr txBox="1"/>
          <p:nvPr/>
        </p:nvSpPr>
        <p:spPr>
          <a:xfrm>
            <a:off x="6432804" y="5468035"/>
            <a:ext cx="482346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  <a:p>
            <a:r>
              <a:rPr lang="en-GB" dirty="0"/>
              <a:t>5. Transferable skills for lifelong learning</a:t>
            </a:r>
          </a:p>
        </p:txBody>
      </p:sp>
    </p:spTree>
    <p:extLst>
      <p:ext uri="{BB962C8B-B14F-4D97-AF65-F5344CB8AC3E}">
        <p14:creationId xmlns:p14="http://schemas.microsoft.com/office/powerpoint/2010/main" val="3755199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15DE8-FCF4-BCB2-D859-CAAA568CB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584E9-BC97-141D-E01A-28ED613683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Slide 1: </a:t>
            </a:r>
            <a:r>
              <a:rPr lang="en-GB" dirty="0"/>
              <a:t>Cover Page</a:t>
            </a:r>
          </a:p>
          <a:p>
            <a:pPr lvl="1"/>
            <a:r>
              <a:rPr lang="en-GB" dirty="0"/>
              <a:t>Name</a:t>
            </a:r>
          </a:p>
          <a:p>
            <a:pPr lvl="1"/>
            <a:r>
              <a:rPr lang="en-GB" dirty="0"/>
              <a:t>Student Number</a:t>
            </a:r>
          </a:p>
          <a:p>
            <a:pPr lvl="1"/>
            <a:r>
              <a:rPr lang="en-GB" dirty="0"/>
              <a:t>Module name / Module Code: Learning in the Digital Era (ADPA6001)</a:t>
            </a:r>
          </a:p>
          <a:p>
            <a:pPr lvl="1"/>
            <a:endParaRPr lang="en-GB" dirty="0"/>
          </a:p>
          <a:p>
            <a:r>
              <a:rPr lang="en-GB" b="1" dirty="0"/>
              <a:t>Slide 2: </a:t>
            </a:r>
            <a:r>
              <a:rPr lang="en-GB" dirty="0"/>
              <a:t>Where are you now</a:t>
            </a:r>
          </a:p>
          <a:p>
            <a:pPr lvl="1"/>
            <a:r>
              <a:rPr lang="en-GB" dirty="0"/>
              <a:t>Training </a:t>
            </a:r>
          </a:p>
          <a:p>
            <a:pPr lvl="1"/>
            <a:r>
              <a:rPr lang="en-GB" dirty="0"/>
              <a:t>What knowledge do you have (Achievements/Awards)</a:t>
            </a:r>
          </a:p>
          <a:p>
            <a:pPr lvl="1"/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Personal shortfalls in skills and abilities</a:t>
            </a:r>
            <a:endParaRPr lang="en-GB" dirty="0"/>
          </a:p>
          <a:p>
            <a:pPr lvl="1"/>
            <a:r>
              <a:rPr lang="en-GB" dirty="0"/>
              <a:t>Discuss the transferable skills you have learned on the module (agile learner, teamwork, academic writing, reflection etc.) </a:t>
            </a:r>
          </a:p>
          <a:p>
            <a:pPr lvl="1"/>
            <a:r>
              <a:rPr lang="en-GB" dirty="0"/>
              <a:t>Aspirations for the future (Include Research)</a:t>
            </a:r>
          </a:p>
          <a:p>
            <a:pPr lvl="1"/>
            <a:r>
              <a:rPr lang="en-GB" dirty="0"/>
              <a:t>(Use Gibbs reflection cycle)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C3444-1641-EF86-5C02-B6FE27C4CA5C}"/>
              </a:ext>
            </a:extLst>
          </p:cNvPr>
          <p:cNvSpPr txBox="1"/>
          <p:nvPr/>
        </p:nvSpPr>
        <p:spPr>
          <a:xfrm>
            <a:off x="7200900" y="5354963"/>
            <a:ext cx="4823460" cy="147732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pPr marL="342900" indent="-342900">
              <a:buAutoNum type="arabicPeriod"/>
            </a:pPr>
            <a:r>
              <a:rPr lang="en-GB" dirty="0"/>
              <a:t>Engagement with lit skills</a:t>
            </a:r>
          </a:p>
          <a:p>
            <a:pPr marL="342900" indent="-342900">
              <a:buAutoNum type="arabicPeriod"/>
            </a:pPr>
            <a:r>
              <a:rPr lang="en-GB" dirty="0"/>
              <a:t>Knowledge and Understanding</a:t>
            </a:r>
          </a:p>
          <a:p>
            <a:r>
              <a:rPr lang="en-GB" dirty="0"/>
              <a:t>3. Cognitive and intellectual skills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3530426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8F801-018F-38FC-D050-C7C291D53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C6BC2-A047-8941-918F-2B1E84975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7DC35-998C-7D57-EC04-D434C32E4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Slide 3: </a:t>
            </a:r>
            <a:r>
              <a:rPr lang="en-GB" dirty="0"/>
              <a:t>Consider your strengths and weaknesses</a:t>
            </a:r>
          </a:p>
          <a:p>
            <a:pPr lvl="1"/>
            <a:r>
              <a:rPr lang="en-GB" dirty="0"/>
              <a:t>S.W.O.T </a:t>
            </a:r>
          </a:p>
          <a:p>
            <a:pPr lvl="1"/>
            <a:r>
              <a:rPr lang="en-GB" dirty="0"/>
              <a:t>Reflect (analysis) </a:t>
            </a:r>
          </a:p>
          <a:p>
            <a:pPr lvl="1"/>
            <a:endParaRPr lang="en-GB" dirty="0"/>
          </a:p>
          <a:p>
            <a:pPr lvl="1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E21843-5442-173F-A951-DE41496A454A}"/>
              </a:ext>
            </a:extLst>
          </p:cNvPr>
          <p:cNvSpPr txBox="1"/>
          <p:nvPr/>
        </p:nvSpPr>
        <p:spPr>
          <a:xfrm>
            <a:off x="7200900" y="5354963"/>
            <a:ext cx="482346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pPr marL="342900" indent="-342900">
              <a:buAutoNum type="arabicPeriod"/>
            </a:pPr>
            <a:r>
              <a:rPr lang="en-GB" dirty="0"/>
              <a:t>Knowledge and Understanding</a:t>
            </a:r>
          </a:p>
          <a:p>
            <a:r>
              <a:rPr lang="en-GB" dirty="0"/>
              <a:t>3. Cognitive and intellectual skills</a:t>
            </a:r>
          </a:p>
        </p:txBody>
      </p:sp>
    </p:spTree>
    <p:extLst>
      <p:ext uri="{BB962C8B-B14F-4D97-AF65-F5344CB8AC3E}">
        <p14:creationId xmlns:p14="http://schemas.microsoft.com/office/powerpoint/2010/main" val="406513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C1D95-85A8-75FB-F373-5546EDF76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F153A-0E72-12B2-E9F4-A8571734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B612A-E18C-065E-9948-55623E308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Slide 4: 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Goals (5 years)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Professional Development Plan (Include research)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Talk through the plan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Research to career path</a:t>
            </a:r>
            <a:endParaRPr lang="en-GB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Discuss how other modules on the degree will help you with your future goals.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Slide 5: </a:t>
            </a:r>
            <a:r>
              <a:rPr lang="en-GB" dirty="0"/>
              <a:t>Reference list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984D82-19A7-3807-5334-53E32F3C80FE}"/>
              </a:ext>
            </a:extLst>
          </p:cNvPr>
          <p:cNvSpPr txBox="1"/>
          <p:nvPr/>
        </p:nvSpPr>
        <p:spPr>
          <a:xfrm>
            <a:off x="7200900" y="5354963"/>
            <a:ext cx="4823460" cy="147732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pPr marL="342900" indent="-342900">
              <a:buAutoNum type="arabicPeriod"/>
            </a:pPr>
            <a:r>
              <a:rPr lang="en-GB" dirty="0"/>
              <a:t>Engagement with lit skills</a:t>
            </a:r>
          </a:p>
          <a:p>
            <a:pPr marL="342900" indent="-342900">
              <a:buAutoNum type="arabicPeriod"/>
            </a:pPr>
            <a:r>
              <a:rPr lang="en-GB" dirty="0"/>
              <a:t>Knowledge and Understanding</a:t>
            </a:r>
          </a:p>
          <a:p>
            <a:r>
              <a:rPr lang="en-GB" dirty="0"/>
              <a:t>3. Cognitive and intellectual skills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37628101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9EF0A6-E7F2-C284-FE3A-6BE4DEB7F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D671-D0B1-D66C-3A73-6B4627AB2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C31D0-A5CE-3616-0A04-CDB6C2ADA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Slide 5: </a:t>
            </a:r>
            <a:r>
              <a:rPr lang="en-GB" dirty="0"/>
              <a:t>Reference list</a:t>
            </a:r>
          </a:p>
          <a:p>
            <a:pPr lvl="1"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3CF0DF-F4B0-A7EF-5DCB-F2452F8DBAD8}"/>
              </a:ext>
            </a:extLst>
          </p:cNvPr>
          <p:cNvSpPr txBox="1"/>
          <p:nvPr/>
        </p:nvSpPr>
        <p:spPr>
          <a:xfrm>
            <a:off x="7200900" y="5354963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pPr marL="342900" indent="-342900">
              <a:buAutoNum type="arabicPeriod"/>
            </a:pPr>
            <a:r>
              <a:rPr lang="en-GB" dirty="0"/>
              <a:t>Engagement with lit skills</a:t>
            </a:r>
          </a:p>
        </p:txBody>
      </p:sp>
    </p:spTree>
    <p:extLst>
      <p:ext uri="{BB962C8B-B14F-4D97-AF65-F5344CB8AC3E}">
        <p14:creationId xmlns:p14="http://schemas.microsoft.com/office/powerpoint/2010/main" val="3807929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0D9CE-F2A0-43AB-D63F-9D6A44D46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Added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AA669-CC5B-F499-B6E4-28FAB4A42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Be creative</a:t>
            </a:r>
          </a:p>
          <a:p>
            <a:pPr marL="342900" indent="-342900">
              <a:buFontTx/>
              <a:buChar char="-"/>
            </a:pPr>
            <a:r>
              <a:rPr lang="en-GB" dirty="0"/>
              <a:t>Prepare, practice, learn it</a:t>
            </a:r>
          </a:p>
          <a:p>
            <a:pPr marL="342900" indent="-342900">
              <a:buFontTx/>
              <a:buChar char="-"/>
            </a:pPr>
            <a:r>
              <a:rPr lang="en-GB" dirty="0"/>
              <a:t>Reference /Quotes</a:t>
            </a:r>
          </a:p>
          <a:p>
            <a:pPr marL="342900" indent="-342900">
              <a:buFontTx/>
              <a:buChar char="-"/>
            </a:pPr>
            <a:r>
              <a:rPr lang="en-GB" dirty="0"/>
              <a:t>Reference list </a:t>
            </a:r>
          </a:p>
          <a:p>
            <a:pPr marL="342900" indent="-342900">
              <a:buFontTx/>
              <a:buChar char="-"/>
            </a:pPr>
            <a:endParaRPr lang="en-GB" dirty="0"/>
          </a:p>
          <a:p>
            <a:pPr marL="342900" indent="-342900">
              <a:buFontTx/>
              <a:buChar char="-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2D83C0-B918-4C5A-EA0C-EC497279E2F5}"/>
              </a:ext>
            </a:extLst>
          </p:cNvPr>
          <p:cNvSpPr txBox="1"/>
          <p:nvPr/>
        </p:nvSpPr>
        <p:spPr>
          <a:xfrm>
            <a:off x="7200900" y="5354963"/>
            <a:ext cx="482346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  <a:p>
            <a:r>
              <a:rPr lang="en-GB" dirty="0"/>
              <a:t>5. Transferable skills for lifelong learning</a:t>
            </a:r>
          </a:p>
        </p:txBody>
      </p:sp>
    </p:spTree>
    <p:extLst>
      <p:ext uri="{BB962C8B-B14F-4D97-AF65-F5344CB8AC3E}">
        <p14:creationId xmlns:p14="http://schemas.microsoft.com/office/powerpoint/2010/main" val="3875289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0128E-30D9-70F3-7266-8E8013132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E13CD-C353-D10F-146A-3C84731D3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Options: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Only a video recorded on phone or </a:t>
            </a:r>
            <a:r>
              <a:rPr lang="en-GB" dirty="0" err="1"/>
              <a:t>ipad</a:t>
            </a:r>
            <a:r>
              <a:rPr lang="en-GB" dirty="0"/>
              <a:t> (no </a:t>
            </a:r>
            <a:r>
              <a:rPr lang="en-GB" dirty="0" err="1"/>
              <a:t>powerpoint</a:t>
            </a:r>
            <a:r>
              <a:rPr lang="en-GB" dirty="0"/>
              <a:t>)</a:t>
            </a:r>
          </a:p>
          <a:p>
            <a:pPr marL="457200" indent="-457200">
              <a:buAutoNum type="arabicPeriod"/>
            </a:pPr>
            <a:r>
              <a:rPr lang="en-GB" dirty="0"/>
              <a:t>Book a room to film presentation and </a:t>
            </a:r>
            <a:r>
              <a:rPr lang="en-GB" dirty="0" err="1"/>
              <a:t>Powerpoint</a:t>
            </a:r>
            <a:endParaRPr lang="en-GB" dirty="0"/>
          </a:p>
          <a:p>
            <a:pPr marL="457200" indent="-457200">
              <a:buAutoNum type="arabicPeriod"/>
            </a:pPr>
            <a:r>
              <a:rPr lang="en-GB" dirty="0"/>
              <a:t>Use Canva</a:t>
            </a:r>
          </a:p>
          <a:p>
            <a:pPr marL="457200" indent="-457200">
              <a:buAutoNum type="arabicPeriod"/>
            </a:pPr>
            <a:r>
              <a:rPr lang="en-GB" dirty="0"/>
              <a:t>Just technology that you are comfortable using (</a:t>
            </a:r>
            <a:r>
              <a:rPr lang="en-GB" dirty="0" err="1"/>
              <a:t>imovie</a:t>
            </a:r>
            <a:r>
              <a:rPr lang="en-GB" dirty="0"/>
              <a:t> etc.)</a:t>
            </a:r>
          </a:p>
          <a:p>
            <a:pPr marL="457200" indent="-457200"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3AFC8B-3904-C05A-93B6-85DAD4F8D56D}"/>
              </a:ext>
            </a:extLst>
          </p:cNvPr>
          <p:cNvSpPr txBox="1"/>
          <p:nvPr/>
        </p:nvSpPr>
        <p:spPr>
          <a:xfrm>
            <a:off x="7200900" y="5354963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11691734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01699-418C-AB28-7E75-B40883EB6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77947-5860-C441-D154-2B05B8841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Record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Create </a:t>
            </a:r>
            <a:r>
              <a:rPr lang="en-GB" sz="1800" dirty="0" err="1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Youtube</a:t>
            </a: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 account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800" dirty="0" err="1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Upload</a:t>
            </a:r>
            <a:r>
              <a:rPr lang="cy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 to </a:t>
            </a:r>
            <a:r>
              <a:rPr lang="cy-GB" sz="1800" dirty="0" err="1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youtube</a:t>
            </a:r>
            <a:r>
              <a:rPr lang="cy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 as “</a:t>
            </a:r>
            <a:r>
              <a:rPr lang="cy-GB" sz="1800" dirty="0" err="1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Unlisted</a:t>
            </a:r>
            <a:r>
              <a:rPr lang="cy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” (</a:t>
            </a:r>
            <a:r>
              <a:rPr lang="cy-GB" sz="1800" b="1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NOT PRIVATE)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Copy link into a word doc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4AF3DD-60CD-35A1-08E5-A434010C1ACF}"/>
              </a:ext>
            </a:extLst>
          </p:cNvPr>
          <p:cNvSpPr txBox="1"/>
          <p:nvPr/>
        </p:nvSpPr>
        <p:spPr>
          <a:xfrm>
            <a:off x="7200900" y="5354963"/>
            <a:ext cx="4823460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spec:</a:t>
            </a:r>
          </a:p>
          <a:p>
            <a:r>
              <a:rPr lang="en-GB" dirty="0"/>
              <a:t>4. Practical Skills</a:t>
            </a:r>
          </a:p>
        </p:txBody>
      </p:sp>
    </p:spTree>
    <p:extLst>
      <p:ext uri="{BB962C8B-B14F-4D97-AF65-F5344CB8AC3E}">
        <p14:creationId xmlns:p14="http://schemas.microsoft.com/office/powerpoint/2010/main" val="5484601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C59CB-BEA4-8307-B4CB-6176716EB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Submission: 28 March 2025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CE0AE-BDAF-FD7D-DDAF-D77DE0476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Word document to include both tasks</a:t>
            </a:r>
          </a:p>
          <a:p>
            <a:r>
              <a:rPr lang="en-GB" dirty="0"/>
              <a:t>Make sure there is a cover page</a:t>
            </a:r>
          </a:p>
          <a:p>
            <a:endParaRPr lang="en-GB" dirty="0"/>
          </a:p>
          <a:p>
            <a:r>
              <a:rPr lang="en-GB" b="1" dirty="0"/>
              <a:t>TASK 1 WRITTEN (1000 Words)</a:t>
            </a:r>
          </a:p>
          <a:p>
            <a:pPr lvl="1"/>
            <a:r>
              <a:rPr lang="en-GB" dirty="0"/>
              <a:t>Students are expected to visit a live performance of their choice and produce a 1000 word review.</a:t>
            </a:r>
          </a:p>
          <a:p>
            <a:endParaRPr lang="en-GB" dirty="0"/>
          </a:p>
          <a:p>
            <a:r>
              <a:rPr lang="en-GB" b="1" dirty="0"/>
              <a:t>TASK 2: 3min Video</a:t>
            </a:r>
          </a:p>
          <a:p>
            <a:pPr lvl="1"/>
            <a:r>
              <a:rPr lang="en-GB" b="1" dirty="0" err="1"/>
              <a:t>Youtube</a:t>
            </a:r>
            <a:r>
              <a:rPr lang="en-GB" b="1" dirty="0"/>
              <a:t> Link</a:t>
            </a:r>
          </a:p>
        </p:txBody>
      </p:sp>
    </p:spTree>
    <p:extLst>
      <p:ext uri="{BB962C8B-B14F-4D97-AF65-F5344CB8AC3E}">
        <p14:creationId xmlns:p14="http://schemas.microsoft.com/office/powerpoint/2010/main" val="130231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27C6B-3331-BE4F-5191-9F4529C2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IN SESSION – 14 March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DEF64-9E0D-FA27-6A7F-35F80D519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be available all Friday morning next week as a drop in session</a:t>
            </a:r>
          </a:p>
        </p:txBody>
      </p:sp>
    </p:spTree>
    <p:extLst>
      <p:ext uri="{BB962C8B-B14F-4D97-AF65-F5344CB8AC3E}">
        <p14:creationId xmlns:p14="http://schemas.microsoft.com/office/powerpoint/2010/main" val="39055661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893</Words>
  <Application>Microsoft Office PowerPoint</Application>
  <PresentationFormat>Widescreen</PresentationFormat>
  <Paragraphs>140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inherit</vt:lpstr>
      <vt:lpstr>Aptos</vt:lpstr>
      <vt:lpstr>Arial</vt:lpstr>
      <vt:lpstr>Calibri</vt:lpstr>
      <vt:lpstr>Century Gothic</vt:lpstr>
      <vt:lpstr>Poppins</vt:lpstr>
      <vt:lpstr>Times New Roman</vt:lpstr>
      <vt:lpstr>Vapor Trail</vt:lpstr>
      <vt:lpstr>Digital Era</vt:lpstr>
      <vt:lpstr>Assessment 2</vt:lpstr>
      <vt:lpstr>FIDEO (3mun) </vt:lpstr>
      <vt:lpstr>PowerPoint Presentation</vt:lpstr>
      <vt:lpstr>POWERPOINT PRESENTATION</vt:lpstr>
      <vt:lpstr>Bullet Points: </vt:lpstr>
      <vt:lpstr>Number of words</vt:lpstr>
      <vt:lpstr>Colours: </vt:lpstr>
      <vt:lpstr>PowerPoint Presentation</vt:lpstr>
      <vt:lpstr>Structure</vt:lpstr>
      <vt:lpstr>Presentation</vt:lpstr>
      <vt:lpstr>Presentation</vt:lpstr>
      <vt:lpstr>Presentation</vt:lpstr>
      <vt:lpstr>Presentation</vt:lpstr>
      <vt:lpstr>Added value</vt:lpstr>
      <vt:lpstr>Recording</vt:lpstr>
      <vt:lpstr>Present</vt:lpstr>
      <vt:lpstr>Submission: 28 March 2025</vt:lpstr>
      <vt:lpstr>DROP IN SESSION – 14 March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ERA – ASSESSMENT 2</dc:title>
  <dc:creator>Eilir Owen-griffiths</dc:creator>
  <cp:lastModifiedBy>Eilir Owen-griffiths</cp:lastModifiedBy>
  <cp:revision>2</cp:revision>
  <dcterms:created xsi:type="dcterms:W3CDTF">2023-02-08T06:50:12Z</dcterms:created>
  <dcterms:modified xsi:type="dcterms:W3CDTF">2025-03-07T09:05:48Z</dcterms:modified>
</cp:coreProperties>
</file>