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60" r:id="rId4"/>
    <p:sldId id="258" r:id="rId5"/>
    <p:sldId id="261" r:id="rId6"/>
    <p:sldId id="262" r:id="rId7"/>
    <p:sldId id="263"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FCF7C25-0912-9922-10F4-D65895D25151}" name="Lewis Ensor (2317067)" initials="L(" userId="S::2317067@student.uwtsd.ac.uk::e9bfe1fe-5876-4dda-92e8-db218559e840"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B022EA-1C6E-61D6-94BE-BCEEBDDCB702}" v="392" dt="2025-04-11T11:23:27.067"/>
    <p1510:client id="{3ED54EBC-BD83-5C66-B505-865DE4CE3391}" v="581" dt="2025-04-10T12:29:02.216"/>
    <p1510:client id="{44C727C6-670F-1BC6-46A2-9DABAC29F5E5}" v="24" dt="2025-04-11T12:39:41.418"/>
    <p1510:client id="{5808483F-7D1F-E039-FDC1-688D6EA0A9E7}" v="1108" dt="2025-04-10T22:05:22.6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wis Ensor (2317067)" userId="S::2317067@student.uwtsd.ac.uk::e9bfe1fe-5876-4dda-92e8-db218559e840" providerId="AD" clId="Web-{5808483F-7D1F-E039-FDC1-688D6EA0A9E7}"/>
    <pc:docChg chg="addSld modSld">
      <pc:chgData name="Lewis Ensor (2317067)" userId="S::2317067@student.uwtsd.ac.uk::e9bfe1fe-5876-4dda-92e8-db218559e840" providerId="AD" clId="Web-{5808483F-7D1F-E039-FDC1-688D6EA0A9E7}" dt="2025-04-10T22:05:22.251" v="1098" actId="20577"/>
      <pc:docMkLst>
        <pc:docMk/>
      </pc:docMkLst>
      <pc:sldChg chg="modSp">
        <pc:chgData name="Lewis Ensor (2317067)" userId="S::2317067@student.uwtsd.ac.uk::e9bfe1fe-5876-4dda-92e8-db218559e840" providerId="AD" clId="Web-{5808483F-7D1F-E039-FDC1-688D6EA0A9E7}" dt="2025-04-10T20:11:15.554" v="181" actId="20577"/>
        <pc:sldMkLst>
          <pc:docMk/>
          <pc:sldMk cId="2494395040" sldId="264"/>
        </pc:sldMkLst>
        <pc:spChg chg="mod">
          <ac:chgData name="Lewis Ensor (2317067)" userId="S::2317067@student.uwtsd.ac.uk::e9bfe1fe-5876-4dda-92e8-db218559e840" providerId="AD" clId="Web-{5808483F-7D1F-E039-FDC1-688D6EA0A9E7}" dt="2025-04-10T20:11:07.522" v="180" actId="20577"/>
          <ac:spMkLst>
            <pc:docMk/>
            <pc:sldMk cId="2494395040" sldId="264"/>
            <ac:spMk id="3" creationId="{CCECDCA4-96E7-7F7B-4A67-BEC8434D0A08}"/>
          </ac:spMkLst>
        </pc:spChg>
        <pc:spChg chg="mod">
          <ac:chgData name="Lewis Ensor (2317067)" userId="S::2317067@student.uwtsd.ac.uk::e9bfe1fe-5876-4dda-92e8-db218559e840" providerId="AD" clId="Web-{5808483F-7D1F-E039-FDC1-688D6EA0A9E7}" dt="2025-04-10T20:11:15.554" v="181" actId="20577"/>
          <ac:spMkLst>
            <pc:docMk/>
            <pc:sldMk cId="2494395040" sldId="264"/>
            <ac:spMk id="4" creationId="{43F0A891-A396-9134-1EBE-0CBD24C18AD6}"/>
          </ac:spMkLst>
        </pc:spChg>
      </pc:sldChg>
      <pc:sldChg chg="addSp modSp new mod setBg modClrScheme chgLayout">
        <pc:chgData name="Lewis Ensor (2317067)" userId="S::2317067@student.uwtsd.ac.uk::e9bfe1fe-5876-4dda-92e8-db218559e840" providerId="AD" clId="Web-{5808483F-7D1F-E039-FDC1-688D6EA0A9E7}" dt="2025-04-10T20:21:38.187" v="398"/>
        <pc:sldMkLst>
          <pc:docMk/>
          <pc:sldMk cId="2625730577" sldId="265"/>
        </pc:sldMkLst>
        <pc:spChg chg="mod ord">
          <ac:chgData name="Lewis Ensor (2317067)" userId="S::2317067@student.uwtsd.ac.uk::e9bfe1fe-5876-4dda-92e8-db218559e840" providerId="AD" clId="Web-{5808483F-7D1F-E039-FDC1-688D6EA0A9E7}" dt="2025-04-10T20:21:38.187" v="398"/>
          <ac:spMkLst>
            <pc:docMk/>
            <pc:sldMk cId="2625730577" sldId="265"/>
            <ac:spMk id="2" creationId="{2331AD3C-8457-46B3-6E52-DD372592A313}"/>
          </ac:spMkLst>
        </pc:spChg>
        <pc:spChg chg="mod ord">
          <ac:chgData name="Lewis Ensor (2317067)" userId="S::2317067@student.uwtsd.ac.uk::e9bfe1fe-5876-4dda-92e8-db218559e840" providerId="AD" clId="Web-{5808483F-7D1F-E039-FDC1-688D6EA0A9E7}" dt="2025-04-10T20:21:38.187" v="398"/>
          <ac:spMkLst>
            <pc:docMk/>
            <pc:sldMk cId="2625730577" sldId="265"/>
            <ac:spMk id="3" creationId="{29FD4DFE-C163-1193-91A2-06126E3A7469}"/>
          </ac:spMkLst>
        </pc:spChg>
        <pc:spChg chg="mod ord">
          <ac:chgData name="Lewis Ensor (2317067)" userId="S::2317067@student.uwtsd.ac.uk::e9bfe1fe-5876-4dda-92e8-db218559e840" providerId="AD" clId="Web-{5808483F-7D1F-E039-FDC1-688D6EA0A9E7}" dt="2025-04-10T20:21:38.187" v="398"/>
          <ac:spMkLst>
            <pc:docMk/>
            <pc:sldMk cId="2625730577" sldId="265"/>
            <ac:spMk id="4" creationId="{BBF8200D-F4AF-E48A-0C8E-0102E1BF6356}"/>
          </ac:spMkLst>
        </pc:spChg>
        <pc:spChg chg="add">
          <ac:chgData name="Lewis Ensor (2317067)" userId="S::2317067@student.uwtsd.ac.uk::e9bfe1fe-5876-4dda-92e8-db218559e840" providerId="AD" clId="Web-{5808483F-7D1F-E039-FDC1-688D6EA0A9E7}" dt="2025-04-10T20:21:38.187" v="398"/>
          <ac:spMkLst>
            <pc:docMk/>
            <pc:sldMk cId="2625730577" sldId="265"/>
            <ac:spMk id="9" creationId="{4C608BEB-860E-4094-8511-78603564A75E}"/>
          </ac:spMkLst>
        </pc:spChg>
        <pc:cxnChg chg="add">
          <ac:chgData name="Lewis Ensor (2317067)" userId="S::2317067@student.uwtsd.ac.uk::e9bfe1fe-5876-4dda-92e8-db218559e840" providerId="AD" clId="Web-{5808483F-7D1F-E039-FDC1-688D6EA0A9E7}" dt="2025-04-10T20:21:38.187" v="398"/>
          <ac:cxnSpMkLst>
            <pc:docMk/>
            <pc:sldMk cId="2625730577" sldId="265"/>
            <ac:cxnSpMk id="11" creationId="{1F16A8D4-FE87-4604-88B2-394B5D1EB437}"/>
          </ac:cxnSpMkLst>
        </pc:cxnChg>
      </pc:sldChg>
      <pc:sldChg chg="addSp modSp new mod setBg">
        <pc:chgData name="Lewis Ensor (2317067)" userId="S::2317067@student.uwtsd.ac.uk::e9bfe1fe-5876-4dda-92e8-db218559e840" providerId="AD" clId="Web-{5808483F-7D1F-E039-FDC1-688D6EA0A9E7}" dt="2025-04-10T20:53:17.543" v="761"/>
        <pc:sldMkLst>
          <pc:docMk/>
          <pc:sldMk cId="3479025868" sldId="266"/>
        </pc:sldMkLst>
        <pc:spChg chg="mod">
          <ac:chgData name="Lewis Ensor (2317067)" userId="S::2317067@student.uwtsd.ac.uk::e9bfe1fe-5876-4dda-92e8-db218559e840" providerId="AD" clId="Web-{5808483F-7D1F-E039-FDC1-688D6EA0A9E7}" dt="2025-04-10T20:53:17.543" v="761"/>
          <ac:spMkLst>
            <pc:docMk/>
            <pc:sldMk cId="3479025868" sldId="266"/>
            <ac:spMk id="2" creationId="{A38F8C90-2AC7-6F8B-BFD2-063C0F98B1C7}"/>
          </ac:spMkLst>
        </pc:spChg>
        <pc:spChg chg="mod">
          <ac:chgData name="Lewis Ensor (2317067)" userId="S::2317067@student.uwtsd.ac.uk::e9bfe1fe-5876-4dda-92e8-db218559e840" providerId="AD" clId="Web-{5808483F-7D1F-E039-FDC1-688D6EA0A9E7}" dt="2025-04-10T20:53:17.543" v="761"/>
          <ac:spMkLst>
            <pc:docMk/>
            <pc:sldMk cId="3479025868" sldId="266"/>
            <ac:spMk id="3" creationId="{A640CD6B-A0BF-7440-261D-0CAD9A9E918A}"/>
          </ac:spMkLst>
        </pc:spChg>
        <pc:spChg chg="mod">
          <ac:chgData name="Lewis Ensor (2317067)" userId="S::2317067@student.uwtsd.ac.uk::e9bfe1fe-5876-4dda-92e8-db218559e840" providerId="AD" clId="Web-{5808483F-7D1F-E039-FDC1-688D6EA0A9E7}" dt="2025-04-10T20:53:17.543" v="761"/>
          <ac:spMkLst>
            <pc:docMk/>
            <pc:sldMk cId="3479025868" sldId="266"/>
            <ac:spMk id="4" creationId="{64849A42-4DDE-E799-AE9C-BA21971072C8}"/>
          </ac:spMkLst>
        </pc:spChg>
        <pc:spChg chg="add">
          <ac:chgData name="Lewis Ensor (2317067)" userId="S::2317067@student.uwtsd.ac.uk::e9bfe1fe-5876-4dda-92e8-db218559e840" providerId="AD" clId="Web-{5808483F-7D1F-E039-FDC1-688D6EA0A9E7}" dt="2025-04-10T20:53:17.543" v="761"/>
          <ac:spMkLst>
            <pc:docMk/>
            <pc:sldMk cId="3479025868" sldId="266"/>
            <ac:spMk id="9" creationId="{E35A04CF-97D4-4FF7-B359-C546B1F62E54}"/>
          </ac:spMkLst>
        </pc:spChg>
        <pc:spChg chg="add">
          <ac:chgData name="Lewis Ensor (2317067)" userId="S::2317067@student.uwtsd.ac.uk::e9bfe1fe-5876-4dda-92e8-db218559e840" providerId="AD" clId="Web-{5808483F-7D1F-E039-FDC1-688D6EA0A9E7}" dt="2025-04-10T20:53:17.543" v="761"/>
          <ac:spMkLst>
            <pc:docMk/>
            <pc:sldMk cId="3479025868" sldId="266"/>
            <ac:spMk id="11" creationId="{1DE7243B-5109-444B-8FAF-7437C66BC0E9}"/>
          </ac:spMkLst>
        </pc:spChg>
        <pc:spChg chg="add">
          <ac:chgData name="Lewis Ensor (2317067)" userId="S::2317067@student.uwtsd.ac.uk::e9bfe1fe-5876-4dda-92e8-db218559e840" providerId="AD" clId="Web-{5808483F-7D1F-E039-FDC1-688D6EA0A9E7}" dt="2025-04-10T20:53:17.543" v="761"/>
          <ac:spMkLst>
            <pc:docMk/>
            <pc:sldMk cId="3479025868" sldId="266"/>
            <ac:spMk id="13" creationId="{4C5D6221-DA7B-4611-AA26-7D8E349FDE96}"/>
          </ac:spMkLst>
        </pc:spChg>
      </pc:sldChg>
      <pc:sldChg chg="addSp modSp new mod setBg setClrOvrMap modCm">
        <pc:chgData name="Lewis Ensor (2317067)" userId="S::2317067@student.uwtsd.ac.uk::e9bfe1fe-5876-4dda-92e8-db218559e840" providerId="AD" clId="Web-{5808483F-7D1F-E039-FDC1-688D6EA0A9E7}" dt="2025-04-10T22:00:30.638" v="1057"/>
        <pc:sldMkLst>
          <pc:docMk/>
          <pc:sldMk cId="3243548872" sldId="267"/>
        </pc:sldMkLst>
        <pc:spChg chg="mod">
          <ac:chgData name="Lewis Ensor (2317067)" userId="S::2317067@student.uwtsd.ac.uk::e9bfe1fe-5876-4dda-92e8-db218559e840" providerId="AD" clId="Web-{5808483F-7D1F-E039-FDC1-688D6EA0A9E7}" dt="2025-04-10T22:00:30.638" v="1057"/>
          <ac:spMkLst>
            <pc:docMk/>
            <pc:sldMk cId="3243548872" sldId="267"/>
            <ac:spMk id="2" creationId="{D675AA7D-01ED-0B29-72FC-141A06E68248}"/>
          </ac:spMkLst>
        </pc:spChg>
        <pc:spChg chg="mod">
          <ac:chgData name="Lewis Ensor (2317067)" userId="S::2317067@student.uwtsd.ac.uk::e9bfe1fe-5876-4dda-92e8-db218559e840" providerId="AD" clId="Web-{5808483F-7D1F-E039-FDC1-688D6EA0A9E7}" dt="2025-04-10T22:00:30.638" v="1057"/>
          <ac:spMkLst>
            <pc:docMk/>
            <pc:sldMk cId="3243548872" sldId="267"/>
            <ac:spMk id="3" creationId="{F30B8A4A-5901-71BF-83BA-445135B8CC99}"/>
          </ac:spMkLst>
        </pc:spChg>
        <pc:spChg chg="mod">
          <ac:chgData name="Lewis Ensor (2317067)" userId="S::2317067@student.uwtsd.ac.uk::e9bfe1fe-5876-4dda-92e8-db218559e840" providerId="AD" clId="Web-{5808483F-7D1F-E039-FDC1-688D6EA0A9E7}" dt="2025-04-10T22:00:30.638" v="1057"/>
          <ac:spMkLst>
            <pc:docMk/>
            <pc:sldMk cId="3243548872" sldId="267"/>
            <ac:spMk id="4" creationId="{00918E05-786B-1C50-4225-4C98A1729F95}"/>
          </ac:spMkLst>
        </pc:spChg>
        <pc:spChg chg="add">
          <ac:chgData name="Lewis Ensor (2317067)" userId="S::2317067@student.uwtsd.ac.uk::e9bfe1fe-5876-4dda-92e8-db218559e840" providerId="AD" clId="Web-{5808483F-7D1F-E039-FDC1-688D6EA0A9E7}" dt="2025-04-10T22:00:30.638" v="1057"/>
          <ac:spMkLst>
            <pc:docMk/>
            <pc:sldMk cId="3243548872" sldId="267"/>
            <ac:spMk id="9" creationId="{19C052EA-05E2-403D-965E-52D1BFFA24DF}"/>
          </ac:spMkLst>
        </pc:spChg>
        <pc:spChg chg="add">
          <ac:chgData name="Lewis Ensor (2317067)" userId="S::2317067@student.uwtsd.ac.uk::e9bfe1fe-5876-4dda-92e8-db218559e840" providerId="AD" clId="Web-{5808483F-7D1F-E039-FDC1-688D6EA0A9E7}" dt="2025-04-10T22:00:30.638" v="1057"/>
          <ac:spMkLst>
            <pc:docMk/>
            <pc:sldMk cId="3243548872" sldId="267"/>
            <ac:spMk id="11" creationId="{4C1936B8-2FFB-4F78-8388-B8C282B8A5BC}"/>
          </ac:spMkLst>
        </pc:spChg>
        <pc:extLst>
          <p:ext xmlns:p="http://schemas.openxmlformats.org/presentationml/2006/main" uri="{D6D511B9-2390-475A-947B-AFAB55BFBCF1}">
            <pc226:cmChg xmlns:pc226="http://schemas.microsoft.com/office/powerpoint/2022/06/main/command" chg="mod">
              <pc226:chgData name="Lewis Ensor (2317067)" userId="S::2317067@student.uwtsd.ac.uk::e9bfe1fe-5876-4dda-92e8-db218559e840" providerId="AD" clId="Web-{5808483F-7D1F-E039-FDC1-688D6EA0A9E7}" dt="2025-04-10T22:00:30.638" v="1057"/>
              <pc2:cmMkLst xmlns:pc2="http://schemas.microsoft.com/office/powerpoint/2019/9/main/command">
                <pc:docMk/>
                <pc:sldMk cId="3243548872" sldId="267"/>
                <pc2:cmMk id="{AF44C4FD-FADA-4A5E-8031-BED98D06E643}"/>
              </pc2:cmMkLst>
            </pc226:cmChg>
          </p:ext>
        </pc:extLst>
      </pc:sldChg>
      <pc:sldChg chg="addSp delSp modSp new mod setBg modClrScheme chgLayout">
        <pc:chgData name="Lewis Ensor (2317067)" userId="S::2317067@student.uwtsd.ac.uk::e9bfe1fe-5876-4dda-92e8-db218559e840" providerId="AD" clId="Web-{5808483F-7D1F-E039-FDC1-688D6EA0A9E7}" dt="2025-04-10T22:05:01.203" v="1094" actId="20577"/>
        <pc:sldMkLst>
          <pc:docMk/>
          <pc:sldMk cId="4054354656" sldId="268"/>
        </pc:sldMkLst>
        <pc:spChg chg="mod ord">
          <ac:chgData name="Lewis Ensor (2317067)" userId="S::2317067@student.uwtsd.ac.uk::e9bfe1fe-5876-4dda-92e8-db218559e840" providerId="AD" clId="Web-{5808483F-7D1F-E039-FDC1-688D6EA0A9E7}" dt="2025-04-10T22:01:35.361" v="1069"/>
          <ac:spMkLst>
            <pc:docMk/>
            <pc:sldMk cId="4054354656" sldId="268"/>
            <ac:spMk id="2" creationId="{5DA86033-ABE0-440E-FEFA-D4049DF21304}"/>
          </ac:spMkLst>
        </pc:spChg>
        <pc:spChg chg="mod ord">
          <ac:chgData name="Lewis Ensor (2317067)" userId="S::2317067@student.uwtsd.ac.uk::e9bfe1fe-5876-4dda-92e8-db218559e840" providerId="AD" clId="Web-{5808483F-7D1F-E039-FDC1-688D6EA0A9E7}" dt="2025-04-10T22:05:01.203" v="1094" actId="20577"/>
          <ac:spMkLst>
            <pc:docMk/>
            <pc:sldMk cId="4054354656" sldId="268"/>
            <ac:spMk id="3" creationId="{B5064B5D-02BC-D1DA-EC55-F1725C84DEDD}"/>
          </ac:spMkLst>
        </pc:spChg>
        <pc:spChg chg="del">
          <ac:chgData name="Lewis Ensor (2317067)" userId="S::2317067@student.uwtsd.ac.uk::e9bfe1fe-5876-4dda-92e8-db218559e840" providerId="AD" clId="Web-{5808483F-7D1F-E039-FDC1-688D6EA0A9E7}" dt="2025-04-10T22:01:15.985" v="1068"/>
          <ac:spMkLst>
            <pc:docMk/>
            <pc:sldMk cId="4054354656" sldId="268"/>
            <ac:spMk id="4" creationId="{1CF15F49-AEA3-4CCF-7176-BD503EABE116}"/>
          </ac:spMkLst>
        </pc:spChg>
        <pc:spChg chg="add">
          <ac:chgData name="Lewis Ensor (2317067)" userId="S::2317067@student.uwtsd.ac.uk::e9bfe1fe-5876-4dda-92e8-db218559e840" providerId="AD" clId="Web-{5808483F-7D1F-E039-FDC1-688D6EA0A9E7}" dt="2025-04-10T22:01:35.361" v="1069"/>
          <ac:spMkLst>
            <pc:docMk/>
            <pc:sldMk cId="4054354656" sldId="268"/>
            <ac:spMk id="8" creationId="{70DFC902-7D23-471A-B557-B6B6917D7A0D}"/>
          </ac:spMkLst>
        </pc:spChg>
        <pc:spChg chg="add">
          <ac:chgData name="Lewis Ensor (2317067)" userId="S::2317067@student.uwtsd.ac.uk::e9bfe1fe-5876-4dda-92e8-db218559e840" providerId="AD" clId="Web-{5808483F-7D1F-E039-FDC1-688D6EA0A9E7}" dt="2025-04-10T22:01:35.361" v="1069"/>
          <ac:spMkLst>
            <pc:docMk/>
            <pc:sldMk cId="4054354656" sldId="268"/>
            <ac:spMk id="10" creationId="{A55D5633-D557-4DCA-982C-FF36EB7A1C00}"/>
          </ac:spMkLst>
        </pc:spChg>
        <pc:spChg chg="add">
          <ac:chgData name="Lewis Ensor (2317067)" userId="S::2317067@student.uwtsd.ac.uk::e9bfe1fe-5876-4dda-92e8-db218559e840" providerId="AD" clId="Web-{5808483F-7D1F-E039-FDC1-688D6EA0A9E7}" dt="2025-04-10T22:01:35.361" v="1069"/>
          <ac:spMkLst>
            <pc:docMk/>
            <pc:sldMk cId="4054354656" sldId="268"/>
            <ac:spMk id="12" creationId="{450D3AD2-FA80-415F-A9CE-54D884561CD7}"/>
          </ac:spMkLst>
        </pc:spChg>
      </pc:sldChg>
      <pc:sldChg chg="modSp new">
        <pc:chgData name="Lewis Ensor (2317067)" userId="S::2317067@student.uwtsd.ac.uk::e9bfe1fe-5876-4dda-92e8-db218559e840" providerId="AD" clId="Web-{5808483F-7D1F-E039-FDC1-688D6EA0A9E7}" dt="2025-04-10T22:05:22.251" v="1098" actId="20577"/>
        <pc:sldMkLst>
          <pc:docMk/>
          <pc:sldMk cId="2314164200" sldId="269"/>
        </pc:sldMkLst>
        <pc:spChg chg="mod">
          <ac:chgData name="Lewis Ensor (2317067)" userId="S::2317067@student.uwtsd.ac.uk::e9bfe1fe-5876-4dda-92e8-db218559e840" providerId="AD" clId="Web-{5808483F-7D1F-E039-FDC1-688D6EA0A9E7}" dt="2025-04-10T22:05:22.251" v="1098" actId="20577"/>
          <ac:spMkLst>
            <pc:docMk/>
            <pc:sldMk cId="2314164200" sldId="269"/>
            <ac:spMk id="2" creationId="{5486FD2C-6775-14E8-C7D8-3DC139614608}"/>
          </ac:spMkLst>
        </pc:spChg>
      </pc:sldChg>
    </pc:docChg>
  </pc:docChgLst>
  <pc:docChgLst>
    <pc:chgData name="Lewis Ensor (2317067)" userId="S::2317067@student.uwtsd.ac.uk::e9bfe1fe-5876-4dda-92e8-db218559e840" providerId="AD" clId="Web-{0654C6FC-AE88-0DAF-7A82-6E63C0F3B6F4}"/>
    <pc:docChg chg="addSld modSld sldOrd">
      <pc:chgData name="Lewis Ensor (2317067)" userId="S::2317067@student.uwtsd.ac.uk::e9bfe1fe-5876-4dda-92e8-db218559e840" providerId="AD" clId="Web-{0654C6FC-AE88-0DAF-7A82-6E63C0F3B6F4}" dt="2025-04-09T11:12:34.763" v="856" actId="20577"/>
      <pc:docMkLst>
        <pc:docMk/>
      </pc:docMkLst>
      <pc:sldChg chg="modSp modCm">
        <pc:chgData name="Lewis Ensor (2317067)" userId="S::2317067@student.uwtsd.ac.uk::e9bfe1fe-5876-4dda-92e8-db218559e840" providerId="AD" clId="Web-{0654C6FC-AE88-0DAF-7A82-6E63C0F3B6F4}" dt="2025-04-09T09:47:26.054" v="184" actId="20577"/>
        <pc:sldMkLst>
          <pc:docMk/>
          <pc:sldMk cId="3318502024" sldId="258"/>
        </pc:sldMkLst>
        <pc:spChg chg="mod">
          <ac:chgData name="Lewis Ensor (2317067)" userId="S::2317067@student.uwtsd.ac.uk::e9bfe1fe-5876-4dda-92e8-db218559e840" providerId="AD" clId="Web-{0654C6FC-AE88-0DAF-7A82-6E63C0F3B6F4}" dt="2025-04-09T09:47:26.054" v="184" actId="20577"/>
          <ac:spMkLst>
            <pc:docMk/>
            <pc:sldMk cId="3318502024" sldId="258"/>
            <ac:spMk id="3" creationId="{56D8A3B9-90A1-314C-69B1-BC1EE84CF911}"/>
          </ac:spMkLst>
        </pc:spChg>
        <pc:extLst>
          <p:ext xmlns:p="http://schemas.openxmlformats.org/presentationml/2006/main" uri="{D6D511B9-2390-475A-947B-AFAB55BFBCF1}">
            <pc226:cmChg xmlns:pc226="http://schemas.microsoft.com/office/powerpoint/2022/06/main/command" chg="mod">
              <pc226:chgData name="Lewis Ensor (2317067)" userId="S::2317067@student.uwtsd.ac.uk::e9bfe1fe-5876-4dda-92e8-db218559e840" providerId="AD" clId="Web-{0654C6FC-AE88-0DAF-7A82-6E63C0F3B6F4}" dt="2025-04-09T09:47:18.725" v="183" actId="20577"/>
              <pc2:cmMkLst xmlns:pc2="http://schemas.microsoft.com/office/powerpoint/2019/9/main/command">
                <pc:docMk/>
                <pc:sldMk cId="3318502024" sldId="258"/>
                <pc2:cmMk id="{E295BFDE-1525-4088-9740-A5A9F441ADA3}"/>
              </pc2:cmMkLst>
            </pc226:cmChg>
          </p:ext>
        </pc:extLst>
      </pc:sldChg>
      <pc:sldChg chg="ord">
        <pc:chgData name="Lewis Ensor (2317067)" userId="S::2317067@student.uwtsd.ac.uk::e9bfe1fe-5876-4dda-92e8-db218559e840" providerId="AD" clId="Web-{0654C6FC-AE88-0DAF-7A82-6E63C0F3B6F4}" dt="2025-04-09T10:01:54.826" v="241"/>
        <pc:sldMkLst>
          <pc:docMk/>
          <pc:sldMk cId="1336659797" sldId="260"/>
        </pc:sldMkLst>
      </pc:sldChg>
      <pc:sldChg chg="addSp delSp modSp new mod modClrScheme chgLayout">
        <pc:chgData name="Lewis Ensor (2317067)" userId="S::2317067@student.uwtsd.ac.uk::e9bfe1fe-5876-4dda-92e8-db218559e840" providerId="AD" clId="Web-{0654C6FC-AE88-0DAF-7A82-6E63C0F3B6F4}" dt="2025-04-09T11:03:01.185" v="774"/>
        <pc:sldMkLst>
          <pc:docMk/>
          <pc:sldMk cId="54132062" sldId="261"/>
        </pc:sldMkLst>
        <pc:spChg chg="mod ord">
          <ac:chgData name="Lewis Ensor (2317067)" userId="S::2317067@student.uwtsd.ac.uk::e9bfe1fe-5876-4dda-92e8-db218559e840" providerId="AD" clId="Web-{0654C6FC-AE88-0DAF-7A82-6E63C0F3B6F4}" dt="2025-04-09T09:55:38.691" v="220" actId="20577"/>
          <ac:spMkLst>
            <pc:docMk/>
            <pc:sldMk cId="54132062" sldId="261"/>
            <ac:spMk id="2" creationId="{088C0906-B03D-83C5-2876-FB7315A30EE6}"/>
          </ac:spMkLst>
        </pc:spChg>
        <pc:spChg chg="del mod ord">
          <ac:chgData name="Lewis Ensor (2317067)" userId="S::2317067@student.uwtsd.ac.uk::e9bfe1fe-5876-4dda-92e8-db218559e840" providerId="AD" clId="Web-{0654C6FC-AE88-0DAF-7A82-6E63C0F3B6F4}" dt="2025-04-09T11:03:01.185" v="774"/>
          <ac:spMkLst>
            <pc:docMk/>
            <pc:sldMk cId="54132062" sldId="261"/>
            <ac:spMk id="3" creationId="{CCBBE1F8-381A-47EA-D8F8-D13A03B5E0E2}"/>
          </ac:spMkLst>
        </pc:spChg>
        <pc:spChg chg="mod ord">
          <ac:chgData name="Lewis Ensor (2317067)" userId="S::2317067@student.uwtsd.ac.uk::e9bfe1fe-5876-4dda-92e8-db218559e840" providerId="AD" clId="Web-{0654C6FC-AE88-0DAF-7A82-6E63C0F3B6F4}" dt="2025-04-09T11:02:51.060" v="773" actId="20577"/>
          <ac:spMkLst>
            <pc:docMk/>
            <pc:sldMk cId="54132062" sldId="261"/>
            <ac:spMk id="4" creationId="{F69B2754-16C0-81D8-8A68-CD4428165D3F}"/>
          </ac:spMkLst>
        </pc:spChg>
        <pc:graphicFrameChg chg="add">
          <ac:chgData name="Lewis Ensor (2317067)" userId="S::2317067@student.uwtsd.ac.uk::e9bfe1fe-5876-4dda-92e8-db218559e840" providerId="AD" clId="Web-{0654C6FC-AE88-0DAF-7A82-6E63C0F3B6F4}" dt="2025-04-09T11:03:01.185" v="774"/>
          <ac:graphicFrameMkLst>
            <pc:docMk/>
            <pc:sldMk cId="54132062" sldId="261"/>
            <ac:graphicFrameMk id="6" creationId="{FF9C42FA-C234-80D2-A56C-50BB87F5F761}"/>
          </ac:graphicFrameMkLst>
        </pc:graphicFrameChg>
      </pc:sldChg>
      <pc:sldChg chg="addSp delSp modSp new mod modClrScheme chgLayout">
        <pc:chgData name="Lewis Ensor (2317067)" userId="S::2317067@student.uwtsd.ac.uk::e9bfe1fe-5876-4dda-92e8-db218559e840" providerId="AD" clId="Web-{0654C6FC-AE88-0DAF-7A82-6E63C0F3B6F4}" dt="2025-04-09T11:12:34.763" v="856" actId="20577"/>
        <pc:sldMkLst>
          <pc:docMk/>
          <pc:sldMk cId="3053203939" sldId="262"/>
        </pc:sldMkLst>
        <pc:spChg chg="mod ord">
          <ac:chgData name="Lewis Ensor (2317067)" userId="S::2317067@student.uwtsd.ac.uk::e9bfe1fe-5876-4dda-92e8-db218559e840" providerId="AD" clId="Web-{0654C6FC-AE88-0DAF-7A82-6E63C0F3B6F4}" dt="2025-04-09T11:04:39.829" v="790"/>
          <ac:spMkLst>
            <pc:docMk/>
            <pc:sldMk cId="3053203939" sldId="262"/>
            <ac:spMk id="2" creationId="{A506F289-3EB1-2204-A665-25A4B7615838}"/>
          </ac:spMkLst>
        </pc:spChg>
        <pc:spChg chg="mod ord">
          <ac:chgData name="Lewis Ensor (2317067)" userId="S::2317067@student.uwtsd.ac.uk::e9bfe1fe-5876-4dda-92e8-db218559e840" providerId="AD" clId="Web-{0654C6FC-AE88-0DAF-7A82-6E63C0F3B6F4}" dt="2025-04-09T11:04:39.829" v="790"/>
          <ac:spMkLst>
            <pc:docMk/>
            <pc:sldMk cId="3053203939" sldId="262"/>
            <ac:spMk id="3" creationId="{C44B18A9-7FB4-153E-AC5B-F00588E2E7C3}"/>
          </ac:spMkLst>
        </pc:spChg>
        <pc:spChg chg="del">
          <ac:chgData name="Lewis Ensor (2317067)" userId="S::2317067@student.uwtsd.ac.uk::e9bfe1fe-5876-4dda-92e8-db218559e840" providerId="AD" clId="Web-{0654C6FC-AE88-0DAF-7A82-6E63C0F3B6F4}" dt="2025-04-09T11:04:03.015" v="789"/>
          <ac:spMkLst>
            <pc:docMk/>
            <pc:sldMk cId="3053203939" sldId="262"/>
            <ac:spMk id="4" creationId="{83205829-1BFD-DC57-3AB0-588B1AE24A6F}"/>
          </ac:spMkLst>
        </pc:spChg>
        <pc:spChg chg="add mod ord">
          <ac:chgData name="Lewis Ensor (2317067)" userId="S::2317067@student.uwtsd.ac.uk::e9bfe1fe-5876-4dda-92e8-db218559e840" providerId="AD" clId="Web-{0654C6FC-AE88-0DAF-7A82-6E63C0F3B6F4}" dt="2025-04-09T11:12:34.763" v="856" actId="20577"/>
          <ac:spMkLst>
            <pc:docMk/>
            <pc:sldMk cId="3053203939" sldId="262"/>
            <ac:spMk id="5" creationId="{8755A17A-9D57-020D-FE1A-229D247B419A}"/>
          </ac:spMkLst>
        </pc:spChg>
      </pc:sldChg>
    </pc:docChg>
  </pc:docChgLst>
  <pc:docChgLst>
    <pc:chgData name="Lewis Ensor (2317067)" userId="S::2317067@student.uwtsd.ac.uk::e9bfe1fe-5876-4dda-92e8-db218559e840" providerId="AD" clId="Web-{6DB54018-8CC6-A1B1-18AA-7D05730AC6BE}"/>
    <pc:docChg chg="addSld delSld modSld">
      <pc:chgData name="Lewis Ensor (2317067)" userId="S::2317067@student.uwtsd.ac.uk::e9bfe1fe-5876-4dda-92e8-db218559e840" providerId="AD" clId="Web-{6DB54018-8CC6-A1B1-18AA-7D05730AC6BE}" dt="2025-04-01T15:47:31.415" v="316" actId="20577"/>
      <pc:docMkLst>
        <pc:docMk/>
      </pc:docMkLst>
      <pc:sldChg chg="modSp">
        <pc:chgData name="Lewis Ensor (2317067)" userId="S::2317067@student.uwtsd.ac.uk::e9bfe1fe-5876-4dda-92e8-db218559e840" providerId="AD" clId="Web-{6DB54018-8CC6-A1B1-18AA-7D05730AC6BE}" dt="2025-04-01T14:31:01.695" v="23" actId="20577"/>
        <pc:sldMkLst>
          <pc:docMk/>
          <pc:sldMk cId="3507951661" sldId="257"/>
        </pc:sldMkLst>
        <pc:spChg chg="mod">
          <ac:chgData name="Lewis Ensor (2317067)" userId="S::2317067@student.uwtsd.ac.uk::e9bfe1fe-5876-4dda-92e8-db218559e840" providerId="AD" clId="Web-{6DB54018-8CC6-A1B1-18AA-7D05730AC6BE}" dt="2025-04-01T14:31:01.695" v="23" actId="20577"/>
          <ac:spMkLst>
            <pc:docMk/>
            <pc:sldMk cId="3507951661" sldId="257"/>
            <ac:spMk id="333" creationId="{A11CDBD2-C95D-5F4B-8ECD-18E2959545D7}"/>
          </ac:spMkLst>
        </pc:spChg>
      </pc:sldChg>
      <pc:sldChg chg="del">
        <pc:chgData name="Lewis Ensor (2317067)" userId="S::2317067@student.uwtsd.ac.uk::e9bfe1fe-5876-4dda-92e8-db218559e840" providerId="AD" clId="Web-{6DB54018-8CC6-A1B1-18AA-7D05730AC6BE}" dt="2025-04-01T14:30:25.567" v="10"/>
        <pc:sldMkLst>
          <pc:docMk/>
          <pc:sldMk cId="1820005391" sldId="259"/>
        </pc:sldMkLst>
      </pc:sldChg>
      <pc:sldChg chg="modSp new">
        <pc:chgData name="Lewis Ensor (2317067)" userId="S::2317067@student.uwtsd.ac.uk::e9bfe1fe-5876-4dda-92e8-db218559e840" providerId="AD" clId="Web-{6DB54018-8CC6-A1B1-18AA-7D05730AC6BE}" dt="2025-04-01T15:47:31.415" v="316" actId="20577"/>
        <pc:sldMkLst>
          <pc:docMk/>
          <pc:sldMk cId="1336659797" sldId="260"/>
        </pc:sldMkLst>
        <pc:spChg chg="mod">
          <ac:chgData name="Lewis Ensor (2317067)" userId="S::2317067@student.uwtsd.ac.uk::e9bfe1fe-5876-4dda-92e8-db218559e840" providerId="AD" clId="Web-{6DB54018-8CC6-A1B1-18AA-7D05730AC6BE}" dt="2025-04-01T14:48:33.191" v="73" actId="20577"/>
          <ac:spMkLst>
            <pc:docMk/>
            <pc:sldMk cId="1336659797" sldId="260"/>
            <ac:spMk id="2" creationId="{3E1EE3E0-B7E2-975D-EA4A-6BB9A4E984C9}"/>
          </ac:spMkLst>
        </pc:spChg>
        <pc:spChg chg="mod">
          <ac:chgData name="Lewis Ensor (2317067)" userId="S::2317067@student.uwtsd.ac.uk::e9bfe1fe-5876-4dda-92e8-db218559e840" providerId="AD" clId="Web-{6DB54018-8CC6-A1B1-18AA-7D05730AC6BE}" dt="2025-04-01T15:47:31.415" v="316" actId="20577"/>
          <ac:spMkLst>
            <pc:docMk/>
            <pc:sldMk cId="1336659797" sldId="260"/>
            <ac:spMk id="3" creationId="{3FFC6795-D3B7-3402-5BB6-C654E4E43C84}"/>
          </ac:spMkLst>
        </pc:spChg>
        <pc:spChg chg="mod">
          <ac:chgData name="Lewis Ensor (2317067)" userId="S::2317067@student.uwtsd.ac.uk::e9bfe1fe-5876-4dda-92e8-db218559e840" providerId="AD" clId="Web-{6DB54018-8CC6-A1B1-18AA-7D05730AC6BE}" dt="2025-04-01T15:02:12.824" v="217" actId="20577"/>
          <ac:spMkLst>
            <pc:docMk/>
            <pc:sldMk cId="1336659797" sldId="260"/>
            <ac:spMk id="4" creationId="{5241F851-AAFE-A39B-3B2D-E466B6A88AA7}"/>
          </ac:spMkLst>
        </pc:spChg>
      </pc:sldChg>
    </pc:docChg>
  </pc:docChgLst>
  <pc:docChgLst>
    <pc:chgData name="Lewis Ensor (2317067)" userId="S::2317067@student.uwtsd.ac.uk::e9bfe1fe-5876-4dda-92e8-db218559e840" providerId="AD" clId="Web-{D227C127-710B-E46D-D08B-D916FEF3794F}"/>
    <pc:docChg chg="modSld">
      <pc:chgData name="Lewis Ensor (2317067)" userId="S::2317067@student.uwtsd.ac.uk::e9bfe1fe-5876-4dda-92e8-db218559e840" providerId="AD" clId="Web-{D227C127-710B-E46D-D08B-D916FEF3794F}" dt="2025-04-02T13:53:53.199" v="342" actId="20577"/>
      <pc:docMkLst>
        <pc:docMk/>
      </pc:docMkLst>
      <pc:sldChg chg="modSp modCm">
        <pc:chgData name="Lewis Ensor (2317067)" userId="S::2317067@student.uwtsd.ac.uk::e9bfe1fe-5876-4dda-92e8-db218559e840" providerId="AD" clId="Web-{D227C127-710B-E46D-D08B-D916FEF3794F}" dt="2025-04-02T13:53:53.199" v="342" actId="20577"/>
        <pc:sldMkLst>
          <pc:docMk/>
          <pc:sldMk cId="3318502024" sldId="258"/>
        </pc:sldMkLst>
        <pc:spChg chg="mod">
          <ac:chgData name="Lewis Ensor (2317067)" userId="S::2317067@student.uwtsd.ac.uk::e9bfe1fe-5876-4dda-92e8-db218559e840" providerId="AD" clId="Web-{D227C127-710B-E46D-D08B-D916FEF3794F}" dt="2025-04-02T13:53:53.199" v="342" actId="20577"/>
          <ac:spMkLst>
            <pc:docMk/>
            <pc:sldMk cId="3318502024" sldId="258"/>
            <ac:spMk id="3" creationId="{56D8A3B9-90A1-314C-69B1-BC1EE84CF911}"/>
          </ac:spMkLst>
        </pc:spChg>
        <pc:spChg chg="mod">
          <ac:chgData name="Lewis Ensor (2317067)" userId="S::2317067@student.uwtsd.ac.uk::e9bfe1fe-5876-4dda-92e8-db218559e840" providerId="AD" clId="Web-{D227C127-710B-E46D-D08B-D916FEF3794F}" dt="2025-04-02T11:18:19.948" v="71" actId="20577"/>
          <ac:spMkLst>
            <pc:docMk/>
            <pc:sldMk cId="3318502024" sldId="258"/>
            <ac:spMk id="4" creationId="{2FDBB199-0B12-DE05-7AD2-38E4DCE026DD}"/>
          </ac:spMkLst>
        </pc:spChg>
        <pc:extLst>
          <p:ext xmlns:p="http://schemas.openxmlformats.org/presentationml/2006/main" uri="{D6D511B9-2390-475A-947B-AFAB55BFBCF1}">
            <pc226:cmChg xmlns:pc226="http://schemas.microsoft.com/office/powerpoint/2022/06/main/command" chg="mod">
              <pc226:chgData name="Lewis Ensor (2317067)" userId="S::2317067@student.uwtsd.ac.uk::e9bfe1fe-5876-4dda-92e8-db218559e840" providerId="AD" clId="Web-{D227C127-710B-E46D-D08B-D916FEF3794F}" dt="2025-04-02T13:53:53.199" v="342" actId="20577"/>
              <pc2:cmMkLst xmlns:pc2="http://schemas.microsoft.com/office/powerpoint/2019/9/main/command">
                <pc:docMk/>
                <pc:sldMk cId="3318502024" sldId="258"/>
                <pc2:cmMk id="{E295BFDE-1525-4088-9740-A5A9F441ADA3}"/>
              </pc2:cmMkLst>
            </pc226:cmChg>
          </p:ext>
        </pc:extLst>
      </pc:sldChg>
    </pc:docChg>
  </pc:docChgLst>
  <pc:docChgLst>
    <pc:chgData name="Lewis Ensor (2317067)" userId="S::2317067@student.uwtsd.ac.uk::e9bfe1fe-5876-4dda-92e8-db218559e840" providerId="AD" clId="Web-{44C727C6-670F-1BC6-46A2-9DABAC29F5E5}"/>
    <pc:docChg chg="modSld">
      <pc:chgData name="Lewis Ensor (2317067)" userId="S::2317067@student.uwtsd.ac.uk::e9bfe1fe-5876-4dda-92e8-db218559e840" providerId="AD" clId="Web-{44C727C6-670F-1BC6-46A2-9DABAC29F5E5}" dt="2025-04-11T12:39:38.856" v="18" actId="20577"/>
      <pc:docMkLst>
        <pc:docMk/>
      </pc:docMkLst>
      <pc:sldChg chg="modSp">
        <pc:chgData name="Lewis Ensor (2317067)" userId="S::2317067@student.uwtsd.ac.uk::e9bfe1fe-5876-4dda-92e8-db218559e840" providerId="AD" clId="Web-{44C727C6-670F-1BC6-46A2-9DABAC29F5E5}" dt="2025-04-11T12:38:43.901" v="13" actId="20577"/>
        <pc:sldMkLst>
          <pc:docMk/>
          <pc:sldMk cId="109857222" sldId="256"/>
        </pc:sldMkLst>
        <pc:spChg chg="mod">
          <ac:chgData name="Lewis Ensor (2317067)" userId="S::2317067@student.uwtsd.ac.uk::e9bfe1fe-5876-4dda-92e8-db218559e840" providerId="AD" clId="Web-{44C727C6-670F-1BC6-46A2-9DABAC29F5E5}" dt="2025-04-11T12:38:43.901" v="13" actId="20577"/>
          <ac:spMkLst>
            <pc:docMk/>
            <pc:sldMk cId="109857222" sldId="256"/>
            <ac:spMk id="3" creationId="{00000000-0000-0000-0000-000000000000}"/>
          </ac:spMkLst>
        </pc:spChg>
      </pc:sldChg>
      <pc:sldChg chg="modSp">
        <pc:chgData name="Lewis Ensor (2317067)" userId="S::2317067@student.uwtsd.ac.uk::e9bfe1fe-5876-4dda-92e8-db218559e840" providerId="AD" clId="Web-{44C727C6-670F-1BC6-46A2-9DABAC29F5E5}" dt="2025-04-11T12:39:38.856" v="18" actId="20577"/>
        <pc:sldMkLst>
          <pc:docMk/>
          <pc:sldMk cId="3318502024" sldId="258"/>
        </pc:sldMkLst>
        <pc:spChg chg="mod">
          <ac:chgData name="Lewis Ensor (2317067)" userId="S::2317067@student.uwtsd.ac.uk::e9bfe1fe-5876-4dda-92e8-db218559e840" providerId="AD" clId="Web-{44C727C6-670F-1BC6-46A2-9DABAC29F5E5}" dt="2025-04-11T12:39:38.856" v="18" actId="20577"/>
          <ac:spMkLst>
            <pc:docMk/>
            <pc:sldMk cId="3318502024" sldId="258"/>
            <ac:spMk id="3" creationId="{56D8A3B9-90A1-314C-69B1-BC1EE84CF911}"/>
          </ac:spMkLst>
        </pc:spChg>
      </pc:sldChg>
    </pc:docChg>
  </pc:docChgLst>
  <pc:docChgLst>
    <pc:chgData name="Lewis Ensor (2317067)" userId="S::2317067@student.uwtsd.ac.uk::e9bfe1fe-5876-4dda-92e8-db218559e840" providerId="AD" clId="Web-{59EB6AB1-784C-AEC4-F813-641837FD59B3}"/>
    <pc:docChg chg="modSld">
      <pc:chgData name="Lewis Ensor (2317067)" userId="S::2317067@student.uwtsd.ac.uk::e9bfe1fe-5876-4dda-92e8-db218559e840" providerId="AD" clId="Web-{59EB6AB1-784C-AEC4-F813-641837FD59B3}" dt="2025-04-07T19:28:38.187" v="214" actId="20577"/>
      <pc:docMkLst>
        <pc:docMk/>
      </pc:docMkLst>
      <pc:sldChg chg="modSp modCm">
        <pc:chgData name="Lewis Ensor (2317067)" userId="S::2317067@student.uwtsd.ac.uk::e9bfe1fe-5876-4dda-92e8-db218559e840" providerId="AD" clId="Web-{59EB6AB1-784C-AEC4-F813-641837FD59B3}" dt="2025-04-07T19:28:38.187" v="214" actId="20577"/>
        <pc:sldMkLst>
          <pc:docMk/>
          <pc:sldMk cId="3318502024" sldId="258"/>
        </pc:sldMkLst>
        <pc:spChg chg="mod">
          <ac:chgData name="Lewis Ensor (2317067)" userId="S::2317067@student.uwtsd.ac.uk::e9bfe1fe-5876-4dda-92e8-db218559e840" providerId="AD" clId="Web-{59EB6AB1-784C-AEC4-F813-641837FD59B3}" dt="2025-04-07T19:28:38.187" v="214" actId="20577"/>
          <ac:spMkLst>
            <pc:docMk/>
            <pc:sldMk cId="3318502024" sldId="258"/>
            <ac:spMk id="3" creationId="{56D8A3B9-90A1-314C-69B1-BC1EE84CF911}"/>
          </ac:spMkLst>
        </pc:spChg>
        <pc:extLst>
          <p:ext xmlns:p="http://schemas.openxmlformats.org/presentationml/2006/main" uri="{D6D511B9-2390-475A-947B-AFAB55BFBCF1}">
            <pc226:cmChg xmlns:pc226="http://schemas.microsoft.com/office/powerpoint/2022/06/main/command" chg="mod">
              <pc226:chgData name="Lewis Ensor (2317067)" userId="S::2317067@student.uwtsd.ac.uk::e9bfe1fe-5876-4dda-92e8-db218559e840" providerId="AD" clId="Web-{59EB6AB1-784C-AEC4-F813-641837FD59B3}" dt="2025-04-07T19:28:38.187" v="214" actId="20577"/>
              <pc2:cmMkLst xmlns:pc2="http://schemas.microsoft.com/office/powerpoint/2019/9/main/command">
                <pc:docMk/>
                <pc:sldMk cId="3318502024" sldId="258"/>
                <pc2:cmMk id="{E295BFDE-1525-4088-9740-A5A9F441ADA3}"/>
              </pc2:cmMkLst>
            </pc226:cmChg>
          </p:ext>
        </pc:extLst>
      </pc:sldChg>
    </pc:docChg>
  </pc:docChgLst>
  <pc:docChgLst>
    <pc:chgData name="Lewis Ensor (2317067)" userId="S::2317067@student.uwtsd.ac.uk::e9bfe1fe-5876-4dda-92e8-db218559e840" providerId="AD" clId="Web-{34B022EA-1C6E-61D6-94BE-BCEEBDDCB702}"/>
    <pc:docChg chg="modSld">
      <pc:chgData name="Lewis Ensor (2317067)" userId="S::2317067@student.uwtsd.ac.uk::e9bfe1fe-5876-4dda-92e8-db218559e840" providerId="AD" clId="Web-{34B022EA-1C6E-61D6-94BE-BCEEBDDCB702}" dt="2025-04-11T11:25:09.366" v="287" actId="20577"/>
      <pc:docMkLst>
        <pc:docMk/>
      </pc:docMkLst>
      <pc:sldChg chg="addSp modSp mod setBg modClrScheme chgLayout">
        <pc:chgData name="Lewis Ensor (2317067)" userId="S::2317067@student.uwtsd.ac.uk::e9bfe1fe-5876-4dda-92e8-db218559e840" providerId="AD" clId="Web-{34B022EA-1C6E-61D6-94BE-BCEEBDDCB702}" dt="2025-04-11T11:20:49.281" v="284" actId="14100"/>
        <pc:sldMkLst>
          <pc:docMk/>
          <pc:sldMk cId="109857222" sldId="256"/>
        </pc:sldMkLst>
        <pc:spChg chg="mod ord">
          <ac:chgData name="Lewis Ensor (2317067)" userId="S::2317067@student.uwtsd.ac.uk::e9bfe1fe-5876-4dda-92e8-db218559e840" providerId="AD" clId="Web-{34B022EA-1C6E-61D6-94BE-BCEEBDDCB702}" dt="2025-04-11T11:20:49.281" v="284" actId="14100"/>
          <ac:spMkLst>
            <pc:docMk/>
            <pc:sldMk cId="109857222" sldId="256"/>
            <ac:spMk id="2" creationId="{00000000-0000-0000-0000-000000000000}"/>
          </ac:spMkLst>
        </pc:spChg>
        <pc:spChg chg="mod ord">
          <ac:chgData name="Lewis Ensor (2317067)" userId="S::2317067@student.uwtsd.ac.uk::e9bfe1fe-5876-4dda-92e8-db218559e840" providerId="AD" clId="Web-{34B022EA-1C6E-61D6-94BE-BCEEBDDCB702}" dt="2025-04-11T10:32:25.464" v="100" actId="20577"/>
          <ac:spMkLst>
            <pc:docMk/>
            <pc:sldMk cId="109857222" sldId="256"/>
            <ac:spMk id="3" creationId="{00000000-0000-0000-0000-000000000000}"/>
          </ac:spMkLst>
        </pc:spChg>
        <pc:spChg chg="add">
          <ac:chgData name="Lewis Ensor (2317067)" userId="S::2317067@student.uwtsd.ac.uk::e9bfe1fe-5876-4dda-92e8-db218559e840" providerId="AD" clId="Web-{34B022EA-1C6E-61D6-94BE-BCEEBDDCB702}" dt="2025-04-11T10:32:17.338" v="97"/>
          <ac:spMkLst>
            <pc:docMk/>
            <pc:sldMk cId="109857222" sldId="256"/>
            <ac:spMk id="8" creationId="{C3896A03-3945-419A-B66B-4EE266EDD152}"/>
          </ac:spMkLst>
        </pc:spChg>
        <pc:spChg chg="add">
          <ac:chgData name="Lewis Ensor (2317067)" userId="S::2317067@student.uwtsd.ac.uk::e9bfe1fe-5876-4dda-92e8-db218559e840" providerId="AD" clId="Web-{34B022EA-1C6E-61D6-94BE-BCEEBDDCB702}" dt="2025-04-11T10:32:17.338" v="97"/>
          <ac:spMkLst>
            <pc:docMk/>
            <pc:sldMk cId="109857222" sldId="256"/>
            <ac:spMk id="10" creationId="{B34F5AD2-EDBD-4BBD-A55C-EAFFD0C7097A}"/>
          </ac:spMkLst>
        </pc:spChg>
        <pc:spChg chg="add">
          <ac:chgData name="Lewis Ensor (2317067)" userId="S::2317067@student.uwtsd.ac.uk::e9bfe1fe-5876-4dda-92e8-db218559e840" providerId="AD" clId="Web-{34B022EA-1C6E-61D6-94BE-BCEEBDDCB702}" dt="2025-04-11T10:32:17.338" v="97"/>
          <ac:spMkLst>
            <pc:docMk/>
            <pc:sldMk cId="109857222" sldId="256"/>
            <ac:spMk id="12" creationId="{B8EAE243-3A9F-4A46-B0D9-04C723A8A1BD}"/>
          </ac:spMkLst>
        </pc:spChg>
      </pc:sldChg>
      <pc:sldChg chg="modSp addAnim">
        <pc:chgData name="Lewis Ensor (2317067)" userId="S::2317067@student.uwtsd.ac.uk::e9bfe1fe-5876-4dda-92e8-db218559e840" providerId="AD" clId="Web-{34B022EA-1C6E-61D6-94BE-BCEEBDDCB702}" dt="2025-04-11T11:23:25.723" v="285" actId="20577"/>
        <pc:sldMkLst>
          <pc:docMk/>
          <pc:sldMk cId="3318502024" sldId="258"/>
        </pc:sldMkLst>
        <pc:spChg chg="mod">
          <ac:chgData name="Lewis Ensor (2317067)" userId="S::2317067@student.uwtsd.ac.uk::e9bfe1fe-5876-4dda-92e8-db218559e840" providerId="AD" clId="Web-{34B022EA-1C6E-61D6-94BE-BCEEBDDCB702}" dt="2025-04-11T11:23:25.723" v="285" actId="20577"/>
          <ac:spMkLst>
            <pc:docMk/>
            <pc:sldMk cId="3318502024" sldId="258"/>
            <ac:spMk id="3" creationId="{56D8A3B9-90A1-314C-69B1-BC1EE84CF911}"/>
          </ac:spMkLst>
        </pc:spChg>
      </pc:sldChg>
      <pc:sldChg chg="addSp delSp addAnim">
        <pc:chgData name="Lewis Ensor (2317067)" userId="S::2317067@student.uwtsd.ac.uk::e9bfe1fe-5876-4dda-92e8-db218559e840" providerId="AD" clId="Web-{34B022EA-1C6E-61D6-94BE-BCEEBDDCB702}" dt="2025-04-11T11:09:55.200" v="254"/>
        <pc:sldMkLst>
          <pc:docMk/>
          <pc:sldMk cId="1336659797" sldId="260"/>
        </pc:sldMkLst>
        <pc:spChg chg="add del">
          <ac:chgData name="Lewis Ensor (2317067)" userId="S::2317067@student.uwtsd.ac.uk::e9bfe1fe-5876-4dda-92e8-db218559e840" providerId="AD" clId="Web-{34B022EA-1C6E-61D6-94BE-BCEEBDDCB702}" dt="2025-04-11T10:33:14.840" v="102"/>
          <ac:spMkLst>
            <pc:docMk/>
            <pc:sldMk cId="1336659797" sldId="260"/>
            <ac:spMk id="3" creationId="{3FFC6795-D3B7-3402-5BB6-C654E4E43C84}"/>
          </ac:spMkLst>
        </pc:spChg>
        <pc:graphicFrameChg chg="add del">
          <ac:chgData name="Lewis Ensor (2317067)" userId="S::2317067@student.uwtsd.ac.uk::e9bfe1fe-5876-4dda-92e8-db218559e840" providerId="AD" clId="Web-{34B022EA-1C6E-61D6-94BE-BCEEBDDCB702}" dt="2025-04-11T10:33:14.840" v="102"/>
          <ac:graphicFrameMkLst>
            <pc:docMk/>
            <pc:sldMk cId="1336659797" sldId="260"/>
            <ac:graphicFrameMk id="6" creationId="{22678D3D-1E59-BD4B-DE5E-E3090C13D622}"/>
          </ac:graphicFrameMkLst>
        </pc:graphicFrameChg>
      </pc:sldChg>
      <pc:sldChg chg="modSp addAnim delAnim">
        <pc:chgData name="Lewis Ensor (2317067)" userId="S::2317067@student.uwtsd.ac.uk::e9bfe1fe-5876-4dda-92e8-db218559e840" providerId="AD" clId="Web-{34B022EA-1C6E-61D6-94BE-BCEEBDDCB702}" dt="2025-04-11T11:25:09.366" v="287" actId="20577"/>
        <pc:sldMkLst>
          <pc:docMk/>
          <pc:sldMk cId="54132062" sldId="261"/>
        </pc:sldMkLst>
        <pc:graphicFrameChg chg="modGraphic">
          <ac:chgData name="Lewis Ensor (2317067)" userId="S::2317067@student.uwtsd.ac.uk::e9bfe1fe-5876-4dda-92e8-db218559e840" providerId="AD" clId="Web-{34B022EA-1C6E-61D6-94BE-BCEEBDDCB702}" dt="2025-04-11T11:25:09.366" v="287" actId="20577"/>
          <ac:graphicFrameMkLst>
            <pc:docMk/>
            <pc:sldMk cId="54132062" sldId="261"/>
            <ac:graphicFrameMk id="6" creationId="{FF9C42FA-C234-80D2-A56C-50BB87F5F761}"/>
          </ac:graphicFrameMkLst>
        </pc:graphicFrameChg>
      </pc:sldChg>
      <pc:sldChg chg="addAnim">
        <pc:chgData name="Lewis Ensor (2317067)" userId="S::2317067@student.uwtsd.ac.uk::e9bfe1fe-5876-4dda-92e8-db218559e840" providerId="AD" clId="Web-{34B022EA-1C6E-61D6-94BE-BCEEBDDCB702}" dt="2025-04-11T11:15:11.552" v="263"/>
        <pc:sldMkLst>
          <pc:docMk/>
          <pc:sldMk cId="3053203939" sldId="262"/>
        </pc:sldMkLst>
      </pc:sldChg>
      <pc:sldChg chg="addSp modSp addAnim">
        <pc:chgData name="Lewis Ensor (2317067)" userId="S::2317067@student.uwtsd.ac.uk::e9bfe1fe-5876-4dda-92e8-db218559e840" providerId="AD" clId="Web-{34B022EA-1C6E-61D6-94BE-BCEEBDDCB702}" dt="2025-04-11T11:15:31.037" v="265"/>
        <pc:sldMkLst>
          <pc:docMk/>
          <pc:sldMk cId="3038232108" sldId="263"/>
        </pc:sldMkLst>
        <pc:spChg chg="add mod">
          <ac:chgData name="Lewis Ensor (2317067)" userId="S::2317067@student.uwtsd.ac.uk::e9bfe1fe-5876-4dda-92e8-db218559e840" providerId="AD" clId="Web-{34B022EA-1C6E-61D6-94BE-BCEEBDDCB702}" dt="2025-04-11T11:02:43.140" v="160" actId="1076"/>
          <ac:spMkLst>
            <pc:docMk/>
            <pc:sldMk cId="3038232108" sldId="263"/>
            <ac:spMk id="43" creationId="{425BEC1C-26B2-997F-ECDA-053F6F003188}"/>
          </ac:spMkLst>
        </pc:spChg>
      </pc:sldChg>
      <pc:sldChg chg="addSp modSp addAnim">
        <pc:chgData name="Lewis Ensor (2317067)" userId="S::2317067@student.uwtsd.ac.uk::e9bfe1fe-5876-4dda-92e8-db218559e840" providerId="AD" clId="Web-{34B022EA-1C6E-61D6-94BE-BCEEBDDCB702}" dt="2025-04-11T11:15:58.163" v="267"/>
        <pc:sldMkLst>
          <pc:docMk/>
          <pc:sldMk cId="2494395040" sldId="264"/>
        </pc:sldMkLst>
        <pc:spChg chg="add mod">
          <ac:chgData name="Lewis Ensor (2317067)" userId="S::2317067@student.uwtsd.ac.uk::e9bfe1fe-5876-4dda-92e8-db218559e840" providerId="AD" clId="Web-{34B022EA-1C6E-61D6-94BE-BCEEBDDCB702}" dt="2025-04-11T11:04:02.596" v="203" actId="20577"/>
          <ac:spMkLst>
            <pc:docMk/>
            <pc:sldMk cId="2494395040" sldId="264"/>
            <ac:spMk id="5" creationId="{46726FCD-C3A1-86E5-E4C1-A5569E4D0B18}"/>
          </ac:spMkLst>
        </pc:spChg>
      </pc:sldChg>
      <pc:sldChg chg="addSp modSp addAnim">
        <pc:chgData name="Lewis Ensor (2317067)" userId="S::2317067@student.uwtsd.ac.uk::e9bfe1fe-5876-4dda-92e8-db218559e840" providerId="AD" clId="Web-{34B022EA-1C6E-61D6-94BE-BCEEBDDCB702}" dt="2025-04-11T11:16:12.148" v="270"/>
        <pc:sldMkLst>
          <pc:docMk/>
          <pc:sldMk cId="2625730577" sldId="265"/>
        </pc:sldMkLst>
        <pc:spChg chg="add mod">
          <ac:chgData name="Lewis Ensor (2317067)" userId="S::2317067@student.uwtsd.ac.uk::e9bfe1fe-5876-4dda-92e8-db218559e840" providerId="AD" clId="Web-{34B022EA-1C6E-61D6-94BE-BCEEBDDCB702}" dt="2025-04-11T11:04:46.410" v="217" actId="1076"/>
          <ac:spMkLst>
            <pc:docMk/>
            <pc:sldMk cId="2625730577" sldId="265"/>
            <ac:spMk id="5" creationId="{61CE56D2-F591-99C8-3FBA-9AF4488B6F69}"/>
          </ac:spMkLst>
        </pc:spChg>
      </pc:sldChg>
      <pc:sldChg chg="addSp modSp addAnim">
        <pc:chgData name="Lewis Ensor (2317067)" userId="S::2317067@student.uwtsd.ac.uk::e9bfe1fe-5876-4dda-92e8-db218559e840" providerId="AD" clId="Web-{34B022EA-1C6E-61D6-94BE-BCEEBDDCB702}" dt="2025-04-11T11:16:24.695" v="273"/>
        <pc:sldMkLst>
          <pc:docMk/>
          <pc:sldMk cId="3479025868" sldId="266"/>
        </pc:sldMkLst>
        <pc:spChg chg="add mod">
          <ac:chgData name="Lewis Ensor (2317067)" userId="S::2317067@student.uwtsd.ac.uk::e9bfe1fe-5876-4dda-92e8-db218559e840" providerId="AD" clId="Web-{34B022EA-1C6E-61D6-94BE-BCEEBDDCB702}" dt="2025-04-11T11:06:03.365" v="234" actId="1076"/>
          <ac:spMkLst>
            <pc:docMk/>
            <pc:sldMk cId="3479025868" sldId="266"/>
            <ac:spMk id="5" creationId="{43B31318-6592-8950-2032-445759281665}"/>
          </ac:spMkLst>
        </pc:spChg>
      </pc:sldChg>
      <pc:sldChg chg="addSp modSp addAnim delAnim">
        <pc:chgData name="Lewis Ensor (2317067)" userId="S::2317067@student.uwtsd.ac.uk::e9bfe1fe-5876-4dda-92e8-db218559e840" providerId="AD" clId="Web-{34B022EA-1C6E-61D6-94BE-BCEEBDDCB702}" dt="2025-04-11T11:17:28.369" v="279"/>
        <pc:sldMkLst>
          <pc:docMk/>
          <pc:sldMk cId="3243548872" sldId="267"/>
        </pc:sldMkLst>
        <pc:spChg chg="add mod">
          <ac:chgData name="Lewis Ensor (2317067)" userId="S::2317067@student.uwtsd.ac.uk::e9bfe1fe-5876-4dda-92e8-db218559e840" providerId="AD" clId="Web-{34B022EA-1C6E-61D6-94BE-BCEEBDDCB702}" dt="2025-04-11T11:07:09.570" v="251" actId="14100"/>
          <ac:spMkLst>
            <pc:docMk/>
            <pc:sldMk cId="3243548872" sldId="267"/>
            <ac:spMk id="5" creationId="{C951B94A-7EAF-41D3-B061-BC57E01FB777}"/>
          </ac:spMkLst>
        </pc:spChg>
      </pc:sldChg>
      <pc:sldChg chg="addAnim">
        <pc:chgData name="Lewis Ensor (2317067)" userId="S::2317067@student.uwtsd.ac.uk::e9bfe1fe-5876-4dda-92e8-db218559e840" providerId="AD" clId="Web-{34B022EA-1C6E-61D6-94BE-BCEEBDDCB702}" dt="2025-04-11T11:16:32.383" v="275"/>
        <pc:sldMkLst>
          <pc:docMk/>
          <pc:sldMk cId="4054354656" sldId="268"/>
        </pc:sldMkLst>
      </pc:sldChg>
      <pc:sldChg chg="modSp">
        <pc:chgData name="Lewis Ensor (2317067)" userId="S::2317067@student.uwtsd.ac.uk::e9bfe1fe-5876-4dda-92e8-db218559e840" providerId="AD" clId="Web-{34B022EA-1C6E-61D6-94BE-BCEEBDDCB702}" dt="2025-04-11T10:59:40.385" v="140" actId="20577"/>
        <pc:sldMkLst>
          <pc:docMk/>
          <pc:sldMk cId="2314164200" sldId="269"/>
        </pc:sldMkLst>
        <pc:spChg chg="mod">
          <ac:chgData name="Lewis Ensor (2317067)" userId="S::2317067@student.uwtsd.ac.uk::e9bfe1fe-5876-4dda-92e8-db218559e840" providerId="AD" clId="Web-{34B022EA-1C6E-61D6-94BE-BCEEBDDCB702}" dt="2025-04-11T10:59:40.385" v="140" actId="20577"/>
          <ac:spMkLst>
            <pc:docMk/>
            <pc:sldMk cId="2314164200" sldId="269"/>
            <ac:spMk id="3" creationId="{1E5BF82E-3CDA-0FE9-3615-3BFBA43F1183}"/>
          </ac:spMkLst>
        </pc:spChg>
      </pc:sldChg>
    </pc:docChg>
  </pc:docChgLst>
  <pc:docChgLst>
    <pc:chgData name="Lewis Ensor (2317067)" userId="S::2317067@student.uwtsd.ac.uk::e9bfe1fe-5876-4dda-92e8-db218559e840" providerId="AD" clId="Web-{A1F7F93E-A002-943E-DA24-4C4C08976FC8}"/>
    <pc:docChg chg="addSld modSld">
      <pc:chgData name="Lewis Ensor (2317067)" userId="S::2317067@student.uwtsd.ac.uk::e9bfe1fe-5876-4dda-92e8-db218559e840" providerId="AD" clId="Web-{A1F7F93E-A002-943E-DA24-4C4C08976FC8}" dt="2025-03-27T09:51:51.259" v="56" actId="20577"/>
      <pc:docMkLst>
        <pc:docMk/>
      </pc:docMkLst>
      <pc:sldChg chg="modSp">
        <pc:chgData name="Lewis Ensor (2317067)" userId="S::2317067@student.uwtsd.ac.uk::e9bfe1fe-5876-4dda-92e8-db218559e840" providerId="AD" clId="Web-{A1F7F93E-A002-943E-DA24-4C4C08976FC8}" dt="2025-03-27T09:51:51.259" v="56" actId="20577"/>
        <pc:sldMkLst>
          <pc:docMk/>
          <pc:sldMk cId="109857222" sldId="256"/>
        </pc:sldMkLst>
        <pc:spChg chg="mod">
          <ac:chgData name="Lewis Ensor (2317067)" userId="S::2317067@student.uwtsd.ac.uk::e9bfe1fe-5876-4dda-92e8-db218559e840" providerId="AD" clId="Web-{A1F7F93E-A002-943E-DA24-4C4C08976FC8}" dt="2025-03-27T09:46:33.309" v="20" actId="20577"/>
          <ac:spMkLst>
            <pc:docMk/>
            <pc:sldMk cId="109857222" sldId="256"/>
            <ac:spMk id="2" creationId="{00000000-0000-0000-0000-000000000000}"/>
          </ac:spMkLst>
        </pc:spChg>
        <pc:spChg chg="mod">
          <ac:chgData name="Lewis Ensor (2317067)" userId="S::2317067@student.uwtsd.ac.uk::e9bfe1fe-5876-4dda-92e8-db218559e840" providerId="AD" clId="Web-{A1F7F93E-A002-943E-DA24-4C4C08976FC8}" dt="2025-03-27T09:51:51.259" v="56" actId="20577"/>
          <ac:spMkLst>
            <pc:docMk/>
            <pc:sldMk cId="109857222" sldId="256"/>
            <ac:spMk id="3" creationId="{00000000-0000-0000-0000-000000000000}"/>
          </ac:spMkLst>
        </pc:spChg>
      </pc:sldChg>
      <pc:sldChg chg="new">
        <pc:chgData name="Lewis Ensor (2317067)" userId="S::2317067@student.uwtsd.ac.uk::e9bfe1fe-5876-4dda-92e8-db218559e840" providerId="AD" clId="Web-{A1F7F93E-A002-943E-DA24-4C4C08976FC8}" dt="2025-03-27T09:46:09.808" v="0"/>
        <pc:sldMkLst>
          <pc:docMk/>
          <pc:sldMk cId="3507951661" sldId="257"/>
        </pc:sldMkLst>
      </pc:sldChg>
    </pc:docChg>
  </pc:docChgLst>
  <pc:docChgLst>
    <pc:chgData name="Lewis Ensor (2317067)" userId="S::2317067@student.uwtsd.ac.uk::e9bfe1fe-5876-4dda-92e8-db218559e840" providerId="AD" clId="Web-{3ED54EBC-BD83-5C66-B505-865DE4CE3391}"/>
    <pc:docChg chg="addSld modSld">
      <pc:chgData name="Lewis Ensor (2317067)" userId="S::2317067@student.uwtsd.ac.uk::e9bfe1fe-5876-4dda-92e8-db218559e840" providerId="AD" clId="Web-{3ED54EBC-BD83-5C66-B505-865DE4CE3391}" dt="2025-04-10T12:29:02.216" v="811" actId="20577"/>
      <pc:docMkLst>
        <pc:docMk/>
      </pc:docMkLst>
      <pc:sldChg chg="modSp">
        <pc:chgData name="Lewis Ensor (2317067)" userId="S::2317067@student.uwtsd.ac.uk::e9bfe1fe-5876-4dda-92e8-db218559e840" providerId="AD" clId="Web-{3ED54EBC-BD83-5C66-B505-865DE4CE3391}" dt="2025-04-10T12:15:48.551" v="580" actId="20577"/>
        <pc:sldMkLst>
          <pc:docMk/>
          <pc:sldMk cId="3507951661" sldId="257"/>
        </pc:sldMkLst>
        <pc:spChg chg="mod">
          <ac:chgData name="Lewis Ensor (2317067)" userId="S::2317067@student.uwtsd.ac.uk::e9bfe1fe-5876-4dda-92e8-db218559e840" providerId="AD" clId="Web-{3ED54EBC-BD83-5C66-B505-865DE4CE3391}" dt="2025-04-10T12:15:48.551" v="580" actId="20577"/>
          <ac:spMkLst>
            <pc:docMk/>
            <pc:sldMk cId="3507951661" sldId="257"/>
            <ac:spMk id="2" creationId="{3F929BE5-CF9D-AEAE-EA5B-B0DDB4CBE940}"/>
          </ac:spMkLst>
        </pc:spChg>
      </pc:sldChg>
      <pc:sldChg chg="modSp">
        <pc:chgData name="Lewis Ensor (2317067)" userId="S::2317067@student.uwtsd.ac.uk::e9bfe1fe-5876-4dda-92e8-db218559e840" providerId="AD" clId="Web-{3ED54EBC-BD83-5C66-B505-865DE4CE3391}" dt="2025-04-10T12:15:30.785" v="574" actId="20577"/>
        <pc:sldMkLst>
          <pc:docMk/>
          <pc:sldMk cId="3318502024" sldId="258"/>
        </pc:sldMkLst>
        <pc:spChg chg="mod">
          <ac:chgData name="Lewis Ensor (2317067)" userId="S::2317067@student.uwtsd.ac.uk::e9bfe1fe-5876-4dda-92e8-db218559e840" providerId="AD" clId="Web-{3ED54EBC-BD83-5C66-B505-865DE4CE3391}" dt="2025-04-10T12:15:27.301" v="572" actId="20577"/>
          <ac:spMkLst>
            <pc:docMk/>
            <pc:sldMk cId="3318502024" sldId="258"/>
            <ac:spMk id="2" creationId="{9B9094C4-FAA6-9010-EE4D-0561EA4307FB}"/>
          </ac:spMkLst>
        </pc:spChg>
        <pc:spChg chg="mod">
          <ac:chgData name="Lewis Ensor (2317067)" userId="S::2317067@student.uwtsd.ac.uk::e9bfe1fe-5876-4dda-92e8-db218559e840" providerId="AD" clId="Web-{3ED54EBC-BD83-5C66-B505-865DE4CE3391}" dt="2025-04-10T12:15:30.785" v="574" actId="20577"/>
          <ac:spMkLst>
            <pc:docMk/>
            <pc:sldMk cId="3318502024" sldId="258"/>
            <ac:spMk id="3" creationId="{56D8A3B9-90A1-314C-69B1-BC1EE84CF911}"/>
          </ac:spMkLst>
        </pc:spChg>
      </pc:sldChg>
      <pc:sldChg chg="modSp">
        <pc:chgData name="Lewis Ensor (2317067)" userId="S::2317067@student.uwtsd.ac.uk::e9bfe1fe-5876-4dda-92e8-db218559e840" providerId="AD" clId="Web-{3ED54EBC-BD83-5C66-B505-865DE4CE3391}" dt="2025-04-10T12:15:40.442" v="578" actId="20577"/>
        <pc:sldMkLst>
          <pc:docMk/>
          <pc:sldMk cId="1336659797" sldId="260"/>
        </pc:sldMkLst>
        <pc:spChg chg="mod">
          <ac:chgData name="Lewis Ensor (2317067)" userId="S::2317067@student.uwtsd.ac.uk::e9bfe1fe-5876-4dda-92e8-db218559e840" providerId="AD" clId="Web-{3ED54EBC-BD83-5C66-B505-865DE4CE3391}" dt="2025-04-10T12:15:38.238" v="577" actId="20577"/>
          <ac:spMkLst>
            <pc:docMk/>
            <pc:sldMk cId="1336659797" sldId="260"/>
            <ac:spMk id="2" creationId="{3E1EE3E0-B7E2-975D-EA4A-6BB9A4E984C9}"/>
          </ac:spMkLst>
        </pc:spChg>
        <pc:spChg chg="mod">
          <ac:chgData name="Lewis Ensor (2317067)" userId="S::2317067@student.uwtsd.ac.uk::e9bfe1fe-5876-4dda-92e8-db218559e840" providerId="AD" clId="Web-{3ED54EBC-BD83-5C66-B505-865DE4CE3391}" dt="2025-04-10T12:15:40.442" v="578" actId="20577"/>
          <ac:spMkLst>
            <pc:docMk/>
            <pc:sldMk cId="1336659797" sldId="260"/>
            <ac:spMk id="3" creationId="{3FFC6795-D3B7-3402-5BB6-C654E4E43C84}"/>
          </ac:spMkLst>
        </pc:spChg>
        <pc:spChg chg="mod">
          <ac:chgData name="Lewis Ensor (2317067)" userId="S::2317067@student.uwtsd.ac.uk::e9bfe1fe-5876-4dda-92e8-db218559e840" providerId="AD" clId="Web-{3ED54EBC-BD83-5C66-B505-865DE4CE3391}" dt="2025-04-10T12:15:36.129" v="576" actId="20577"/>
          <ac:spMkLst>
            <pc:docMk/>
            <pc:sldMk cId="1336659797" sldId="260"/>
            <ac:spMk id="4" creationId="{5241F851-AAFE-A39B-3B2D-E466B6A88AA7}"/>
          </ac:spMkLst>
        </pc:spChg>
      </pc:sldChg>
      <pc:sldChg chg="modSp">
        <pc:chgData name="Lewis Ensor (2317067)" userId="S::2317067@student.uwtsd.ac.uk::e9bfe1fe-5876-4dda-92e8-db218559e840" providerId="AD" clId="Web-{3ED54EBC-BD83-5C66-B505-865DE4CE3391}" dt="2025-04-10T12:15:23.488" v="571" actId="20577"/>
        <pc:sldMkLst>
          <pc:docMk/>
          <pc:sldMk cId="54132062" sldId="261"/>
        </pc:sldMkLst>
        <pc:spChg chg="mod">
          <ac:chgData name="Lewis Ensor (2317067)" userId="S::2317067@student.uwtsd.ac.uk::e9bfe1fe-5876-4dda-92e8-db218559e840" providerId="AD" clId="Web-{3ED54EBC-BD83-5C66-B505-865DE4CE3391}" dt="2025-04-10T12:15:23.488" v="571" actId="20577"/>
          <ac:spMkLst>
            <pc:docMk/>
            <pc:sldMk cId="54132062" sldId="261"/>
            <ac:spMk id="2" creationId="{088C0906-B03D-83C5-2876-FB7315A30EE6}"/>
          </ac:spMkLst>
        </pc:spChg>
      </pc:sldChg>
      <pc:sldChg chg="modSp modCm">
        <pc:chgData name="Lewis Ensor (2317067)" userId="S::2317067@student.uwtsd.ac.uk::e9bfe1fe-5876-4dda-92e8-db218559e840" providerId="AD" clId="Web-{3ED54EBC-BD83-5C66-B505-865DE4CE3391}" dt="2025-04-10T11:51:35.194" v="359" actId="20577"/>
        <pc:sldMkLst>
          <pc:docMk/>
          <pc:sldMk cId="3053203939" sldId="262"/>
        </pc:sldMkLst>
        <pc:spChg chg="mod">
          <ac:chgData name="Lewis Ensor (2317067)" userId="S::2317067@student.uwtsd.ac.uk::e9bfe1fe-5876-4dda-92e8-db218559e840" providerId="AD" clId="Web-{3ED54EBC-BD83-5C66-B505-865DE4CE3391}" dt="2025-04-10T10:48:09.735" v="128" actId="20577"/>
          <ac:spMkLst>
            <pc:docMk/>
            <pc:sldMk cId="3053203939" sldId="262"/>
            <ac:spMk id="2" creationId="{A506F289-3EB1-2204-A665-25A4B7615838}"/>
          </ac:spMkLst>
        </pc:spChg>
        <pc:spChg chg="mod">
          <ac:chgData name="Lewis Ensor (2317067)" userId="S::2317067@student.uwtsd.ac.uk::e9bfe1fe-5876-4dda-92e8-db218559e840" providerId="AD" clId="Web-{3ED54EBC-BD83-5C66-B505-865DE4CE3391}" dt="2025-04-10T11:51:35.194" v="359" actId="20577"/>
          <ac:spMkLst>
            <pc:docMk/>
            <pc:sldMk cId="3053203939" sldId="262"/>
            <ac:spMk id="3" creationId="{C44B18A9-7FB4-153E-AC5B-F00588E2E7C3}"/>
          </ac:spMkLst>
        </pc:spChg>
        <pc:extLst>
          <p:ext xmlns:p="http://schemas.openxmlformats.org/presentationml/2006/main" uri="{D6D511B9-2390-475A-947B-AFAB55BFBCF1}">
            <pc226:cmChg xmlns:pc226="http://schemas.microsoft.com/office/powerpoint/2022/06/main/command" chg="mod">
              <pc226:chgData name="Lewis Ensor (2317067)" userId="S::2317067@student.uwtsd.ac.uk::e9bfe1fe-5876-4dda-92e8-db218559e840" providerId="AD" clId="Web-{3ED54EBC-BD83-5C66-B505-865DE4CE3391}" dt="2025-04-10T11:51:34.163" v="358" actId="20577"/>
              <pc2:cmMkLst xmlns:pc2="http://schemas.microsoft.com/office/powerpoint/2019/9/main/command">
                <pc:docMk/>
                <pc:sldMk cId="3053203939" sldId="262"/>
                <pc2:cmMk id="{7B7A0DD7-F49C-44F7-A181-930FCF739233}"/>
              </pc2:cmMkLst>
            </pc226:cmChg>
          </p:ext>
        </pc:extLst>
      </pc:sldChg>
      <pc:sldChg chg="addSp delSp modSp new">
        <pc:chgData name="Lewis Ensor (2317067)" userId="S::2317067@student.uwtsd.ac.uk::e9bfe1fe-5876-4dda-92e8-db218559e840" providerId="AD" clId="Web-{3ED54EBC-BD83-5C66-B505-865DE4CE3391}" dt="2025-04-10T12:20:41.326" v="685"/>
        <pc:sldMkLst>
          <pc:docMk/>
          <pc:sldMk cId="3038232108" sldId="263"/>
        </pc:sldMkLst>
        <pc:spChg chg="mod">
          <ac:chgData name="Lewis Ensor (2317067)" userId="S::2317067@student.uwtsd.ac.uk::e9bfe1fe-5876-4dda-92e8-db218559e840" providerId="AD" clId="Web-{3ED54EBC-BD83-5C66-B505-865DE4CE3391}" dt="2025-04-10T12:04:00.248" v="395" actId="20577"/>
          <ac:spMkLst>
            <pc:docMk/>
            <pc:sldMk cId="3038232108" sldId="263"/>
            <ac:spMk id="2" creationId="{FF9BAD76-4737-0AFA-4B7B-847224112F86}"/>
          </ac:spMkLst>
        </pc:spChg>
        <pc:spChg chg="add del mod">
          <ac:chgData name="Lewis Ensor (2317067)" userId="S::2317067@student.uwtsd.ac.uk::e9bfe1fe-5876-4dda-92e8-db218559e840" providerId="AD" clId="Web-{3ED54EBC-BD83-5C66-B505-865DE4CE3391}" dt="2025-04-10T12:20:41.326" v="685"/>
          <ac:spMkLst>
            <pc:docMk/>
            <pc:sldMk cId="3038232108" sldId="263"/>
            <ac:spMk id="3" creationId="{8C4FC2EB-0A40-9112-22E5-1FB3C58BD6CA}"/>
          </ac:spMkLst>
        </pc:spChg>
        <pc:spChg chg="mod">
          <ac:chgData name="Lewis Ensor (2317067)" userId="S::2317067@student.uwtsd.ac.uk::e9bfe1fe-5876-4dda-92e8-db218559e840" providerId="AD" clId="Web-{3ED54EBC-BD83-5C66-B505-865DE4CE3391}" dt="2025-04-10T12:13:18.844" v="567" actId="20577"/>
          <ac:spMkLst>
            <pc:docMk/>
            <pc:sldMk cId="3038232108" sldId="263"/>
            <ac:spMk id="4" creationId="{31EF50DF-77EF-9630-16D6-B76F10FA5BE1}"/>
          </ac:spMkLst>
        </pc:spChg>
        <pc:graphicFrameChg chg="add del">
          <ac:chgData name="Lewis Ensor (2317067)" userId="S::2317067@student.uwtsd.ac.uk::e9bfe1fe-5876-4dda-92e8-db218559e840" providerId="AD" clId="Web-{3ED54EBC-BD83-5C66-B505-865DE4CE3391}" dt="2025-04-10T12:18:56.651" v="654"/>
          <ac:graphicFrameMkLst>
            <pc:docMk/>
            <pc:sldMk cId="3038232108" sldId="263"/>
            <ac:graphicFrameMk id="6" creationId="{10267464-A457-2EE8-ABDE-81705E6008EF}"/>
          </ac:graphicFrameMkLst>
        </pc:graphicFrameChg>
        <pc:graphicFrameChg chg="add del">
          <ac:chgData name="Lewis Ensor (2317067)" userId="S::2317067@student.uwtsd.ac.uk::e9bfe1fe-5876-4dda-92e8-db218559e840" providerId="AD" clId="Web-{3ED54EBC-BD83-5C66-B505-865DE4CE3391}" dt="2025-04-10T12:20:23.404" v="676"/>
          <ac:graphicFrameMkLst>
            <pc:docMk/>
            <pc:sldMk cId="3038232108" sldId="263"/>
            <ac:graphicFrameMk id="7" creationId="{618AE60F-645A-420A-F242-1667670EBD7B}"/>
          </ac:graphicFrameMkLst>
        </pc:graphicFrameChg>
        <pc:graphicFrameChg chg="add del">
          <ac:chgData name="Lewis Ensor (2317067)" userId="S::2317067@student.uwtsd.ac.uk::e9bfe1fe-5876-4dda-92e8-db218559e840" providerId="AD" clId="Web-{3ED54EBC-BD83-5C66-B505-865DE4CE3391}" dt="2025-04-10T12:18:59.073" v="656"/>
          <ac:graphicFrameMkLst>
            <pc:docMk/>
            <pc:sldMk cId="3038232108" sldId="263"/>
            <ac:graphicFrameMk id="8" creationId="{87CCEA69-9F91-62F8-6CA7-DB7233D14D7E}"/>
          </ac:graphicFrameMkLst>
        </pc:graphicFrameChg>
        <pc:graphicFrameChg chg="add del">
          <ac:chgData name="Lewis Ensor (2317067)" userId="S::2317067@student.uwtsd.ac.uk::e9bfe1fe-5876-4dda-92e8-db218559e840" providerId="AD" clId="Web-{3ED54EBC-BD83-5C66-B505-865DE4CE3391}" dt="2025-04-10T12:20:31.154" v="678"/>
          <ac:graphicFrameMkLst>
            <pc:docMk/>
            <pc:sldMk cId="3038232108" sldId="263"/>
            <ac:graphicFrameMk id="9" creationId="{48785468-3A34-E498-F453-46348CB18516}"/>
          </ac:graphicFrameMkLst>
        </pc:graphicFrameChg>
        <pc:graphicFrameChg chg="add del">
          <ac:chgData name="Lewis Ensor (2317067)" userId="S::2317067@student.uwtsd.ac.uk::e9bfe1fe-5876-4dda-92e8-db218559e840" providerId="AD" clId="Web-{3ED54EBC-BD83-5C66-B505-865DE4CE3391}" dt="2025-04-10T12:19:11.151" v="658"/>
          <ac:graphicFrameMkLst>
            <pc:docMk/>
            <pc:sldMk cId="3038232108" sldId="263"/>
            <ac:graphicFrameMk id="10" creationId="{EAA4091A-B21B-62B5-B27F-5CCC2BC72EC3}"/>
          </ac:graphicFrameMkLst>
        </pc:graphicFrameChg>
        <pc:graphicFrameChg chg="add del">
          <ac:chgData name="Lewis Ensor (2317067)" userId="S::2317067@student.uwtsd.ac.uk::e9bfe1fe-5876-4dda-92e8-db218559e840" providerId="AD" clId="Web-{3ED54EBC-BD83-5C66-B505-865DE4CE3391}" dt="2025-04-10T12:20:33.544" v="680"/>
          <ac:graphicFrameMkLst>
            <pc:docMk/>
            <pc:sldMk cId="3038232108" sldId="263"/>
            <ac:graphicFrameMk id="11" creationId="{4720C242-E0E4-DF2B-1D0A-F3E98FB59ACE}"/>
          </ac:graphicFrameMkLst>
        </pc:graphicFrameChg>
        <pc:graphicFrameChg chg="add del">
          <ac:chgData name="Lewis Ensor (2317067)" userId="S::2317067@student.uwtsd.ac.uk::e9bfe1fe-5876-4dda-92e8-db218559e840" providerId="AD" clId="Web-{3ED54EBC-BD83-5C66-B505-865DE4CE3391}" dt="2025-04-10T12:20:36.248" v="682"/>
          <ac:graphicFrameMkLst>
            <pc:docMk/>
            <pc:sldMk cId="3038232108" sldId="263"/>
            <ac:graphicFrameMk id="13" creationId="{860A1EEE-A9A4-F4DD-902B-3BE3A6854B97}"/>
          </ac:graphicFrameMkLst>
        </pc:graphicFrameChg>
        <pc:graphicFrameChg chg="add del">
          <ac:chgData name="Lewis Ensor (2317067)" userId="S::2317067@student.uwtsd.ac.uk::e9bfe1fe-5876-4dda-92e8-db218559e840" providerId="AD" clId="Web-{3ED54EBC-BD83-5C66-B505-865DE4CE3391}" dt="2025-04-10T12:20:41.279" v="684"/>
          <ac:graphicFrameMkLst>
            <pc:docMk/>
            <pc:sldMk cId="3038232108" sldId="263"/>
            <ac:graphicFrameMk id="15" creationId="{CE550278-238B-173B-19BF-1CB691192162}"/>
          </ac:graphicFrameMkLst>
        </pc:graphicFrameChg>
        <pc:graphicFrameChg chg="add">
          <ac:chgData name="Lewis Ensor (2317067)" userId="S::2317067@student.uwtsd.ac.uk::e9bfe1fe-5876-4dda-92e8-db218559e840" providerId="AD" clId="Web-{3ED54EBC-BD83-5C66-B505-865DE4CE3391}" dt="2025-04-10T12:20:41.326" v="685"/>
          <ac:graphicFrameMkLst>
            <pc:docMk/>
            <pc:sldMk cId="3038232108" sldId="263"/>
            <ac:graphicFrameMk id="17" creationId="{860A1EEE-A9A4-F4DD-902B-3BE3A6854B97}"/>
          </ac:graphicFrameMkLst>
        </pc:graphicFrameChg>
      </pc:sldChg>
      <pc:sldChg chg="modSp new">
        <pc:chgData name="Lewis Ensor (2317067)" userId="S::2317067@student.uwtsd.ac.uk::e9bfe1fe-5876-4dda-92e8-db218559e840" providerId="AD" clId="Web-{3ED54EBC-BD83-5C66-B505-865DE4CE3391}" dt="2025-04-10T12:29:02.216" v="811" actId="20577"/>
        <pc:sldMkLst>
          <pc:docMk/>
          <pc:sldMk cId="2494395040" sldId="264"/>
        </pc:sldMkLst>
        <pc:spChg chg="mod">
          <ac:chgData name="Lewis Ensor (2317067)" userId="S::2317067@student.uwtsd.ac.uk::e9bfe1fe-5876-4dda-92e8-db218559e840" providerId="AD" clId="Web-{3ED54EBC-BD83-5C66-B505-865DE4CE3391}" dt="2025-04-10T12:23:51.394" v="706" actId="20577"/>
          <ac:spMkLst>
            <pc:docMk/>
            <pc:sldMk cId="2494395040" sldId="264"/>
            <ac:spMk id="2" creationId="{D660A3E1-68C3-D065-E395-4E5B065F7FD7}"/>
          </ac:spMkLst>
        </pc:spChg>
        <pc:spChg chg="mod">
          <ac:chgData name="Lewis Ensor (2317067)" userId="S::2317067@student.uwtsd.ac.uk::e9bfe1fe-5876-4dda-92e8-db218559e840" providerId="AD" clId="Web-{3ED54EBC-BD83-5C66-B505-865DE4CE3391}" dt="2025-04-10T12:29:02.216" v="811" actId="20577"/>
          <ac:spMkLst>
            <pc:docMk/>
            <pc:sldMk cId="2494395040" sldId="264"/>
            <ac:spMk id="3" creationId="{CCECDCA4-96E7-7F7B-4A67-BEC8434D0A08}"/>
          </ac:spMkLst>
        </pc:spChg>
        <pc:spChg chg="mod">
          <ac:chgData name="Lewis Ensor (2317067)" userId="S::2317067@student.uwtsd.ac.uk::e9bfe1fe-5876-4dda-92e8-db218559e840" providerId="AD" clId="Web-{3ED54EBC-BD83-5C66-B505-865DE4CE3391}" dt="2025-04-10T12:26:57.275" v="788" actId="20577"/>
          <ac:spMkLst>
            <pc:docMk/>
            <pc:sldMk cId="2494395040" sldId="264"/>
            <ac:spMk id="4" creationId="{43F0A891-A396-9134-1EBE-0CBD24C18AD6}"/>
          </ac:spMkLst>
        </pc:spChg>
      </pc:sldChg>
    </pc:docChg>
  </pc:docChgLst>
  <pc:docChgLst>
    <pc:chgData name="Lewis Ensor (2317067)" userId="S::2317067@student.uwtsd.ac.uk::e9bfe1fe-5876-4dda-92e8-db218559e840" providerId="AD" clId="Web-{6B16B0BD-891A-251D-AE8D-2F27AC6158EE}"/>
    <pc:docChg chg="mod modSld">
      <pc:chgData name="Lewis Ensor (2317067)" userId="S::2317067@student.uwtsd.ac.uk::e9bfe1fe-5876-4dda-92e8-db218559e840" providerId="AD" clId="Web-{6B16B0BD-891A-251D-AE8D-2F27AC6158EE}" dt="2025-04-02T10:37:22.489" v="350" actId="20577"/>
      <pc:docMkLst>
        <pc:docMk/>
      </pc:docMkLst>
      <pc:sldChg chg="addSp delSp modSp mod modClrScheme chgLayout">
        <pc:chgData name="Lewis Ensor (2317067)" userId="S::2317067@student.uwtsd.ac.uk::e9bfe1fe-5876-4dda-92e8-db218559e840" providerId="AD" clId="Web-{6B16B0BD-891A-251D-AE8D-2F27AC6158EE}" dt="2025-04-02T10:37:22.489" v="350" actId="20577"/>
        <pc:sldMkLst>
          <pc:docMk/>
          <pc:sldMk cId="3318502024" sldId="258"/>
        </pc:sldMkLst>
        <pc:spChg chg="mod ord">
          <ac:chgData name="Lewis Ensor (2317067)" userId="S::2317067@student.uwtsd.ac.uk::e9bfe1fe-5876-4dda-92e8-db218559e840" providerId="AD" clId="Web-{6B16B0BD-891A-251D-AE8D-2F27AC6158EE}" dt="2025-04-02T10:23:42.221" v="127" actId="20577"/>
          <ac:spMkLst>
            <pc:docMk/>
            <pc:sldMk cId="3318502024" sldId="258"/>
            <ac:spMk id="2" creationId="{9B9094C4-FAA6-9010-EE4D-0561EA4307FB}"/>
          </ac:spMkLst>
        </pc:spChg>
        <pc:spChg chg="mod ord">
          <ac:chgData name="Lewis Ensor (2317067)" userId="S::2317067@student.uwtsd.ac.uk::e9bfe1fe-5876-4dda-92e8-db218559e840" providerId="AD" clId="Web-{6B16B0BD-891A-251D-AE8D-2F27AC6158EE}" dt="2025-04-02T10:02:47.459" v="30"/>
          <ac:spMkLst>
            <pc:docMk/>
            <pc:sldMk cId="3318502024" sldId="258"/>
            <ac:spMk id="3" creationId="{56D8A3B9-90A1-314C-69B1-BC1EE84CF911}"/>
          </ac:spMkLst>
        </pc:spChg>
        <pc:spChg chg="mod ord">
          <ac:chgData name="Lewis Ensor (2317067)" userId="S::2317067@student.uwtsd.ac.uk::e9bfe1fe-5876-4dda-92e8-db218559e840" providerId="AD" clId="Web-{6B16B0BD-891A-251D-AE8D-2F27AC6158EE}" dt="2025-04-02T10:37:22.489" v="350" actId="20577"/>
          <ac:spMkLst>
            <pc:docMk/>
            <pc:sldMk cId="3318502024" sldId="258"/>
            <ac:spMk id="4" creationId="{2FDBB199-0B12-DE05-7AD2-38E4DCE026DD}"/>
          </ac:spMkLst>
        </pc:spChg>
        <pc:spChg chg="add del mod ord">
          <ac:chgData name="Lewis Ensor (2317067)" userId="S::2317067@student.uwtsd.ac.uk::e9bfe1fe-5876-4dda-92e8-db218559e840" providerId="AD" clId="Web-{6B16B0BD-891A-251D-AE8D-2F27AC6158EE}" dt="2025-04-02T10:02:47.459" v="30"/>
          <ac:spMkLst>
            <pc:docMk/>
            <pc:sldMk cId="3318502024" sldId="258"/>
            <ac:spMk id="5" creationId="{44D8E16E-3BB6-DA94-F739-857AE44CB840}"/>
          </ac:spMkLst>
        </pc:spChg>
        <pc:spChg chg="add del mod ord">
          <ac:chgData name="Lewis Ensor (2317067)" userId="S::2317067@student.uwtsd.ac.uk::e9bfe1fe-5876-4dda-92e8-db218559e840" providerId="AD" clId="Web-{6B16B0BD-891A-251D-AE8D-2F27AC6158EE}" dt="2025-04-02T10:02:47.459" v="30"/>
          <ac:spMkLst>
            <pc:docMk/>
            <pc:sldMk cId="3318502024" sldId="258"/>
            <ac:spMk id="6" creationId="{8A99D19D-0C62-8DF9-B382-77FF379FEE7A}"/>
          </ac:spMkLst>
        </pc:spChg>
      </pc:sldChg>
      <pc:sldChg chg="modSp">
        <pc:chgData name="Lewis Ensor (2317067)" userId="S::2317067@student.uwtsd.ac.uk::e9bfe1fe-5876-4dda-92e8-db218559e840" providerId="AD" clId="Web-{6B16B0BD-891A-251D-AE8D-2F27AC6158EE}" dt="2025-04-02T10:34:37.939" v="267" actId="20577"/>
        <pc:sldMkLst>
          <pc:docMk/>
          <pc:sldMk cId="1336659797" sldId="260"/>
        </pc:sldMkLst>
        <pc:spChg chg="mod">
          <ac:chgData name="Lewis Ensor (2317067)" userId="S::2317067@student.uwtsd.ac.uk::e9bfe1fe-5876-4dda-92e8-db218559e840" providerId="AD" clId="Web-{6B16B0BD-891A-251D-AE8D-2F27AC6158EE}" dt="2025-04-02T09:54:53.308" v="28" actId="20577"/>
          <ac:spMkLst>
            <pc:docMk/>
            <pc:sldMk cId="1336659797" sldId="260"/>
            <ac:spMk id="3" creationId="{3FFC6795-D3B7-3402-5BB6-C654E4E43C84}"/>
          </ac:spMkLst>
        </pc:spChg>
        <pc:spChg chg="mod">
          <ac:chgData name="Lewis Ensor (2317067)" userId="S::2317067@student.uwtsd.ac.uk::e9bfe1fe-5876-4dda-92e8-db218559e840" providerId="AD" clId="Web-{6B16B0BD-891A-251D-AE8D-2F27AC6158EE}" dt="2025-04-02T10:34:37.939" v="267" actId="20577"/>
          <ac:spMkLst>
            <pc:docMk/>
            <pc:sldMk cId="1336659797" sldId="260"/>
            <ac:spMk id="4" creationId="{5241F851-AAFE-A39B-3B2D-E466B6A88AA7}"/>
          </ac:spMkLst>
        </pc:spChg>
      </pc:sldChg>
    </pc:docChg>
  </pc:docChgLst>
  <pc:docChgLst>
    <pc:chgData name="Lewis Ensor (2317067)" userId="S::2317067@student.uwtsd.ac.uk::e9bfe1fe-5876-4dda-92e8-db218559e840" providerId="AD" clId="Web-{585CF073-D660-C204-6125-09BA600C82C0}"/>
    <pc:docChg chg="addSld delSld modSld">
      <pc:chgData name="Lewis Ensor (2317067)" userId="S::2317067@student.uwtsd.ac.uk::e9bfe1fe-5876-4dda-92e8-db218559e840" providerId="AD" clId="Web-{585CF073-D660-C204-6125-09BA600C82C0}" dt="2025-04-01T14:29:36.788" v="296"/>
      <pc:docMkLst>
        <pc:docMk/>
      </pc:docMkLst>
      <pc:sldChg chg="modSp">
        <pc:chgData name="Lewis Ensor (2317067)" userId="S::2317067@student.uwtsd.ac.uk::e9bfe1fe-5876-4dda-92e8-db218559e840" providerId="AD" clId="Web-{585CF073-D660-C204-6125-09BA600C82C0}" dt="2025-04-01T12:40:17.701" v="16" actId="20577"/>
        <pc:sldMkLst>
          <pc:docMk/>
          <pc:sldMk cId="109857222" sldId="256"/>
        </pc:sldMkLst>
        <pc:spChg chg="mod">
          <ac:chgData name="Lewis Ensor (2317067)" userId="S::2317067@student.uwtsd.ac.uk::e9bfe1fe-5876-4dda-92e8-db218559e840" providerId="AD" clId="Web-{585CF073-D660-C204-6125-09BA600C82C0}" dt="2025-04-01T12:40:17.701" v="16" actId="20577"/>
          <ac:spMkLst>
            <pc:docMk/>
            <pc:sldMk cId="109857222" sldId="256"/>
            <ac:spMk id="3" creationId="{00000000-0000-0000-0000-000000000000}"/>
          </ac:spMkLst>
        </pc:spChg>
      </pc:sldChg>
      <pc:sldChg chg="addSp delSp modSp mod setBg addAnim delAnim modAnim">
        <pc:chgData name="Lewis Ensor (2317067)" userId="S::2317067@student.uwtsd.ac.uk::e9bfe1fe-5876-4dda-92e8-db218559e840" providerId="AD" clId="Web-{585CF073-D660-C204-6125-09BA600C82C0}" dt="2025-04-01T14:29:36.788" v="296"/>
        <pc:sldMkLst>
          <pc:docMk/>
          <pc:sldMk cId="3507951661" sldId="257"/>
        </pc:sldMkLst>
        <pc:spChg chg="mod">
          <ac:chgData name="Lewis Ensor (2317067)" userId="S::2317067@student.uwtsd.ac.uk::e9bfe1fe-5876-4dda-92e8-db218559e840" providerId="AD" clId="Web-{585CF073-D660-C204-6125-09BA600C82C0}" dt="2025-04-01T13:01:53.597" v="139"/>
          <ac:spMkLst>
            <pc:docMk/>
            <pc:sldMk cId="3507951661" sldId="257"/>
            <ac:spMk id="2" creationId="{3F929BE5-CF9D-AEAE-EA5B-B0DDB4CBE940}"/>
          </ac:spMkLst>
        </pc:spChg>
        <pc:spChg chg="del mod">
          <ac:chgData name="Lewis Ensor (2317067)" userId="S::2317067@student.uwtsd.ac.uk::e9bfe1fe-5876-4dda-92e8-db218559e840" providerId="AD" clId="Web-{585CF073-D660-C204-6125-09BA600C82C0}" dt="2025-04-01T13:01:53.597" v="139"/>
          <ac:spMkLst>
            <pc:docMk/>
            <pc:sldMk cId="3507951661" sldId="257"/>
            <ac:spMk id="3" creationId="{A2E17BD7-3032-C0A9-85F4-F0F938E00789}"/>
          </ac:spMkLst>
        </pc:spChg>
        <pc:spChg chg="add del">
          <ac:chgData name="Lewis Ensor (2317067)" userId="S::2317067@student.uwtsd.ac.uk::e9bfe1fe-5876-4dda-92e8-db218559e840" providerId="AD" clId="Web-{585CF073-D660-C204-6125-09BA600C82C0}" dt="2025-04-01T12:51:49.182" v="127"/>
          <ac:spMkLst>
            <pc:docMk/>
            <pc:sldMk cId="3507951661" sldId="257"/>
            <ac:spMk id="8" creationId="{F837543A-6020-4505-A233-C9DB4BF74011}"/>
          </ac:spMkLst>
        </pc:spChg>
        <pc:spChg chg="add del">
          <ac:chgData name="Lewis Ensor (2317067)" userId="S::2317067@student.uwtsd.ac.uk::e9bfe1fe-5876-4dda-92e8-db218559e840" providerId="AD" clId="Web-{585CF073-D660-C204-6125-09BA600C82C0}" dt="2025-04-01T12:51:49.182" v="127"/>
          <ac:spMkLst>
            <pc:docMk/>
            <pc:sldMk cId="3507951661" sldId="257"/>
            <ac:spMk id="10" creationId="{35B16301-FB18-48BA-A6DD-C37CAF6F9A18}"/>
          </ac:spMkLst>
        </pc:spChg>
        <pc:spChg chg="add del">
          <ac:chgData name="Lewis Ensor (2317067)" userId="S::2317067@student.uwtsd.ac.uk::e9bfe1fe-5876-4dda-92e8-db218559e840" providerId="AD" clId="Web-{585CF073-D660-C204-6125-09BA600C82C0}" dt="2025-04-01T12:51:49.182" v="127"/>
          <ac:spMkLst>
            <pc:docMk/>
            <pc:sldMk cId="3507951661" sldId="257"/>
            <ac:spMk id="12" creationId="{C3C0D90E-074A-4F52-9B11-B52BEF4BCBE5}"/>
          </ac:spMkLst>
        </pc:spChg>
        <pc:spChg chg="add del">
          <ac:chgData name="Lewis Ensor (2317067)" userId="S::2317067@student.uwtsd.ac.uk::e9bfe1fe-5876-4dda-92e8-db218559e840" providerId="AD" clId="Web-{585CF073-D660-C204-6125-09BA600C82C0}" dt="2025-04-01T12:51:49.182" v="127"/>
          <ac:spMkLst>
            <pc:docMk/>
            <pc:sldMk cId="3507951661" sldId="257"/>
            <ac:spMk id="14" creationId="{CABBD4C1-E6F8-46F6-8152-A8A97490BF4D}"/>
          </ac:spMkLst>
        </pc:spChg>
        <pc:spChg chg="add del">
          <ac:chgData name="Lewis Ensor (2317067)" userId="S::2317067@student.uwtsd.ac.uk::e9bfe1fe-5876-4dda-92e8-db218559e840" providerId="AD" clId="Web-{585CF073-D660-C204-6125-09BA600C82C0}" dt="2025-04-01T12:51:49.182" v="127"/>
          <ac:spMkLst>
            <pc:docMk/>
            <pc:sldMk cId="3507951661" sldId="257"/>
            <ac:spMk id="16" creationId="{83BA5EF5-1FE9-4BF9-83BB-269BCDDF6156}"/>
          </ac:spMkLst>
        </pc:spChg>
        <pc:spChg chg="add del">
          <ac:chgData name="Lewis Ensor (2317067)" userId="S::2317067@student.uwtsd.ac.uk::e9bfe1fe-5876-4dda-92e8-db218559e840" providerId="AD" clId="Web-{585CF073-D660-C204-6125-09BA600C82C0}" dt="2025-04-01T12:51:49.182" v="127"/>
          <ac:spMkLst>
            <pc:docMk/>
            <pc:sldMk cId="3507951661" sldId="257"/>
            <ac:spMk id="20" creationId="{88853921-7BC9-4BDE-ACAB-133C683C82D6}"/>
          </ac:spMkLst>
        </pc:spChg>
        <pc:spChg chg="add del">
          <ac:chgData name="Lewis Ensor (2317067)" userId="S::2317067@student.uwtsd.ac.uk::e9bfe1fe-5876-4dda-92e8-db218559e840" providerId="AD" clId="Web-{585CF073-D660-C204-6125-09BA600C82C0}" dt="2025-04-01T12:51:49.182" v="127"/>
          <ac:spMkLst>
            <pc:docMk/>
            <pc:sldMk cId="3507951661" sldId="257"/>
            <ac:spMk id="22" creationId="{09192968-3AE7-4470-A61C-97294BB92731}"/>
          </ac:spMkLst>
        </pc:spChg>
        <pc:spChg chg="add del">
          <ac:chgData name="Lewis Ensor (2317067)" userId="S::2317067@student.uwtsd.ac.uk::e9bfe1fe-5876-4dda-92e8-db218559e840" providerId="AD" clId="Web-{585CF073-D660-C204-6125-09BA600C82C0}" dt="2025-04-01T12:51:49.182" v="127"/>
          <ac:spMkLst>
            <pc:docMk/>
            <pc:sldMk cId="3507951661" sldId="257"/>
            <ac:spMk id="24" creationId="{3AB72E55-43E4-4356-BFE8-E2102CB0B505}"/>
          </ac:spMkLst>
        </pc:spChg>
        <pc:spChg chg="add del">
          <ac:chgData name="Lewis Ensor (2317067)" userId="S::2317067@student.uwtsd.ac.uk::e9bfe1fe-5876-4dda-92e8-db218559e840" providerId="AD" clId="Web-{585CF073-D660-C204-6125-09BA600C82C0}" dt="2025-04-01T12:51:54.354" v="129"/>
          <ac:spMkLst>
            <pc:docMk/>
            <pc:sldMk cId="3507951661" sldId="257"/>
            <ac:spMk id="26" creationId="{3AD318CC-E2A8-4E27-9548-A047A78999B1}"/>
          </ac:spMkLst>
        </pc:spChg>
        <pc:spChg chg="add del">
          <ac:chgData name="Lewis Ensor (2317067)" userId="S::2317067@student.uwtsd.ac.uk::e9bfe1fe-5876-4dda-92e8-db218559e840" providerId="AD" clId="Web-{585CF073-D660-C204-6125-09BA600C82C0}" dt="2025-04-01T12:51:54.354" v="129"/>
          <ac:spMkLst>
            <pc:docMk/>
            <pc:sldMk cId="3507951661" sldId="257"/>
            <ac:spMk id="29" creationId="{2C1BBA94-3F40-40AA-8BB9-E69E25E537C1}"/>
          </ac:spMkLst>
        </pc:spChg>
        <pc:spChg chg="add del">
          <ac:chgData name="Lewis Ensor (2317067)" userId="S::2317067@student.uwtsd.ac.uk::e9bfe1fe-5876-4dda-92e8-db218559e840" providerId="AD" clId="Web-{585CF073-D660-C204-6125-09BA600C82C0}" dt="2025-04-01T12:51:55.761" v="131"/>
          <ac:spMkLst>
            <pc:docMk/>
            <pc:sldMk cId="3507951661" sldId="257"/>
            <ac:spMk id="31" creationId="{081EA652-8C6A-4E69-BEB9-170809474553}"/>
          </ac:spMkLst>
        </pc:spChg>
        <pc:spChg chg="add del">
          <ac:chgData name="Lewis Ensor (2317067)" userId="S::2317067@student.uwtsd.ac.uk::e9bfe1fe-5876-4dda-92e8-db218559e840" providerId="AD" clId="Web-{585CF073-D660-C204-6125-09BA600C82C0}" dt="2025-04-01T12:51:55.761" v="131"/>
          <ac:spMkLst>
            <pc:docMk/>
            <pc:sldMk cId="3507951661" sldId="257"/>
            <ac:spMk id="32" creationId="{A4026A73-1F7F-49F2-B319-8CA3B3D53269}"/>
          </ac:spMkLst>
        </pc:spChg>
        <pc:spChg chg="add del">
          <ac:chgData name="Lewis Ensor (2317067)" userId="S::2317067@student.uwtsd.ac.uk::e9bfe1fe-5876-4dda-92e8-db218559e840" providerId="AD" clId="Web-{585CF073-D660-C204-6125-09BA600C82C0}" dt="2025-04-01T12:51:55.761" v="131"/>
          <ac:spMkLst>
            <pc:docMk/>
            <pc:sldMk cId="3507951661" sldId="257"/>
            <ac:spMk id="33" creationId="{5298780A-33B9-4EA2-8F67-DE68AD62841B}"/>
          </ac:spMkLst>
        </pc:spChg>
        <pc:spChg chg="add del">
          <ac:chgData name="Lewis Ensor (2317067)" userId="S::2317067@student.uwtsd.ac.uk::e9bfe1fe-5876-4dda-92e8-db218559e840" providerId="AD" clId="Web-{585CF073-D660-C204-6125-09BA600C82C0}" dt="2025-04-01T12:51:55.761" v="131"/>
          <ac:spMkLst>
            <pc:docMk/>
            <pc:sldMk cId="3507951661" sldId="257"/>
            <ac:spMk id="34" creationId="{7F488E8B-4E1E-4402-8935-D4E6C02615C7}"/>
          </ac:spMkLst>
        </pc:spChg>
        <pc:spChg chg="add del">
          <ac:chgData name="Lewis Ensor (2317067)" userId="S::2317067@student.uwtsd.ac.uk::e9bfe1fe-5876-4dda-92e8-db218559e840" providerId="AD" clId="Web-{585CF073-D660-C204-6125-09BA600C82C0}" dt="2025-04-01T13:01:53.597" v="139"/>
          <ac:spMkLst>
            <pc:docMk/>
            <pc:sldMk cId="3507951661" sldId="257"/>
            <ac:spMk id="37" creationId="{F837543A-6020-4505-A233-C9DB4BF74011}"/>
          </ac:spMkLst>
        </pc:spChg>
        <pc:spChg chg="add">
          <ac:chgData name="Lewis Ensor (2317067)" userId="S::2317067@student.uwtsd.ac.uk::e9bfe1fe-5876-4dda-92e8-db218559e840" providerId="AD" clId="Web-{585CF073-D660-C204-6125-09BA600C82C0}" dt="2025-04-01T12:51:55.776" v="132"/>
          <ac:spMkLst>
            <pc:docMk/>
            <pc:sldMk cId="3507951661" sldId="257"/>
            <ac:spMk id="38" creationId="{35B16301-FB18-48BA-A6DD-C37CAF6F9A18}"/>
          </ac:spMkLst>
        </pc:spChg>
        <pc:spChg chg="add del">
          <ac:chgData name="Lewis Ensor (2317067)" userId="S::2317067@student.uwtsd.ac.uk::e9bfe1fe-5876-4dda-92e8-db218559e840" providerId="AD" clId="Web-{585CF073-D660-C204-6125-09BA600C82C0}" dt="2025-04-01T13:01:53.597" v="139"/>
          <ac:spMkLst>
            <pc:docMk/>
            <pc:sldMk cId="3507951661" sldId="257"/>
            <ac:spMk id="39" creationId="{C3C0D90E-074A-4F52-9B11-B52BEF4BCBE5}"/>
          </ac:spMkLst>
        </pc:spChg>
        <pc:spChg chg="add del">
          <ac:chgData name="Lewis Ensor (2317067)" userId="S::2317067@student.uwtsd.ac.uk::e9bfe1fe-5876-4dda-92e8-db218559e840" providerId="AD" clId="Web-{585CF073-D660-C204-6125-09BA600C82C0}" dt="2025-04-01T13:01:53.597" v="139"/>
          <ac:spMkLst>
            <pc:docMk/>
            <pc:sldMk cId="3507951661" sldId="257"/>
            <ac:spMk id="40" creationId="{CABBD4C1-E6F8-46F6-8152-A8A97490BF4D}"/>
          </ac:spMkLst>
        </pc:spChg>
        <pc:spChg chg="add del">
          <ac:chgData name="Lewis Ensor (2317067)" userId="S::2317067@student.uwtsd.ac.uk::e9bfe1fe-5876-4dda-92e8-db218559e840" providerId="AD" clId="Web-{585CF073-D660-C204-6125-09BA600C82C0}" dt="2025-04-01T13:01:53.550" v="138"/>
          <ac:spMkLst>
            <pc:docMk/>
            <pc:sldMk cId="3507951661" sldId="257"/>
            <ac:spMk id="41" creationId="{83BA5EF5-1FE9-4BF9-83BB-269BCDDF6156}"/>
          </ac:spMkLst>
        </pc:spChg>
        <pc:spChg chg="add del">
          <ac:chgData name="Lewis Ensor (2317067)" userId="S::2317067@student.uwtsd.ac.uk::e9bfe1fe-5876-4dda-92e8-db218559e840" providerId="AD" clId="Web-{585CF073-D660-C204-6125-09BA600C82C0}" dt="2025-04-01T13:01:53.597" v="139"/>
          <ac:spMkLst>
            <pc:docMk/>
            <pc:sldMk cId="3507951661" sldId="257"/>
            <ac:spMk id="43" creationId="{88853921-7BC9-4BDE-ACAB-133C683C82D6}"/>
          </ac:spMkLst>
        </pc:spChg>
        <pc:spChg chg="add del">
          <ac:chgData name="Lewis Ensor (2317067)" userId="S::2317067@student.uwtsd.ac.uk::e9bfe1fe-5876-4dda-92e8-db218559e840" providerId="AD" clId="Web-{585CF073-D660-C204-6125-09BA600C82C0}" dt="2025-04-01T13:01:53.550" v="138"/>
          <ac:spMkLst>
            <pc:docMk/>
            <pc:sldMk cId="3507951661" sldId="257"/>
            <ac:spMk id="44" creationId="{09192968-3AE7-4470-A61C-97294BB92731}"/>
          </ac:spMkLst>
        </pc:spChg>
        <pc:spChg chg="add del">
          <ac:chgData name="Lewis Ensor (2317067)" userId="S::2317067@student.uwtsd.ac.uk::e9bfe1fe-5876-4dda-92e8-db218559e840" providerId="AD" clId="Web-{585CF073-D660-C204-6125-09BA600C82C0}" dt="2025-04-01T13:01:53.597" v="139"/>
          <ac:spMkLst>
            <pc:docMk/>
            <pc:sldMk cId="3507951661" sldId="257"/>
            <ac:spMk id="45" creationId="{3AB72E55-43E4-4356-BFE8-E2102CB0B505}"/>
          </ac:spMkLst>
        </pc:spChg>
        <pc:spChg chg="add del">
          <ac:chgData name="Lewis Ensor (2317067)" userId="S::2317067@student.uwtsd.ac.uk::e9bfe1fe-5876-4dda-92e8-db218559e840" providerId="AD" clId="Web-{585CF073-D660-C204-6125-09BA600C82C0}" dt="2025-04-01T13:01:48.550" v="134"/>
          <ac:spMkLst>
            <pc:docMk/>
            <pc:sldMk cId="3507951661" sldId="257"/>
            <ac:spMk id="51" creationId="{BACC6370-2D7E-4714-9D71-7542949D7D5D}"/>
          </ac:spMkLst>
        </pc:spChg>
        <pc:spChg chg="add del">
          <ac:chgData name="Lewis Ensor (2317067)" userId="S::2317067@student.uwtsd.ac.uk::e9bfe1fe-5876-4dda-92e8-db218559e840" providerId="AD" clId="Web-{585CF073-D660-C204-6125-09BA600C82C0}" dt="2025-04-01T13:01:48.550" v="134"/>
          <ac:spMkLst>
            <pc:docMk/>
            <pc:sldMk cId="3507951661" sldId="257"/>
            <ac:spMk id="55" creationId="{3847E18C-932D-4C95-AABA-FEC7C9499AD7}"/>
          </ac:spMkLst>
        </pc:spChg>
        <pc:spChg chg="add del">
          <ac:chgData name="Lewis Ensor (2317067)" userId="S::2317067@student.uwtsd.ac.uk::e9bfe1fe-5876-4dda-92e8-db218559e840" providerId="AD" clId="Web-{585CF073-D660-C204-6125-09BA600C82C0}" dt="2025-04-01T13:01:48.550" v="134"/>
          <ac:spMkLst>
            <pc:docMk/>
            <pc:sldMk cId="3507951661" sldId="257"/>
            <ac:spMk id="57" creationId="{3150CB11-0C61-439E-910F-5787759E72A0}"/>
          </ac:spMkLst>
        </pc:spChg>
        <pc:spChg chg="add del">
          <ac:chgData name="Lewis Ensor (2317067)" userId="S::2317067@student.uwtsd.ac.uk::e9bfe1fe-5876-4dda-92e8-db218559e840" providerId="AD" clId="Web-{585CF073-D660-C204-6125-09BA600C82C0}" dt="2025-04-01T13:01:48.550" v="134"/>
          <ac:spMkLst>
            <pc:docMk/>
            <pc:sldMk cId="3507951661" sldId="257"/>
            <ac:spMk id="61" creationId="{443F2ACA-E6D6-4028-82DD-F03C262D5DE6}"/>
          </ac:spMkLst>
        </pc:spChg>
        <pc:spChg chg="add del">
          <ac:chgData name="Lewis Ensor (2317067)" userId="S::2317067@student.uwtsd.ac.uk::e9bfe1fe-5876-4dda-92e8-db218559e840" providerId="AD" clId="Web-{585CF073-D660-C204-6125-09BA600C82C0}" dt="2025-04-01T13:01:50.972" v="136"/>
          <ac:spMkLst>
            <pc:docMk/>
            <pc:sldMk cId="3507951661" sldId="257"/>
            <ac:spMk id="63" creationId="{BACC6370-2D7E-4714-9D71-7542949D7D5D}"/>
          </ac:spMkLst>
        </pc:spChg>
        <pc:spChg chg="add del">
          <ac:chgData name="Lewis Ensor (2317067)" userId="S::2317067@student.uwtsd.ac.uk::e9bfe1fe-5876-4dda-92e8-db218559e840" providerId="AD" clId="Web-{585CF073-D660-C204-6125-09BA600C82C0}" dt="2025-04-01T13:01:50.972" v="136"/>
          <ac:spMkLst>
            <pc:docMk/>
            <pc:sldMk cId="3507951661" sldId="257"/>
            <ac:spMk id="64" creationId="{F68B3F68-107C-434F-AA38-110D5EA91B85}"/>
          </ac:spMkLst>
        </pc:spChg>
        <pc:spChg chg="add del">
          <ac:chgData name="Lewis Ensor (2317067)" userId="S::2317067@student.uwtsd.ac.uk::e9bfe1fe-5876-4dda-92e8-db218559e840" providerId="AD" clId="Web-{585CF073-D660-C204-6125-09BA600C82C0}" dt="2025-04-01T13:01:50.972" v="136"/>
          <ac:spMkLst>
            <pc:docMk/>
            <pc:sldMk cId="3507951661" sldId="257"/>
            <ac:spMk id="65" creationId="{AAD0DBB9-1A4B-4391-81D4-CB19F9AB918A}"/>
          </ac:spMkLst>
        </pc:spChg>
        <pc:spChg chg="del">
          <ac:chgData name="Lewis Ensor (2317067)" userId="S::2317067@student.uwtsd.ac.uk::e9bfe1fe-5876-4dda-92e8-db218559e840" providerId="AD" clId="Web-{585CF073-D660-C204-6125-09BA600C82C0}" dt="2025-04-01T13:01:50.972" v="136"/>
          <ac:spMkLst>
            <pc:docMk/>
            <pc:sldMk cId="3507951661" sldId="257"/>
            <ac:spMk id="66" creationId="{063BBA22-50EA-4C4D-BE05-F1CE4E63AA56}"/>
          </ac:spMkLst>
        </pc:spChg>
        <pc:spChg chg="add del">
          <ac:chgData name="Lewis Ensor (2317067)" userId="S::2317067@student.uwtsd.ac.uk::e9bfe1fe-5876-4dda-92e8-db218559e840" providerId="AD" clId="Web-{585CF073-D660-C204-6125-09BA600C82C0}" dt="2025-04-01T13:01:53.550" v="138"/>
          <ac:spMkLst>
            <pc:docMk/>
            <pc:sldMk cId="3507951661" sldId="257"/>
            <ac:spMk id="69" creationId="{BACC6370-2D7E-4714-9D71-7542949D7D5D}"/>
          </ac:spMkLst>
        </pc:spChg>
        <pc:spChg chg="add del">
          <ac:chgData name="Lewis Ensor (2317067)" userId="S::2317067@student.uwtsd.ac.uk::e9bfe1fe-5876-4dda-92e8-db218559e840" providerId="AD" clId="Web-{585CF073-D660-C204-6125-09BA600C82C0}" dt="2025-04-01T13:01:53.550" v="138"/>
          <ac:spMkLst>
            <pc:docMk/>
            <pc:sldMk cId="3507951661" sldId="257"/>
            <ac:spMk id="70" creationId="{F68B3F68-107C-434F-AA38-110D5EA91B85}"/>
          </ac:spMkLst>
        </pc:spChg>
        <pc:spChg chg="add del">
          <ac:chgData name="Lewis Ensor (2317067)" userId="S::2317067@student.uwtsd.ac.uk::e9bfe1fe-5876-4dda-92e8-db218559e840" providerId="AD" clId="Web-{585CF073-D660-C204-6125-09BA600C82C0}" dt="2025-04-01T13:01:53.550" v="138"/>
          <ac:spMkLst>
            <pc:docMk/>
            <pc:sldMk cId="3507951661" sldId="257"/>
            <ac:spMk id="71" creationId="{AAD0DBB9-1A4B-4391-81D4-CB19F9AB918A}"/>
          </ac:spMkLst>
        </pc:spChg>
        <pc:spChg chg="add del">
          <ac:chgData name="Lewis Ensor (2317067)" userId="S::2317067@student.uwtsd.ac.uk::e9bfe1fe-5876-4dda-92e8-db218559e840" providerId="AD" clId="Web-{585CF073-D660-C204-6125-09BA600C82C0}" dt="2025-04-01T13:01:53.550" v="138"/>
          <ac:spMkLst>
            <pc:docMk/>
            <pc:sldMk cId="3507951661" sldId="257"/>
            <ac:spMk id="72" creationId="{063BBA22-50EA-4C4D-BE05-F1CE4E63AA56}"/>
          </ac:spMkLst>
        </pc:spChg>
        <pc:spChg chg="add">
          <ac:chgData name="Lewis Ensor (2317067)" userId="S::2317067@student.uwtsd.ac.uk::e9bfe1fe-5876-4dda-92e8-db218559e840" providerId="AD" clId="Web-{585CF073-D660-C204-6125-09BA600C82C0}" dt="2025-04-01T13:01:53.597" v="139"/>
          <ac:spMkLst>
            <pc:docMk/>
            <pc:sldMk cId="3507951661" sldId="257"/>
            <ac:spMk id="75" creationId="{BACC6370-2D7E-4714-9D71-7542949D7D5D}"/>
          </ac:spMkLst>
        </pc:spChg>
        <pc:spChg chg="add">
          <ac:chgData name="Lewis Ensor (2317067)" userId="S::2317067@student.uwtsd.ac.uk::e9bfe1fe-5876-4dda-92e8-db218559e840" providerId="AD" clId="Web-{585CF073-D660-C204-6125-09BA600C82C0}" dt="2025-04-01T13:01:53.597" v="139"/>
          <ac:spMkLst>
            <pc:docMk/>
            <pc:sldMk cId="3507951661" sldId="257"/>
            <ac:spMk id="76" creationId="{F68B3F68-107C-434F-AA38-110D5EA91B85}"/>
          </ac:spMkLst>
        </pc:spChg>
        <pc:spChg chg="add">
          <ac:chgData name="Lewis Ensor (2317067)" userId="S::2317067@student.uwtsd.ac.uk::e9bfe1fe-5876-4dda-92e8-db218559e840" providerId="AD" clId="Web-{585CF073-D660-C204-6125-09BA600C82C0}" dt="2025-04-01T13:01:53.597" v="139"/>
          <ac:spMkLst>
            <pc:docMk/>
            <pc:sldMk cId="3507951661" sldId="257"/>
            <ac:spMk id="78" creationId="{063BBA22-50EA-4C4D-BE05-F1CE4E63AA56}"/>
          </ac:spMkLst>
        </pc:spChg>
        <pc:spChg chg="add mod">
          <ac:chgData name="Lewis Ensor (2317067)" userId="S::2317067@student.uwtsd.ac.uk::e9bfe1fe-5876-4dda-92e8-db218559e840" providerId="AD" clId="Web-{585CF073-D660-C204-6125-09BA600C82C0}" dt="2025-04-01T14:26:45.485" v="241" actId="20577"/>
          <ac:spMkLst>
            <pc:docMk/>
            <pc:sldMk cId="3507951661" sldId="257"/>
            <ac:spMk id="329" creationId="{0AA461F0-6FE7-ABDC-8D5D-9799006FE59D}"/>
          </ac:spMkLst>
        </pc:spChg>
        <pc:spChg chg="add mod">
          <ac:chgData name="Lewis Ensor (2317067)" userId="S::2317067@student.uwtsd.ac.uk::e9bfe1fe-5876-4dda-92e8-db218559e840" providerId="AD" clId="Web-{585CF073-D660-C204-6125-09BA600C82C0}" dt="2025-04-01T14:29:03.537" v="290" actId="1076"/>
          <ac:spMkLst>
            <pc:docMk/>
            <pc:sldMk cId="3507951661" sldId="257"/>
            <ac:spMk id="333" creationId="{A11CDBD2-C95D-5F4B-8ECD-18E2959545D7}"/>
          </ac:spMkLst>
        </pc:spChg>
        <pc:spChg chg="add mod">
          <ac:chgData name="Lewis Ensor (2317067)" userId="S::2317067@student.uwtsd.ac.uk::e9bfe1fe-5876-4dda-92e8-db218559e840" providerId="AD" clId="Web-{585CF073-D660-C204-6125-09BA600C82C0}" dt="2025-04-01T14:29:10.600" v="291" actId="1076"/>
          <ac:spMkLst>
            <pc:docMk/>
            <pc:sldMk cId="3507951661" sldId="257"/>
            <ac:spMk id="350" creationId="{CC5B33B9-6F71-8449-36B8-1F109ED43864}"/>
          </ac:spMkLst>
        </pc:spChg>
        <pc:spChg chg="add mod">
          <ac:chgData name="Lewis Ensor (2317067)" userId="S::2317067@student.uwtsd.ac.uk::e9bfe1fe-5876-4dda-92e8-db218559e840" providerId="AD" clId="Web-{585CF073-D660-C204-6125-09BA600C82C0}" dt="2025-04-01T14:28:49.943" v="284" actId="1076"/>
          <ac:spMkLst>
            <pc:docMk/>
            <pc:sldMk cId="3507951661" sldId="257"/>
            <ac:spMk id="351" creationId="{20E722E1-6025-6504-EB22-5083F2A57BE3}"/>
          </ac:spMkLst>
        </pc:spChg>
        <pc:grpChg chg="add del">
          <ac:chgData name="Lewis Ensor (2317067)" userId="S::2317067@student.uwtsd.ac.uk::e9bfe1fe-5876-4dda-92e8-db218559e840" providerId="AD" clId="Web-{585CF073-D660-C204-6125-09BA600C82C0}" dt="2025-04-01T12:51:54.354" v="129"/>
          <ac:grpSpMkLst>
            <pc:docMk/>
            <pc:sldMk cId="3507951661" sldId="257"/>
            <ac:grpSpMk id="27" creationId="{B14B560F-9DD7-4302-A60B-EBD3EF59B073}"/>
          </ac:grpSpMkLst>
        </pc:grpChg>
        <pc:graphicFrameChg chg="add del mod modGraphic">
          <ac:chgData name="Lewis Ensor (2317067)" userId="S::2317067@student.uwtsd.ac.uk::e9bfe1fe-5876-4dda-92e8-db218559e840" providerId="AD" clId="Web-{585CF073-D660-C204-6125-09BA600C82C0}" dt="2025-04-01T14:18:45.561" v="220"/>
          <ac:graphicFrameMkLst>
            <pc:docMk/>
            <pc:sldMk cId="3507951661" sldId="257"/>
            <ac:graphicFrameMk id="46" creationId="{13D0AC65-727A-A0BC-19B1-29A0FFA32F86}"/>
          </ac:graphicFrameMkLst>
        </pc:graphicFrameChg>
        <pc:graphicFrameChg chg="del mod modGraphic">
          <ac:chgData name="Lewis Ensor (2317067)" userId="S::2317067@student.uwtsd.ac.uk::e9bfe1fe-5876-4dda-92e8-db218559e840" providerId="AD" clId="Web-{585CF073-D660-C204-6125-09BA600C82C0}" dt="2025-04-01T14:18:44.404" v="219"/>
          <ac:graphicFrameMkLst>
            <pc:docMk/>
            <pc:sldMk cId="3507951661" sldId="257"/>
            <ac:graphicFrameMk id="79" creationId="{7354A7AE-047B-A2BD-573A-EC0E86DB8C26}"/>
          </ac:graphicFrameMkLst>
        </pc:graphicFrameChg>
        <pc:graphicFrameChg chg="add del mod modGraphic">
          <ac:chgData name="Lewis Ensor (2317067)" userId="S::2317067@student.uwtsd.ac.uk::e9bfe1fe-5876-4dda-92e8-db218559e840" providerId="AD" clId="Web-{585CF073-D660-C204-6125-09BA600C82C0}" dt="2025-04-01T14:18:43.842" v="218"/>
          <ac:graphicFrameMkLst>
            <pc:docMk/>
            <pc:sldMk cId="3507951661" sldId="257"/>
            <ac:graphicFrameMk id="220" creationId="{7270A039-C3B2-77AD-C0BB-E7D69192CFFA}"/>
          </ac:graphicFrameMkLst>
        </pc:graphicFrameChg>
        <pc:graphicFrameChg chg="add del">
          <ac:chgData name="Lewis Ensor (2317067)" userId="S::2317067@student.uwtsd.ac.uk::e9bfe1fe-5876-4dda-92e8-db218559e840" providerId="AD" clId="Web-{585CF073-D660-C204-6125-09BA600C82C0}" dt="2025-04-01T14:27:21.330" v="248"/>
          <ac:graphicFrameMkLst>
            <pc:docMk/>
            <pc:sldMk cId="3507951661" sldId="257"/>
            <ac:graphicFrameMk id="334" creationId="{7354A7AE-047B-A2BD-573A-EC0E86DB8C26}"/>
          </ac:graphicFrameMkLst>
        </pc:graphicFrameChg>
        <pc:graphicFrameChg chg="add del">
          <ac:chgData name="Lewis Ensor (2317067)" userId="S::2317067@student.uwtsd.ac.uk::e9bfe1fe-5876-4dda-92e8-db218559e840" providerId="AD" clId="Web-{585CF073-D660-C204-6125-09BA600C82C0}" dt="2025-04-01T14:27:20.330" v="247"/>
          <ac:graphicFrameMkLst>
            <pc:docMk/>
            <pc:sldMk cId="3507951661" sldId="257"/>
            <ac:graphicFrameMk id="342" creationId="{D184680C-F442-0ACD-45A8-CAB923B6020C}"/>
          </ac:graphicFrameMkLst>
        </pc:graphicFrameChg>
        <pc:cxnChg chg="add del">
          <ac:chgData name="Lewis Ensor (2317067)" userId="S::2317067@student.uwtsd.ac.uk::e9bfe1fe-5876-4dda-92e8-db218559e840" providerId="AD" clId="Web-{585CF073-D660-C204-6125-09BA600C82C0}" dt="2025-04-01T12:51:55.761" v="131"/>
          <ac:cxnSpMkLst>
            <pc:docMk/>
            <pc:sldMk cId="3507951661" sldId="257"/>
            <ac:cxnSpMk id="35" creationId="{23AAC9B5-8015-485C-ACF9-A750390E9A56}"/>
          </ac:cxnSpMkLst>
        </pc:cxnChg>
      </pc:sldChg>
      <pc:sldChg chg="addSp modSp new mod modClrScheme chgLayout modNotes">
        <pc:chgData name="Lewis Ensor (2317067)" userId="S::2317067@student.uwtsd.ac.uk::e9bfe1fe-5876-4dda-92e8-db218559e840" providerId="AD" clId="Web-{585CF073-D660-C204-6125-09BA600C82C0}" dt="2025-04-01T13:58:27.577" v="147"/>
        <pc:sldMkLst>
          <pc:docMk/>
          <pc:sldMk cId="3318502024" sldId="258"/>
        </pc:sldMkLst>
        <pc:spChg chg="mod ord">
          <ac:chgData name="Lewis Ensor (2317067)" userId="S::2317067@student.uwtsd.ac.uk::e9bfe1fe-5876-4dda-92e8-db218559e840" providerId="AD" clId="Web-{585CF073-D660-C204-6125-09BA600C82C0}" dt="2025-04-01T13:02:16.036" v="141"/>
          <ac:spMkLst>
            <pc:docMk/>
            <pc:sldMk cId="3318502024" sldId="258"/>
            <ac:spMk id="2" creationId="{9B9094C4-FAA6-9010-EE4D-0561EA4307FB}"/>
          </ac:spMkLst>
        </pc:spChg>
        <pc:spChg chg="mod ord">
          <ac:chgData name="Lewis Ensor (2317067)" userId="S::2317067@student.uwtsd.ac.uk::e9bfe1fe-5876-4dda-92e8-db218559e840" providerId="AD" clId="Web-{585CF073-D660-C204-6125-09BA600C82C0}" dt="2025-04-01T13:02:16.036" v="141"/>
          <ac:spMkLst>
            <pc:docMk/>
            <pc:sldMk cId="3318502024" sldId="258"/>
            <ac:spMk id="3" creationId="{56D8A3B9-90A1-314C-69B1-BC1EE84CF911}"/>
          </ac:spMkLst>
        </pc:spChg>
        <pc:spChg chg="add mod ord">
          <ac:chgData name="Lewis Ensor (2317067)" userId="S::2317067@student.uwtsd.ac.uk::e9bfe1fe-5876-4dda-92e8-db218559e840" providerId="AD" clId="Web-{585CF073-D660-C204-6125-09BA600C82C0}" dt="2025-04-01T13:02:16.036" v="141"/>
          <ac:spMkLst>
            <pc:docMk/>
            <pc:sldMk cId="3318502024" sldId="258"/>
            <ac:spMk id="4" creationId="{2FDBB199-0B12-DE05-7AD2-38E4DCE026DD}"/>
          </ac:spMkLst>
        </pc:spChg>
      </pc:sldChg>
      <pc:sldChg chg="add del replId addAnim delAnim">
        <pc:chgData name="Lewis Ensor (2317067)" userId="S::2317067@student.uwtsd.ac.uk::e9bfe1fe-5876-4dda-92e8-db218559e840" providerId="AD" clId="Web-{585CF073-D660-C204-6125-09BA600C82C0}" dt="2025-04-01T14:17:05.526" v="214"/>
        <pc:sldMkLst>
          <pc:docMk/>
          <pc:sldMk cId="381741220" sldId="259"/>
        </pc:sldMkLst>
      </pc:sldChg>
      <pc:sldChg chg="new">
        <pc:chgData name="Lewis Ensor (2317067)" userId="S::2317067@student.uwtsd.ac.uk::e9bfe1fe-5876-4dda-92e8-db218559e840" providerId="AD" clId="Web-{585CF073-D660-C204-6125-09BA600C82C0}" dt="2025-04-01T14:27:26.705" v="249"/>
        <pc:sldMkLst>
          <pc:docMk/>
          <pc:sldMk cId="1820005391" sldId="259"/>
        </pc:sldMkLst>
      </pc:sldChg>
    </pc:docChg>
  </pc:docChgLst>
  <pc:docChgLst>
    <pc:chgData clId="Web-{44C727C6-670F-1BC6-46A2-9DABAC29F5E5}"/>
    <pc:docChg chg="modSld">
      <pc:chgData name="" userId="" providerId="" clId="Web-{44C727C6-670F-1BC6-46A2-9DABAC29F5E5}" dt="2025-04-11T12:38:22.260" v="2" actId="20577"/>
      <pc:docMkLst>
        <pc:docMk/>
      </pc:docMkLst>
      <pc:sldChg chg="modSp">
        <pc:chgData name="" userId="" providerId="" clId="Web-{44C727C6-670F-1BC6-46A2-9DABAC29F5E5}" dt="2025-04-11T12:38:22.260" v="2" actId="20577"/>
        <pc:sldMkLst>
          <pc:docMk/>
          <pc:sldMk cId="109857222" sldId="256"/>
        </pc:sldMkLst>
        <pc:spChg chg="mod">
          <ac:chgData name="" userId="" providerId="" clId="Web-{44C727C6-670F-1BC6-46A2-9DABAC29F5E5}" dt="2025-04-11T12:38:22.260" v="2" actId="20577"/>
          <ac:spMkLst>
            <pc:docMk/>
            <pc:sldMk cId="109857222" sldId="256"/>
            <ac:spMk id="3" creationId="{00000000-0000-0000-0000-000000000000}"/>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ata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0.sv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11" Type="http://schemas.openxmlformats.org/officeDocument/2006/relationships/image" Target="../media/image19.png"/><Relationship Id="rId5" Type="http://schemas.openxmlformats.org/officeDocument/2006/relationships/image" Target="../media/image15.png"/><Relationship Id="rId10" Type="http://schemas.openxmlformats.org/officeDocument/2006/relationships/image" Target="../media/image4.svg"/><Relationship Id="rId4" Type="http://schemas.openxmlformats.org/officeDocument/2006/relationships/image" Target="../media/image14.svg"/><Relationship Id="rId9" Type="http://schemas.openxmlformats.org/officeDocument/2006/relationships/image" Target="../media/image3.pn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0.sv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11" Type="http://schemas.openxmlformats.org/officeDocument/2006/relationships/image" Target="../media/image19.png"/><Relationship Id="rId5" Type="http://schemas.openxmlformats.org/officeDocument/2006/relationships/image" Target="../media/image15.png"/><Relationship Id="rId10" Type="http://schemas.openxmlformats.org/officeDocument/2006/relationships/image" Target="../media/image4.svg"/><Relationship Id="rId4" Type="http://schemas.openxmlformats.org/officeDocument/2006/relationships/image" Target="../media/image14.svg"/><Relationship Id="rId9" Type="http://schemas.openxmlformats.org/officeDocument/2006/relationships/image" Target="../media/image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6D3445-68E5-46C3-9327-1E9FE168C708}"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F7B696F6-F485-4B3A-A932-2417EE3D1AB1}">
      <dgm:prSet/>
      <dgm:spPr/>
      <dgm:t>
        <a:bodyPr/>
        <a:lstStyle/>
        <a:p>
          <a:pPr>
            <a:lnSpc>
              <a:spcPct val="100000"/>
            </a:lnSpc>
            <a:defRPr cap="all"/>
          </a:pPr>
          <a:r>
            <a:rPr lang="en-US" dirty="0"/>
            <a:t>Use a planner </a:t>
          </a:r>
        </a:p>
      </dgm:t>
    </dgm:pt>
    <dgm:pt modelId="{A79FAD61-8913-4D0F-B5DD-96CE20C747FD}" type="parTrans" cxnId="{7D330B4F-4949-4140-B1C0-4582D87D0BC5}">
      <dgm:prSet/>
      <dgm:spPr/>
      <dgm:t>
        <a:bodyPr/>
        <a:lstStyle/>
        <a:p>
          <a:endParaRPr lang="en-US"/>
        </a:p>
      </dgm:t>
    </dgm:pt>
    <dgm:pt modelId="{ED6C253A-64A2-4BF3-9600-1E0FC9EB9935}" type="sibTrans" cxnId="{7D330B4F-4949-4140-B1C0-4582D87D0BC5}">
      <dgm:prSet/>
      <dgm:spPr/>
      <dgm:t>
        <a:bodyPr/>
        <a:lstStyle/>
        <a:p>
          <a:endParaRPr lang="en-US"/>
        </a:p>
      </dgm:t>
    </dgm:pt>
    <dgm:pt modelId="{89F0754A-9343-46CF-BC99-E7F91207DF66}">
      <dgm:prSet/>
      <dgm:spPr/>
      <dgm:t>
        <a:bodyPr/>
        <a:lstStyle/>
        <a:p>
          <a:pPr>
            <a:lnSpc>
              <a:spcPct val="100000"/>
            </a:lnSpc>
            <a:defRPr cap="all"/>
          </a:pPr>
          <a:r>
            <a:rPr lang="en-US" dirty="0"/>
            <a:t>Break tasks into </a:t>
          </a:r>
          <a:r>
            <a:rPr lang="en-US" dirty="0">
              <a:latin typeface="Aptos Display" panose="020F0302020204030204"/>
            </a:rPr>
            <a:t>smaller</a:t>
          </a:r>
          <a:r>
            <a:rPr lang="en-US" dirty="0"/>
            <a:t> steps </a:t>
          </a:r>
        </a:p>
      </dgm:t>
    </dgm:pt>
    <dgm:pt modelId="{37155617-5D4D-4350-B26D-81A7C2EE9CA5}" type="parTrans" cxnId="{158B4BC7-4094-4A14-A5EF-E91E3757FC13}">
      <dgm:prSet/>
      <dgm:spPr/>
      <dgm:t>
        <a:bodyPr/>
        <a:lstStyle/>
        <a:p>
          <a:endParaRPr lang="en-US"/>
        </a:p>
      </dgm:t>
    </dgm:pt>
    <dgm:pt modelId="{495584D0-91B2-4D79-94FA-6FC351E2BEF1}" type="sibTrans" cxnId="{158B4BC7-4094-4A14-A5EF-E91E3757FC13}">
      <dgm:prSet/>
      <dgm:spPr/>
      <dgm:t>
        <a:bodyPr/>
        <a:lstStyle/>
        <a:p>
          <a:endParaRPr lang="en-US"/>
        </a:p>
      </dgm:t>
    </dgm:pt>
    <dgm:pt modelId="{B5ED36FA-83C5-4C60-B84B-BFEC84E94A99}">
      <dgm:prSet/>
      <dgm:spPr/>
      <dgm:t>
        <a:bodyPr/>
        <a:lstStyle/>
        <a:p>
          <a:pPr>
            <a:lnSpc>
              <a:spcPct val="100000"/>
            </a:lnSpc>
            <a:defRPr cap="all"/>
          </a:pPr>
          <a:r>
            <a:rPr lang="en-US" dirty="0"/>
            <a:t>Intervals of focused study </a:t>
          </a:r>
        </a:p>
      </dgm:t>
    </dgm:pt>
    <dgm:pt modelId="{E2B787AA-EEEA-45D8-81D4-34D3E6C9F1FB}" type="parTrans" cxnId="{FF6C8519-FA9C-43CD-B698-31B074C98A01}">
      <dgm:prSet/>
      <dgm:spPr/>
      <dgm:t>
        <a:bodyPr/>
        <a:lstStyle/>
        <a:p>
          <a:endParaRPr lang="en-US"/>
        </a:p>
      </dgm:t>
    </dgm:pt>
    <dgm:pt modelId="{81B04BBC-2CC5-4F7F-9F91-062F4310642F}" type="sibTrans" cxnId="{FF6C8519-FA9C-43CD-B698-31B074C98A01}">
      <dgm:prSet/>
      <dgm:spPr/>
      <dgm:t>
        <a:bodyPr/>
        <a:lstStyle/>
        <a:p>
          <a:endParaRPr lang="en-US"/>
        </a:p>
      </dgm:t>
    </dgm:pt>
    <dgm:pt modelId="{777F3623-540A-4D2C-93BE-E62BFA074496}">
      <dgm:prSet/>
      <dgm:spPr/>
      <dgm:t>
        <a:bodyPr/>
        <a:lstStyle/>
        <a:p>
          <a:pPr>
            <a:lnSpc>
              <a:spcPct val="100000"/>
            </a:lnSpc>
            <a:defRPr cap="all"/>
          </a:pPr>
          <a:r>
            <a:rPr lang="en-US" dirty="0"/>
            <a:t>Keep study space tidy </a:t>
          </a:r>
        </a:p>
      </dgm:t>
    </dgm:pt>
    <dgm:pt modelId="{A85A3C51-C140-4787-B52C-F6AB4A051D88}" type="parTrans" cxnId="{6C83FC20-EE45-43E2-851E-E2470CCAE0FB}">
      <dgm:prSet/>
      <dgm:spPr/>
      <dgm:t>
        <a:bodyPr/>
        <a:lstStyle/>
        <a:p>
          <a:endParaRPr lang="en-US"/>
        </a:p>
      </dgm:t>
    </dgm:pt>
    <dgm:pt modelId="{9080D7E0-551D-48F4-9505-087C558892FE}" type="sibTrans" cxnId="{6C83FC20-EE45-43E2-851E-E2470CCAE0FB}">
      <dgm:prSet/>
      <dgm:spPr/>
      <dgm:t>
        <a:bodyPr/>
        <a:lstStyle/>
        <a:p>
          <a:endParaRPr lang="en-US"/>
        </a:p>
      </dgm:t>
    </dgm:pt>
    <dgm:pt modelId="{F1370F66-71D3-4AC8-B3C4-205B5F753906}">
      <dgm:prSet/>
      <dgm:spPr/>
      <dgm:t>
        <a:bodyPr/>
        <a:lstStyle/>
        <a:p>
          <a:pPr>
            <a:lnSpc>
              <a:spcPct val="100000"/>
            </a:lnSpc>
            <a:defRPr cap="all"/>
          </a:pPr>
          <a:r>
            <a:rPr lang="en-US" dirty="0"/>
            <a:t>Having a schedule </a:t>
          </a:r>
        </a:p>
      </dgm:t>
    </dgm:pt>
    <dgm:pt modelId="{47067CB6-E02C-41ED-8057-FE402A9F7DA6}" type="parTrans" cxnId="{0435BBAA-2472-4636-BDDC-03B69E269B57}">
      <dgm:prSet/>
      <dgm:spPr/>
      <dgm:t>
        <a:bodyPr/>
        <a:lstStyle/>
        <a:p>
          <a:endParaRPr lang="en-US"/>
        </a:p>
      </dgm:t>
    </dgm:pt>
    <dgm:pt modelId="{5628359C-98F0-4D1B-A28C-9537E4CC5B77}" type="sibTrans" cxnId="{0435BBAA-2472-4636-BDDC-03B69E269B57}">
      <dgm:prSet/>
      <dgm:spPr/>
      <dgm:t>
        <a:bodyPr/>
        <a:lstStyle/>
        <a:p>
          <a:endParaRPr lang="en-US"/>
        </a:p>
      </dgm:t>
    </dgm:pt>
    <dgm:pt modelId="{7347BD2B-C75C-41B5-A4D6-D2CB02CF4FF2}" type="pres">
      <dgm:prSet presAssocID="{C56D3445-68E5-46C3-9327-1E9FE168C708}" presName="root" presStyleCnt="0">
        <dgm:presLayoutVars>
          <dgm:dir/>
          <dgm:resizeHandles val="exact"/>
        </dgm:presLayoutVars>
      </dgm:prSet>
      <dgm:spPr/>
    </dgm:pt>
    <dgm:pt modelId="{B5139759-06EB-4A6D-B3E8-ED050675328B}" type="pres">
      <dgm:prSet presAssocID="{F7B696F6-F485-4B3A-A932-2417EE3D1AB1}" presName="compNode" presStyleCnt="0"/>
      <dgm:spPr/>
    </dgm:pt>
    <dgm:pt modelId="{298536D3-4358-492C-A547-B4E44FEA0797}" type="pres">
      <dgm:prSet presAssocID="{F7B696F6-F485-4B3A-A932-2417EE3D1AB1}" presName="iconBgRect" presStyleLbl="bgShp" presStyleIdx="0" presStyleCnt="5"/>
      <dgm:spPr/>
    </dgm:pt>
    <dgm:pt modelId="{BA0F9576-CE0F-4127-93A7-1B97E223B034}" type="pres">
      <dgm:prSet presAssocID="{F7B696F6-F485-4B3A-A932-2417EE3D1AB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encil"/>
        </a:ext>
      </dgm:extLst>
    </dgm:pt>
    <dgm:pt modelId="{8AACB871-064E-4A98-BD0E-0C50800BAB06}" type="pres">
      <dgm:prSet presAssocID="{F7B696F6-F485-4B3A-A932-2417EE3D1AB1}" presName="spaceRect" presStyleCnt="0"/>
      <dgm:spPr/>
    </dgm:pt>
    <dgm:pt modelId="{C1865D1C-C88C-475C-882A-748819F6F6A2}" type="pres">
      <dgm:prSet presAssocID="{F7B696F6-F485-4B3A-A932-2417EE3D1AB1}" presName="textRect" presStyleLbl="revTx" presStyleIdx="0" presStyleCnt="5">
        <dgm:presLayoutVars>
          <dgm:chMax val="1"/>
          <dgm:chPref val="1"/>
        </dgm:presLayoutVars>
      </dgm:prSet>
      <dgm:spPr/>
    </dgm:pt>
    <dgm:pt modelId="{C3DADDD6-AB9D-442E-835A-229D6C997A4A}" type="pres">
      <dgm:prSet presAssocID="{ED6C253A-64A2-4BF3-9600-1E0FC9EB9935}" presName="sibTrans" presStyleCnt="0"/>
      <dgm:spPr/>
    </dgm:pt>
    <dgm:pt modelId="{55022FDB-2A8C-4520-8F18-E5839F750224}" type="pres">
      <dgm:prSet presAssocID="{89F0754A-9343-46CF-BC99-E7F91207DF66}" presName="compNode" presStyleCnt="0"/>
      <dgm:spPr/>
    </dgm:pt>
    <dgm:pt modelId="{0DCF93A4-1FF5-404F-BE6D-B50896EB0103}" type="pres">
      <dgm:prSet presAssocID="{89F0754A-9343-46CF-BC99-E7F91207DF66}" presName="iconBgRect" presStyleLbl="bgShp" presStyleIdx="1" presStyleCnt="5"/>
      <dgm:spPr/>
    </dgm:pt>
    <dgm:pt modelId="{AC789664-E56B-43E2-9F97-456BC1F3842A}" type="pres">
      <dgm:prSet presAssocID="{89F0754A-9343-46CF-BC99-E7F91207DF6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opwatch"/>
        </a:ext>
      </dgm:extLst>
    </dgm:pt>
    <dgm:pt modelId="{06A4D099-2D16-42A6-85C9-7EF914BFC84E}" type="pres">
      <dgm:prSet presAssocID="{89F0754A-9343-46CF-BC99-E7F91207DF66}" presName="spaceRect" presStyleCnt="0"/>
      <dgm:spPr/>
    </dgm:pt>
    <dgm:pt modelId="{EB90266E-9FE9-4AA0-A7AC-CB18F4298887}" type="pres">
      <dgm:prSet presAssocID="{89F0754A-9343-46CF-BC99-E7F91207DF66}" presName="textRect" presStyleLbl="revTx" presStyleIdx="1" presStyleCnt="5">
        <dgm:presLayoutVars>
          <dgm:chMax val="1"/>
          <dgm:chPref val="1"/>
        </dgm:presLayoutVars>
      </dgm:prSet>
      <dgm:spPr/>
    </dgm:pt>
    <dgm:pt modelId="{5607E35B-7F8F-4ACA-A520-60C9901E5B12}" type="pres">
      <dgm:prSet presAssocID="{495584D0-91B2-4D79-94FA-6FC351E2BEF1}" presName="sibTrans" presStyleCnt="0"/>
      <dgm:spPr/>
    </dgm:pt>
    <dgm:pt modelId="{FC2E0D00-D5D5-4262-8E41-03158ED23246}" type="pres">
      <dgm:prSet presAssocID="{B5ED36FA-83C5-4C60-B84B-BFEC84E94A99}" presName="compNode" presStyleCnt="0"/>
      <dgm:spPr/>
    </dgm:pt>
    <dgm:pt modelId="{2EA5CCF5-D34B-43EA-83C4-579CCE169EC3}" type="pres">
      <dgm:prSet presAssocID="{B5ED36FA-83C5-4C60-B84B-BFEC84E94A99}" presName="iconBgRect" presStyleLbl="bgShp" presStyleIdx="2" presStyleCnt="5"/>
      <dgm:spPr/>
    </dgm:pt>
    <dgm:pt modelId="{E20573B7-7EDE-4575-AA02-347BB4CBED68}" type="pres">
      <dgm:prSet presAssocID="{B5ED36FA-83C5-4C60-B84B-BFEC84E94A99}"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ooks"/>
        </a:ext>
      </dgm:extLst>
    </dgm:pt>
    <dgm:pt modelId="{13726940-7F58-4728-A89A-4CCA0921BB89}" type="pres">
      <dgm:prSet presAssocID="{B5ED36FA-83C5-4C60-B84B-BFEC84E94A99}" presName="spaceRect" presStyleCnt="0"/>
      <dgm:spPr/>
    </dgm:pt>
    <dgm:pt modelId="{D0012526-F514-40FD-A295-84E60246FDBE}" type="pres">
      <dgm:prSet presAssocID="{B5ED36FA-83C5-4C60-B84B-BFEC84E94A99}" presName="textRect" presStyleLbl="revTx" presStyleIdx="2" presStyleCnt="5">
        <dgm:presLayoutVars>
          <dgm:chMax val="1"/>
          <dgm:chPref val="1"/>
        </dgm:presLayoutVars>
      </dgm:prSet>
      <dgm:spPr/>
    </dgm:pt>
    <dgm:pt modelId="{1729E97F-FDB4-469F-B8FD-AC70D2C10D81}" type="pres">
      <dgm:prSet presAssocID="{81B04BBC-2CC5-4F7F-9F91-062F4310642F}" presName="sibTrans" presStyleCnt="0"/>
      <dgm:spPr/>
    </dgm:pt>
    <dgm:pt modelId="{0DB811AF-45C0-4CDC-ADDD-8BC7E9BFE2A7}" type="pres">
      <dgm:prSet presAssocID="{777F3623-540A-4D2C-93BE-E62BFA074496}" presName="compNode" presStyleCnt="0"/>
      <dgm:spPr/>
    </dgm:pt>
    <dgm:pt modelId="{243451F0-3954-4F04-A1C8-E76CB261A2C0}" type="pres">
      <dgm:prSet presAssocID="{777F3623-540A-4D2C-93BE-E62BFA074496}" presName="iconBgRect" presStyleLbl="bgShp" presStyleIdx="3" presStyleCnt="5"/>
      <dgm:spPr/>
    </dgm:pt>
    <dgm:pt modelId="{7E3051A4-91DC-413B-8BD3-1FAA5651524E}" type="pres">
      <dgm:prSet presAssocID="{777F3623-540A-4D2C-93BE-E62BFA07449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op and bucket"/>
        </a:ext>
      </dgm:extLst>
    </dgm:pt>
    <dgm:pt modelId="{79670A1D-B41C-41C8-B083-0E54442AFD82}" type="pres">
      <dgm:prSet presAssocID="{777F3623-540A-4D2C-93BE-E62BFA074496}" presName="spaceRect" presStyleCnt="0"/>
      <dgm:spPr/>
    </dgm:pt>
    <dgm:pt modelId="{B9CD64E9-C31F-4A62-ADCB-624B27765D3D}" type="pres">
      <dgm:prSet presAssocID="{777F3623-540A-4D2C-93BE-E62BFA074496}" presName="textRect" presStyleLbl="revTx" presStyleIdx="3" presStyleCnt="5">
        <dgm:presLayoutVars>
          <dgm:chMax val="1"/>
          <dgm:chPref val="1"/>
        </dgm:presLayoutVars>
      </dgm:prSet>
      <dgm:spPr/>
    </dgm:pt>
    <dgm:pt modelId="{B69D052C-3B29-4CF8-9405-C4FCEE084AC3}" type="pres">
      <dgm:prSet presAssocID="{9080D7E0-551D-48F4-9505-087C558892FE}" presName="sibTrans" presStyleCnt="0"/>
      <dgm:spPr/>
    </dgm:pt>
    <dgm:pt modelId="{B86CE546-EEFF-4072-9092-92F02E329508}" type="pres">
      <dgm:prSet presAssocID="{F1370F66-71D3-4AC8-B3C4-205B5F753906}" presName="compNode" presStyleCnt="0"/>
      <dgm:spPr/>
    </dgm:pt>
    <dgm:pt modelId="{E4D79069-CF3B-43A4-BD9A-B9D4EEADA530}" type="pres">
      <dgm:prSet presAssocID="{F1370F66-71D3-4AC8-B3C4-205B5F753906}" presName="iconBgRect" presStyleLbl="bgShp" presStyleIdx="4" presStyleCnt="5"/>
      <dgm:spPr/>
    </dgm:pt>
    <dgm:pt modelId="{7DA28874-564F-4977-A33C-9310D980A520}" type="pres">
      <dgm:prSet presAssocID="{F1370F66-71D3-4AC8-B3C4-205B5F75390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heckmark"/>
        </a:ext>
      </dgm:extLst>
    </dgm:pt>
    <dgm:pt modelId="{9BD276D2-B58B-4825-B70D-1110B35BD9E0}" type="pres">
      <dgm:prSet presAssocID="{F1370F66-71D3-4AC8-B3C4-205B5F753906}" presName="spaceRect" presStyleCnt="0"/>
      <dgm:spPr/>
    </dgm:pt>
    <dgm:pt modelId="{7C129E34-4EC0-4E41-BA27-08D0975543E3}" type="pres">
      <dgm:prSet presAssocID="{F1370F66-71D3-4AC8-B3C4-205B5F753906}" presName="textRect" presStyleLbl="revTx" presStyleIdx="4" presStyleCnt="5">
        <dgm:presLayoutVars>
          <dgm:chMax val="1"/>
          <dgm:chPref val="1"/>
        </dgm:presLayoutVars>
      </dgm:prSet>
      <dgm:spPr/>
    </dgm:pt>
  </dgm:ptLst>
  <dgm:cxnLst>
    <dgm:cxn modelId="{FF6C8519-FA9C-43CD-B698-31B074C98A01}" srcId="{C56D3445-68E5-46C3-9327-1E9FE168C708}" destId="{B5ED36FA-83C5-4C60-B84B-BFEC84E94A99}" srcOrd="2" destOrd="0" parTransId="{E2B787AA-EEEA-45D8-81D4-34D3E6C9F1FB}" sibTransId="{81B04BBC-2CC5-4F7F-9F91-062F4310642F}"/>
    <dgm:cxn modelId="{6C83FC20-EE45-43E2-851E-E2470CCAE0FB}" srcId="{C56D3445-68E5-46C3-9327-1E9FE168C708}" destId="{777F3623-540A-4D2C-93BE-E62BFA074496}" srcOrd="3" destOrd="0" parTransId="{A85A3C51-C140-4787-B52C-F6AB4A051D88}" sibTransId="{9080D7E0-551D-48F4-9505-087C558892FE}"/>
    <dgm:cxn modelId="{9EDC8524-B306-4409-86E1-DCFB67FA44DC}" type="presOf" srcId="{F7B696F6-F485-4B3A-A932-2417EE3D1AB1}" destId="{C1865D1C-C88C-475C-882A-748819F6F6A2}" srcOrd="0" destOrd="0" presId="urn:microsoft.com/office/officeart/2018/5/layout/IconCircleLabelList"/>
    <dgm:cxn modelId="{32FF0C5F-2160-4BF0-8C58-62B510167B4E}" type="presOf" srcId="{B5ED36FA-83C5-4C60-B84B-BFEC84E94A99}" destId="{D0012526-F514-40FD-A295-84E60246FDBE}" srcOrd="0" destOrd="0" presId="urn:microsoft.com/office/officeart/2018/5/layout/IconCircleLabelList"/>
    <dgm:cxn modelId="{7D330B4F-4949-4140-B1C0-4582D87D0BC5}" srcId="{C56D3445-68E5-46C3-9327-1E9FE168C708}" destId="{F7B696F6-F485-4B3A-A932-2417EE3D1AB1}" srcOrd="0" destOrd="0" parTransId="{A79FAD61-8913-4D0F-B5DD-96CE20C747FD}" sibTransId="{ED6C253A-64A2-4BF3-9600-1E0FC9EB9935}"/>
    <dgm:cxn modelId="{C813D055-D026-4C62-96E1-04882A091536}" type="presOf" srcId="{777F3623-540A-4D2C-93BE-E62BFA074496}" destId="{B9CD64E9-C31F-4A62-ADCB-624B27765D3D}" srcOrd="0" destOrd="0" presId="urn:microsoft.com/office/officeart/2018/5/layout/IconCircleLabelList"/>
    <dgm:cxn modelId="{773C9187-D79C-4B0C-848E-9CCE8AE3ACCD}" type="presOf" srcId="{F1370F66-71D3-4AC8-B3C4-205B5F753906}" destId="{7C129E34-4EC0-4E41-BA27-08D0975543E3}" srcOrd="0" destOrd="0" presId="urn:microsoft.com/office/officeart/2018/5/layout/IconCircleLabelList"/>
    <dgm:cxn modelId="{A4C2B997-5E12-4730-ABD6-F015F0307145}" type="presOf" srcId="{C56D3445-68E5-46C3-9327-1E9FE168C708}" destId="{7347BD2B-C75C-41B5-A4D6-D2CB02CF4FF2}" srcOrd="0" destOrd="0" presId="urn:microsoft.com/office/officeart/2018/5/layout/IconCircleLabelList"/>
    <dgm:cxn modelId="{0435BBAA-2472-4636-BDDC-03B69E269B57}" srcId="{C56D3445-68E5-46C3-9327-1E9FE168C708}" destId="{F1370F66-71D3-4AC8-B3C4-205B5F753906}" srcOrd="4" destOrd="0" parTransId="{47067CB6-E02C-41ED-8057-FE402A9F7DA6}" sibTransId="{5628359C-98F0-4D1B-A28C-9537E4CC5B77}"/>
    <dgm:cxn modelId="{4DA852B5-4CC0-494A-9B06-72586CEF099E}" type="presOf" srcId="{89F0754A-9343-46CF-BC99-E7F91207DF66}" destId="{EB90266E-9FE9-4AA0-A7AC-CB18F4298887}" srcOrd="0" destOrd="0" presId="urn:microsoft.com/office/officeart/2018/5/layout/IconCircleLabelList"/>
    <dgm:cxn modelId="{158B4BC7-4094-4A14-A5EF-E91E3757FC13}" srcId="{C56D3445-68E5-46C3-9327-1E9FE168C708}" destId="{89F0754A-9343-46CF-BC99-E7F91207DF66}" srcOrd="1" destOrd="0" parTransId="{37155617-5D4D-4350-B26D-81A7C2EE9CA5}" sibTransId="{495584D0-91B2-4D79-94FA-6FC351E2BEF1}"/>
    <dgm:cxn modelId="{25B8A238-E6A8-4BE9-A93F-C11155C6ED18}" type="presParOf" srcId="{7347BD2B-C75C-41B5-A4D6-D2CB02CF4FF2}" destId="{B5139759-06EB-4A6D-B3E8-ED050675328B}" srcOrd="0" destOrd="0" presId="urn:microsoft.com/office/officeart/2018/5/layout/IconCircleLabelList"/>
    <dgm:cxn modelId="{1CA64BD6-43B3-4DEF-9112-F5147E85DE6C}" type="presParOf" srcId="{B5139759-06EB-4A6D-B3E8-ED050675328B}" destId="{298536D3-4358-492C-A547-B4E44FEA0797}" srcOrd="0" destOrd="0" presId="urn:microsoft.com/office/officeart/2018/5/layout/IconCircleLabelList"/>
    <dgm:cxn modelId="{7DB305D0-DB40-4EA1-8384-95430DDB09F0}" type="presParOf" srcId="{B5139759-06EB-4A6D-B3E8-ED050675328B}" destId="{BA0F9576-CE0F-4127-93A7-1B97E223B034}" srcOrd="1" destOrd="0" presId="urn:microsoft.com/office/officeart/2018/5/layout/IconCircleLabelList"/>
    <dgm:cxn modelId="{6147CED5-AB75-4BDB-A7B3-770EE77BCD70}" type="presParOf" srcId="{B5139759-06EB-4A6D-B3E8-ED050675328B}" destId="{8AACB871-064E-4A98-BD0E-0C50800BAB06}" srcOrd="2" destOrd="0" presId="urn:microsoft.com/office/officeart/2018/5/layout/IconCircleLabelList"/>
    <dgm:cxn modelId="{B5A8BAA5-1ED7-4FE6-B22A-DE02EC768A81}" type="presParOf" srcId="{B5139759-06EB-4A6D-B3E8-ED050675328B}" destId="{C1865D1C-C88C-475C-882A-748819F6F6A2}" srcOrd="3" destOrd="0" presId="urn:microsoft.com/office/officeart/2018/5/layout/IconCircleLabelList"/>
    <dgm:cxn modelId="{95AD1A36-001C-4334-91F2-B523E0255F5A}" type="presParOf" srcId="{7347BD2B-C75C-41B5-A4D6-D2CB02CF4FF2}" destId="{C3DADDD6-AB9D-442E-835A-229D6C997A4A}" srcOrd="1" destOrd="0" presId="urn:microsoft.com/office/officeart/2018/5/layout/IconCircleLabelList"/>
    <dgm:cxn modelId="{4B9D9E04-AC5C-416D-A417-4C0866253D34}" type="presParOf" srcId="{7347BD2B-C75C-41B5-A4D6-D2CB02CF4FF2}" destId="{55022FDB-2A8C-4520-8F18-E5839F750224}" srcOrd="2" destOrd="0" presId="urn:microsoft.com/office/officeart/2018/5/layout/IconCircleLabelList"/>
    <dgm:cxn modelId="{935CB001-F7B6-4520-938F-101E2CF4E6C6}" type="presParOf" srcId="{55022FDB-2A8C-4520-8F18-E5839F750224}" destId="{0DCF93A4-1FF5-404F-BE6D-B50896EB0103}" srcOrd="0" destOrd="0" presId="urn:microsoft.com/office/officeart/2018/5/layout/IconCircleLabelList"/>
    <dgm:cxn modelId="{0FE93639-DF6B-4163-ABF2-B3F021755A8A}" type="presParOf" srcId="{55022FDB-2A8C-4520-8F18-E5839F750224}" destId="{AC789664-E56B-43E2-9F97-456BC1F3842A}" srcOrd="1" destOrd="0" presId="urn:microsoft.com/office/officeart/2018/5/layout/IconCircleLabelList"/>
    <dgm:cxn modelId="{97850D3C-597A-4422-8D7A-36322F0CFF39}" type="presParOf" srcId="{55022FDB-2A8C-4520-8F18-E5839F750224}" destId="{06A4D099-2D16-42A6-85C9-7EF914BFC84E}" srcOrd="2" destOrd="0" presId="urn:microsoft.com/office/officeart/2018/5/layout/IconCircleLabelList"/>
    <dgm:cxn modelId="{B1FAE9CA-B1F3-4431-96D0-E821F31DFA61}" type="presParOf" srcId="{55022FDB-2A8C-4520-8F18-E5839F750224}" destId="{EB90266E-9FE9-4AA0-A7AC-CB18F4298887}" srcOrd="3" destOrd="0" presId="urn:microsoft.com/office/officeart/2018/5/layout/IconCircleLabelList"/>
    <dgm:cxn modelId="{2FFC5259-51A6-4F09-A610-61CB29E40F9F}" type="presParOf" srcId="{7347BD2B-C75C-41B5-A4D6-D2CB02CF4FF2}" destId="{5607E35B-7F8F-4ACA-A520-60C9901E5B12}" srcOrd="3" destOrd="0" presId="urn:microsoft.com/office/officeart/2018/5/layout/IconCircleLabelList"/>
    <dgm:cxn modelId="{B9003F37-06BE-471A-8F98-4F973D65431D}" type="presParOf" srcId="{7347BD2B-C75C-41B5-A4D6-D2CB02CF4FF2}" destId="{FC2E0D00-D5D5-4262-8E41-03158ED23246}" srcOrd="4" destOrd="0" presId="urn:microsoft.com/office/officeart/2018/5/layout/IconCircleLabelList"/>
    <dgm:cxn modelId="{BB017BEA-89ED-4794-A657-35EC148185A5}" type="presParOf" srcId="{FC2E0D00-D5D5-4262-8E41-03158ED23246}" destId="{2EA5CCF5-D34B-43EA-83C4-579CCE169EC3}" srcOrd="0" destOrd="0" presId="urn:microsoft.com/office/officeart/2018/5/layout/IconCircleLabelList"/>
    <dgm:cxn modelId="{7040615C-C590-47E1-B3DB-CB83442CDDDF}" type="presParOf" srcId="{FC2E0D00-D5D5-4262-8E41-03158ED23246}" destId="{E20573B7-7EDE-4575-AA02-347BB4CBED68}" srcOrd="1" destOrd="0" presId="urn:microsoft.com/office/officeart/2018/5/layout/IconCircleLabelList"/>
    <dgm:cxn modelId="{58FBE84F-70EA-42D6-BBDE-4628B6DCFF1C}" type="presParOf" srcId="{FC2E0D00-D5D5-4262-8E41-03158ED23246}" destId="{13726940-7F58-4728-A89A-4CCA0921BB89}" srcOrd="2" destOrd="0" presId="urn:microsoft.com/office/officeart/2018/5/layout/IconCircleLabelList"/>
    <dgm:cxn modelId="{9B8BFA76-827B-4677-A56B-6BD4E873CC14}" type="presParOf" srcId="{FC2E0D00-D5D5-4262-8E41-03158ED23246}" destId="{D0012526-F514-40FD-A295-84E60246FDBE}" srcOrd="3" destOrd="0" presId="urn:microsoft.com/office/officeart/2018/5/layout/IconCircleLabelList"/>
    <dgm:cxn modelId="{26C65A5D-7822-4AE0-8BD6-55EFFB07421B}" type="presParOf" srcId="{7347BD2B-C75C-41B5-A4D6-D2CB02CF4FF2}" destId="{1729E97F-FDB4-469F-B8FD-AC70D2C10D81}" srcOrd="5" destOrd="0" presId="urn:microsoft.com/office/officeart/2018/5/layout/IconCircleLabelList"/>
    <dgm:cxn modelId="{46AEE6CA-D8ED-47A1-A769-5A4C1360AECE}" type="presParOf" srcId="{7347BD2B-C75C-41B5-A4D6-D2CB02CF4FF2}" destId="{0DB811AF-45C0-4CDC-ADDD-8BC7E9BFE2A7}" srcOrd="6" destOrd="0" presId="urn:microsoft.com/office/officeart/2018/5/layout/IconCircleLabelList"/>
    <dgm:cxn modelId="{2164AF22-E840-4A7E-8609-6D89151C3FC8}" type="presParOf" srcId="{0DB811AF-45C0-4CDC-ADDD-8BC7E9BFE2A7}" destId="{243451F0-3954-4F04-A1C8-E76CB261A2C0}" srcOrd="0" destOrd="0" presId="urn:microsoft.com/office/officeart/2018/5/layout/IconCircleLabelList"/>
    <dgm:cxn modelId="{B9625535-A6D3-4CA9-83A9-2A04FE73C938}" type="presParOf" srcId="{0DB811AF-45C0-4CDC-ADDD-8BC7E9BFE2A7}" destId="{7E3051A4-91DC-413B-8BD3-1FAA5651524E}" srcOrd="1" destOrd="0" presId="urn:microsoft.com/office/officeart/2018/5/layout/IconCircleLabelList"/>
    <dgm:cxn modelId="{3E6A0A18-7DD0-4E4F-872E-D2D539D973E3}" type="presParOf" srcId="{0DB811AF-45C0-4CDC-ADDD-8BC7E9BFE2A7}" destId="{79670A1D-B41C-41C8-B083-0E54442AFD82}" srcOrd="2" destOrd="0" presId="urn:microsoft.com/office/officeart/2018/5/layout/IconCircleLabelList"/>
    <dgm:cxn modelId="{8357CE48-7343-41AD-A9DE-46FB0E99D9CC}" type="presParOf" srcId="{0DB811AF-45C0-4CDC-ADDD-8BC7E9BFE2A7}" destId="{B9CD64E9-C31F-4A62-ADCB-624B27765D3D}" srcOrd="3" destOrd="0" presId="urn:microsoft.com/office/officeart/2018/5/layout/IconCircleLabelList"/>
    <dgm:cxn modelId="{650CDF69-D082-4538-8472-B06180B7671C}" type="presParOf" srcId="{7347BD2B-C75C-41B5-A4D6-D2CB02CF4FF2}" destId="{B69D052C-3B29-4CF8-9405-C4FCEE084AC3}" srcOrd="7" destOrd="0" presId="urn:microsoft.com/office/officeart/2018/5/layout/IconCircleLabelList"/>
    <dgm:cxn modelId="{6E1B2EB1-53A6-4AF7-9E1D-1AF0A93C2DEF}" type="presParOf" srcId="{7347BD2B-C75C-41B5-A4D6-D2CB02CF4FF2}" destId="{B86CE546-EEFF-4072-9092-92F02E329508}" srcOrd="8" destOrd="0" presId="urn:microsoft.com/office/officeart/2018/5/layout/IconCircleLabelList"/>
    <dgm:cxn modelId="{5C7057F9-53A6-40DF-AC01-71DC73A72BB0}" type="presParOf" srcId="{B86CE546-EEFF-4072-9092-92F02E329508}" destId="{E4D79069-CF3B-43A4-BD9A-B9D4EEADA530}" srcOrd="0" destOrd="0" presId="urn:microsoft.com/office/officeart/2018/5/layout/IconCircleLabelList"/>
    <dgm:cxn modelId="{DDB158B0-3164-47DB-B6CA-106B2094F18F}" type="presParOf" srcId="{B86CE546-EEFF-4072-9092-92F02E329508}" destId="{7DA28874-564F-4977-A33C-9310D980A520}" srcOrd="1" destOrd="0" presId="urn:microsoft.com/office/officeart/2018/5/layout/IconCircleLabelList"/>
    <dgm:cxn modelId="{03B83961-35DB-4E1E-9DC5-9DC84695B748}" type="presParOf" srcId="{B86CE546-EEFF-4072-9092-92F02E329508}" destId="{9BD276D2-B58B-4825-B70D-1110B35BD9E0}" srcOrd="2" destOrd="0" presId="urn:microsoft.com/office/officeart/2018/5/layout/IconCircleLabelList"/>
    <dgm:cxn modelId="{DFCDF014-F541-4B9D-B5CA-9A0295016DE4}" type="presParOf" srcId="{B86CE546-EEFF-4072-9092-92F02E329508}" destId="{7C129E34-4EC0-4E41-BA27-08D0975543E3}"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7DE6C7-03AB-4DA6-9035-E6765EDF243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36EFCA14-B103-4406-A229-605D12CCBA75}">
      <dgm:prSet/>
      <dgm:spPr/>
      <dgm:t>
        <a:bodyPr/>
        <a:lstStyle/>
        <a:p>
          <a:pPr>
            <a:lnSpc>
              <a:spcPct val="100000"/>
            </a:lnSpc>
          </a:pPr>
          <a:r>
            <a:rPr lang="en-US"/>
            <a:t>Fear of public speaking</a:t>
          </a:r>
        </a:p>
      </dgm:t>
    </dgm:pt>
    <dgm:pt modelId="{DB018911-CA9B-4E92-A900-C0CCD05947E6}" type="parTrans" cxnId="{79E3FA66-D003-4B6B-B426-662476B17D3F}">
      <dgm:prSet/>
      <dgm:spPr/>
      <dgm:t>
        <a:bodyPr/>
        <a:lstStyle/>
        <a:p>
          <a:endParaRPr lang="en-US"/>
        </a:p>
      </dgm:t>
    </dgm:pt>
    <dgm:pt modelId="{AADCEC90-2837-4B8B-A42C-712818BA37C9}" type="sibTrans" cxnId="{79E3FA66-D003-4B6B-B426-662476B17D3F}">
      <dgm:prSet/>
      <dgm:spPr/>
      <dgm:t>
        <a:bodyPr/>
        <a:lstStyle/>
        <a:p>
          <a:pPr>
            <a:lnSpc>
              <a:spcPct val="100000"/>
            </a:lnSpc>
          </a:pPr>
          <a:endParaRPr lang="en-US"/>
        </a:p>
      </dgm:t>
    </dgm:pt>
    <dgm:pt modelId="{CC165292-728B-4BF4-BEA9-B42D4E73B61C}">
      <dgm:prSet/>
      <dgm:spPr/>
      <dgm:t>
        <a:bodyPr/>
        <a:lstStyle/>
        <a:p>
          <a:pPr>
            <a:lnSpc>
              <a:spcPct val="100000"/>
            </a:lnSpc>
          </a:pPr>
          <a:r>
            <a:rPr lang="en-US"/>
            <a:t>Low confidence</a:t>
          </a:r>
        </a:p>
      </dgm:t>
    </dgm:pt>
    <dgm:pt modelId="{60B1513E-EC9C-4508-B55C-03A8D5CE15FA}" type="parTrans" cxnId="{323E3F88-6388-4FEB-A0BD-3E22FF518E0D}">
      <dgm:prSet/>
      <dgm:spPr/>
      <dgm:t>
        <a:bodyPr/>
        <a:lstStyle/>
        <a:p>
          <a:endParaRPr lang="en-US"/>
        </a:p>
      </dgm:t>
    </dgm:pt>
    <dgm:pt modelId="{AF59EC8E-6B9D-4911-B11E-DA8621962FE0}" type="sibTrans" cxnId="{323E3F88-6388-4FEB-A0BD-3E22FF518E0D}">
      <dgm:prSet/>
      <dgm:spPr/>
      <dgm:t>
        <a:bodyPr/>
        <a:lstStyle/>
        <a:p>
          <a:pPr>
            <a:lnSpc>
              <a:spcPct val="100000"/>
            </a:lnSpc>
          </a:pPr>
          <a:endParaRPr lang="en-US"/>
        </a:p>
      </dgm:t>
    </dgm:pt>
    <dgm:pt modelId="{A7F8283C-7F22-4905-804D-685C75413D65}">
      <dgm:prSet/>
      <dgm:spPr/>
      <dgm:t>
        <a:bodyPr/>
        <a:lstStyle/>
        <a:p>
          <a:pPr>
            <a:lnSpc>
              <a:spcPct val="100000"/>
            </a:lnSpc>
          </a:pPr>
          <a:r>
            <a:rPr lang="en-US"/>
            <a:t>Lack of Knowledge</a:t>
          </a:r>
        </a:p>
      </dgm:t>
    </dgm:pt>
    <dgm:pt modelId="{62569C00-BBED-4B63-85C1-C892463E56A2}" type="parTrans" cxnId="{72E9377A-F9DF-486B-A382-16B0D5476A3F}">
      <dgm:prSet/>
      <dgm:spPr/>
      <dgm:t>
        <a:bodyPr/>
        <a:lstStyle/>
        <a:p>
          <a:endParaRPr lang="en-US"/>
        </a:p>
      </dgm:t>
    </dgm:pt>
    <dgm:pt modelId="{68B70CA2-1AF3-4220-AF22-941ADE3DED9F}" type="sibTrans" cxnId="{72E9377A-F9DF-486B-A382-16B0D5476A3F}">
      <dgm:prSet/>
      <dgm:spPr/>
      <dgm:t>
        <a:bodyPr/>
        <a:lstStyle/>
        <a:p>
          <a:pPr>
            <a:lnSpc>
              <a:spcPct val="100000"/>
            </a:lnSpc>
          </a:pPr>
          <a:endParaRPr lang="en-US"/>
        </a:p>
      </dgm:t>
    </dgm:pt>
    <dgm:pt modelId="{A34EB8FB-F3CF-4FFE-B766-B7599B377C30}">
      <dgm:prSet/>
      <dgm:spPr/>
      <dgm:t>
        <a:bodyPr/>
        <a:lstStyle/>
        <a:p>
          <a:pPr>
            <a:lnSpc>
              <a:spcPct val="100000"/>
            </a:lnSpc>
          </a:pPr>
          <a:r>
            <a:rPr lang="en-US"/>
            <a:t>Lack of planning </a:t>
          </a:r>
        </a:p>
      </dgm:t>
    </dgm:pt>
    <dgm:pt modelId="{457FE9A7-4023-426E-9AD2-312BEED03B1F}" type="parTrans" cxnId="{86D92185-5942-44E0-B087-9637F1A4F094}">
      <dgm:prSet/>
      <dgm:spPr/>
      <dgm:t>
        <a:bodyPr/>
        <a:lstStyle/>
        <a:p>
          <a:endParaRPr lang="en-US"/>
        </a:p>
      </dgm:t>
    </dgm:pt>
    <dgm:pt modelId="{5BA61809-BF18-49D3-BA83-50D5B63CCE73}" type="sibTrans" cxnId="{86D92185-5942-44E0-B087-9637F1A4F094}">
      <dgm:prSet/>
      <dgm:spPr/>
      <dgm:t>
        <a:bodyPr/>
        <a:lstStyle/>
        <a:p>
          <a:pPr>
            <a:lnSpc>
              <a:spcPct val="100000"/>
            </a:lnSpc>
          </a:pPr>
          <a:endParaRPr lang="en-US"/>
        </a:p>
      </dgm:t>
    </dgm:pt>
    <dgm:pt modelId="{B5E30FAD-09D4-44F9-A386-5E0F94AA4BFE}">
      <dgm:prSet/>
      <dgm:spPr/>
      <dgm:t>
        <a:bodyPr/>
        <a:lstStyle/>
        <a:p>
          <a:pPr>
            <a:lnSpc>
              <a:spcPct val="100000"/>
            </a:lnSpc>
          </a:pPr>
          <a:r>
            <a:rPr lang="en-US"/>
            <a:t>Time constraints</a:t>
          </a:r>
        </a:p>
      </dgm:t>
    </dgm:pt>
    <dgm:pt modelId="{10DBA5CD-D72D-4277-A94A-D320E2F89927}" type="parTrans" cxnId="{C1C48C4B-B621-4980-933D-D0933CCF0182}">
      <dgm:prSet/>
      <dgm:spPr/>
      <dgm:t>
        <a:bodyPr/>
        <a:lstStyle/>
        <a:p>
          <a:endParaRPr lang="en-US"/>
        </a:p>
      </dgm:t>
    </dgm:pt>
    <dgm:pt modelId="{C9839C13-37B3-485C-A9C3-B7A3EAF54AD5}" type="sibTrans" cxnId="{C1C48C4B-B621-4980-933D-D0933CCF0182}">
      <dgm:prSet/>
      <dgm:spPr/>
      <dgm:t>
        <a:bodyPr/>
        <a:lstStyle/>
        <a:p>
          <a:pPr>
            <a:lnSpc>
              <a:spcPct val="100000"/>
            </a:lnSpc>
          </a:pPr>
          <a:endParaRPr lang="en-US"/>
        </a:p>
      </dgm:t>
    </dgm:pt>
    <dgm:pt modelId="{CC7ACE17-B865-4F7D-B67A-349691BDFD83}">
      <dgm:prSet/>
      <dgm:spPr/>
      <dgm:t>
        <a:bodyPr/>
        <a:lstStyle/>
        <a:p>
          <a:pPr>
            <a:lnSpc>
              <a:spcPct val="100000"/>
            </a:lnSpc>
          </a:pPr>
          <a:r>
            <a:rPr lang="en-US"/>
            <a:t>Poor communication skills</a:t>
          </a:r>
        </a:p>
      </dgm:t>
    </dgm:pt>
    <dgm:pt modelId="{2BC41FCC-A9A4-4D16-8145-F7AD1B0A3ECB}" type="parTrans" cxnId="{CA315CC8-17BB-4C1E-B7B0-146197CC9624}">
      <dgm:prSet/>
      <dgm:spPr/>
      <dgm:t>
        <a:bodyPr/>
        <a:lstStyle/>
        <a:p>
          <a:endParaRPr lang="en-US"/>
        </a:p>
      </dgm:t>
    </dgm:pt>
    <dgm:pt modelId="{DFDA8F41-9D3F-4EF4-8EF1-1212808043F6}" type="sibTrans" cxnId="{CA315CC8-17BB-4C1E-B7B0-146197CC9624}">
      <dgm:prSet/>
      <dgm:spPr/>
      <dgm:t>
        <a:bodyPr/>
        <a:lstStyle/>
        <a:p>
          <a:endParaRPr lang="en-US"/>
        </a:p>
      </dgm:t>
    </dgm:pt>
    <dgm:pt modelId="{8EF981B3-380B-44F1-B905-20D96E89D488}" type="pres">
      <dgm:prSet presAssocID="{D47DE6C7-03AB-4DA6-9035-E6765EDF2437}" presName="root" presStyleCnt="0">
        <dgm:presLayoutVars>
          <dgm:dir/>
          <dgm:resizeHandles val="exact"/>
        </dgm:presLayoutVars>
      </dgm:prSet>
      <dgm:spPr/>
    </dgm:pt>
    <dgm:pt modelId="{4DE183CE-04E4-4F20-90E9-AFE8B6FB2652}" type="pres">
      <dgm:prSet presAssocID="{D47DE6C7-03AB-4DA6-9035-E6765EDF2437}" presName="container" presStyleCnt="0">
        <dgm:presLayoutVars>
          <dgm:dir/>
          <dgm:resizeHandles val="exact"/>
        </dgm:presLayoutVars>
      </dgm:prSet>
      <dgm:spPr/>
    </dgm:pt>
    <dgm:pt modelId="{EF0640CD-0B5D-4F4D-BD39-425829807B02}" type="pres">
      <dgm:prSet presAssocID="{36EFCA14-B103-4406-A229-605D12CCBA75}" presName="compNode" presStyleCnt="0"/>
      <dgm:spPr/>
    </dgm:pt>
    <dgm:pt modelId="{98E5DD9D-B8A2-46D9-958C-83D74AEA82D2}" type="pres">
      <dgm:prSet presAssocID="{36EFCA14-B103-4406-A229-605D12CCBA75}" presName="iconBgRect" presStyleLbl="bgShp" presStyleIdx="0" presStyleCnt="6"/>
      <dgm:spPr/>
    </dgm:pt>
    <dgm:pt modelId="{590B4B64-01C1-4DCD-81D2-56A2DE70A25B}" type="pres">
      <dgm:prSet presAssocID="{36EFCA14-B103-4406-A229-605D12CCBA75}"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ecturer"/>
        </a:ext>
      </dgm:extLst>
    </dgm:pt>
    <dgm:pt modelId="{48D476C2-3367-4FF5-B9C2-EB317637428F}" type="pres">
      <dgm:prSet presAssocID="{36EFCA14-B103-4406-A229-605D12CCBA75}" presName="spaceRect" presStyleCnt="0"/>
      <dgm:spPr/>
    </dgm:pt>
    <dgm:pt modelId="{0F6F3FD5-1414-4F74-9AB6-E2D7289E0578}" type="pres">
      <dgm:prSet presAssocID="{36EFCA14-B103-4406-A229-605D12CCBA75}" presName="textRect" presStyleLbl="revTx" presStyleIdx="0" presStyleCnt="6">
        <dgm:presLayoutVars>
          <dgm:chMax val="1"/>
          <dgm:chPref val="1"/>
        </dgm:presLayoutVars>
      </dgm:prSet>
      <dgm:spPr/>
    </dgm:pt>
    <dgm:pt modelId="{37B66A02-0BB8-422E-8693-F02F8A8C062F}" type="pres">
      <dgm:prSet presAssocID="{AADCEC90-2837-4B8B-A42C-712818BA37C9}" presName="sibTrans" presStyleLbl="sibTrans2D1" presStyleIdx="0" presStyleCnt="0"/>
      <dgm:spPr/>
    </dgm:pt>
    <dgm:pt modelId="{CB4FB569-9CD1-41F7-818F-BEFA22845AB1}" type="pres">
      <dgm:prSet presAssocID="{CC165292-728B-4BF4-BEA9-B42D4E73B61C}" presName="compNode" presStyleCnt="0"/>
      <dgm:spPr/>
    </dgm:pt>
    <dgm:pt modelId="{4212CC21-F623-40B7-B200-4595E407552F}" type="pres">
      <dgm:prSet presAssocID="{CC165292-728B-4BF4-BEA9-B42D4E73B61C}" presName="iconBgRect" presStyleLbl="bgShp" presStyleIdx="1" presStyleCnt="6"/>
      <dgm:spPr/>
    </dgm:pt>
    <dgm:pt modelId="{8ADFCAA5-D6C3-4632-97AE-323DD485D220}" type="pres">
      <dgm:prSet presAssocID="{CC165292-728B-4BF4-BEA9-B42D4E73B61C}"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miling Face with No Fill"/>
        </a:ext>
      </dgm:extLst>
    </dgm:pt>
    <dgm:pt modelId="{F79AA84B-8A51-4FF5-8BB7-2FC67860DD6B}" type="pres">
      <dgm:prSet presAssocID="{CC165292-728B-4BF4-BEA9-B42D4E73B61C}" presName="spaceRect" presStyleCnt="0"/>
      <dgm:spPr/>
    </dgm:pt>
    <dgm:pt modelId="{A495FC47-E401-4EA1-BF9A-135C4432CBEE}" type="pres">
      <dgm:prSet presAssocID="{CC165292-728B-4BF4-BEA9-B42D4E73B61C}" presName="textRect" presStyleLbl="revTx" presStyleIdx="1" presStyleCnt="6">
        <dgm:presLayoutVars>
          <dgm:chMax val="1"/>
          <dgm:chPref val="1"/>
        </dgm:presLayoutVars>
      </dgm:prSet>
      <dgm:spPr/>
    </dgm:pt>
    <dgm:pt modelId="{8E6B64D3-597B-4DD4-8414-1D2879BCEBEF}" type="pres">
      <dgm:prSet presAssocID="{AF59EC8E-6B9D-4911-B11E-DA8621962FE0}" presName="sibTrans" presStyleLbl="sibTrans2D1" presStyleIdx="0" presStyleCnt="0"/>
      <dgm:spPr/>
    </dgm:pt>
    <dgm:pt modelId="{45E7049B-FC09-4D7D-8FF1-ADA15329BB23}" type="pres">
      <dgm:prSet presAssocID="{A7F8283C-7F22-4905-804D-685C75413D65}" presName="compNode" presStyleCnt="0"/>
      <dgm:spPr/>
    </dgm:pt>
    <dgm:pt modelId="{1FA3FF96-1616-4A7C-92F3-3E319200F09D}" type="pres">
      <dgm:prSet presAssocID="{A7F8283C-7F22-4905-804D-685C75413D65}" presName="iconBgRect" presStyleLbl="bgShp" presStyleIdx="2" presStyleCnt="6"/>
      <dgm:spPr/>
    </dgm:pt>
    <dgm:pt modelId="{0DC01F36-DDA0-43EA-BEA5-C62FF0424055}" type="pres">
      <dgm:prSet presAssocID="{A7F8283C-7F22-4905-804D-685C75413D65}"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ead with Gears"/>
        </a:ext>
      </dgm:extLst>
    </dgm:pt>
    <dgm:pt modelId="{9BE58F22-6A4B-4998-9A90-FD58B0F37369}" type="pres">
      <dgm:prSet presAssocID="{A7F8283C-7F22-4905-804D-685C75413D65}" presName="spaceRect" presStyleCnt="0"/>
      <dgm:spPr/>
    </dgm:pt>
    <dgm:pt modelId="{8273EA26-AF87-4711-B20E-B3A5EA803FE9}" type="pres">
      <dgm:prSet presAssocID="{A7F8283C-7F22-4905-804D-685C75413D65}" presName="textRect" presStyleLbl="revTx" presStyleIdx="2" presStyleCnt="6">
        <dgm:presLayoutVars>
          <dgm:chMax val="1"/>
          <dgm:chPref val="1"/>
        </dgm:presLayoutVars>
      </dgm:prSet>
      <dgm:spPr/>
    </dgm:pt>
    <dgm:pt modelId="{1ED7D654-8053-4CFF-8C01-27A3D8F80F2B}" type="pres">
      <dgm:prSet presAssocID="{68B70CA2-1AF3-4220-AF22-941ADE3DED9F}" presName="sibTrans" presStyleLbl="sibTrans2D1" presStyleIdx="0" presStyleCnt="0"/>
      <dgm:spPr/>
    </dgm:pt>
    <dgm:pt modelId="{F119AE43-3DA4-420A-B802-DBAD07DCBE8B}" type="pres">
      <dgm:prSet presAssocID="{A34EB8FB-F3CF-4FFE-B766-B7599B377C30}" presName="compNode" presStyleCnt="0"/>
      <dgm:spPr/>
    </dgm:pt>
    <dgm:pt modelId="{494936D9-ACF4-41A8-9EA2-04AB60D3A720}" type="pres">
      <dgm:prSet presAssocID="{A34EB8FB-F3CF-4FFE-B766-B7599B377C30}" presName="iconBgRect" presStyleLbl="bgShp" presStyleIdx="3" presStyleCnt="6"/>
      <dgm:spPr/>
    </dgm:pt>
    <dgm:pt modelId="{98FE1EEB-2CEB-4677-BD6F-DBB30E5AE158}" type="pres">
      <dgm:prSet presAssocID="{A34EB8FB-F3CF-4FFE-B766-B7599B377C30}"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eeting"/>
        </a:ext>
      </dgm:extLst>
    </dgm:pt>
    <dgm:pt modelId="{086553B1-42B7-4595-86EA-B950206611A7}" type="pres">
      <dgm:prSet presAssocID="{A34EB8FB-F3CF-4FFE-B766-B7599B377C30}" presName="spaceRect" presStyleCnt="0"/>
      <dgm:spPr/>
    </dgm:pt>
    <dgm:pt modelId="{DE9B2FB6-3A5B-483A-BB6F-476505EF6CC2}" type="pres">
      <dgm:prSet presAssocID="{A34EB8FB-F3CF-4FFE-B766-B7599B377C30}" presName="textRect" presStyleLbl="revTx" presStyleIdx="3" presStyleCnt="6">
        <dgm:presLayoutVars>
          <dgm:chMax val="1"/>
          <dgm:chPref val="1"/>
        </dgm:presLayoutVars>
      </dgm:prSet>
      <dgm:spPr/>
    </dgm:pt>
    <dgm:pt modelId="{A3AB525B-8DDC-4588-9FD3-2772F8CD4778}" type="pres">
      <dgm:prSet presAssocID="{5BA61809-BF18-49D3-BA83-50D5B63CCE73}" presName="sibTrans" presStyleLbl="sibTrans2D1" presStyleIdx="0" presStyleCnt="0"/>
      <dgm:spPr/>
    </dgm:pt>
    <dgm:pt modelId="{E8D444FD-D664-439B-8465-A601E4AE7838}" type="pres">
      <dgm:prSet presAssocID="{B5E30FAD-09D4-44F9-A386-5E0F94AA4BFE}" presName="compNode" presStyleCnt="0"/>
      <dgm:spPr/>
    </dgm:pt>
    <dgm:pt modelId="{8243FC62-9619-4E38-855F-685D446F6B19}" type="pres">
      <dgm:prSet presAssocID="{B5E30FAD-09D4-44F9-A386-5E0F94AA4BFE}" presName="iconBgRect" presStyleLbl="bgShp" presStyleIdx="4" presStyleCnt="6"/>
      <dgm:spPr/>
    </dgm:pt>
    <dgm:pt modelId="{F4AF0D0A-6E43-4B86-B671-26405AE444B1}" type="pres">
      <dgm:prSet presAssocID="{B5E30FAD-09D4-44F9-A386-5E0F94AA4BFE}"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Stopwatch"/>
        </a:ext>
      </dgm:extLst>
    </dgm:pt>
    <dgm:pt modelId="{6D50C0F7-54E4-4DE1-9032-CD1DDA57CBEE}" type="pres">
      <dgm:prSet presAssocID="{B5E30FAD-09D4-44F9-A386-5E0F94AA4BFE}" presName="spaceRect" presStyleCnt="0"/>
      <dgm:spPr/>
    </dgm:pt>
    <dgm:pt modelId="{8C855864-2E93-41B1-A4F2-A03F89ACC3C7}" type="pres">
      <dgm:prSet presAssocID="{B5E30FAD-09D4-44F9-A386-5E0F94AA4BFE}" presName="textRect" presStyleLbl="revTx" presStyleIdx="4" presStyleCnt="6">
        <dgm:presLayoutVars>
          <dgm:chMax val="1"/>
          <dgm:chPref val="1"/>
        </dgm:presLayoutVars>
      </dgm:prSet>
      <dgm:spPr/>
    </dgm:pt>
    <dgm:pt modelId="{ED47766D-763A-4AEE-8DCE-1774F91BDF69}" type="pres">
      <dgm:prSet presAssocID="{C9839C13-37B3-485C-A9C3-B7A3EAF54AD5}" presName="sibTrans" presStyleLbl="sibTrans2D1" presStyleIdx="0" presStyleCnt="0"/>
      <dgm:spPr/>
    </dgm:pt>
    <dgm:pt modelId="{C12CCCF2-4761-438D-A32B-838706C55CB7}" type="pres">
      <dgm:prSet presAssocID="{CC7ACE17-B865-4F7D-B67A-349691BDFD83}" presName="compNode" presStyleCnt="0"/>
      <dgm:spPr/>
    </dgm:pt>
    <dgm:pt modelId="{DD721807-4E32-4396-95F3-7D4E2BE88D8D}" type="pres">
      <dgm:prSet presAssocID="{CC7ACE17-B865-4F7D-B67A-349691BDFD83}" presName="iconBgRect" presStyleLbl="bgShp" presStyleIdx="5" presStyleCnt="6"/>
      <dgm:spPr/>
    </dgm:pt>
    <dgm:pt modelId="{36F667EE-67BA-41C1-8FB5-F771A660516D}" type="pres">
      <dgm:prSet presAssocID="{CC7ACE17-B865-4F7D-B67A-349691BDFD83}"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Chat"/>
        </a:ext>
      </dgm:extLst>
    </dgm:pt>
    <dgm:pt modelId="{FE21B6E8-445A-4F0A-BE29-1E7D51CBDEB0}" type="pres">
      <dgm:prSet presAssocID="{CC7ACE17-B865-4F7D-B67A-349691BDFD83}" presName="spaceRect" presStyleCnt="0"/>
      <dgm:spPr/>
    </dgm:pt>
    <dgm:pt modelId="{2DB0B76D-6D90-4E40-BC92-D1E4484D56C9}" type="pres">
      <dgm:prSet presAssocID="{CC7ACE17-B865-4F7D-B67A-349691BDFD83}" presName="textRect" presStyleLbl="revTx" presStyleIdx="5" presStyleCnt="6">
        <dgm:presLayoutVars>
          <dgm:chMax val="1"/>
          <dgm:chPref val="1"/>
        </dgm:presLayoutVars>
      </dgm:prSet>
      <dgm:spPr/>
    </dgm:pt>
  </dgm:ptLst>
  <dgm:cxnLst>
    <dgm:cxn modelId="{9EA03A13-C6E3-4FE8-8F6F-B819F36154C7}" type="presOf" srcId="{CC165292-728B-4BF4-BEA9-B42D4E73B61C}" destId="{A495FC47-E401-4EA1-BF9A-135C4432CBEE}" srcOrd="0" destOrd="0" presId="urn:microsoft.com/office/officeart/2018/2/layout/IconCircleList"/>
    <dgm:cxn modelId="{79E3FA66-D003-4B6B-B426-662476B17D3F}" srcId="{D47DE6C7-03AB-4DA6-9035-E6765EDF2437}" destId="{36EFCA14-B103-4406-A229-605D12CCBA75}" srcOrd="0" destOrd="0" parTransId="{DB018911-CA9B-4E92-A900-C0CCD05947E6}" sibTransId="{AADCEC90-2837-4B8B-A42C-712818BA37C9}"/>
    <dgm:cxn modelId="{7E827A4A-3DEA-4909-969E-54591902ED13}" type="presOf" srcId="{A7F8283C-7F22-4905-804D-685C75413D65}" destId="{8273EA26-AF87-4711-B20E-B3A5EA803FE9}" srcOrd="0" destOrd="0" presId="urn:microsoft.com/office/officeart/2018/2/layout/IconCircleList"/>
    <dgm:cxn modelId="{C1C48C4B-B621-4980-933D-D0933CCF0182}" srcId="{D47DE6C7-03AB-4DA6-9035-E6765EDF2437}" destId="{B5E30FAD-09D4-44F9-A386-5E0F94AA4BFE}" srcOrd="4" destOrd="0" parTransId="{10DBA5CD-D72D-4277-A94A-D320E2F89927}" sibTransId="{C9839C13-37B3-485C-A9C3-B7A3EAF54AD5}"/>
    <dgm:cxn modelId="{72E9377A-F9DF-486B-A382-16B0D5476A3F}" srcId="{D47DE6C7-03AB-4DA6-9035-E6765EDF2437}" destId="{A7F8283C-7F22-4905-804D-685C75413D65}" srcOrd="2" destOrd="0" parTransId="{62569C00-BBED-4B63-85C1-C892463E56A2}" sibTransId="{68B70CA2-1AF3-4220-AF22-941ADE3DED9F}"/>
    <dgm:cxn modelId="{A50E437E-825A-4985-B857-EACF360F302A}" type="presOf" srcId="{AADCEC90-2837-4B8B-A42C-712818BA37C9}" destId="{37B66A02-0BB8-422E-8693-F02F8A8C062F}" srcOrd="0" destOrd="0" presId="urn:microsoft.com/office/officeart/2018/2/layout/IconCircleList"/>
    <dgm:cxn modelId="{86D92185-5942-44E0-B087-9637F1A4F094}" srcId="{D47DE6C7-03AB-4DA6-9035-E6765EDF2437}" destId="{A34EB8FB-F3CF-4FFE-B766-B7599B377C30}" srcOrd="3" destOrd="0" parTransId="{457FE9A7-4023-426E-9AD2-312BEED03B1F}" sibTransId="{5BA61809-BF18-49D3-BA83-50D5B63CCE73}"/>
    <dgm:cxn modelId="{323E3F88-6388-4FEB-A0BD-3E22FF518E0D}" srcId="{D47DE6C7-03AB-4DA6-9035-E6765EDF2437}" destId="{CC165292-728B-4BF4-BEA9-B42D4E73B61C}" srcOrd="1" destOrd="0" parTransId="{60B1513E-EC9C-4508-B55C-03A8D5CE15FA}" sibTransId="{AF59EC8E-6B9D-4911-B11E-DA8621962FE0}"/>
    <dgm:cxn modelId="{DE5D8193-72F5-44A2-BD64-BE1C6A2D2B9D}" type="presOf" srcId="{36EFCA14-B103-4406-A229-605D12CCBA75}" destId="{0F6F3FD5-1414-4F74-9AB6-E2D7289E0578}" srcOrd="0" destOrd="0" presId="urn:microsoft.com/office/officeart/2018/2/layout/IconCircleList"/>
    <dgm:cxn modelId="{F99E73AB-7246-4F93-B071-17729E46B8D9}" type="presOf" srcId="{CC7ACE17-B865-4F7D-B67A-349691BDFD83}" destId="{2DB0B76D-6D90-4E40-BC92-D1E4484D56C9}" srcOrd="0" destOrd="0" presId="urn:microsoft.com/office/officeart/2018/2/layout/IconCircleList"/>
    <dgm:cxn modelId="{ADB063C3-41F9-407E-AB86-499687B57FF2}" type="presOf" srcId="{B5E30FAD-09D4-44F9-A386-5E0F94AA4BFE}" destId="{8C855864-2E93-41B1-A4F2-A03F89ACC3C7}" srcOrd="0" destOrd="0" presId="urn:microsoft.com/office/officeart/2018/2/layout/IconCircleList"/>
    <dgm:cxn modelId="{FE0563C7-8DAE-473E-BA05-D8EA4426BA13}" type="presOf" srcId="{C9839C13-37B3-485C-A9C3-B7A3EAF54AD5}" destId="{ED47766D-763A-4AEE-8DCE-1774F91BDF69}" srcOrd="0" destOrd="0" presId="urn:microsoft.com/office/officeart/2018/2/layout/IconCircleList"/>
    <dgm:cxn modelId="{CA315CC8-17BB-4C1E-B7B0-146197CC9624}" srcId="{D47DE6C7-03AB-4DA6-9035-E6765EDF2437}" destId="{CC7ACE17-B865-4F7D-B67A-349691BDFD83}" srcOrd="5" destOrd="0" parTransId="{2BC41FCC-A9A4-4D16-8145-F7AD1B0A3ECB}" sibTransId="{DFDA8F41-9D3F-4EF4-8EF1-1212808043F6}"/>
    <dgm:cxn modelId="{E65170C8-E468-4674-9C03-BF7CB53A3546}" type="presOf" srcId="{D47DE6C7-03AB-4DA6-9035-E6765EDF2437}" destId="{8EF981B3-380B-44F1-B905-20D96E89D488}" srcOrd="0" destOrd="0" presId="urn:microsoft.com/office/officeart/2018/2/layout/IconCircleList"/>
    <dgm:cxn modelId="{65D2FBCC-0618-4398-A56E-2E1B075BC98B}" type="presOf" srcId="{A34EB8FB-F3CF-4FFE-B766-B7599B377C30}" destId="{DE9B2FB6-3A5B-483A-BB6F-476505EF6CC2}" srcOrd="0" destOrd="0" presId="urn:microsoft.com/office/officeart/2018/2/layout/IconCircleList"/>
    <dgm:cxn modelId="{2BABBEE5-5E75-4E2C-A3FB-A2BE5EBE9748}" type="presOf" srcId="{5BA61809-BF18-49D3-BA83-50D5B63CCE73}" destId="{A3AB525B-8DDC-4588-9FD3-2772F8CD4778}" srcOrd="0" destOrd="0" presId="urn:microsoft.com/office/officeart/2018/2/layout/IconCircleList"/>
    <dgm:cxn modelId="{4335F1E6-687C-4759-A2C5-37BCA0782514}" type="presOf" srcId="{68B70CA2-1AF3-4220-AF22-941ADE3DED9F}" destId="{1ED7D654-8053-4CFF-8C01-27A3D8F80F2B}" srcOrd="0" destOrd="0" presId="urn:microsoft.com/office/officeart/2018/2/layout/IconCircleList"/>
    <dgm:cxn modelId="{5E23B7FD-750C-4BAB-B183-EBCD00F2D18F}" type="presOf" srcId="{AF59EC8E-6B9D-4911-B11E-DA8621962FE0}" destId="{8E6B64D3-597B-4DD4-8414-1D2879BCEBEF}" srcOrd="0" destOrd="0" presId="urn:microsoft.com/office/officeart/2018/2/layout/IconCircleList"/>
    <dgm:cxn modelId="{AFD6638C-2061-4BFC-9B95-BB0D5CD9BDE0}" type="presParOf" srcId="{8EF981B3-380B-44F1-B905-20D96E89D488}" destId="{4DE183CE-04E4-4F20-90E9-AFE8B6FB2652}" srcOrd="0" destOrd="0" presId="urn:microsoft.com/office/officeart/2018/2/layout/IconCircleList"/>
    <dgm:cxn modelId="{ECB80150-1F9E-44B1-B017-43E776DDA209}" type="presParOf" srcId="{4DE183CE-04E4-4F20-90E9-AFE8B6FB2652}" destId="{EF0640CD-0B5D-4F4D-BD39-425829807B02}" srcOrd="0" destOrd="0" presId="urn:microsoft.com/office/officeart/2018/2/layout/IconCircleList"/>
    <dgm:cxn modelId="{BABA36A7-826E-402F-8605-3D38F1B338C3}" type="presParOf" srcId="{EF0640CD-0B5D-4F4D-BD39-425829807B02}" destId="{98E5DD9D-B8A2-46D9-958C-83D74AEA82D2}" srcOrd="0" destOrd="0" presId="urn:microsoft.com/office/officeart/2018/2/layout/IconCircleList"/>
    <dgm:cxn modelId="{3B568390-46FE-49BD-895D-E6AB15E103CA}" type="presParOf" srcId="{EF0640CD-0B5D-4F4D-BD39-425829807B02}" destId="{590B4B64-01C1-4DCD-81D2-56A2DE70A25B}" srcOrd="1" destOrd="0" presId="urn:microsoft.com/office/officeart/2018/2/layout/IconCircleList"/>
    <dgm:cxn modelId="{84F249D2-DAA4-46ED-BE97-CBE6EF321A50}" type="presParOf" srcId="{EF0640CD-0B5D-4F4D-BD39-425829807B02}" destId="{48D476C2-3367-4FF5-B9C2-EB317637428F}" srcOrd="2" destOrd="0" presId="urn:microsoft.com/office/officeart/2018/2/layout/IconCircleList"/>
    <dgm:cxn modelId="{19168766-CC2E-4A43-A313-621F8DA8223F}" type="presParOf" srcId="{EF0640CD-0B5D-4F4D-BD39-425829807B02}" destId="{0F6F3FD5-1414-4F74-9AB6-E2D7289E0578}" srcOrd="3" destOrd="0" presId="urn:microsoft.com/office/officeart/2018/2/layout/IconCircleList"/>
    <dgm:cxn modelId="{DA4EB6D8-71A2-42B7-AD18-31B12C31A710}" type="presParOf" srcId="{4DE183CE-04E4-4F20-90E9-AFE8B6FB2652}" destId="{37B66A02-0BB8-422E-8693-F02F8A8C062F}" srcOrd="1" destOrd="0" presId="urn:microsoft.com/office/officeart/2018/2/layout/IconCircleList"/>
    <dgm:cxn modelId="{570D3353-0241-4662-9943-410A8BEFB6AE}" type="presParOf" srcId="{4DE183CE-04E4-4F20-90E9-AFE8B6FB2652}" destId="{CB4FB569-9CD1-41F7-818F-BEFA22845AB1}" srcOrd="2" destOrd="0" presId="urn:microsoft.com/office/officeart/2018/2/layout/IconCircleList"/>
    <dgm:cxn modelId="{27455964-7364-4367-B1A0-BA03C1432083}" type="presParOf" srcId="{CB4FB569-9CD1-41F7-818F-BEFA22845AB1}" destId="{4212CC21-F623-40B7-B200-4595E407552F}" srcOrd="0" destOrd="0" presId="urn:microsoft.com/office/officeart/2018/2/layout/IconCircleList"/>
    <dgm:cxn modelId="{5E3827B0-EBC1-4405-BA20-04BDA6D84255}" type="presParOf" srcId="{CB4FB569-9CD1-41F7-818F-BEFA22845AB1}" destId="{8ADFCAA5-D6C3-4632-97AE-323DD485D220}" srcOrd="1" destOrd="0" presId="urn:microsoft.com/office/officeart/2018/2/layout/IconCircleList"/>
    <dgm:cxn modelId="{00622F64-5897-49C9-A3E6-4ADFA647B376}" type="presParOf" srcId="{CB4FB569-9CD1-41F7-818F-BEFA22845AB1}" destId="{F79AA84B-8A51-4FF5-8BB7-2FC67860DD6B}" srcOrd="2" destOrd="0" presId="urn:microsoft.com/office/officeart/2018/2/layout/IconCircleList"/>
    <dgm:cxn modelId="{B0E5A064-A678-4A2D-9719-6162ED28672F}" type="presParOf" srcId="{CB4FB569-9CD1-41F7-818F-BEFA22845AB1}" destId="{A495FC47-E401-4EA1-BF9A-135C4432CBEE}" srcOrd="3" destOrd="0" presId="urn:microsoft.com/office/officeart/2018/2/layout/IconCircleList"/>
    <dgm:cxn modelId="{F542C380-2B3D-4FAC-AA67-BDD690CB7C3F}" type="presParOf" srcId="{4DE183CE-04E4-4F20-90E9-AFE8B6FB2652}" destId="{8E6B64D3-597B-4DD4-8414-1D2879BCEBEF}" srcOrd="3" destOrd="0" presId="urn:microsoft.com/office/officeart/2018/2/layout/IconCircleList"/>
    <dgm:cxn modelId="{C4AECDD5-FC10-4DC9-814F-FC8A33643153}" type="presParOf" srcId="{4DE183CE-04E4-4F20-90E9-AFE8B6FB2652}" destId="{45E7049B-FC09-4D7D-8FF1-ADA15329BB23}" srcOrd="4" destOrd="0" presId="urn:microsoft.com/office/officeart/2018/2/layout/IconCircleList"/>
    <dgm:cxn modelId="{191B3867-9011-4B6B-BCDA-B39F2C44DCD8}" type="presParOf" srcId="{45E7049B-FC09-4D7D-8FF1-ADA15329BB23}" destId="{1FA3FF96-1616-4A7C-92F3-3E319200F09D}" srcOrd="0" destOrd="0" presId="urn:microsoft.com/office/officeart/2018/2/layout/IconCircleList"/>
    <dgm:cxn modelId="{04B13945-074A-42A6-AC94-E4947A56F5E6}" type="presParOf" srcId="{45E7049B-FC09-4D7D-8FF1-ADA15329BB23}" destId="{0DC01F36-DDA0-43EA-BEA5-C62FF0424055}" srcOrd="1" destOrd="0" presId="urn:microsoft.com/office/officeart/2018/2/layout/IconCircleList"/>
    <dgm:cxn modelId="{092B4309-EC2A-428C-AA04-B4204475A7FC}" type="presParOf" srcId="{45E7049B-FC09-4D7D-8FF1-ADA15329BB23}" destId="{9BE58F22-6A4B-4998-9A90-FD58B0F37369}" srcOrd="2" destOrd="0" presId="urn:microsoft.com/office/officeart/2018/2/layout/IconCircleList"/>
    <dgm:cxn modelId="{D12FB172-C3BB-4F67-971E-D5D3740A4B45}" type="presParOf" srcId="{45E7049B-FC09-4D7D-8FF1-ADA15329BB23}" destId="{8273EA26-AF87-4711-B20E-B3A5EA803FE9}" srcOrd="3" destOrd="0" presId="urn:microsoft.com/office/officeart/2018/2/layout/IconCircleList"/>
    <dgm:cxn modelId="{5F866FE0-BBEA-4685-B57C-68345DEC5F14}" type="presParOf" srcId="{4DE183CE-04E4-4F20-90E9-AFE8B6FB2652}" destId="{1ED7D654-8053-4CFF-8C01-27A3D8F80F2B}" srcOrd="5" destOrd="0" presId="urn:microsoft.com/office/officeart/2018/2/layout/IconCircleList"/>
    <dgm:cxn modelId="{9673EFB5-05A0-418C-B712-8B3DC230184D}" type="presParOf" srcId="{4DE183CE-04E4-4F20-90E9-AFE8B6FB2652}" destId="{F119AE43-3DA4-420A-B802-DBAD07DCBE8B}" srcOrd="6" destOrd="0" presId="urn:microsoft.com/office/officeart/2018/2/layout/IconCircleList"/>
    <dgm:cxn modelId="{D57C7719-FBBA-49B4-8710-74FC83971EB5}" type="presParOf" srcId="{F119AE43-3DA4-420A-B802-DBAD07DCBE8B}" destId="{494936D9-ACF4-41A8-9EA2-04AB60D3A720}" srcOrd="0" destOrd="0" presId="urn:microsoft.com/office/officeart/2018/2/layout/IconCircleList"/>
    <dgm:cxn modelId="{47D5C8E4-5844-44E5-9157-C209E8173D04}" type="presParOf" srcId="{F119AE43-3DA4-420A-B802-DBAD07DCBE8B}" destId="{98FE1EEB-2CEB-4677-BD6F-DBB30E5AE158}" srcOrd="1" destOrd="0" presId="urn:microsoft.com/office/officeart/2018/2/layout/IconCircleList"/>
    <dgm:cxn modelId="{709DA35C-3A4F-4161-A531-B701E25F8723}" type="presParOf" srcId="{F119AE43-3DA4-420A-B802-DBAD07DCBE8B}" destId="{086553B1-42B7-4595-86EA-B950206611A7}" srcOrd="2" destOrd="0" presId="urn:microsoft.com/office/officeart/2018/2/layout/IconCircleList"/>
    <dgm:cxn modelId="{E655745C-8755-46D2-8A85-475CD4C7D110}" type="presParOf" srcId="{F119AE43-3DA4-420A-B802-DBAD07DCBE8B}" destId="{DE9B2FB6-3A5B-483A-BB6F-476505EF6CC2}" srcOrd="3" destOrd="0" presId="urn:microsoft.com/office/officeart/2018/2/layout/IconCircleList"/>
    <dgm:cxn modelId="{E48561F3-9338-4862-9A7D-FBBC892D8C57}" type="presParOf" srcId="{4DE183CE-04E4-4F20-90E9-AFE8B6FB2652}" destId="{A3AB525B-8DDC-4588-9FD3-2772F8CD4778}" srcOrd="7" destOrd="0" presId="urn:microsoft.com/office/officeart/2018/2/layout/IconCircleList"/>
    <dgm:cxn modelId="{19108D76-946A-49FA-8D50-C01A200E2996}" type="presParOf" srcId="{4DE183CE-04E4-4F20-90E9-AFE8B6FB2652}" destId="{E8D444FD-D664-439B-8465-A601E4AE7838}" srcOrd="8" destOrd="0" presId="urn:microsoft.com/office/officeart/2018/2/layout/IconCircleList"/>
    <dgm:cxn modelId="{1A41EC62-86AF-4987-B190-A8E57255AFEA}" type="presParOf" srcId="{E8D444FD-D664-439B-8465-A601E4AE7838}" destId="{8243FC62-9619-4E38-855F-685D446F6B19}" srcOrd="0" destOrd="0" presId="urn:microsoft.com/office/officeart/2018/2/layout/IconCircleList"/>
    <dgm:cxn modelId="{9C733110-859C-4DC4-BBA3-1541BA8C227D}" type="presParOf" srcId="{E8D444FD-D664-439B-8465-A601E4AE7838}" destId="{F4AF0D0A-6E43-4B86-B671-26405AE444B1}" srcOrd="1" destOrd="0" presId="urn:microsoft.com/office/officeart/2018/2/layout/IconCircleList"/>
    <dgm:cxn modelId="{AC5E4297-4097-478E-AB5F-8E74EF706A26}" type="presParOf" srcId="{E8D444FD-D664-439B-8465-A601E4AE7838}" destId="{6D50C0F7-54E4-4DE1-9032-CD1DDA57CBEE}" srcOrd="2" destOrd="0" presId="urn:microsoft.com/office/officeart/2018/2/layout/IconCircleList"/>
    <dgm:cxn modelId="{DE9A5B80-3CCE-4EEA-8121-2CE4487A5BF2}" type="presParOf" srcId="{E8D444FD-D664-439B-8465-A601E4AE7838}" destId="{8C855864-2E93-41B1-A4F2-A03F89ACC3C7}" srcOrd="3" destOrd="0" presId="urn:microsoft.com/office/officeart/2018/2/layout/IconCircleList"/>
    <dgm:cxn modelId="{C990CE84-C823-4C20-8C2E-47F7B03CE9AC}" type="presParOf" srcId="{4DE183CE-04E4-4F20-90E9-AFE8B6FB2652}" destId="{ED47766D-763A-4AEE-8DCE-1774F91BDF69}" srcOrd="9" destOrd="0" presId="urn:microsoft.com/office/officeart/2018/2/layout/IconCircleList"/>
    <dgm:cxn modelId="{4D6DDF5F-A9EF-4725-B9C9-694161FE1C8B}" type="presParOf" srcId="{4DE183CE-04E4-4F20-90E9-AFE8B6FB2652}" destId="{C12CCCF2-4761-438D-A32B-838706C55CB7}" srcOrd="10" destOrd="0" presId="urn:microsoft.com/office/officeart/2018/2/layout/IconCircleList"/>
    <dgm:cxn modelId="{09DEAAA7-B975-4177-A7E1-E49B9865574B}" type="presParOf" srcId="{C12CCCF2-4761-438D-A32B-838706C55CB7}" destId="{DD721807-4E32-4396-95F3-7D4E2BE88D8D}" srcOrd="0" destOrd="0" presId="urn:microsoft.com/office/officeart/2018/2/layout/IconCircleList"/>
    <dgm:cxn modelId="{FD315D18-B7E4-45CF-AFCF-2C20884C61AE}" type="presParOf" srcId="{C12CCCF2-4761-438D-A32B-838706C55CB7}" destId="{36F667EE-67BA-41C1-8FB5-F771A660516D}" srcOrd="1" destOrd="0" presId="urn:microsoft.com/office/officeart/2018/2/layout/IconCircleList"/>
    <dgm:cxn modelId="{8ECDEBCA-9BED-4B0D-8615-8E6C0D2163A2}" type="presParOf" srcId="{C12CCCF2-4761-438D-A32B-838706C55CB7}" destId="{FE21B6E8-445A-4F0A-BE29-1E7D51CBDEB0}" srcOrd="2" destOrd="0" presId="urn:microsoft.com/office/officeart/2018/2/layout/IconCircleList"/>
    <dgm:cxn modelId="{77903676-19BE-4CDE-8627-9482D57DABEA}" type="presParOf" srcId="{C12CCCF2-4761-438D-A32B-838706C55CB7}" destId="{2DB0B76D-6D90-4E40-BC92-D1E4484D56C9}"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8536D3-4358-492C-A547-B4E44FEA0797}">
      <dsp:nvSpPr>
        <dsp:cNvPr id="0" name=""/>
        <dsp:cNvSpPr/>
      </dsp:nvSpPr>
      <dsp:spPr>
        <a:xfrm>
          <a:off x="304026" y="128388"/>
          <a:ext cx="942521" cy="94252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0F9576-CE0F-4127-93A7-1B97E223B034}">
      <dsp:nvSpPr>
        <dsp:cNvPr id="0" name=""/>
        <dsp:cNvSpPr/>
      </dsp:nvSpPr>
      <dsp:spPr>
        <a:xfrm>
          <a:off x="504891" y="329253"/>
          <a:ext cx="540791" cy="5407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865D1C-C88C-475C-882A-748819F6F6A2}">
      <dsp:nvSpPr>
        <dsp:cNvPr id="0" name=""/>
        <dsp:cNvSpPr/>
      </dsp:nvSpPr>
      <dsp:spPr>
        <a:xfrm>
          <a:off x="2728" y="1364482"/>
          <a:ext cx="1545117" cy="618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Use a planner </a:t>
          </a:r>
        </a:p>
      </dsp:txBody>
      <dsp:txXfrm>
        <a:off x="2728" y="1364482"/>
        <a:ext cx="1545117" cy="618046"/>
      </dsp:txXfrm>
    </dsp:sp>
    <dsp:sp modelId="{0DCF93A4-1FF5-404F-BE6D-B50896EB0103}">
      <dsp:nvSpPr>
        <dsp:cNvPr id="0" name=""/>
        <dsp:cNvSpPr/>
      </dsp:nvSpPr>
      <dsp:spPr>
        <a:xfrm>
          <a:off x="2119539" y="128388"/>
          <a:ext cx="942521" cy="94252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789664-E56B-43E2-9F97-456BC1F3842A}">
      <dsp:nvSpPr>
        <dsp:cNvPr id="0" name=""/>
        <dsp:cNvSpPr/>
      </dsp:nvSpPr>
      <dsp:spPr>
        <a:xfrm>
          <a:off x="2320404" y="329253"/>
          <a:ext cx="540791" cy="5407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90266E-9FE9-4AA0-A7AC-CB18F4298887}">
      <dsp:nvSpPr>
        <dsp:cNvPr id="0" name=""/>
        <dsp:cNvSpPr/>
      </dsp:nvSpPr>
      <dsp:spPr>
        <a:xfrm>
          <a:off x="1818241" y="1364482"/>
          <a:ext cx="1545117" cy="618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Break tasks into </a:t>
          </a:r>
          <a:r>
            <a:rPr lang="en-US" sz="1400" kern="1200" dirty="0">
              <a:latin typeface="Aptos Display" panose="020F0302020204030204"/>
            </a:rPr>
            <a:t>smaller</a:t>
          </a:r>
          <a:r>
            <a:rPr lang="en-US" sz="1400" kern="1200" dirty="0"/>
            <a:t> steps </a:t>
          </a:r>
        </a:p>
      </dsp:txBody>
      <dsp:txXfrm>
        <a:off x="1818241" y="1364482"/>
        <a:ext cx="1545117" cy="618046"/>
      </dsp:txXfrm>
    </dsp:sp>
    <dsp:sp modelId="{2EA5CCF5-D34B-43EA-83C4-579CCE169EC3}">
      <dsp:nvSpPr>
        <dsp:cNvPr id="0" name=""/>
        <dsp:cNvSpPr/>
      </dsp:nvSpPr>
      <dsp:spPr>
        <a:xfrm>
          <a:off x="3935051" y="128388"/>
          <a:ext cx="942521" cy="94252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0573B7-7EDE-4575-AA02-347BB4CBED68}">
      <dsp:nvSpPr>
        <dsp:cNvPr id="0" name=""/>
        <dsp:cNvSpPr/>
      </dsp:nvSpPr>
      <dsp:spPr>
        <a:xfrm>
          <a:off x="4135917" y="329253"/>
          <a:ext cx="540791" cy="54079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012526-F514-40FD-A295-84E60246FDBE}">
      <dsp:nvSpPr>
        <dsp:cNvPr id="0" name=""/>
        <dsp:cNvSpPr/>
      </dsp:nvSpPr>
      <dsp:spPr>
        <a:xfrm>
          <a:off x="3633754" y="1364482"/>
          <a:ext cx="1545117" cy="618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Intervals of focused study </a:t>
          </a:r>
        </a:p>
      </dsp:txBody>
      <dsp:txXfrm>
        <a:off x="3633754" y="1364482"/>
        <a:ext cx="1545117" cy="618046"/>
      </dsp:txXfrm>
    </dsp:sp>
    <dsp:sp modelId="{243451F0-3954-4F04-A1C8-E76CB261A2C0}">
      <dsp:nvSpPr>
        <dsp:cNvPr id="0" name=""/>
        <dsp:cNvSpPr/>
      </dsp:nvSpPr>
      <dsp:spPr>
        <a:xfrm>
          <a:off x="1211782" y="2368808"/>
          <a:ext cx="942521" cy="94252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3051A4-91DC-413B-8BD3-1FAA5651524E}">
      <dsp:nvSpPr>
        <dsp:cNvPr id="0" name=""/>
        <dsp:cNvSpPr/>
      </dsp:nvSpPr>
      <dsp:spPr>
        <a:xfrm>
          <a:off x="1412648" y="2569673"/>
          <a:ext cx="540791" cy="54079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CD64E9-C31F-4A62-ADCB-624B27765D3D}">
      <dsp:nvSpPr>
        <dsp:cNvPr id="0" name=""/>
        <dsp:cNvSpPr/>
      </dsp:nvSpPr>
      <dsp:spPr>
        <a:xfrm>
          <a:off x="910485" y="3604902"/>
          <a:ext cx="1545117" cy="618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Keep study space tidy </a:t>
          </a:r>
        </a:p>
      </dsp:txBody>
      <dsp:txXfrm>
        <a:off x="910485" y="3604902"/>
        <a:ext cx="1545117" cy="618046"/>
      </dsp:txXfrm>
    </dsp:sp>
    <dsp:sp modelId="{E4D79069-CF3B-43A4-BD9A-B9D4EEADA530}">
      <dsp:nvSpPr>
        <dsp:cNvPr id="0" name=""/>
        <dsp:cNvSpPr/>
      </dsp:nvSpPr>
      <dsp:spPr>
        <a:xfrm>
          <a:off x="3027295" y="2368808"/>
          <a:ext cx="942521" cy="94252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A28874-564F-4977-A33C-9310D980A520}">
      <dsp:nvSpPr>
        <dsp:cNvPr id="0" name=""/>
        <dsp:cNvSpPr/>
      </dsp:nvSpPr>
      <dsp:spPr>
        <a:xfrm>
          <a:off x="3228160" y="2569673"/>
          <a:ext cx="540791" cy="54079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129E34-4EC0-4E41-BA27-08D0975543E3}">
      <dsp:nvSpPr>
        <dsp:cNvPr id="0" name=""/>
        <dsp:cNvSpPr/>
      </dsp:nvSpPr>
      <dsp:spPr>
        <a:xfrm>
          <a:off x="2725997" y="3604902"/>
          <a:ext cx="1545117" cy="618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Having a schedule </a:t>
          </a:r>
        </a:p>
      </dsp:txBody>
      <dsp:txXfrm>
        <a:off x="2725997" y="3604902"/>
        <a:ext cx="1545117" cy="6180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E5DD9D-B8A2-46D9-958C-83D74AEA82D2}">
      <dsp:nvSpPr>
        <dsp:cNvPr id="0" name=""/>
        <dsp:cNvSpPr/>
      </dsp:nvSpPr>
      <dsp:spPr>
        <a:xfrm>
          <a:off x="6355" y="385135"/>
          <a:ext cx="815440" cy="8154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0B4B64-01C1-4DCD-81D2-56A2DE70A25B}">
      <dsp:nvSpPr>
        <dsp:cNvPr id="0" name=""/>
        <dsp:cNvSpPr/>
      </dsp:nvSpPr>
      <dsp:spPr>
        <a:xfrm>
          <a:off x="177598" y="556378"/>
          <a:ext cx="472955" cy="4729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6F3FD5-1414-4F74-9AB6-E2D7289E0578}">
      <dsp:nvSpPr>
        <dsp:cNvPr id="0" name=""/>
        <dsp:cNvSpPr/>
      </dsp:nvSpPr>
      <dsp:spPr>
        <a:xfrm>
          <a:off x="996533" y="385135"/>
          <a:ext cx="1922109" cy="815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Fear of public speaking</a:t>
          </a:r>
        </a:p>
      </dsp:txBody>
      <dsp:txXfrm>
        <a:off x="996533" y="385135"/>
        <a:ext cx="1922109" cy="815440"/>
      </dsp:txXfrm>
    </dsp:sp>
    <dsp:sp modelId="{4212CC21-F623-40B7-B200-4595E407552F}">
      <dsp:nvSpPr>
        <dsp:cNvPr id="0" name=""/>
        <dsp:cNvSpPr/>
      </dsp:nvSpPr>
      <dsp:spPr>
        <a:xfrm>
          <a:off x="3253556" y="385135"/>
          <a:ext cx="815440" cy="8154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DFCAA5-D6C3-4632-97AE-323DD485D220}">
      <dsp:nvSpPr>
        <dsp:cNvPr id="0" name=""/>
        <dsp:cNvSpPr/>
      </dsp:nvSpPr>
      <dsp:spPr>
        <a:xfrm>
          <a:off x="3424799" y="556378"/>
          <a:ext cx="472955" cy="4729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95FC47-E401-4EA1-BF9A-135C4432CBEE}">
      <dsp:nvSpPr>
        <dsp:cNvPr id="0" name=""/>
        <dsp:cNvSpPr/>
      </dsp:nvSpPr>
      <dsp:spPr>
        <a:xfrm>
          <a:off x="4243734" y="385135"/>
          <a:ext cx="1922109" cy="815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Low confidence</a:t>
          </a:r>
        </a:p>
      </dsp:txBody>
      <dsp:txXfrm>
        <a:off x="4243734" y="385135"/>
        <a:ext cx="1922109" cy="815440"/>
      </dsp:txXfrm>
    </dsp:sp>
    <dsp:sp modelId="{1FA3FF96-1616-4A7C-92F3-3E319200F09D}">
      <dsp:nvSpPr>
        <dsp:cNvPr id="0" name=""/>
        <dsp:cNvSpPr/>
      </dsp:nvSpPr>
      <dsp:spPr>
        <a:xfrm>
          <a:off x="6355" y="2029092"/>
          <a:ext cx="815440" cy="8154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C01F36-DDA0-43EA-BEA5-C62FF0424055}">
      <dsp:nvSpPr>
        <dsp:cNvPr id="0" name=""/>
        <dsp:cNvSpPr/>
      </dsp:nvSpPr>
      <dsp:spPr>
        <a:xfrm>
          <a:off x="177598" y="2200334"/>
          <a:ext cx="472955" cy="4729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73EA26-AF87-4711-B20E-B3A5EA803FE9}">
      <dsp:nvSpPr>
        <dsp:cNvPr id="0" name=""/>
        <dsp:cNvSpPr/>
      </dsp:nvSpPr>
      <dsp:spPr>
        <a:xfrm>
          <a:off x="996533" y="2029092"/>
          <a:ext cx="1922109" cy="815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Lack of Knowledge</a:t>
          </a:r>
        </a:p>
      </dsp:txBody>
      <dsp:txXfrm>
        <a:off x="996533" y="2029092"/>
        <a:ext cx="1922109" cy="815440"/>
      </dsp:txXfrm>
    </dsp:sp>
    <dsp:sp modelId="{494936D9-ACF4-41A8-9EA2-04AB60D3A720}">
      <dsp:nvSpPr>
        <dsp:cNvPr id="0" name=""/>
        <dsp:cNvSpPr/>
      </dsp:nvSpPr>
      <dsp:spPr>
        <a:xfrm>
          <a:off x="3253556" y="2029092"/>
          <a:ext cx="815440" cy="8154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FE1EEB-2CEB-4677-BD6F-DBB30E5AE158}">
      <dsp:nvSpPr>
        <dsp:cNvPr id="0" name=""/>
        <dsp:cNvSpPr/>
      </dsp:nvSpPr>
      <dsp:spPr>
        <a:xfrm>
          <a:off x="3424799" y="2200334"/>
          <a:ext cx="472955" cy="47295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9B2FB6-3A5B-483A-BB6F-476505EF6CC2}">
      <dsp:nvSpPr>
        <dsp:cNvPr id="0" name=""/>
        <dsp:cNvSpPr/>
      </dsp:nvSpPr>
      <dsp:spPr>
        <a:xfrm>
          <a:off x="4243734" y="2029092"/>
          <a:ext cx="1922109" cy="815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Lack of planning </a:t>
          </a:r>
        </a:p>
      </dsp:txBody>
      <dsp:txXfrm>
        <a:off x="4243734" y="2029092"/>
        <a:ext cx="1922109" cy="815440"/>
      </dsp:txXfrm>
    </dsp:sp>
    <dsp:sp modelId="{8243FC62-9619-4E38-855F-685D446F6B19}">
      <dsp:nvSpPr>
        <dsp:cNvPr id="0" name=""/>
        <dsp:cNvSpPr/>
      </dsp:nvSpPr>
      <dsp:spPr>
        <a:xfrm>
          <a:off x="6355" y="3673049"/>
          <a:ext cx="815440" cy="8154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AF0D0A-6E43-4B86-B671-26405AE444B1}">
      <dsp:nvSpPr>
        <dsp:cNvPr id="0" name=""/>
        <dsp:cNvSpPr/>
      </dsp:nvSpPr>
      <dsp:spPr>
        <a:xfrm>
          <a:off x="177598" y="3844291"/>
          <a:ext cx="472955" cy="47295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855864-2E93-41B1-A4F2-A03F89ACC3C7}">
      <dsp:nvSpPr>
        <dsp:cNvPr id="0" name=""/>
        <dsp:cNvSpPr/>
      </dsp:nvSpPr>
      <dsp:spPr>
        <a:xfrm>
          <a:off x="996533" y="3673049"/>
          <a:ext cx="1922109" cy="815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Time constraints</a:t>
          </a:r>
        </a:p>
      </dsp:txBody>
      <dsp:txXfrm>
        <a:off x="996533" y="3673049"/>
        <a:ext cx="1922109" cy="815440"/>
      </dsp:txXfrm>
    </dsp:sp>
    <dsp:sp modelId="{DD721807-4E32-4396-95F3-7D4E2BE88D8D}">
      <dsp:nvSpPr>
        <dsp:cNvPr id="0" name=""/>
        <dsp:cNvSpPr/>
      </dsp:nvSpPr>
      <dsp:spPr>
        <a:xfrm>
          <a:off x="3253556" y="3673049"/>
          <a:ext cx="815440" cy="8154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F667EE-67BA-41C1-8FB5-F771A660516D}">
      <dsp:nvSpPr>
        <dsp:cNvPr id="0" name=""/>
        <dsp:cNvSpPr/>
      </dsp:nvSpPr>
      <dsp:spPr>
        <a:xfrm>
          <a:off x="3424799" y="3844291"/>
          <a:ext cx="472955" cy="47295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B0B76D-6D90-4E40-BC92-D1E4484D56C9}">
      <dsp:nvSpPr>
        <dsp:cNvPr id="0" name=""/>
        <dsp:cNvSpPr/>
      </dsp:nvSpPr>
      <dsp:spPr>
        <a:xfrm>
          <a:off x="4243734" y="3673049"/>
          <a:ext cx="1922109" cy="815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Poor communication skills</a:t>
          </a:r>
        </a:p>
      </dsp:txBody>
      <dsp:txXfrm>
        <a:off x="4243734" y="3673049"/>
        <a:ext cx="1922109" cy="81544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DD19B7-9581-41C9-9563-37F93123E499}" type="datetimeFigureOut">
              <a:t>4/11/2025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92446B-5CD3-4918-9830-60AB72EBFBF2}" type="slidenum">
              <a:t>‹#›</a:t>
            </a:fld>
            <a:endParaRPr lang="en-US"/>
          </a:p>
        </p:txBody>
      </p:sp>
    </p:spTree>
    <p:extLst>
      <p:ext uri="{BB962C8B-B14F-4D97-AF65-F5344CB8AC3E}">
        <p14:creationId xmlns:p14="http://schemas.microsoft.com/office/powerpoint/2010/main" val="15435149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1492446B-5CD3-4918-9830-60AB72EBFBF2}" type="slidenum">
              <a:t>4</a:t>
            </a:fld>
            <a:endParaRPr lang="en-US"/>
          </a:p>
        </p:txBody>
      </p:sp>
    </p:spTree>
    <p:extLst>
      <p:ext uri="{BB962C8B-B14F-4D97-AF65-F5344CB8AC3E}">
        <p14:creationId xmlns:p14="http://schemas.microsoft.com/office/powerpoint/2010/main" val="1752425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4/11/2025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4/11/2025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4/11/2025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4/11/2025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4/11/2025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teams.microsoft.com/l/meetingrecap?driveId=b%21m8EfLjkdREaDI8TwP7JYrNvio0e-Z0FIs6UvL7HXx7PCk6tg4sKCSqs2Cei6P3U-&amp;driveItemId=01ULYTJXMDJZGFBE6UPZEJ42FDVQQXN3YX&amp;sitePath=https%3A%2F%2Fuowtsd-my.sharepoint.com%2F%3Av%3A%2Fg%2Fpersonal%2F2317067_student_uwtsd_ac_uk%2FEYNOTFCT1H5InmijrCF27xcBDw6gXI4RFAI3KNtNRKh0IQ&amp;fileUrl=https%3A%2F%2Fuowtsd-my.sharepoint.com%2Fpersonal%2F2317067_student_uwtsd_ac_uk%2FDocuments%2FRecordings%2FMeeting%2520with%2520Lewis%2520Ensor%2520%282317067%29-20250411_132441-Meeting%2520Recording.mp4%3Fweb%3D1&amp;threadId=19%3Ameeting_ZmFkYTBiYzgtYWNlZC00ZGM5LWE1NDgtOWRhODViMWY3MTM0%40thread.v2&amp;organizerId=e9bfe1fe-5876-4dda-92e8-db218559e840&amp;tenantId=4e0f11f9-046e-4505-9cb8-db2152311e21&amp;callId=c19dd97c-4d0c-46ec-be25-f808a7da0f71&amp;threadType=Meeting&amp;meetingType=MeetNow&amp;subType=RecapSharingLink_RecapCore"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sholakaye.com/learning-centre/what-are-the-top-5-problems-people-have-with-public-speaking/#:~:text=So%20just%20to%20recap%2C%20the,they%E2%80%99re%20not%20feeling%20confident" TargetMode="External"/><Relationship Id="rId3" Type="http://schemas.openxmlformats.org/officeDocument/2006/relationships/hyperlink" Target="https://www.betterup.com/blog/how-to-have-good-work-life-balance" TargetMode="External"/><Relationship Id="rId7" Type="http://schemas.openxmlformats.org/officeDocument/2006/relationships/hyperlink" Target="https://www1.racgp.org.au/newsgp/clinical/what-does-clutter-do-to-your-brain-and-body#:~:text=But%20research%20shows%20disorganisation%20and,can%20reduce%20our%20working%20memory" TargetMode="External"/><Relationship Id="rId2" Type="http://schemas.openxmlformats.org/officeDocument/2006/relationships/hyperlink" Target="https://www.bluelighttogether.org/content-detail/7-signs-you-might-not-have-a-healthy-worklife-balance#:~:text=You%E2%80%99re%20beginning%20to,when%20you%20are%20physically%20present" TargetMode="External"/><Relationship Id="rId1" Type="http://schemas.openxmlformats.org/officeDocument/2006/relationships/slideLayout" Target="../slideLayouts/slideLayout2.xml"/><Relationship Id="rId6" Type="http://schemas.openxmlformats.org/officeDocument/2006/relationships/hyperlink" Target="https://www.healthdirect.gov.au/work-life-balance" TargetMode="External"/><Relationship Id="rId11" Type="http://schemas.openxmlformats.org/officeDocument/2006/relationships/hyperlink" Target="https://usic.sheffield.ac.uk/blog/how-to-improve-your-presentation-skills" TargetMode="External"/><Relationship Id="rId5" Type="http://schemas.openxmlformats.org/officeDocument/2006/relationships/hyperlink" Target="https://doi.org/10.1146/annurev-psych-113011-143750" TargetMode="External"/><Relationship Id="rId10" Type="http://schemas.openxmlformats.org/officeDocument/2006/relationships/hyperlink" Target="https://doi.org/10.1016/0364-0213(88)90023-7" TargetMode="External"/><Relationship Id="rId4" Type="http://schemas.openxmlformats.org/officeDocument/2006/relationships/hyperlink" Target="https://www.lifewithlessmess.com/benefits-of-being-organized/" TargetMode="External"/><Relationship Id="rId9" Type="http://schemas.openxmlformats.org/officeDocument/2006/relationships/hyperlink" Target="https://www.coursera.org/articles/presentation-skills?utm_sour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4654285"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9005" y="637762"/>
            <a:ext cx="3836122" cy="5529878"/>
          </a:xfrm>
        </p:spPr>
        <p:txBody>
          <a:bodyPr anchor="t">
            <a:normAutofit/>
          </a:bodyPr>
          <a:lstStyle/>
          <a:p>
            <a:r>
              <a:rPr lang="en-US" b="1" dirty="0">
                <a:solidFill>
                  <a:schemeClr val="bg1"/>
                </a:solidFill>
              </a:rPr>
              <a:t>Three issues that have affected me while at university</a:t>
            </a:r>
          </a:p>
        </p:txBody>
      </p:sp>
      <p:sp>
        <p:nvSpPr>
          <p:cNvPr id="10" name="Rectangle 9">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535" y="0"/>
            <a:ext cx="7539455"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9977"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idx="1"/>
          </p:nvPr>
        </p:nvSpPr>
        <p:spPr>
          <a:xfrm>
            <a:off x="5439976" y="850052"/>
            <a:ext cx="5605373" cy="5326911"/>
          </a:xfrm>
        </p:spPr>
        <p:txBody>
          <a:bodyPr vert="horz" lIns="91440" tIns="45720" rIns="91440" bIns="45720" rtlCol="0" anchor="t">
            <a:normAutofit/>
          </a:bodyPr>
          <a:lstStyle/>
          <a:p>
            <a:pPr marL="0" indent="0">
              <a:buNone/>
            </a:pPr>
            <a:r>
              <a:rPr lang="en-GB" sz="2400" dirty="0"/>
              <a:t>Learning in the digital era</a:t>
            </a:r>
            <a:endParaRPr lang="en-GB" sz="2400"/>
          </a:p>
          <a:p>
            <a:pPr marL="0" indent="0">
              <a:buNone/>
            </a:pPr>
            <a:endParaRPr lang="en-GB" sz="2400"/>
          </a:p>
          <a:p>
            <a:pPr marL="0" indent="0">
              <a:buNone/>
            </a:pPr>
            <a:r>
              <a:rPr lang="en-GB" sz="2400" dirty="0"/>
              <a:t>BMSS4008</a:t>
            </a:r>
          </a:p>
          <a:p>
            <a:pPr marL="0" indent="0">
              <a:buNone/>
            </a:pPr>
            <a:endParaRPr lang="en-GB" sz="2400"/>
          </a:p>
          <a:p>
            <a:pPr marL="0" indent="0">
              <a:buNone/>
            </a:pPr>
            <a:r>
              <a:rPr lang="en-GB" sz="2400" dirty="0"/>
              <a:t>Lewis Ensor</a:t>
            </a:r>
          </a:p>
          <a:p>
            <a:pPr marL="0" indent="0">
              <a:buNone/>
            </a:pPr>
            <a:endParaRPr lang="en-GB" sz="2400"/>
          </a:p>
          <a:p>
            <a:pPr marL="0" indent="0">
              <a:buNone/>
            </a:pPr>
            <a:r>
              <a:rPr lang="en-GB" sz="2400" dirty="0"/>
              <a:t>2317067</a:t>
            </a:r>
          </a:p>
          <a:p>
            <a:pPr marL="0" indent="0">
              <a:buNone/>
            </a:pPr>
            <a:endParaRPr lang="en-GB" sz="2400" dirty="0"/>
          </a:p>
          <a:p>
            <a:pPr marL="0" indent="0">
              <a:buNone/>
            </a:pPr>
            <a:r>
              <a:rPr lang="en-GB" sz="2400" dirty="0"/>
              <a:t>Link to voice over video</a:t>
            </a:r>
          </a:p>
          <a:p>
            <a:pPr>
              <a:buNone/>
            </a:pPr>
            <a:r>
              <a:rPr lang="en-GB" sz="2400" dirty="0">
                <a:ea typeface="+mn-lt"/>
                <a:cs typeface="+mn-lt"/>
                <a:hlinkClick r:id="rId2"/>
              </a:rPr>
              <a:t>Recap: Meeting with Lewis Ensor (2317067) 11 April</a:t>
            </a:r>
            <a:endParaRPr lang="en-GB"/>
          </a:p>
          <a:p>
            <a:pPr marL="0" indent="0">
              <a:buNone/>
            </a:pPr>
            <a:endParaRPr lang="en-GB" sz="2400" dirty="0"/>
          </a:p>
          <a:p>
            <a:pPr>
              <a:buNone/>
            </a:pPr>
            <a:endParaRPr lang="en-GB" sz="2400" b="1"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F929BE5-CF9D-AEAE-EA5B-B0DDB4CBE940}"/>
              </a:ext>
            </a:extLst>
          </p:cNvPr>
          <p:cNvSpPr>
            <a:spLocks noGrp="1"/>
          </p:cNvSpPr>
          <p:nvPr>
            <p:ph type="title"/>
          </p:nvPr>
        </p:nvSpPr>
        <p:spPr>
          <a:xfrm>
            <a:off x="1383564" y="348865"/>
            <a:ext cx="9718111" cy="1576446"/>
          </a:xfrm>
        </p:spPr>
        <p:txBody>
          <a:bodyPr anchor="ctr">
            <a:normAutofit/>
          </a:bodyPr>
          <a:lstStyle/>
          <a:p>
            <a:r>
              <a:rPr lang="en-US" sz="4000" b="1" dirty="0">
                <a:solidFill>
                  <a:srgbClr val="FFFFFF"/>
                </a:solidFill>
                <a:latin typeface="Aptos"/>
              </a:rPr>
              <a:t>What three issues </a:t>
            </a:r>
          </a:p>
        </p:txBody>
      </p:sp>
      <p:sp>
        <p:nvSpPr>
          <p:cNvPr id="329" name="Content Placeholder 328">
            <a:extLst>
              <a:ext uri="{FF2B5EF4-FFF2-40B4-BE49-F238E27FC236}">
                <a16:creationId xmlns:a16="http://schemas.microsoft.com/office/drawing/2014/main" id="{0AA461F0-6FE7-ABDC-8D5D-9799006FE59D}"/>
              </a:ext>
            </a:extLst>
          </p:cNvPr>
          <p:cNvSpPr>
            <a:spLocks noGrp="1"/>
          </p:cNvSpPr>
          <p:nvPr>
            <p:ph idx="1"/>
          </p:nvPr>
        </p:nvSpPr>
        <p:spPr/>
        <p:txBody>
          <a:bodyPr vert="horz" lIns="91440" tIns="45720" rIns="91440" bIns="45720" rtlCol="0" anchor="t">
            <a:normAutofit/>
          </a:bodyPr>
          <a:lstStyle/>
          <a:p>
            <a:endParaRPr lang="en-GB" dirty="0"/>
          </a:p>
        </p:txBody>
      </p:sp>
      <p:sp>
        <p:nvSpPr>
          <p:cNvPr id="333" name="TextBox 332">
            <a:extLst>
              <a:ext uri="{FF2B5EF4-FFF2-40B4-BE49-F238E27FC236}">
                <a16:creationId xmlns:a16="http://schemas.microsoft.com/office/drawing/2014/main" id="{A11CDBD2-C95D-5F4B-8ECD-18E2959545D7}"/>
              </a:ext>
            </a:extLst>
          </p:cNvPr>
          <p:cNvSpPr txBox="1"/>
          <p:nvPr/>
        </p:nvSpPr>
        <p:spPr>
          <a:xfrm>
            <a:off x="839164" y="3424177"/>
            <a:ext cx="2710404"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t>Organising</a:t>
            </a:r>
            <a:r>
              <a:rPr lang="en-US" sz="3200" dirty="0"/>
              <a:t> Assessments</a:t>
            </a:r>
          </a:p>
        </p:txBody>
      </p:sp>
      <p:sp>
        <p:nvSpPr>
          <p:cNvPr id="350" name="TextBox 349">
            <a:extLst>
              <a:ext uri="{FF2B5EF4-FFF2-40B4-BE49-F238E27FC236}">
                <a16:creationId xmlns:a16="http://schemas.microsoft.com/office/drawing/2014/main" id="{CC5B33B9-6F71-8449-36B8-1F109ED43864}"/>
              </a:ext>
            </a:extLst>
          </p:cNvPr>
          <p:cNvSpPr txBox="1"/>
          <p:nvPr/>
        </p:nvSpPr>
        <p:spPr>
          <a:xfrm>
            <a:off x="4244051" y="3433822"/>
            <a:ext cx="3144455"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Public Presentations</a:t>
            </a:r>
          </a:p>
        </p:txBody>
      </p:sp>
      <p:sp>
        <p:nvSpPr>
          <p:cNvPr id="351" name="TextBox 350">
            <a:extLst>
              <a:ext uri="{FF2B5EF4-FFF2-40B4-BE49-F238E27FC236}">
                <a16:creationId xmlns:a16="http://schemas.microsoft.com/office/drawing/2014/main" id="{20E722E1-6025-6504-EB22-5083F2A57BE3}"/>
              </a:ext>
            </a:extLst>
          </p:cNvPr>
          <p:cNvSpPr txBox="1"/>
          <p:nvPr/>
        </p:nvSpPr>
        <p:spPr>
          <a:xfrm>
            <a:off x="8082986" y="3337367"/>
            <a:ext cx="1909823"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Work-Life Balance </a:t>
            </a:r>
          </a:p>
        </p:txBody>
      </p:sp>
    </p:spTree>
    <p:extLst>
      <p:ext uri="{BB962C8B-B14F-4D97-AF65-F5344CB8AC3E}">
        <p14:creationId xmlns:p14="http://schemas.microsoft.com/office/powerpoint/2010/main" val="3507951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3"/>
                                        </p:tgtEl>
                                        <p:attrNameLst>
                                          <p:attrName>style.visibility</p:attrName>
                                        </p:attrNameLst>
                                      </p:cBhvr>
                                      <p:to>
                                        <p:strVal val="visible"/>
                                      </p:to>
                                    </p:set>
                                    <p:anim calcmode="lin" valueType="num">
                                      <p:cBhvr additive="base">
                                        <p:cTn id="7" dur="500" fill="hold"/>
                                        <p:tgtEl>
                                          <p:spTgt spid="333"/>
                                        </p:tgtEl>
                                        <p:attrNameLst>
                                          <p:attrName>ppt_x</p:attrName>
                                        </p:attrNameLst>
                                      </p:cBhvr>
                                      <p:tavLst>
                                        <p:tav tm="0">
                                          <p:val>
                                            <p:strVal val="#ppt_x"/>
                                          </p:val>
                                        </p:tav>
                                        <p:tav tm="100000">
                                          <p:val>
                                            <p:strVal val="#ppt_x"/>
                                          </p:val>
                                        </p:tav>
                                      </p:tavLst>
                                    </p:anim>
                                    <p:anim calcmode="lin" valueType="num">
                                      <p:cBhvr additive="base">
                                        <p:cTn id="8" dur="500" fill="hold"/>
                                        <p:tgtEl>
                                          <p:spTgt spid="33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50"/>
                                        </p:tgtEl>
                                        <p:attrNameLst>
                                          <p:attrName>style.visibility</p:attrName>
                                        </p:attrNameLst>
                                      </p:cBhvr>
                                      <p:to>
                                        <p:strVal val="visible"/>
                                      </p:to>
                                    </p:set>
                                    <p:anim calcmode="lin" valueType="num">
                                      <p:cBhvr additive="base">
                                        <p:cTn id="13" dur="500" fill="hold"/>
                                        <p:tgtEl>
                                          <p:spTgt spid="350"/>
                                        </p:tgtEl>
                                        <p:attrNameLst>
                                          <p:attrName>ppt_x</p:attrName>
                                        </p:attrNameLst>
                                      </p:cBhvr>
                                      <p:tavLst>
                                        <p:tav tm="0">
                                          <p:val>
                                            <p:strVal val="#ppt_x"/>
                                          </p:val>
                                        </p:tav>
                                        <p:tav tm="100000">
                                          <p:val>
                                            <p:strVal val="#ppt_x"/>
                                          </p:val>
                                        </p:tav>
                                      </p:tavLst>
                                    </p:anim>
                                    <p:anim calcmode="lin" valueType="num">
                                      <p:cBhvr additive="base">
                                        <p:cTn id="14" dur="500" fill="hold"/>
                                        <p:tgtEl>
                                          <p:spTgt spid="35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51"/>
                                        </p:tgtEl>
                                        <p:attrNameLst>
                                          <p:attrName>style.visibility</p:attrName>
                                        </p:attrNameLst>
                                      </p:cBhvr>
                                      <p:to>
                                        <p:strVal val="visible"/>
                                      </p:to>
                                    </p:set>
                                    <p:anim calcmode="lin" valueType="num">
                                      <p:cBhvr additive="base">
                                        <p:cTn id="19" dur="500" fill="hold"/>
                                        <p:tgtEl>
                                          <p:spTgt spid="351"/>
                                        </p:tgtEl>
                                        <p:attrNameLst>
                                          <p:attrName>ppt_x</p:attrName>
                                        </p:attrNameLst>
                                      </p:cBhvr>
                                      <p:tavLst>
                                        <p:tav tm="0">
                                          <p:val>
                                            <p:strVal val="#ppt_x"/>
                                          </p:val>
                                        </p:tav>
                                        <p:tav tm="100000">
                                          <p:val>
                                            <p:strVal val="#ppt_x"/>
                                          </p:val>
                                        </p:tav>
                                      </p:tavLst>
                                    </p:anim>
                                    <p:anim calcmode="lin" valueType="num">
                                      <p:cBhvr additive="base">
                                        <p:cTn id="20" dur="500" fill="hold"/>
                                        <p:tgtEl>
                                          <p:spTgt spid="3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 grpId="0"/>
      <p:bldP spid="350" grpId="0"/>
      <p:bldP spid="35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EE3E0-B7E2-975D-EA4A-6BB9A4E984C9}"/>
              </a:ext>
            </a:extLst>
          </p:cNvPr>
          <p:cNvSpPr>
            <a:spLocks noGrp="1"/>
          </p:cNvSpPr>
          <p:nvPr>
            <p:ph type="title"/>
          </p:nvPr>
        </p:nvSpPr>
        <p:spPr/>
        <p:txBody>
          <a:bodyPr/>
          <a:lstStyle/>
          <a:p>
            <a:r>
              <a:rPr lang="en-GB" b="1" dirty="0"/>
              <a:t>Organising</a:t>
            </a:r>
            <a:r>
              <a:rPr lang="en-US" b="1" dirty="0"/>
              <a:t> Assessments </a:t>
            </a:r>
          </a:p>
        </p:txBody>
      </p:sp>
      <p:sp>
        <p:nvSpPr>
          <p:cNvPr id="3" name="Content Placeholder 2">
            <a:extLst>
              <a:ext uri="{FF2B5EF4-FFF2-40B4-BE49-F238E27FC236}">
                <a16:creationId xmlns:a16="http://schemas.microsoft.com/office/drawing/2014/main" id="{3FFC6795-D3B7-3402-5BB6-C654E4E43C84}"/>
              </a:ext>
            </a:extLst>
          </p:cNvPr>
          <p:cNvSpPr>
            <a:spLocks noGrp="1"/>
          </p:cNvSpPr>
          <p:nvPr>
            <p:ph idx="1"/>
          </p:nvPr>
        </p:nvSpPr>
        <p:spPr/>
        <p:txBody>
          <a:bodyPr vert="horz" lIns="91440" tIns="45720" rIns="91440" bIns="45720" rtlCol="0" anchor="t">
            <a:normAutofit/>
          </a:bodyPr>
          <a:lstStyle/>
          <a:p>
            <a:pPr marL="0" indent="0">
              <a:buNone/>
            </a:pPr>
            <a:r>
              <a:rPr lang="en-US" b="1" dirty="0"/>
              <a:t>How being </a:t>
            </a:r>
            <a:r>
              <a:rPr lang="en-GB" b="1" dirty="0"/>
              <a:t>organised</a:t>
            </a:r>
            <a:r>
              <a:rPr lang="en-US" b="1" dirty="0"/>
              <a:t> is beneficial to university life. </a:t>
            </a:r>
          </a:p>
          <a:p>
            <a:pPr marL="0" indent="0">
              <a:buNone/>
            </a:pPr>
            <a:r>
              <a:rPr lang="en-US" sz="1600" dirty="0"/>
              <a:t>Being organised is vital for life within university as it allows you to manage your time effectivity while also reducing stress and anxiety, and improving assessment grades. An </a:t>
            </a:r>
            <a:r>
              <a:rPr lang="en-GB" sz="1600" dirty="0"/>
              <a:t>organised</a:t>
            </a:r>
            <a:r>
              <a:rPr lang="en-US" sz="1600" dirty="0"/>
              <a:t> university life also helps with productivity, and better focus and concentration </a:t>
            </a:r>
            <a:r>
              <a:rPr lang="en-US" sz="1600" dirty="0">
                <a:ea typeface="+mn-lt"/>
                <a:cs typeface="+mn-lt"/>
              </a:rPr>
              <a:t>(Corriveau, 2023). </a:t>
            </a:r>
          </a:p>
          <a:p>
            <a:pPr marL="0" indent="0">
              <a:buNone/>
            </a:pPr>
            <a:endParaRPr lang="en-US" sz="1600" dirty="0">
              <a:ea typeface="+mn-lt"/>
              <a:cs typeface="+mn-lt"/>
            </a:endParaRPr>
          </a:p>
        </p:txBody>
      </p:sp>
      <p:sp>
        <p:nvSpPr>
          <p:cNvPr id="4" name="Text Placeholder 3">
            <a:extLst>
              <a:ext uri="{FF2B5EF4-FFF2-40B4-BE49-F238E27FC236}">
                <a16:creationId xmlns:a16="http://schemas.microsoft.com/office/drawing/2014/main" id="{5241F851-AAFE-A39B-3B2D-E466B6A88AA7}"/>
              </a:ext>
            </a:extLst>
          </p:cNvPr>
          <p:cNvSpPr>
            <a:spLocks noGrp="1"/>
          </p:cNvSpPr>
          <p:nvPr>
            <p:ph type="body" sz="half" idx="2"/>
          </p:nvPr>
        </p:nvSpPr>
        <p:spPr>
          <a:xfrm>
            <a:off x="839788" y="2533650"/>
            <a:ext cx="3932237" cy="3811588"/>
          </a:xfrm>
        </p:spPr>
        <p:txBody>
          <a:bodyPr vert="horz" lIns="91440" tIns="45720" rIns="91440" bIns="45720" rtlCol="0" anchor="t">
            <a:normAutofit/>
          </a:bodyPr>
          <a:lstStyle/>
          <a:p>
            <a:r>
              <a:rPr lang="en-US" sz="3200" b="1" dirty="0"/>
              <a:t>What is </a:t>
            </a:r>
            <a:r>
              <a:rPr lang="en-GB" sz="3200" b="1" dirty="0"/>
              <a:t>Organising</a:t>
            </a:r>
            <a:r>
              <a:rPr lang="en-US" sz="3200" b="1" dirty="0"/>
              <a:t> </a:t>
            </a:r>
          </a:p>
          <a:p>
            <a:r>
              <a:rPr lang="en-US" dirty="0"/>
              <a:t>Is the ability to but things in order of doing  that they make sense to the person doing the work. Everyone is going to have different ways of </a:t>
            </a:r>
            <a:r>
              <a:rPr lang="en-US" dirty="0" err="1"/>
              <a:t>organising</a:t>
            </a:r>
            <a:r>
              <a:rPr lang="en-US" dirty="0"/>
              <a:t> so it's import to find one that works for you. </a:t>
            </a:r>
            <a:endParaRPr lang="en-GB" dirty="0"/>
          </a:p>
        </p:txBody>
      </p:sp>
    </p:spTree>
    <p:extLst>
      <p:ext uri="{BB962C8B-B14F-4D97-AF65-F5344CB8AC3E}">
        <p14:creationId xmlns:p14="http://schemas.microsoft.com/office/powerpoint/2010/main" val="1336659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additive="base">
                                        <p:cTn id="2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additive="base">
                                        <p:cTn id="2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094C4-FAA6-9010-EE4D-0561EA4307FB}"/>
              </a:ext>
            </a:extLst>
          </p:cNvPr>
          <p:cNvSpPr>
            <a:spLocks noGrp="1"/>
          </p:cNvSpPr>
          <p:nvPr>
            <p:ph type="title"/>
          </p:nvPr>
        </p:nvSpPr>
        <p:spPr/>
        <p:txBody>
          <a:bodyPr/>
          <a:lstStyle/>
          <a:p>
            <a:r>
              <a:rPr lang="en-US" b="1" dirty="0"/>
              <a:t>Barriers to </a:t>
            </a:r>
            <a:r>
              <a:rPr lang="en-US" b="1" dirty="0" err="1"/>
              <a:t>organising</a:t>
            </a:r>
            <a:r>
              <a:rPr lang="en-US" b="1" dirty="0"/>
              <a:t> </a:t>
            </a:r>
          </a:p>
        </p:txBody>
      </p:sp>
      <p:sp>
        <p:nvSpPr>
          <p:cNvPr id="3" name="Content Placeholder 2">
            <a:extLst>
              <a:ext uri="{FF2B5EF4-FFF2-40B4-BE49-F238E27FC236}">
                <a16:creationId xmlns:a16="http://schemas.microsoft.com/office/drawing/2014/main" id="{56D8A3B9-90A1-314C-69B1-BC1EE84CF911}"/>
              </a:ext>
            </a:extLst>
          </p:cNvPr>
          <p:cNvSpPr>
            <a:spLocks noGrp="1"/>
          </p:cNvSpPr>
          <p:nvPr>
            <p:ph idx="1"/>
          </p:nvPr>
        </p:nvSpPr>
        <p:spPr/>
        <p:txBody>
          <a:bodyPr vert="horz" lIns="91440" tIns="45720" rIns="91440" bIns="45720" rtlCol="0" anchor="t">
            <a:normAutofit/>
          </a:bodyPr>
          <a:lstStyle/>
          <a:p>
            <a:pPr marL="0" indent="0">
              <a:buNone/>
            </a:pPr>
            <a:r>
              <a:rPr lang="en-US" b="1" dirty="0"/>
              <a:t>How lack of </a:t>
            </a:r>
            <a:r>
              <a:rPr lang="en-US" b="1" dirty="0" err="1"/>
              <a:t>organising</a:t>
            </a:r>
            <a:r>
              <a:rPr lang="en-US" b="1" dirty="0"/>
              <a:t> impacts</a:t>
            </a:r>
            <a:endParaRPr lang="en-US" dirty="0"/>
          </a:p>
          <a:p>
            <a:pPr marL="0" indent="0">
              <a:buNone/>
            </a:pPr>
            <a:r>
              <a:rPr lang="en-US" sz="1600" b="1" dirty="0"/>
              <a:t>Studies: </a:t>
            </a:r>
            <a:r>
              <a:rPr lang="en-US" sz="1600" dirty="0"/>
              <a:t>Being </a:t>
            </a:r>
            <a:r>
              <a:rPr lang="en-US" sz="1600" dirty="0" err="1"/>
              <a:t>disorangised</a:t>
            </a:r>
            <a:r>
              <a:rPr lang="en-US" sz="1600" dirty="0"/>
              <a:t> has several negative impacts on studying such as affecting academic performance, mental well-being and overall success. According to Libby Sander (2019) who is an expert in </a:t>
            </a:r>
            <a:r>
              <a:rPr lang="en-US" sz="1600" dirty="0" err="1"/>
              <a:t>organisational</a:t>
            </a:r>
            <a:r>
              <a:rPr lang="en-US" sz="1600" dirty="0"/>
              <a:t> behavior says that clutter is bad for your brain and that our brains like order and tidiness. Visual reminders of </a:t>
            </a:r>
            <a:r>
              <a:rPr lang="en-US" sz="1600" dirty="0" err="1"/>
              <a:t>disorganisation</a:t>
            </a:r>
            <a:r>
              <a:rPr lang="en-US" sz="1600" dirty="0"/>
              <a:t> have a negative drain on cognitive resources and reduces our ability to focus on studying .</a:t>
            </a:r>
          </a:p>
          <a:p>
            <a:pPr marL="0" indent="0">
              <a:buNone/>
            </a:pPr>
            <a:r>
              <a:rPr lang="en-US" sz="1600" b="1" dirty="0"/>
              <a:t>Motivation: </a:t>
            </a:r>
            <a:r>
              <a:rPr lang="en-US" sz="1600" dirty="0"/>
              <a:t>John </a:t>
            </a:r>
            <a:r>
              <a:rPr lang="en-US" sz="1600" dirty="0" err="1"/>
              <a:t>Sweller</a:t>
            </a:r>
            <a:r>
              <a:rPr lang="en-US" sz="1600" dirty="0"/>
              <a:t> (1988</a:t>
            </a:r>
            <a:r>
              <a:rPr lang="en-US" sz="1600" b="1" dirty="0"/>
              <a:t>) </a:t>
            </a:r>
            <a:r>
              <a:rPr lang="en-US" sz="1600" dirty="0"/>
              <a:t>When you lack </a:t>
            </a:r>
            <a:r>
              <a:rPr lang="en-US" sz="1600" dirty="0" err="1"/>
              <a:t>organisational</a:t>
            </a:r>
            <a:r>
              <a:rPr lang="en-US" sz="1600" dirty="0"/>
              <a:t> strategies, you will often struggle to keep track of assignments, deadlines, and study notes. Being </a:t>
            </a:r>
            <a:r>
              <a:rPr lang="en-US" sz="1600" dirty="0" err="1"/>
              <a:t>disorganised</a:t>
            </a:r>
            <a:r>
              <a:rPr lang="en-US" sz="1600" dirty="0"/>
              <a:t> can also lead to an increase in stress to being overwhelmed with all the work that is needed making it harder to focus and engage with studying </a:t>
            </a:r>
          </a:p>
          <a:p>
            <a:pPr marL="0" indent="0">
              <a:buNone/>
            </a:pPr>
            <a:r>
              <a:rPr lang="en-US" sz="1600" b="1" dirty="0"/>
              <a:t>Focus: </a:t>
            </a:r>
            <a:r>
              <a:rPr lang="en-US" sz="1600" dirty="0"/>
              <a:t>Adele diamond (2013) says that </a:t>
            </a:r>
            <a:r>
              <a:rPr lang="en-US" sz="1600" dirty="0" err="1"/>
              <a:t>organisation</a:t>
            </a:r>
            <a:r>
              <a:rPr lang="en-US" sz="1600" dirty="0"/>
              <a:t> is a key part of of higher-level brain skills, which governs attention control. Bad </a:t>
            </a:r>
            <a:r>
              <a:rPr lang="en-US" sz="1600" dirty="0" err="1"/>
              <a:t>organisation</a:t>
            </a:r>
            <a:r>
              <a:rPr lang="en-US" sz="1600" dirty="0"/>
              <a:t> habits weaken these higher-level processes, making it harder to maintain attention over time.</a:t>
            </a:r>
            <a:r>
              <a:rPr lang="en-US" sz="1600" b="1" dirty="0"/>
              <a:t> </a:t>
            </a:r>
          </a:p>
          <a:p>
            <a:pPr marL="0" indent="0">
              <a:buNone/>
            </a:pPr>
            <a:endParaRPr lang="en-US" sz="1600" b="1" dirty="0"/>
          </a:p>
          <a:p>
            <a:pPr marL="0" indent="0">
              <a:buNone/>
            </a:pPr>
            <a:endParaRPr lang="en-US" sz="1600" dirty="0"/>
          </a:p>
          <a:p>
            <a:pPr marL="0" indent="0">
              <a:buNone/>
            </a:pPr>
            <a:endParaRPr lang="en-US" sz="1600" dirty="0"/>
          </a:p>
          <a:p>
            <a:pPr marL="0" indent="0">
              <a:buNone/>
            </a:pPr>
            <a:endParaRPr lang="en-US" sz="1600" dirty="0"/>
          </a:p>
          <a:p>
            <a:pPr marL="0" indent="0">
              <a:buNone/>
            </a:pPr>
            <a:endParaRPr lang="en-US" sz="1600" dirty="0"/>
          </a:p>
          <a:p>
            <a:pPr marL="0" indent="0">
              <a:buNone/>
            </a:pPr>
            <a:endParaRPr lang="en-US" sz="1600" dirty="0"/>
          </a:p>
        </p:txBody>
      </p:sp>
      <p:sp>
        <p:nvSpPr>
          <p:cNvPr id="4" name="Text Placeholder 3">
            <a:extLst>
              <a:ext uri="{FF2B5EF4-FFF2-40B4-BE49-F238E27FC236}">
                <a16:creationId xmlns:a16="http://schemas.microsoft.com/office/drawing/2014/main" id="{2FDBB199-0B12-DE05-7AD2-38E4DCE026DD}"/>
              </a:ext>
            </a:extLst>
          </p:cNvPr>
          <p:cNvSpPr>
            <a:spLocks noGrp="1"/>
          </p:cNvSpPr>
          <p:nvPr>
            <p:ph type="body" sz="half" idx="2"/>
          </p:nvPr>
        </p:nvSpPr>
        <p:spPr/>
        <p:txBody>
          <a:bodyPr vert="horz" lIns="91440" tIns="45720" rIns="91440" bIns="45720" rtlCol="0" anchor="t">
            <a:normAutofit/>
          </a:bodyPr>
          <a:lstStyle/>
          <a:p>
            <a:r>
              <a:rPr lang="en-US" dirty="0"/>
              <a:t>There are multiple barriers to being </a:t>
            </a:r>
            <a:r>
              <a:rPr lang="en-US" dirty="0" err="1"/>
              <a:t>organised</a:t>
            </a:r>
            <a:r>
              <a:rPr lang="en-US" dirty="0"/>
              <a:t>, especially for university students, these barriers negatively impacts studies and overall well-belling. Procrastination is probably the biggest barrier to becoming </a:t>
            </a:r>
            <a:r>
              <a:rPr lang="en-US" dirty="0" err="1"/>
              <a:t>organised</a:t>
            </a:r>
            <a:r>
              <a:rPr lang="en-US" dirty="0"/>
              <a:t> as it's leads to last minute completion of tasks and makes it difficult to stay on top of schedules. Other barriers include burning out, no structured system or plan, poor study environment, lack of self-discipline, mental health challenges. </a:t>
            </a:r>
          </a:p>
        </p:txBody>
      </p:sp>
    </p:spTree>
    <p:extLst>
      <p:ext uri="{BB962C8B-B14F-4D97-AF65-F5344CB8AC3E}">
        <p14:creationId xmlns:p14="http://schemas.microsoft.com/office/powerpoint/2010/main" val="3318502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additive="base">
                                        <p:cTn id="1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C0906-B03D-83C5-2876-FB7315A30EE6}"/>
              </a:ext>
            </a:extLst>
          </p:cNvPr>
          <p:cNvSpPr>
            <a:spLocks noGrp="1"/>
          </p:cNvSpPr>
          <p:nvPr>
            <p:ph type="title"/>
          </p:nvPr>
        </p:nvSpPr>
        <p:spPr/>
        <p:txBody>
          <a:bodyPr/>
          <a:lstStyle/>
          <a:p>
            <a:r>
              <a:rPr lang="en-US" sz="2800" b="1" dirty="0"/>
              <a:t>What strategies are recommended for better </a:t>
            </a:r>
            <a:r>
              <a:rPr lang="en-US" sz="2800" b="1" err="1"/>
              <a:t>organisation</a:t>
            </a:r>
            <a:r>
              <a:rPr lang="en-US" sz="2800" b="1" dirty="0"/>
              <a:t>  </a:t>
            </a:r>
            <a:r>
              <a:rPr lang="en-US" sz="4000" b="1" dirty="0"/>
              <a:t> </a:t>
            </a:r>
          </a:p>
        </p:txBody>
      </p:sp>
      <p:graphicFrame>
        <p:nvGraphicFramePr>
          <p:cNvPr id="6" name="Content Placeholder 2">
            <a:extLst>
              <a:ext uri="{FF2B5EF4-FFF2-40B4-BE49-F238E27FC236}">
                <a16:creationId xmlns:a16="http://schemas.microsoft.com/office/drawing/2014/main" id="{FF9C42FA-C234-80D2-A56C-50BB87F5F761}"/>
              </a:ext>
            </a:extLst>
          </p:cNvPr>
          <p:cNvGraphicFramePr>
            <a:graphicFrameLocks noGrp="1"/>
          </p:cNvGraphicFramePr>
          <p:nvPr>
            <p:ph sz="half" idx="1"/>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 Placeholder 3">
            <a:extLst>
              <a:ext uri="{FF2B5EF4-FFF2-40B4-BE49-F238E27FC236}">
                <a16:creationId xmlns:a16="http://schemas.microsoft.com/office/drawing/2014/main" id="{F69B2754-16C0-81D8-8A68-CD4428165D3F}"/>
              </a:ext>
            </a:extLst>
          </p:cNvPr>
          <p:cNvSpPr>
            <a:spLocks noGrp="1"/>
          </p:cNvSpPr>
          <p:nvPr>
            <p:ph sz="half" idx="2"/>
          </p:nvPr>
        </p:nvSpPr>
        <p:spPr>
          <a:xfrm>
            <a:off x="6019800" y="1684111"/>
            <a:ext cx="5181600" cy="4351338"/>
          </a:xfrm>
        </p:spPr>
        <p:txBody>
          <a:bodyPr vert="horz" lIns="91440" tIns="45720" rIns="91440" bIns="45720" rtlCol="0" anchor="t">
            <a:normAutofit/>
          </a:bodyPr>
          <a:lstStyle/>
          <a:p>
            <a:pPr marL="0" indent="0">
              <a:buNone/>
            </a:pPr>
            <a:r>
              <a:rPr lang="en-US" sz="1800" b="1" dirty="0"/>
              <a:t>How do they work for me:</a:t>
            </a:r>
            <a:r>
              <a:rPr lang="en-US" sz="1800" dirty="0"/>
              <a:t> With </a:t>
            </a:r>
            <a:r>
              <a:rPr lang="en-US" sz="1800" dirty="0" err="1"/>
              <a:t>organisation</a:t>
            </a:r>
            <a:r>
              <a:rPr lang="en-US" sz="1800" dirty="0"/>
              <a:t> being one of the things I struggle with I have tried a few of these strategies those being breaking tasks into small steps and having a schedule. I have found that breaking up tasks allows me to do the work in bite size sections which allows me to complete the work over a period of time rather than trying to cram it in over a few days. Having a schedule helps me </a:t>
            </a:r>
            <a:r>
              <a:rPr lang="en-US" sz="1800" dirty="0" err="1"/>
              <a:t>organise</a:t>
            </a:r>
            <a:r>
              <a:rPr lang="en-US" sz="1800" dirty="0"/>
              <a:t> what assessments I need to focus on first allowing me to break up that work correctly. </a:t>
            </a:r>
          </a:p>
          <a:p>
            <a:pPr marL="0" indent="0">
              <a:buNone/>
            </a:pPr>
            <a:endParaRPr lang="en-US" sz="1800" dirty="0"/>
          </a:p>
        </p:txBody>
      </p:sp>
    </p:spTree>
    <p:extLst>
      <p:ext uri="{BB962C8B-B14F-4D97-AF65-F5344CB8AC3E}">
        <p14:creationId xmlns:p14="http://schemas.microsoft.com/office/powerpoint/2010/main" val="54132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7"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900" decel="100000" fill="hold"/>
                                        <p:tgtEl>
                                          <p:spTgt spid="6"/>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p:cTn id="19" dur="1000" fill="hold"/>
                                        <p:tgtEl>
                                          <p:spTgt spid="4">
                                            <p:txEl>
                                              <p:pRg st="0" end="0"/>
                                            </p:txEl>
                                          </p:spTgt>
                                        </p:tgtEl>
                                        <p:attrNameLst>
                                          <p:attrName>ppt_w</p:attrName>
                                        </p:attrNameLst>
                                      </p:cBhvr>
                                      <p:tavLst>
                                        <p:tav tm="0">
                                          <p:val>
                                            <p:strVal val="#ppt_w*0.70"/>
                                          </p:val>
                                        </p:tav>
                                        <p:tav tm="100000">
                                          <p:val>
                                            <p:strVal val="#ppt_w"/>
                                          </p:val>
                                        </p:tav>
                                      </p:tavLst>
                                    </p:anim>
                                    <p:anim calcmode="lin" valueType="num">
                                      <p:cBhvr>
                                        <p:cTn id="20" dur="1000" fill="hold"/>
                                        <p:tgtEl>
                                          <p:spTgt spid="4">
                                            <p:txEl>
                                              <p:pRg st="0" end="0"/>
                                            </p:txEl>
                                          </p:spTgt>
                                        </p:tgtEl>
                                        <p:attrNameLst>
                                          <p:attrName>ppt_h</p:attrName>
                                        </p:attrNameLst>
                                      </p:cBhvr>
                                      <p:tavLst>
                                        <p:tav tm="0">
                                          <p:val>
                                            <p:strVal val="#ppt_h"/>
                                          </p:val>
                                        </p:tav>
                                        <p:tav tm="100000">
                                          <p:val>
                                            <p:strVal val="#ppt_h"/>
                                          </p:val>
                                        </p:tav>
                                      </p:tavLst>
                                    </p:anim>
                                    <p:animEffect transition="in" filter="fade">
                                      <p:cBhvr>
                                        <p:cTn id="21"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6" grpId="0">
        <p:bldAsOne/>
      </p:bldGraphic>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6F289-3EB1-2204-A665-25A4B7615838}"/>
              </a:ext>
            </a:extLst>
          </p:cNvPr>
          <p:cNvSpPr>
            <a:spLocks noGrp="1"/>
          </p:cNvSpPr>
          <p:nvPr>
            <p:ph type="title"/>
          </p:nvPr>
        </p:nvSpPr>
        <p:spPr/>
        <p:txBody>
          <a:bodyPr/>
          <a:lstStyle/>
          <a:p>
            <a:r>
              <a:rPr lang="en-US" b="1" dirty="0"/>
              <a:t>What are presentations?</a:t>
            </a:r>
          </a:p>
        </p:txBody>
      </p:sp>
      <p:sp>
        <p:nvSpPr>
          <p:cNvPr id="3" name="Content Placeholder 2">
            <a:extLst>
              <a:ext uri="{FF2B5EF4-FFF2-40B4-BE49-F238E27FC236}">
                <a16:creationId xmlns:a16="http://schemas.microsoft.com/office/drawing/2014/main" id="{C44B18A9-7FB4-153E-AC5B-F00588E2E7C3}"/>
              </a:ext>
            </a:extLst>
          </p:cNvPr>
          <p:cNvSpPr>
            <a:spLocks noGrp="1"/>
          </p:cNvSpPr>
          <p:nvPr>
            <p:ph idx="1"/>
          </p:nvPr>
        </p:nvSpPr>
        <p:spPr/>
        <p:txBody>
          <a:bodyPr vert="horz" lIns="91440" tIns="45720" rIns="91440" bIns="45720" rtlCol="0" anchor="t">
            <a:normAutofit/>
          </a:bodyPr>
          <a:lstStyle/>
          <a:p>
            <a:pPr marL="0" indent="0">
              <a:buNone/>
            </a:pPr>
            <a:r>
              <a:rPr lang="en-US" sz="2000" b="1" dirty="0"/>
              <a:t>What makes a good presentation?</a:t>
            </a:r>
            <a:endParaRPr lang="en-US" sz="1600" dirty="0"/>
          </a:p>
          <a:p>
            <a:pPr marL="0" indent="0">
              <a:buNone/>
            </a:pPr>
            <a:r>
              <a:rPr lang="en-US" sz="1600" dirty="0"/>
              <a:t>Having a good presentation isn't just about having nice slides or even speaking clearly. It's a combination of preparation, delivery, engagement with the audience and confidence (Coursera, 2025).</a:t>
            </a:r>
          </a:p>
          <a:p>
            <a:pPr marL="0" indent="0">
              <a:buNone/>
            </a:pPr>
            <a:r>
              <a:rPr lang="en-US" sz="2000" b="1" dirty="0"/>
              <a:t>Why are presentation skills important for students?</a:t>
            </a:r>
          </a:p>
          <a:p>
            <a:pPr marL="0" indent="0">
              <a:buNone/>
            </a:pPr>
            <a:r>
              <a:rPr lang="en-US" sz="1600" dirty="0"/>
              <a:t>Presentation skills play an important role in academic success. Throughout a student's education they will be required to present their work in various settings and in front of different people. Having strong presentation abilities allow students to convey their ideas clearly, arguments, and research findings. Clear communication can contribute to higher grades.</a:t>
            </a:r>
          </a:p>
          <a:p>
            <a:endParaRPr lang="en-US" sz="2000" dirty="0"/>
          </a:p>
        </p:txBody>
      </p:sp>
      <p:sp>
        <p:nvSpPr>
          <p:cNvPr id="5" name="Text Placeholder 4">
            <a:extLst>
              <a:ext uri="{FF2B5EF4-FFF2-40B4-BE49-F238E27FC236}">
                <a16:creationId xmlns:a16="http://schemas.microsoft.com/office/drawing/2014/main" id="{8755A17A-9D57-020D-FE1A-229D247B419A}"/>
              </a:ext>
            </a:extLst>
          </p:cNvPr>
          <p:cNvSpPr>
            <a:spLocks noGrp="1"/>
          </p:cNvSpPr>
          <p:nvPr>
            <p:ph type="body" sz="half" idx="2"/>
          </p:nvPr>
        </p:nvSpPr>
        <p:spPr/>
        <p:txBody>
          <a:bodyPr vert="horz" lIns="91440" tIns="45720" rIns="91440" bIns="45720" rtlCol="0" anchor="t">
            <a:normAutofit/>
          </a:bodyPr>
          <a:lstStyle/>
          <a:p>
            <a:r>
              <a:rPr lang="en-US" dirty="0"/>
              <a:t>According to Cambridge dictionary it is a talk to a group in which information about a new product, plan is presented.</a:t>
            </a:r>
          </a:p>
          <a:p>
            <a:endParaRPr lang="en-US" dirty="0"/>
          </a:p>
        </p:txBody>
      </p:sp>
    </p:spTree>
    <p:extLst>
      <p:ext uri="{BB962C8B-B14F-4D97-AF65-F5344CB8AC3E}">
        <p14:creationId xmlns:p14="http://schemas.microsoft.com/office/powerpoint/2010/main" val="305320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additive="base">
                                        <p:cTn id="11"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additive="base">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additive="base">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BAD76-4737-0AFA-4B7B-847224112F86}"/>
              </a:ext>
            </a:extLst>
          </p:cNvPr>
          <p:cNvSpPr>
            <a:spLocks noGrp="1"/>
          </p:cNvSpPr>
          <p:nvPr>
            <p:ph type="title"/>
          </p:nvPr>
        </p:nvSpPr>
        <p:spPr/>
        <p:txBody>
          <a:bodyPr/>
          <a:lstStyle/>
          <a:p>
            <a:r>
              <a:rPr lang="en-US" sz="2800" b="1" dirty="0"/>
              <a:t>Why I feel I'm bad at presentations </a:t>
            </a:r>
          </a:p>
        </p:txBody>
      </p:sp>
      <p:graphicFrame>
        <p:nvGraphicFramePr>
          <p:cNvPr id="17" name="Content Placeholder 2">
            <a:extLst>
              <a:ext uri="{FF2B5EF4-FFF2-40B4-BE49-F238E27FC236}">
                <a16:creationId xmlns:a16="http://schemas.microsoft.com/office/drawing/2014/main" id="{860A1EEE-A9A4-F4DD-902B-3BE3A6854B97}"/>
              </a:ext>
            </a:extLst>
          </p:cNvPr>
          <p:cNvGraphicFramePr>
            <a:graphicFrameLocks noGrp="1"/>
          </p:cNvGraphicFramePr>
          <p:nvPr>
            <p:ph idx="1"/>
          </p:nvPr>
        </p:nvGraphicFramePr>
        <p:xfrm>
          <a:off x="5183188" y="987425"/>
          <a:ext cx="61722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 Placeholder 3">
            <a:extLst>
              <a:ext uri="{FF2B5EF4-FFF2-40B4-BE49-F238E27FC236}">
                <a16:creationId xmlns:a16="http://schemas.microsoft.com/office/drawing/2014/main" id="{31EF50DF-77EF-9630-16D6-B76F10FA5BE1}"/>
              </a:ext>
            </a:extLst>
          </p:cNvPr>
          <p:cNvSpPr>
            <a:spLocks noGrp="1"/>
          </p:cNvSpPr>
          <p:nvPr>
            <p:ph type="body" sz="half" idx="2"/>
          </p:nvPr>
        </p:nvSpPr>
        <p:spPr/>
        <p:txBody>
          <a:bodyPr vert="horz" lIns="91440" tIns="45720" rIns="91440" bIns="45720" rtlCol="0" anchor="t">
            <a:normAutofit/>
          </a:bodyPr>
          <a:lstStyle/>
          <a:p>
            <a:r>
              <a:rPr lang="en-US" dirty="0"/>
              <a:t>I feel that I bad at presentations because I get overwhelmed and nervous while talking in front of people even if I know them. I also suffer from lack of preparation due to lack nor no practice before hand meaning that I forget points that I'm going to say, and the message of the preparation can become unclear. </a:t>
            </a:r>
          </a:p>
        </p:txBody>
      </p:sp>
      <p:sp>
        <p:nvSpPr>
          <p:cNvPr id="43" name="TextBox 42">
            <a:extLst>
              <a:ext uri="{FF2B5EF4-FFF2-40B4-BE49-F238E27FC236}">
                <a16:creationId xmlns:a16="http://schemas.microsoft.com/office/drawing/2014/main" id="{425BEC1C-26B2-997F-ECDA-053F6F003188}"/>
              </a:ext>
            </a:extLst>
          </p:cNvPr>
          <p:cNvSpPr txBox="1"/>
          <p:nvPr/>
        </p:nvSpPr>
        <p:spPr>
          <a:xfrm>
            <a:off x="8850922" y="6154614"/>
            <a:ext cx="250873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(Shola Kaye,2023)</a:t>
            </a:r>
          </a:p>
        </p:txBody>
      </p:sp>
    </p:spTree>
    <p:extLst>
      <p:ext uri="{BB962C8B-B14F-4D97-AF65-F5344CB8AC3E}">
        <p14:creationId xmlns:p14="http://schemas.microsoft.com/office/powerpoint/2010/main" val="3038232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37"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900" decel="100000" fill="hold"/>
                                        <p:tgtEl>
                                          <p:spTgt spid="17"/>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17" grpId="0">
        <p:bldAsOne/>
      </p:bldGraphic>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0A3E1-68C3-D065-E395-4E5B065F7FD7}"/>
              </a:ext>
            </a:extLst>
          </p:cNvPr>
          <p:cNvSpPr>
            <a:spLocks noGrp="1"/>
          </p:cNvSpPr>
          <p:nvPr>
            <p:ph type="title"/>
          </p:nvPr>
        </p:nvSpPr>
        <p:spPr/>
        <p:txBody>
          <a:bodyPr>
            <a:normAutofit/>
          </a:bodyPr>
          <a:lstStyle/>
          <a:p>
            <a:r>
              <a:rPr lang="en-US" sz="2800" b="1" dirty="0"/>
              <a:t>Strategies to help with presentations </a:t>
            </a:r>
          </a:p>
        </p:txBody>
      </p:sp>
      <p:sp>
        <p:nvSpPr>
          <p:cNvPr id="3" name="Content Placeholder 2">
            <a:extLst>
              <a:ext uri="{FF2B5EF4-FFF2-40B4-BE49-F238E27FC236}">
                <a16:creationId xmlns:a16="http://schemas.microsoft.com/office/drawing/2014/main" id="{CCECDCA4-96E7-7F7B-4A67-BEC8434D0A08}"/>
              </a:ext>
            </a:extLst>
          </p:cNvPr>
          <p:cNvSpPr>
            <a:spLocks noGrp="1"/>
          </p:cNvSpPr>
          <p:nvPr>
            <p:ph idx="1"/>
          </p:nvPr>
        </p:nvSpPr>
        <p:spPr/>
        <p:txBody>
          <a:bodyPr vert="horz" lIns="91440" tIns="45720" rIns="91440" bIns="45720" rtlCol="0" anchor="t">
            <a:normAutofit/>
          </a:bodyPr>
          <a:lstStyle/>
          <a:p>
            <a:pPr marL="0" indent="0">
              <a:buNone/>
            </a:pPr>
            <a:r>
              <a:rPr lang="en-US" sz="2800" b="1" dirty="0"/>
              <a:t>Do they work for me.</a:t>
            </a:r>
          </a:p>
          <a:p>
            <a:pPr marL="0" indent="0">
              <a:buNone/>
            </a:pPr>
            <a:r>
              <a:rPr lang="en-US" sz="1800" dirty="0"/>
              <a:t>I feel that practicing my presentation helps me make it flow better as I understand what content comes next, doing this also helps me manage my anxiety and nerves, I also think practicing helps with my body confidence. </a:t>
            </a:r>
          </a:p>
          <a:p>
            <a:pPr marL="0" indent="0">
              <a:buNone/>
            </a:pPr>
            <a:r>
              <a:rPr lang="en-US" sz="1800" dirty="0"/>
              <a:t>Having a plan and structure helps me to complete the work easier and on time while also managing nerves.</a:t>
            </a:r>
          </a:p>
          <a:p>
            <a:pPr marL="0" indent="0">
              <a:buNone/>
            </a:pPr>
            <a:endParaRPr lang="en-US" sz="2800" dirty="0"/>
          </a:p>
        </p:txBody>
      </p:sp>
      <p:sp>
        <p:nvSpPr>
          <p:cNvPr id="4" name="Text Placeholder 3">
            <a:extLst>
              <a:ext uri="{FF2B5EF4-FFF2-40B4-BE49-F238E27FC236}">
                <a16:creationId xmlns:a16="http://schemas.microsoft.com/office/drawing/2014/main" id="{43F0A891-A396-9134-1EBE-0CBD24C18AD6}"/>
              </a:ext>
            </a:extLst>
          </p:cNvPr>
          <p:cNvSpPr>
            <a:spLocks noGrp="1"/>
          </p:cNvSpPr>
          <p:nvPr>
            <p:ph type="body" sz="half" idx="2"/>
          </p:nvPr>
        </p:nvSpPr>
        <p:spPr/>
        <p:txBody>
          <a:bodyPr vert="horz" lIns="91440" tIns="45720" rIns="91440" bIns="45720" rtlCol="0" anchor="t">
            <a:normAutofit/>
          </a:bodyPr>
          <a:lstStyle/>
          <a:p>
            <a:r>
              <a:rPr lang="en-US" sz="1800" dirty="0"/>
              <a:t>Plan and structure presentation</a:t>
            </a:r>
          </a:p>
          <a:p>
            <a:r>
              <a:rPr lang="en-US" sz="1800" dirty="0"/>
              <a:t>Practice in front of family or friends</a:t>
            </a:r>
          </a:p>
          <a:p>
            <a:r>
              <a:rPr lang="en-US" sz="1800" dirty="0"/>
              <a:t>Try and manage anxiety </a:t>
            </a:r>
          </a:p>
          <a:p>
            <a:r>
              <a:rPr lang="en-US" sz="1800" dirty="0"/>
              <a:t>Understanding your content</a:t>
            </a:r>
          </a:p>
          <a:p>
            <a:r>
              <a:rPr lang="en-US" sz="1800" dirty="0"/>
              <a:t>Working on your body confidence</a:t>
            </a:r>
          </a:p>
          <a:p>
            <a:endParaRPr lang="en-US" dirty="0"/>
          </a:p>
        </p:txBody>
      </p:sp>
      <p:sp>
        <p:nvSpPr>
          <p:cNvPr id="5" name="TextBox 4">
            <a:extLst>
              <a:ext uri="{FF2B5EF4-FFF2-40B4-BE49-F238E27FC236}">
                <a16:creationId xmlns:a16="http://schemas.microsoft.com/office/drawing/2014/main" id="{46726FCD-C3A1-86E5-E4C1-A5569E4D0B18}"/>
              </a:ext>
            </a:extLst>
          </p:cNvPr>
          <p:cNvSpPr txBox="1"/>
          <p:nvPr/>
        </p:nvSpPr>
        <p:spPr>
          <a:xfrm>
            <a:off x="844061" y="6025660"/>
            <a:ext cx="317695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(University of Sheffield,2022) </a:t>
            </a:r>
          </a:p>
        </p:txBody>
      </p:sp>
    </p:spTree>
    <p:extLst>
      <p:ext uri="{BB962C8B-B14F-4D97-AF65-F5344CB8AC3E}">
        <p14:creationId xmlns:p14="http://schemas.microsoft.com/office/powerpoint/2010/main" val="2494395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p:cTn id="14"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p:cTn id="21"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 calcmode="lin" valueType="num">
                                      <p:cBhvr>
                                        <p:cTn id="28"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 calcmode="lin" valueType="num">
                                      <p:cBhvr>
                                        <p:cTn id="35" dur="5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4">
                                            <p:txEl>
                                              <p:pRg st="4" end="4"/>
                                            </p:txEl>
                                          </p:spTgt>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p:cTn id="40" dur="500" fill="hold"/>
                                        <p:tgtEl>
                                          <p:spTgt spid="2"/>
                                        </p:tgtEl>
                                        <p:attrNameLst>
                                          <p:attrName>ppt_w</p:attrName>
                                        </p:attrNameLst>
                                      </p:cBhvr>
                                      <p:tavLst>
                                        <p:tav tm="0">
                                          <p:val>
                                            <p:fltVal val="0"/>
                                          </p:val>
                                        </p:tav>
                                        <p:tav tm="100000">
                                          <p:val>
                                            <p:strVal val="#ppt_w"/>
                                          </p:val>
                                        </p:tav>
                                      </p:tavLst>
                                    </p:anim>
                                    <p:anim calcmode="lin" valueType="num">
                                      <p:cBhvr>
                                        <p:cTn id="41" dur="500" fill="hold"/>
                                        <p:tgtEl>
                                          <p:spTgt spid="2"/>
                                        </p:tgtEl>
                                        <p:attrNameLst>
                                          <p:attrName>ppt_h</p:attrName>
                                        </p:attrNameLst>
                                      </p:cBhvr>
                                      <p:tavLst>
                                        <p:tav tm="0">
                                          <p:val>
                                            <p:fltVal val="0"/>
                                          </p:val>
                                        </p:tav>
                                        <p:tav tm="100000">
                                          <p:val>
                                            <p:strVal val="#ppt_h"/>
                                          </p:val>
                                        </p:tav>
                                      </p:tavLst>
                                    </p:anim>
                                    <p:animEffect transition="in" filter="fade">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
                                            <p:txEl>
                                              <p:pRg st="0" end="0"/>
                                            </p:txEl>
                                          </p:spTgt>
                                        </p:tgtEl>
                                        <p:attrNameLst>
                                          <p:attrName>style.visibility</p:attrName>
                                        </p:attrNameLst>
                                      </p:cBhvr>
                                      <p:to>
                                        <p:strVal val="visible"/>
                                      </p:to>
                                    </p:set>
                                    <p:anim calcmode="lin" valueType="num">
                                      <p:cBhvr additive="base">
                                        <p:cTn id="4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
                                            <p:txEl>
                                              <p:pRg st="1" end="1"/>
                                            </p:txEl>
                                          </p:spTgt>
                                        </p:tgtEl>
                                        <p:attrNameLst>
                                          <p:attrName>style.visibility</p:attrName>
                                        </p:attrNameLst>
                                      </p:cBhvr>
                                      <p:to>
                                        <p:strVal val="visible"/>
                                      </p:to>
                                    </p:set>
                                    <p:anim calcmode="lin" valueType="num">
                                      <p:cBhvr additive="base">
                                        <p:cTn id="5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3">
                                            <p:txEl>
                                              <p:pRg st="2" end="2"/>
                                            </p:txEl>
                                          </p:spTgt>
                                        </p:tgtEl>
                                        <p:attrNameLst>
                                          <p:attrName>style.visibility</p:attrName>
                                        </p:attrNameLst>
                                      </p:cBhvr>
                                      <p:to>
                                        <p:strVal val="visible"/>
                                      </p:to>
                                    </p:set>
                                    <p:anim calcmode="lin" valueType="num">
                                      <p:cBhvr additive="base">
                                        <p:cTn id="5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331AD3C-8457-46B3-6E52-DD372592A313}"/>
              </a:ext>
            </a:extLst>
          </p:cNvPr>
          <p:cNvSpPr>
            <a:spLocks noGrp="1"/>
          </p:cNvSpPr>
          <p:nvPr>
            <p:ph type="title"/>
          </p:nvPr>
        </p:nvSpPr>
        <p:spPr>
          <a:xfrm>
            <a:off x="838200" y="1412488"/>
            <a:ext cx="2899189" cy="4363844"/>
          </a:xfrm>
        </p:spPr>
        <p:txBody>
          <a:bodyPr anchor="t">
            <a:normAutofit/>
          </a:bodyPr>
          <a:lstStyle/>
          <a:p>
            <a:r>
              <a:rPr lang="en-US" sz="4000" b="1">
                <a:solidFill>
                  <a:srgbClr val="FFFFFF"/>
                </a:solidFill>
              </a:rPr>
              <a:t>Work Life Balance</a:t>
            </a:r>
          </a:p>
        </p:txBody>
      </p:sp>
      <p:sp>
        <p:nvSpPr>
          <p:cNvPr id="3" name="Content Placeholder 2">
            <a:extLst>
              <a:ext uri="{FF2B5EF4-FFF2-40B4-BE49-F238E27FC236}">
                <a16:creationId xmlns:a16="http://schemas.microsoft.com/office/drawing/2014/main" id="{29FD4DFE-C163-1193-91A2-06126E3A7469}"/>
              </a:ext>
            </a:extLst>
          </p:cNvPr>
          <p:cNvSpPr>
            <a:spLocks noGrp="1"/>
          </p:cNvSpPr>
          <p:nvPr>
            <p:ph sz="half" idx="1"/>
          </p:nvPr>
        </p:nvSpPr>
        <p:spPr>
          <a:xfrm>
            <a:off x="4380855" y="1412489"/>
            <a:ext cx="3427283" cy="4363844"/>
          </a:xfrm>
        </p:spPr>
        <p:txBody>
          <a:bodyPr vert="horz" lIns="91440" tIns="45720" rIns="91440" bIns="45720" rtlCol="0">
            <a:normAutofit/>
          </a:bodyPr>
          <a:lstStyle/>
          <a:p>
            <a:pPr marL="0" indent="0">
              <a:buNone/>
            </a:pPr>
            <a:r>
              <a:rPr lang="en-US" sz="2000" b="1"/>
              <a:t>What is a good work life balance</a:t>
            </a:r>
          </a:p>
          <a:p>
            <a:pPr marL="0" indent="0">
              <a:buNone/>
            </a:pPr>
            <a:r>
              <a:rPr lang="en-US" sz="2000"/>
              <a:t>You meet study targets without being burnt out</a:t>
            </a:r>
          </a:p>
          <a:p>
            <a:pPr marL="0" indent="0">
              <a:buNone/>
            </a:pPr>
            <a:r>
              <a:rPr lang="en-US" sz="2000"/>
              <a:t>You have time for personal life and hobbies</a:t>
            </a:r>
          </a:p>
          <a:p>
            <a:pPr marL="0" indent="0">
              <a:buNone/>
            </a:pPr>
            <a:r>
              <a:rPr lang="en-US" sz="2000"/>
              <a:t>You feel mentally and physical well</a:t>
            </a:r>
          </a:p>
          <a:p>
            <a:pPr marL="0" indent="0">
              <a:buNone/>
            </a:pPr>
            <a:r>
              <a:rPr lang="en-US" sz="2000"/>
              <a:t>You're not constantly stressed or thinking about what work needs to be done</a:t>
            </a:r>
          </a:p>
          <a:p>
            <a:pPr marL="0" indent="0">
              <a:buNone/>
            </a:pPr>
            <a:r>
              <a:rPr lang="en-US" sz="2000"/>
              <a:t>You can disconnect from studies during down time</a:t>
            </a:r>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BBF8200D-F4AF-E48A-0C8E-0102E1BF6356}"/>
              </a:ext>
            </a:extLst>
          </p:cNvPr>
          <p:cNvSpPr>
            <a:spLocks noGrp="1"/>
          </p:cNvSpPr>
          <p:nvPr>
            <p:ph sz="half" idx="2"/>
          </p:nvPr>
        </p:nvSpPr>
        <p:spPr>
          <a:xfrm>
            <a:off x="8451604" y="1412489"/>
            <a:ext cx="3197701" cy="4363844"/>
          </a:xfrm>
        </p:spPr>
        <p:txBody>
          <a:bodyPr vert="horz" lIns="91440" tIns="45720" rIns="91440" bIns="45720" rtlCol="0">
            <a:normAutofit/>
          </a:bodyPr>
          <a:lstStyle/>
          <a:p>
            <a:pPr marL="0" indent="0">
              <a:buNone/>
            </a:pPr>
            <a:r>
              <a:rPr lang="en-US" sz="2000" b="1"/>
              <a:t>Why is it important</a:t>
            </a:r>
          </a:p>
          <a:p>
            <a:pPr marL="0" indent="0">
              <a:buNone/>
            </a:pPr>
            <a:r>
              <a:rPr lang="en-US" sz="2000"/>
              <a:t>Reduces stress and burnout</a:t>
            </a:r>
          </a:p>
          <a:p>
            <a:pPr marL="0" indent="0">
              <a:buNone/>
            </a:pPr>
            <a:r>
              <a:rPr lang="en-US" sz="2000"/>
              <a:t>Improves mental and physical health</a:t>
            </a:r>
          </a:p>
          <a:p>
            <a:pPr marL="0" indent="0">
              <a:buNone/>
            </a:pPr>
            <a:r>
              <a:rPr lang="en-US" sz="2000"/>
              <a:t>Boosts productivity and creativity</a:t>
            </a:r>
          </a:p>
          <a:p>
            <a:pPr marL="0" indent="0">
              <a:buNone/>
            </a:pPr>
            <a:r>
              <a:rPr lang="en-US" sz="2000"/>
              <a:t>Strengthens relationships with family and friends </a:t>
            </a:r>
          </a:p>
          <a:p>
            <a:pPr marL="0" indent="0">
              <a:buNone/>
            </a:pPr>
            <a:r>
              <a:rPr lang="en-US" sz="2000"/>
              <a:t>Enhances overall life quality and satisfaction.</a:t>
            </a:r>
          </a:p>
        </p:txBody>
      </p:sp>
      <p:sp>
        <p:nvSpPr>
          <p:cNvPr id="5" name="TextBox 4">
            <a:extLst>
              <a:ext uri="{FF2B5EF4-FFF2-40B4-BE49-F238E27FC236}">
                <a16:creationId xmlns:a16="http://schemas.microsoft.com/office/drawing/2014/main" id="{61CE56D2-F591-99C8-3FBA-9AF4488B6F69}"/>
              </a:ext>
            </a:extLst>
          </p:cNvPr>
          <p:cNvSpPr txBox="1"/>
          <p:nvPr/>
        </p:nvSpPr>
        <p:spPr>
          <a:xfrm>
            <a:off x="8710247" y="5896707"/>
            <a:ext cx="303627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(Cooks-Cambell,2023)</a:t>
            </a:r>
          </a:p>
        </p:txBody>
      </p:sp>
    </p:spTree>
    <p:extLst>
      <p:ext uri="{BB962C8B-B14F-4D97-AF65-F5344CB8AC3E}">
        <p14:creationId xmlns:p14="http://schemas.microsoft.com/office/powerpoint/2010/main" val="26257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4">
                                            <p:txEl>
                                              <p:pRg st="0" end="0"/>
                                            </p:txEl>
                                          </p:spTgt>
                                        </p:tgtEl>
                                        <p:attrNameLst>
                                          <p:attrName>style.visibility</p:attrName>
                                        </p:attrNameLst>
                                      </p:cBhvr>
                                      <p:to>
                                        <p:strVal val="visible"/>
                                      </p:to>
                                    </p:set>
                                    <p:anim calcmode="lin" valueType="num">
                                      <p:cBhvr additive="base">
                                        <p:cTn id="4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4">
                                            <p:txEl>
                                              <p:pRg st="1" end="1"/>
                                            </p:txEl>
                                          </p:spTgt>
                                        </p:tgtEl>
                                        <p:attrNameLst>
                                          <p:attrName>style.visibility</p:attrName>
                                        </p:attrNameLst>
                                      </p:cBhvr>
                                      <p:to>
                                        <p:strVal val="visible"/>
                                      </p:to>
                                    </p:set>
                                    <p:anim calcmode="lin" valueType="num">
                                      <p:cBhvr additive="base">
                                        <p:cTn id="5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4">
                                            <p:txEl>
                                              <p:pRg st="2" end="2"/>
                                            </p:txEl>
                                          </p:spTgt>
                                        </p:tgtEl>
                                        <p:attrNameLst>
                                          <p:attrName>style.visibility</p:attrName>
                                        </p:attrNameLst>
                                      </p:cBhvr>
                                      <p:to>
                                        <p:strVal val="visible"/>
                                      </p:to>
                                    </p:set>
                                    <p:anim calcmode="lin" valueType="num">
                                      <p:cBhvr additive="base">
                                        <p:cTn id="5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4">
                                            <p:txEl>
                                              <p:pRg st="3" end="3"/>
                                            </p:txEl>
                                          </p:spTgt>
                                        </p:tgtEl>
                                        <p:attrNameLst>
                                          <p:attrName>style.visibility</p:attrName>
                                        </p:attrNameLst>
                                      </p:cBhvr>
                                      <p:to>
                                        <p:strVal val="visible"/>
                                      </p:to>
                                    </p:set>
                                    <p:anim calcmode="lin" valueType="num">
                                      <p:cBhvr additive="base">
                                        <p:cTn id="6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4">
                                            <p:txEl>
                                              <p:pRg st="4" end="4"/>
                                            </p:txEl>
                                          </p:spTgt>
                                        </p:tgtEl>
                                        <p:attrNameLst>
                                          <p:attrName>style.visibility</p:attrName>
                                        </p:attrNameLst>
                                      </p:cBhvr>
                                      <p:to>
                                        <p:strVal val="visible"/>
                                      </p:to>
                                    </p:set>
                                    <p:anim calcmode="lin" valueType="num">
                                      <p:cBhvr additive="base">
                                        <p:cTn id="7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4">
                                            <p:txEl>
                                              <p:pRg st="5" end="5"/>
                                            </p:txEl>
                                          </p:spTgt>
                                        </p:tgtEl>
                                        <p:attrNameLst>
                                          <p:attrName>style.visibility</p:attrName>
                                        </p:attrNameLst>
                                      </p:cBhvr>
                                      <p:to>
                                        <p:strVal val="visible"/>
                                      </p:to>
                                    </p:set>
                                    <p:anim calcmode="lin" valueType="num">
                                      <p:cBhvr additive="base">
                                        <p:cTn id="7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38F8C90-2AC7-6F8B-BFD2-063C0F98B1C7}"/>
              </a:ext>
            </a:extLst>
          </p:cNvPr>
          <p:cNvSpPr>
            <a:spLocks noGrp="1"/>
          </p:cNvSpPr>
          <p:nvPr>
            <p:ph type="title"/>
          </p:nvPr>
        </p:nvSpPr>
        <p:spPr>
          <a:xfrm>
            <a:off x="804672" y="1412489"/>
            <a:ext cx="2871095" cy="2156621"/>
          </a:xfrm>
        </p:spPr>
        <p:txBody>
          <a:bodyPr anchor="t">
            <a:normAutofit/>
          </a:bodyPr>
          <a:lstStyle/>
          <a:p>
            <a:r>
              <a:rPr lang="en-US" sz="3600" b="1">
                <a:solidFill>
                  <a:srgbClr val="FFFFFF"/>
                </a:solidFill>
              </a:rPr>
              <a:t>What is a bad work life balance</a:t>
            </a:r>
            <a:r>
              <a:rPr lang="en-US" sz="3600">
                <a:solidFill>
                  <a:srgbClr val="FFFFFF"/>
                </a:solidFill>
              </a:rPr>
              <a:t> </a:t>
            </a:r>
          </a:p>
        </p:txBody>
      </p:sp>
      <p:sp>
        <p:nvSpPr>
          <p:cNvPr id="3" name="Content Placeholder 2">
            <a:extLst>
              <a:ext uri="{FF2B5EF4-FFF2-40B4-BE49-F238E27FC236}">
                <a16:creationId xmlns:a16="http://schemas.microsoft.com/office/drawing/2014/main" id="{A640CD6B-A0BF-7440-261D-0CAD9A9E918A}"/>
              </a:ext>
            </a:extLst>
          </p:cNvPr>
          <p:cNvSpPr>
            <a:spLocks noGrp="1"/>
          </p:cNvSpPr>
          <p:nvPr>
            <p:ph sz="half" idx="1"/>
          </p:nvPr>
        </p:nvSpPr>
        <p:spPr>
          <a:xfrm>
            <a:off x="5198993" y="1412489"/>
            <a:ext cx="2926080" cy="4363844"/>
          </a:xfrm>
        </p:spPr>
        <p:txBody>
          <a:bodyPr vert="horz" lIns="91440" tIns="45720" rIns="91440" bIns="45720" rtlCol="0">
            <a:normAutofit/>
          </a:bodyPr>
          <a:lstStyle/>
          <a:p>
            <a:pPr marL="0" indent="0">
              <a:buNone/>
            </a:pPr>
            <a:r>
              <a:rPr lang="en-US" sz="1700"/>
              <a:t>A bad work life balance consists of multiple issues.</a:t>
            </a:r>
          </a:p>
          <a:p>
            <a:pPr marL="0" indent="0">
              <a:buNone/>
            </a:pPr>
            <a:r>
              <a:rPr lang="en-US" sz="1700"/>
              <a:t>Constant stress</a:t>
            </a:r>
          </a:p>
          <a:p>
            <a:pPr marL="0" indent="0">
              <a:buNone/>
            </a:pPr>
            <a:r>
              <a:rPr lang="en-US" sz="1700"/>
              <a:t>No time for personal hobbies</a:t>
            </a:r>
          </a:p>
          <a:p>
            <a:pPr marL="0" indent="0">
              <a:buNone/>
            </a:pPr>
            <a:r>
              <a:rPr lang="en-US" sz="1700"/>
              <a:t>Not enough sleep</a:t>
            </a:r>
          </a:p>
          <a:p>
            <a:pPr marL="0" indent="0">
              <a:buNone/>
            </a:pPr>
            <a:r>
              <a:rPr lang="en-US" sz="1700"/>
              <a:t>Unable to switch off</a:t>
            </a:r>
          </a:p>
          <a:p>
            <a:pPr marL="0" indent="0">
              <a:buNone/>
            </a:pPr>
            <a:r>
              <a:rPr lang="en-US" sz="1700"/>
              <a:t>Difficult relationships with friends and family</a:t>
            </a:r>
          </a:p>
          <a:p>
            <a:pPr marL="0" indent="0">
              <a:buNone/>
            </a:pPr>
            <a:r>
              <a:rPr lang="en-US" sz="1700"/>
              <a:t>Poor physical and mental health</a:t>
            </a:r>
          </a:p>
          <a:p>
            <a:pPr marL="0" indent="0">
              <a:buNone/>
            </a:pPr>
            <a:r>
              <a:rPr lang="en-US" sz="1700"/>
              <a:t>Lack of motivation </a:t>
            </a:r>
          </a:p>
        </p:txBody>
      </p:sp>
      <p:sp>
        <p:nvSpPr>
          <p:cNvPr id="4" name="Content Placeholder 3">
            <a:extLst>
              <a:ext uri="{FF2B5EF4-FFF2-40B4-BE49-F238E27FC236}">
                <a16:creationId xmlns:a16="http://schemas.microsoft.com/office/drawing/2014/main" id="{64849A42-4DDE-E799-AE9C-BA21971072C8}"/>
              </a:ext>
            </a:extLst>
          </p:cNvPr>
          <p:cNvSpPr>
            <a:spLocks noGrp="1"/>
          </p:cNvSpPr>
          <p:nvPr>
            <p:ph sz="half" idx="2"/>
          </p:nvPr>
        </p:nvSpPr>
        <p:spPr>
          <a:xfrm>
            <a:off x="8451604" y="1412489"/>
            <a:ext cx="2926080" cy="4363844"/>
          </a:xfrm>
        </p:spPr>
        <p:txBody>
          <a:bodyPr vert="horz" lIns="91440" tIns="45720" rIns="91440" bIns="45720" rtlCol="0">
            <a:normAutofit/>
          </a:bodyPr>
          <a:lstStyle/>
          <a:p>
            <a:pPr marL="0" indent="0">
              <a:buNone/>
            </a:pPr>
            <a:r>
              <a:rPr lang="en-US" sz="1600" b="1"/>
              <a:t>My work life balance</a:t>
            </a:r>
          </a:p>
          <a:p>
            <a:pPr marL="0" indent="0">
              <a:buNone/>
            </a:pPr>
            <a:r>
              <a:rPr lang="en-US" sz="1600"/>
              <a:t>My work life balance is probably not the best as I prioritise having fun and meeting friends and family over doing work regardless of when it is due. This can cause me to become stressed especially around a week before the assignment as most times I am yet to start.</a:t>
            </a:r>
          </a:p>
          <a:p>
            <a:pPr marL="0" indent="0">
              <a:buNone/>
            </a:pPr>
            <a:r>
              <a:rPr lang="en-US" sz="1600"/>
              <a:t>I don’t find however it affects my sleep or has a massive effect on physical and mental health. I do sometimes suffer from a lack of motivation, but the fear of the deadline gets me thought it. </a:t>
            </a:r>
          </a:p>
        </p:txBody>
      </p:sp>
      <p:sp>
        <p:nvSpPr>
          <p:cNvPr id="5" name="TextBox 4">
            <a:extLst>
              <a:ext uri="{FF2B5EF4-FFF2-40B4-BE49-F238E27FC236}">
                <a16:creationId xmlns:a16="http://schemas.microsoft.com/office/drawing/2014/main" id="{43B31318-6592-8950-2032-445759281665}"/>
              </a:ext>
            </a:extLst>
          </p:cNvPr>
          <p:cNvSpPr txBox="1"/>
          <p:nvPr/>
        </p:nvSpPr>
        <p:spPr>
          <a:xfrm>
            <a:off x="187569" y="6178061"/>
            <a:ext cx="339969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(Blue light together, no date)</a:t>
            </a:r>
          </a:p>
        </p:txBody>
      </p:sp>
    </p:spTree>
    <p:extLst>
      <p:ext uri="{BB962C8B-B14F-4D97-AF65-F5344CB8AC3E}">
        <p14:creationId xmlns:p14="http://schemas.microsoft.com/office/powerpoint/2010/main" val="3479025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0" end="0"/>
                                            </p:txEl>
                                          </p:spTgt>
                                        </p:tgtEl>
                                        <p:attrNameLst>
                                          <p:attrName>style.visibility</p:attrName>
                                        </p:attrNameLst>
                                      </p:cBhvr>
                                      <p:to>
                                        <p:strVal val="visible"/>
                                      </p:to>
                                    </p:set>
                                    <p:anim calcmode="lin" valueType="num">
                                      <p:cBhvr additive="base">
                                        <p:cTn id="4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1" end="1"/>
                                            </p:txEl>
                                          </p:spTgt>
                                        </p:tgtEl>
                                        <p:attrNameLst>
                                          <p:attrName>style.visibility</p:attrName>
                                        </p:attrNameLst>
                                      </p:cBhvr>
                                      <p:to>
                                        <p:strVal val="visible"/>
                                      </p:to>
                                    </p:set>
                                    <p:anim calcmode="lin" valueType="num">
                                      <p:cBhvr additive="base">
                                        <p:cTn id="4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xEl>
                                              <p:pRg st="2" end="2"/>
                                            </p:txEl>
                                          </p:spTgt>
                                        </p:tgtEl>
                                        <p:attrNameLst>
                                          <p:attrName>style.visibility</p:attrName>
                                        </p:attrNameLst>
                                      </p:cBhvr>
                                      <p:to>
                                        <p:strVal val="visible"/>
                                      </p:to>
                                    </p:set>
                                    <p:anim calcmode="lin" valueType="num">
                                      <p:cBhvr additive="base">
                                        <p:cTn id="5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9C052EA-05E2-403D-965E-52D1BFFA2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6906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75AA7D-01ED-0B29-72FC-141A06E68248}"/>
              </a:ext>
            </a:extLst>
          </p:cNvPr>
          <p:cNvSpPr>
            <a:spLocks noGrp="1"/>
          </p:cNvSpPr>
          <p:nvPr>
            <p:ph type="title"/>
          </p:nvPr>
        </p:nvSpPr>
        <p:spPr>
          <a:xfrm>
            <a:off x="838200" y="365126"/>
            <a:ext cx="10515600" cy="1094740"/>
          </a:xfrm>
        </p:spPr>
        <p:txBody>
          <a:bodyPr>
            <a:normAutofit/>
          </a:bodyPr>
          <a:lstStyle/>
          <a:p>
            <a:r>
              <a:rPr lang="en-US" b="1">
                <a:solidFill>
                  <a:schemeClr val="bg1"/>
                </a:solidFill>
              </a:rPr>
              <a:t>What strategies help a work life balance</a:t>
            </a:r>
          </a:p>
        </p:txBody>
      </p:sp>
      <p:sp useBgFill="1">
        <p:nvSpPr>
          <p:cNvPr id="11" name="Rectangle 10">
            <a:extLst>
              <a:ext uri="{FF2B5EF4-FFF2-40B4-BE49-F238E27FC236}">
                <a16:creationId xmlns:a16="http://schemas.microsoft.com/office/drawing/2014/main" id="{4C1936B8-2FFB-4F78-8388-B8C282B8A5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0688"/>
            <a:ext cx="12192000" cy="51663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30B8A4A-5901-71BF-83BA-445135B8CC99}"/>
              </a:ext>
            </a:extLst>
          </p:cNvPr>
          <p:cNvSpPr>
            <a:spLocks noGrp="1"/>
          </p:cNvSpPr>
          <p:nvPr>
            <p:ph sz="half" idx="1"/>
          </p:nvPr>
        </p:nvSpPr>
        <p:spPr>
          <a:xfrm>
            <a:off x="838200" y="2100579"/>
            <a:ext cx="5097779" cy="4076383"/>
          </a:xfrm>
        </p:spPr>
        <p:txBody>
          <a:bodyPr vert="horz" lIns="91440" tIns="45720" rIns="91440" bIns="45720" rtlCol="0" anchor="ctr">
            <a:normAutofit/>
          </a:bodyPr>
          <a:lstStyle/>
          <a:p>
            <a:pPr marL="0" indent="0">
              <a:buNone/>
            </a:pPr>
            <a:r>
              <a:rPr lang="en-US" sz="2000"/>
              <a:t>It's important when wanting a good work life to understand what strategies work.</a:t>
            </a:r>
          </a:p>
          <a:p>
            <a:pPr marL="0" indent="0">
              <a:buNone/>
            </a:pPr>
            <a:r>
              <a:rPr lang="en-US" sz="2000"/>
              <a:t>Set clear boundaries</a:t>
            </a:r>
          </a:p>
          <a:p>
            <a:pPr marL="0" indent="0">
              <a:buNone/>
            </a:pPr>
            <a:r>
              <a:rPr lang="en-US" sz="2000"/>
              <a:t>Plan and prioritise your time </a:t>
            </a:r>
          </a:p>
          <a:p>
            <a:pPr marL="0" indent="0">
              <a:buNone/>
            </a:pPr>
            <a:r>
              <a:rPr lang="en-US" sz="2000"/>
              <a:t>Schedule breaks for downtime </a:t>
            </a:r>
          </a:p>
          <a:p>
            <a:pPr marL="0" indent="0">
              <a:buNone/>
            </a:pPr>
            <a:r>
              <a:rPr lang="en-US" sz="2000"/>
              <a:t>Prioritise sleep and self-care</a:t>
            </a:r>
          </a:p>
          <a:p>
            <a:pPr marL="0" indent="0">
              <a:buNone/>
            </a:pPr>
            <a:r>
              <a:rPr lang="en-US" sz="2000"/>
              <a:t>Reflect and adjust often </a:t>
            </a:r>
          </a:p>
        </p:txBody>
      </p:sp>
      <p:sp>
        <p:nvSpPr>
          <p:cNvPr id="4" name="Content Placeholder 3">
            <a:extLst>
              <a:ext uri="{FF2B5EF4-FFF2-40B4-BE49-F238E27FC236}">
                <a16:creationId xmlns:a16="http://schemas.microsoft.com/office/drawing/2014/main" id="{00918E05-786B-1C50-4225-4C98A1729F95}"/>
              </a:ext>
            </a:extLst>
          </p:cNvPr>
          <p:cNvSpPr>
            <a:spLocks noGrp="1"/>
          </p:cNvSpPr>
          <p:nvPr>
            <p:ph sz="half" idx="2"/>
          </p:nvPr>
        </p:nvSpPr>
        <p:spPr>
          <a:xfrm>
            <a:off x="6256020" y="2100579"/>
            <a:ext cx="5097780" cy="4076383"/>
          </a:xfrm>
        </p:spPr>
        <p:txBody>
          <a:bodyPr vert="horz" lIns="91440" tIns="45720" rIns="91440" bIns="45720" rtlCol="0" anchor="ctr">
            <a:normAutofit/>
          </a:bodyPr>
          <a:lstStyle/>
          <a:p>
            <a:pPr marL="0" indent="0">
              <a:buNone/>
            </a:pPr>
            <a:r>
              <a:rPr lang="en-US" sz="2000" b="1"/>
              <a:t>How do they work for me</a:t>
            </a:r>
            <a:endParaRPr lang="en-US" sz="2000"/>
          </a:p>
          <a:p>
            <a:pPr marL="0" indent="0">
              <a:buNone/>
            </a:pPr>
            <a:r>
              <a:rPr lang="en-US" sz="2000"/>
              <a:t>I feel that if I prioritise a plan and my time it's easier for me to enjoy my down time as I know when my work will be completed, I also pan my breaks and downtime to reset my brain, so it doesn't fatigue having a set time to stop working for the night helps me to prioritise my sleep making sure I am ready for the morning.  </a:t>
            </a:r>
          </a:p>
        </p:txBody>
      </p:sp>
      <p:sp>
        <p:nvSpPr>
          <p:cNvPr id="5" name="TextBox 4">
            <a:extLst>
              <a:ext uri="{FF2B5EF4-FFF2-40B4-BE49-F238E27FC236}">
                <a16:creationId xmlns:a16="http://schemas.microsoft.com/office/drawing/2014/main" id="{C951B94A-7EAF-41D3-B061-BC57E01FB777}"/>
              </a:ext>
            </a:extLst>
          </p:cNvPr>
          <p:cNvSpPr txBox="1"/>
          <p:nvPr/>
        </p:nvSpPr>
        <p:spPr>
          <a:xfrm>
            <a:off x="9577754" y="6178061"/>
            <a:ext cx="261424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a:t>
            </a:r>
            <a:r>
              <a:rPr lang="en-US" dirty="0" err="1"/>
              <a:t>Healthdirect</a:t>
            </a:r>
            <a:r>
              <a:rPr lang="en-US" dirty="0"/>
              <a:t>, no date)</a:t>
            </a:r>
          </a:p>
        </p:txBody>
      </p:sp>
    </p:spTree>
    <p:extLst>
      <p:ext uri="{BB962C8B-B14F-4D97-AF65-F5344CB8AC3E}">
        <p14:creationId xmlns:p14="http://schemas.microsoft.com/office/powerpoint/2010/main" val="324354887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Effect transition="in" filter="fade">
                                      <p:cBhvr>
                                        <p:cTn id="37" dur="500"/>
                                        <p:tgtEl>
                                          <p:spTgt spid="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xEl>
                                              <p:pRg st="1" end="1"/>
                                            </p:txEl>
                                          </p:spTgt>
                                        </p:tgtEl>
                                        <p:attrNameLst>
                                          <p:attrName>style.visibility</p:attrName>
                                        </p:attrNameLst>
                                      </p:cBhvr>
                                      <p:to>
                                        <p:strVal val="visible"/>
                                      </p:to>
                                    </p:set>
                                    <p:animEffect transition="in" filter="fade">
                                      <p:cBhvr>
                                        <p:cTn id="4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animBg="1"/>
      <p:bldP spid="3" grpId="0" build="p"/>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A86033-ABE0-440E-FEFA-D4049DF21304}"/>
              </a:ext>
            </a:extLst>
          </p:cNvPr>
          <p:cNvSpPr>
            <a:spLocks noGrp="1"/>
          </p:cNvSpPr>
          <p:nvPr>
            <p:ph type="title"/>
          </p:nvPr>
        </p:nvSpPr>
        <p:spPr>
          <a:xfrm>
            <a:off x="1156851" y="637762"/>
            <a:ext cx="9888496" cy="900131"/>
          </a:xfrm>
        </p:spPr>
        <p:txBody>
          <a:bodyPr anchor="t">
            <a:normAutofit/>
          </a:bodyPr>
          <a:lstStyle/>
          <a:p>
            <a:r>
              <a:rPr lang="en-US" sz="4000" b="1">
                <a:solidFill>
                  <a:schemeClr val="bg1"/>
                </a:solidFill>
              </a:rPr>
              <a:t>Conclusion </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5064B5D-02BC-D1DA-EC55-F1725C84DEDD}"/>
              </a:ext>
            </a:extLst>
          </p:cNvPr>
          <p:cNvSpPr>
            <a:spLocks noGrp="1"/>
          </p:cNvSpPr>
          <p:nvPr>
            <p:ph idx="1"/>
          </p:nvPr>
        </p:nvSpPr>
        <p:spPr>
          <a:xfrm>
            <a:off x="1155548" y="2217343"/>
            <a:ext cx="9880893" cy="3959619"/>
          </a:xfrm>
        </p:spPr>
        <p:txBody>
          <a:bodyPr vert="horz" lIns="91440" tIns="45720" rIns="91440" bIns="45720" rtlCol="0" anchor="t">
            <a:normAutofit/>
          </a:bodyPr>
          <a:lstStyle/>
          <a:p>
            <a:pPr marL="0" indent="0">
              <a:buNone/>
            </a:pPr>
            <a:r>
              <a:rPr lang="en-US" sz="1800" dirty="0">
                <a:ea typeface="+mn-lt"/>
                <a:cs typeface="+mn-lt"/>
              </a:rPr>
              <a:t>Maintaining a balanced approach to work and personal life is key to long-term achievement, wellbeing, and overall happiness. When this balance is disrupted, it can lead to stress, burnout, and a decline in both performance and personal satisfaction. Common causes include taking on too much, unclear boundaries, and poor time management but these issues can be addressed with the right strategies.</a:t>
            </a:r>
            <a:endParaRPr lang="en-US">
              <a:ea typeface="+mn-lt"/>
              <a:cs typeface="+mn-lt"/>
            </a:endParaRPr>
          </a:p>
          <a:p>
            <a:pPr marL="0" indent="0">
              <a:buNone/>
            </a:pPr>
            <a:r>
              <a:rPr lang="en-US" sz="1800" dirty="0">
                <a:ea typeface="+mn-lt"/>
                <a:cs typeface="+mn-lt"/>
              </a:rPr>
              <a:t>By setting clear boundaries, managing time efficiently, prioritising rest, and seeking support, when necessary, individuals can regain control and create a more sustainable routine. Building strong organisational and presentation skills also boosts confidence and effectiveness in both academic and personal settings. Ultimately, achieving balance isn’t about doing everything  it’s about making smart, intentional choices that support both your goals and your well-being.</a:t>
            </a:r>
            <a:endParaRPr lang="en-US">
              <a:ea typeface="+mn-lt"/>
              <a:cs typeface="+mn-lt"/>
            </a:endParaRPr>
          </a:p>
          <a:p>
            <a:pPr marL="0" indent="0">
              <a:buNone/>
            </a:pPr>
            <a:endParaRPr lang="en-US" sz="1800" dirty="0"/>
          </a:p>
        </p:txBody>
      </p:sp>
    </p:spTree>
    <p:extLst>
      <p:ext uri="{BB962C8B-B14F-4D97-AF65-F5344CB8AC3E}">
        <p14:creationId xmlns:p14="http://schemas.microsoft.com/office/powerpoint/2010/main" val="4054354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6FD2C-6775-14E8-C7D8-3DC139614608}"/>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1E5BF82E-3CDA-0FE9-3615-3BFBA43F1183}"/>
              </a:ext>
            </a:extLst>
          </p:cNvPr>
          <p:cNvSpPr>
            <a:spLocks noGrp="1"/>
          </p:cNvSpPr>
          <p:nvPr>
            <p:ph idx="1"/>
          </p:nvPr>
        </p:nvSpPr>
        <p:spPr/>
        <p:txBody>
          <a:bodyPr vert="horz" lIns="91440" tIns="45720" rIns="91440" bIns="45720" rtlCol="0" anchor="t">
            <a:noAutofit/>
          </a:bodyPr>
          <a:lstStyle/>
          <a:p>
            <a:pPr>
              <a:buNone/>
            </a:pPr>
            <a:r>
              <a:rPr lang="en-US" sz="1150" dirty="0">
                <a:ea typeface="+mn-lt"/>
                <a:cs typeface="+mn-lt"/>
              </a:rPr>
              <a:t>Blue Light Together (no date). </a:t>
            </a:r>
            <a:r>
              <a:rPr lang="en-US" sz="1150" i="1" dirty="0">
                <a:ea typeface="+mn-lt"/>
                <a:cs typeface="+mn-lt"/>
              </a:rPr>
              <a:t>7 signs you might not have a healthy work life balance</a:t>
            </a:r>
            <a:r>
              <a:rPr lang="en-US" sz="1150" dirty="0">
                <a:ea typeface="+mn-lt"/>
                <a:cs typeface="+mn-lt"/>
              </a:rPr>
              <a:t>. Bluelighttogether.org. Available at: </a:t>
            </a:r>
            <a:r>
              <a:rPr lang="en-US" sz="1150" dirty="0">
                <a:ea typeface="+mn-lt"/>
                <a:cs typeface="+mn-lt"/>
                <a:hlinkClick r:id="rId2"/>
              </a:rPr>
              <a:t>https://www.bluelighttogether.org/content-detail/7-signs-you-might-not-have-a-healthy-worklife-balance#:~:text=You’re%20beginning%20to,when%20you%20are%20physically%20present</a:t>
            </a:r>
            <a:r>
              <a:rPr lang="en-US" sz="1150" dirty="0">
                <a:ea typeface="+mn-lt"/>
                <a:cs typeface="+mn-lt"/>
              </a:rPr>
              <a:t>. (Accessed: 10 April 2025).</a:t>
            </a:r>
            <a:endParaRPr lang="en-US" dirty="0">
              <a:ea typeface="+mn-lt"/>
              <a:cs typeface="+mn-lt"/>
            </a:endParaRPr>
          </a:p>
          <a:p>
            <a:pPr>
              <a:buNone/>
            </a:pPr>
            <a:r>
              <a:rPr lang="en-US" sz="1150" dirty="0">
                <a:ea typeface="+mn-lt"/>
                <a:cs typeface="+mn-lt"/>
              </a:rPr>
              <a:t>Cooks-Campbell, A. (2025). </a:t>
            </a:r>
            <a:r>
              <a:rPr lang="en-US" sz="1150" i="1" dirty="0">
                <a:ea typeface="+mn-lt"/>
                <a:cs typeface="+mn-lt"/>
              </a:rPr>
              <a:t>12 tips to achieve and maintain a good work-life balance</a:t>
            </a:r>
            <a:r>
              <a:rPr lang="en-US" sz="1150" dirty="0">
                <a:ea typeface="+mn-lt"/>
                <a:cs typeface="+mn-lt"/>
              </a:rPr>
              <a:t>. </a:t>
            </a:r>
            <a:r>
              <a:rPr lang="en-US" sz="1150" dirty="0" err="1">
                <a:ea typeface="+mn-lt"/>
                <a:cs typeface="+mn-lt"/>
              </a:rPr>
              <a:t>BetterUp</a:t>
            </a:r>
            <a:r>
              <a:rPr lang="en-US" sz="1150" dirty="0">
                <a:ea typeface="+mn-lt"/>
                <a:cs typeface="+mn-lt"/>
              </a:rPr>
              <a:t>. Available at: </a:t>
            </a:r>
            <a:r>
              <a:rPr lang="en-US" sz="1150" dirty="0">
                <a:ea typeface="+mn-lt"/>
                <a:cs typeface="+mn-lt"/>
                <a:hlinkClick r:id="rId3"/>
              </a:rPr>
              <a:t>https://www.betterup.com/blog/how-to-have-good-work-life-balance</a:t>
            </a:r>
            <a:r>
              <a:rPr lang="en-US" sz="1150" dirty="0">
                <a:ea typeface="+mn-lt"/>
                <a:cs typeface="+mn-lt"/>
              </a:rPr>
              <a:t> (Accessed: 10 April 2025).</a:t>
            </a:r>
            <a:endParaRPr lang="en-US" dirty="0">
              <a:ea typeface="+mn-lt"/>
              <a:cs typeface="+mn-lt"/>
            </a:endParaRPr>
          </a:p>
          <a:p>
            <a:pPr>
              <a:buNone/>
            </a:pPr>
            <a:r>
              <a:rPr lang="en-US" sz="1150" dirty="0">
                <a:ea typeface="+mn-lt"/>
                <a:cs typeface="+mn-lt"/>
              </a:rPr>
              <a:t>Corriveau, M. (2023). </a:t>
            </a:r>
            <a:r>
              <a:rPr lang="en-US" sz="1150" i="1" dirty="0">
                <a:ea typeface="+mn-lt"/>
                <a:cs typeface="+mn-lt"/>
              </a:rPr>
              <a:t>7 benefits of being organized in your home and life</a:t>
            </a:r>
            <a:r>
              <a:rPr lang="en-US" sz="1150" dirty="0">
                <a:ea typeface="+mn-lt"/>
                <a:cs typeface="+mn-lt"/>
              </a:rPr>
              <a:t>. Life with Less Mess. Available at: </a:t>
            </a:r>
            <a:r>
              <a:rPr lang="en-US" sz="1150" dirty="0">
                <a:ea typeface="+mn-lt"/>
                <a:cs typeface="+mn-lt"/>
                <a:hlinkClick r:id="rId4"/>
              </a:rPr>
              <a:t>https://www.lifewithlessmess.com/benefits-of-being-organized/</a:t>
            </a:r>
            <a:r>
              <a:rPr lang="en-US" sz="1150" dirty="0">
                <a:ea typeface="+mn-lt"/>
                <a:cs typeface="+mn-lt"/>
              </a:rPr>
              <a:t> (Accessed: 07 April 2025).</a:t>
            </a:r>
            <a:endParaRPr lang="en-US" dirty="0">
              <a:ea typeface="+mn-lt"/>
              <a:cs typeface="+mn-lt"/>
            </a:endParaRPr>
          </a:p>
          <a:p>
            <a:pPr>
              <a:buNone/>
            </a:pPr>
            <a:r>
              <a:rPr lang="en-US" sz="1150" dirty="0">
                <a:ea typeface="+mn-lt"/>
                <a:cs typeface="+mn-lt"/>
              </a:rPr>
              <a:t>DIAMOND, A. (2013). Executive functions. </a:t>
            </a:r>
            <a:r>
              <a:rPr lang="en-US" sz="1150" i="1" dirty="0">
                <a:ea typeface="+mn-lt"/>
                <a:cs typeface="+mn-lt"/>
              </a:rPr>
              <a:t>Annual Review of Psychology, 64</a:t>
            </a:r>
            <a:r>
              <a:rPr lang="en-US" sz="1150" dirty="0">
                <a:ea typeface="+mn-lt"/>
                <a:cs typeface="+mn-lt"/>
              </a:rPr>
              <a:t>(1), 135–168. </a:t>
            </a:r>
            <a:r>
              <a:rPr lang="en-US" sz="1150" dirty="0">
                <a:ea typeface="+mn-lt"/>
                <a:cs typeface="+mn-lt"/>
                <a:hlinkClick r:id="rId5"/>
              </a:rPr>
              <a:t>https://doi.org/10.1146/annurev-psych-113011-143750</a:t>
            </a:r>
            <a:endParaRPr lang="en-US"/>
          </a:p>
          <a:p>
            <a:pPr>
              <a:buNone/>
            </a:pPr>
            <a:r>
              <a:rPr lang="en-US" sz="1150" dirty="0" err="1">
                <a:ea typeface="+mn-lt"/>
                <a:cs typeface="+mn-lt"/>
              </a:rPr>
              <a:t>Healthdirect</a:t>
            </a:r>
            <a:r>
              <a:rPr lang="en-US" sz="1150" dirty="0">
                <a:ea typeface="+mn-lt"/>
                <a:cs typeface="+mn-lt"/>
              </a:rPr>
              <a:t> (no date). </a:t>
            </a:r>
            <a:r>
              <a:rPr lang="en-US" sz="1150" i="1" dirty="0">
                <a:ea typeface="+mn-lt"/>
                <a:cs typeface="+mn-lt"/>
              </a:rPr>
              <a:t>Work-life balance</a:t>
            </a:r>
            <a:r>
              <a:rPr lang="en-US" sz="1150" dirty="0">
                <a:ea typeface="+mn-lt"/>
                <a:cs typeface="+mn-lt"/>
              </a:rPr>
              <a:t>. </a:t>
            </a:r>
            <a:r>
              <a:rPr lang="en-US" sz="1150" dirty="0" err="1">
                <a:ea typeface="+mn-lt"/>
                <a:cs typeface="+mn-lt"/>
              </a:rPr>
              <a:t>healthdirect</a:t>
            </a:r>
            <a:r>
              <a:rPr lang="en-US" sz="1150" dirty="0">
                <a:ea typeface="+mn-lt"/>
                <a:cs typeface="+mn-lt"/>
              </a:rPr>
              <a:t>. Available at: </a:t>
            </a:r>
            <a:r>
              <a:rPr lang="en-US" sz="1150" dirty="0">
                <a:ea typeface="+mn-lt"/>
                <a:cs typeface="+mn-lt"/>
                <a:hlinkClick r:id="rId6"/>
              </a:rPr>
              <a:t>https://www.healthdirect.gov.au/work-life-balance</a:t>
            </a:r>
            <a:r>
              <a:rPr lang="en-US" sz="1150" dirty="0">
                <a:ea typeface="+mn-lt"/>
                <a:cs typeface="+mn-lt"/>
              </a:rPr>
              <a:t> (Accessed: 10 April 2025).</a:t>
            </a:r>
            <a:endParaRPr lang="en-US" dirty="0">
              <a:ea typeface="+mn-lt"/>
              <a:cs typeface="+mn-lt"/>
            </a:endParaRPr>
          </a:p>
          <a:p>
            <a:pPr>
              <a:buNone/>
            </a:pPr>
            <a:r>
              <a:rPr lang="en-US" sz="1150" dirty="0">
                <a:ea typeface="+mn-lt"/>
                <a:cs typeface="+mn-lt"/>
              </a:rPr>
              <a:t>Sander, L. (2019). </a:t>
            </a:r>
            <a:r>
              <a:rPr lang="en-US" sz="1150" i="1" dirty="0">
                <a:ea typeface="+mn-lt"/>
                <a:cs typeface="+mn-lt"/>
              </a:rPr>
              <a:t>What does clutter do to your brain and body?</a:t>
            </a:r>
            <a:r>
              <a:rPr lang="en-US" sz="1150" dirty="0">
                <a:ea typeface="+mn-lt"/>
                <a:cs typeface="+mn-lt"/>
              </a:rPr>
              <a:t> </a:t>
            </a:r>
            <a:r>
              <a:rPr lang="en-US" sz="1150" err="1">
                <a:ea typeface="+mn-lt"/>
                <a:cs typeface="+mn-lt"/>
              </a:rPr>
              <a:t>NewsGP</a:t>
            </a:r>
            <a:r>
              <a:rPr lang="en-US" sz="1150" dirty="0">
                <a:ea typeface="+mn-lt"/>
                <a:cs typeface="+mn-lt"/>
              </a:rPr>
              <a:t>. Available at: </a:t>
            </a:r>
            <a:r>
              <a:rPr lang="en-US" sz="1150" dirty="0">
                <a:ea typeface="+mn-lt"/>
                <a:cs typeface="+mn-lt"/>
                <a:hlinkClick r:id="rId7"/>
              </a:rPr>
              <a:t>https://www1.racgp.org.au/newsgp/clinical/what-does-clutter-do-to-your-brain-and-body#:~:text=But%20research%20shows%20disorganisation%20and,can%20reduce%20our%20working%20memory</a:t>
            </a:r>
            <a:r>
              <a:rPr lang="en-US" sz="1150" dirty="0">
                <a:ea typeface="+mn-lt"/>
                <a:cs typeface="+mn-lt"/>
              </a:rPr>
              <a:t>. (Accessed: 08 April 2025).</a:t>
            </a:r>
            <a:endParaRPr lang="en-US" dirty="0">
              <a:ea typeface="+mn-lt"/>
              <a:cs typeface="+mn-lt"/>
            </a:endParaRPr>
          </a:p>
          <a:p>
            <a:pPr>
              <a:buNone/>
            </a:pPr>
            <a:r>
              <a:rPr lang="en-US" sz="1150" dirty="0">
                <a:ea typeface="+mn-lt"/>
                <a:cs typeface="+mn-lt"/>
              </a:rPr>
              <a:t>Shola Kaye (2023). </a:t>
            </a:r>
            <a:r>
              <a:rPr lang="en-US" sz="1150" i="1" dirty="0">
                <a:ea typeface="+mn-lt"/>
                <a:cs typeface="+mn-lt"/>
              </a:rPr>
              <a:t>What are the top 5 problems people have with public speaking?</a:t>
            </a:r>
            <a:r>
              <a:rPr lang="en-US" sz="1150" dirty="0">
                <a:ea typeface="+mn-lt"/>
                <a:cs typeface="+mn-lt"/>
              </a:rPr>
              <a:t> Shola Kaye. Available at: </a:t>
            </a:r>
            <a:r>
              <a:rPr lang="en-US" sz="1150" dirty="0">
                <a:ea typeface="+mn-lt"/>
                <a:cs typeface="+mn-lt"/>
                <a:hlinkClick r:id="rId8"/>
              </a:rPr>
              <a:t>https://sholakaye.com/learning-centre/what-are-the-top-5-problems-people-have-with-public-speaking/#:~:text=So%20just%20to%20recap%2C%20the,they’re%20not%20feeling%20confident</a:t>
            </a:r>
            <a:r>
              <a:rPr lang="en-US" sz="1150" dirty="0">
                <a:ea typeface="+mn-lt"/>
                <a:cs typeface="+mn-lt"/>
              </a:rPr>
              <a:t>. (Accessed: 09 April 2025).</a:t>
            </a:r>
            <a:endParaRPr lang="en-US" dirty="0">
              <a:ea typeface="+mn-lt"/>
              <a:cs typeface="+mn-lt"/>
            </a:endParaRPr>
          </a:p>
          <a:p>
            <a:pPr>
              <a:buNone/>
            </a:pPr>
            <a:r>
              <a:rPr lang="en-US" sz="1150" dirty="0">
                <a:ea typeface="+mn-lt"/>
                <a:cs typeface="+mn-lt"/>
              </a:rPr>
              <a:t>Staff, C. (2025). </a:t>
            </a:r>
            <a:r>
              <a:rPr lang="en-US" sz="1150" i="1" dirty="0">
                <a:ea typeface="+mn-lt"/>
                <a:cs typeface="+mn-lt"/>
              </a:rPr>
              <a:t>What are effective presentation skills (and how to improve them)</a:t>
            </a:r>
            <a:r>
              <a:rPr lang="en-US" sz="1150" dirty="0">
                <a:ea typeface="+mn-lt"/>
                <a:cs typeface="+mn-lt"/>
              </a:rPr>
              <a:t>. Coursera. Available at: </a:t>
            </a:r>
            <a:r>
              <a:rPr lang="en-US" sz="1150" dirty="0">
                <a:ea typeface="+mn-lt"/>
                <a:cs typeface="+mn-lt"/>
                <a:hlinkClick r:id="rId9"/>
              </a:rPr>
              <a:t>https://www.coursera.org/articles/presentation-skills?utm_source</a:t>
            </a:r>
            <a:r>
              <a:rPr lang="en-US" sz="1150" dirty="0">
                <a:ea typeface="+mn-lt"/>
                <a:cs typeface="+mn-lt"/>
              </a:rPr>
              <a:t> (Accessed: 08 April 2025).</a:t>
            </a:r>
            <a:endParaRPr lang="en-US" dirty="0">
              <a:ea typeface="+mn-lt"/>
              <a:cs typeface="+mn-lt"/>
            </a:endParaRPr>
          </a:p>
          <a:p>
            <a:pPr>
              <a:buNone/>
            </a:pPr>
            <a:r>
              <a:rPr lang="en-US" sz="1150" err="1">
                <a:ea typeface="+mn-lt"/>
                <a:cs typeface="+mn-lt"/>
              </a:rPr>
              <a:t>Sweller</a:t>
            </a:r>
            <a:r>
              <a:rPr lang="en-US" sz="1150" dirty="0">
                <a:ea typeface="+mn-lt"/>
                <a:cs typeface="+mn-lt"/>
              </a:rPr>
              <a:t>, J. (1988). Cognitive load during problem solving: Effects on learning. </a:t>
            </a:r>
            <a:r>
              <a:rPr lang="en-US" sz="1150" i="1" dirty="0">
                <a:ea typeface="+mn-lt"/>
                <a:cs typeface="+mn-lt"/>
              </a:rPr>
              <a:t>Cognitive Science, 12</a:t>
            </a:r>
            <a:r>
              <a:rPr lang="en-US" sz="1150" dirty="0">
                <a:ea typeface="+mn-lt"/>
                <a:cs typeface="+mn-lt"/>
              </a:rPr>
              <a:t>(2), 257–285. </a:t>
            </a:r>
            <a:r>
              <a:rPr lang="en-US" sz="1150" dirty="0">
                <a:ea typeface="+mn-lt"/>
                <a:cs typeface="+mn-lt"/>
                <a:hlinkClick r:id="rId10"/>
              </a:rPr>
              <a:t>https://doi.org/10.1016/0364-0213(88)90023-7</a:t>
            </a:r>
            <a:endParaRPr lang="en-US"/>
          </a:p>
          <a:p>
            <a:pPr>
              <a:buNone/>
            </a:pPr>
            <a:r>
              <a:rPr lang="en-US" sz="1150" dirty="0">
                <a:ea typeface="+mn-lt"/>
                <a:cs typeface="+mn-lt"/>
              </a:rPr>
              <a:t>University of Sheffield (2022). </a:t>
            </a:r>
            <a:r>
              <a:rPr lang="en-US" sz="1150" i="1" dirty="0">
                <a:ea typeface="+mn-lt"/>
                <a:cs typeface="+mn-lt"/>
              </a:rPr>
              <a:t>How to improve your presentation skills</a:t>
            </a:r>
            <a:r>
              <a:rPr lang="en-US" sz="1150" dirty="0">
                <a:ea typeface="+mn-lt"/>
                <a:cs typeface="+mn-lt"/>
              </a:rPr>
              <a:t>. University of Sheffield International College: Study in the UK. Available at: </a:t>
            </a:r>
            <a:r>
              <a:rPr lang="en-US" sz="1150" dirty="0">
                <a:ea typeface="+mn-lt"/>
                <a:cs typeface="+mn-lt"/>
                <a:hlinkClick r:id="rId11"/>
              </a:rPr>
              <a:t>https://usic.sheffield.ac.uk/blog/how-to-improve-your-presentation-skills</a:t>
            </a:r>
            <a:r>
              <a:rPr lang="en-US" sz="1150" dirty="0">
                <a:ea typeface="+mn-lt"/>
                <a:cs typeface="+mn-lt"/>
              </a:rPr>
              <a:t> (Accessed: 08 April 2025).</a:t>
            </a:r>
            <a:endParaRPr lang="en-US" dirty="0">
              <a:ea typeface="+mn-lt"/>
              <a:cs typeface="+mn-lt"/>
            </a:endParaRPr>
          </a:p>
          <a:p>
            <a:pPr>
              <a:buNone/>
            </a:pPr>
            <a:endParaRPr lang="en-US" sz="1150" dirty="0">
              <a:ea typeface="Source Sans Pro"/>
            </a:endParaRPr>
          </a:p>
          <a:p>
            <a:pPr marL="0" indent="0">
              <a:buNone/>
            </a:pPr>
            <a:endParaRPr lang="en-US" sz="1150" dirty="0"/>
          </a:p>
        </p:txBody>
      </p:sp>
    </p:spTree>
    <p:extLst>
      <p:ext uri="{BB962C8B-B14F-4D97-AF65-F5344CB8AC3E}">
        <p14:creationId xmlns:p14="http://schemas.microsoft.com/office/powerpoint/2010/main" val="23141642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Three issues that have affected me while at university</vt:lpstr>
      <vt:lpstr>What three issues </vt:lpstr>
      <vt:lpstr>Organising Assessments </vt:lpstr>
      <vt:lpstr>Barriers to organising </vt:lpstr>
      <vt:lpstr>What strategies are recommended for better organisation   </vt:lpstr>
      <vt:lpstr>What are presentations?</vt:lpstr>
      <vt:lpstr>Why I feel I'm bad at presentations </vt:lpstr>
      <vt:lpstr>Strategies to help with presentations </vt:lpstr>
      <vt:lpstr>Work Life Balance</vt:lpstr>
      <vt:lpstr>What is a bad work life balance </vt:lpstr>
      <vt:lpstr>What strategies help a work life balance</vt:lpstr>
      <vt:lpstr>Conclusion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1223</cp:revision>
  <dcterms:created xsi:type="dcterms:W3CDTF">2025-03-27T09:45:40Z</dcterms:created>
  <dcterms:modified xsi:type="dcterms:W3CDTF">2025-04-11T12:39:42Z</dcterms:modified>
</cp:coreProperties>
</file>