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1.xml" ContentType="application/vnd.openxmlformats-officedocument.presentationml.notesSlide+xml"/>
  <Override PartName="/ppt/ink/ink6.xml" ContentType="application/inkml+xml"/>
  <Override PartName="/ppt/ink/ink7.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256" r:id="rId5"/>
    <p:sldId id="272" r:id="rId6"/>
    <p:sldId id="280" r:id="rId7"/>
    <p:sldId id="281" r:id="rId8"/>
    <p:sldId id="283" r:id="rId9"/>
    <p:sldId id="278" r:id="rId10"/>
    <p:sldId id="285" r:id="rId11"/>
    <p:sldId id="289" r:id="rId12"/>
    <p:sldId id="286" r:id="rId13"/>
    <p:sldId id="287" r:id="rId14"/>
    <p:sldId id="284" r:id="rId15"/>
    <p:sldId id="290" r:id="rId16"/>
    <p:sldId id="291" r:id="rId17"/>
    <p:sldId id="292" r:id="rId18"/>
    <p:sldId id="293" r:id="rId19"/>
    <p:sldId id="294" r:id="rId20"/>
    <p:sldId id="288" r:id="rId21"/>
    <p:sldId id="295" r:id="rId22"/>
    <p:sldId id="300" r:id="rId23"/>
    <p:sldId id="301" r:id="rId24"/>
    <p:sldId id="304" r:id="rId25"/>
    <p:sldId id="305" r:id="rId26"/>
    <p:sldId id="306" r:id="rId27"/>
    <p:sldId id="307" r:id="rId28"/>
    <p:sldId id="308" r:id="rId29"/>
    <p:sldId id="309" r:id="rId30"/>
    <p:sldId id="310" r:id="rId31"/>
    <p:sldId id="302" r:id="rId32"/>
    <p:sldId id="303" r:id="rId33"/>
    <p:sldId id="282" r:id="rId34"/>
    <p:sldId id="311" r:id="rId35"/>
    <p:sldId id="296" r:id="rId36"/>
    <p:sldId id="298" r:id="rId37"/>
    <p:sldId id="313" r:id="rId38"/>
    <p:sldId id="314" r:id="rId39"/>
    <p:sldId id="316" r:id="rId40"/>
    <p:sldId id="317" r:id="rId41"/>
    <p:sldId id="315" r:id="rId42"/>
    <p:sldId id="297" r:id="rId43"/>
    <p:sldId id="273" r:id="rId44"/>
    <p:sldId id="274" r:id="rId45"/>
    <p:sldId id="312" r:id="rId46"/>
    <p:sldId id="279" r:id="rId47"/>
    <p:sldId id="31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A6EED7-2A37-4357-90D7-652B9EAF594B}" v="185" dt="2024-11-25T13:37:40.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235" autoAdjust="0"/>
  </p:normalViewPr>
  <p:slideViewPr>
    <p:cSldViewPr snapToGrid="0">
      <p:cViewPr varScale="1">
        <p:scale>
          <a:sx n="73" d="100"/>
          <a:sy n="73" d="100"/>
        </p:scale>
        <p:origin x="107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D5A6EED7-2A37-4357-90D7-652B9EAF594B}"/>
    <pc:docChg chg="undo custSel addSld delSld modSld sldOrd">
      <pc:chgData name="Nathan Morgan" userId="72fd7c22-3ae8-4a57-b9f9-9fbe9cf82915" providerId="ADAL" clId="{D5A6EED7-2A37-4357-90D7-652B9EAF594B}" dt="2024-11-25T14:07:04.894" v="2295"/>
      <pc:docMkLst>
        <pc:docMk/>
      </pc:docMkLst>
      <pc:sldChg chg="addSp modSp mod setBg">
        <pc:chgData name="Nathan Morgan" userId="72fd7c22-3ae8-4a57-b9f9-9fbe9cf82915" providerId="ADAL" clId="{D5A6EED7-2A37-4357-90D7-652B9EAF594B}" dt="2024-11-22T15:36:57.304" v="374" actId="26606"/>
        <pc:sldMkLst>
          <pc:docMk/>
          <pc:sldMk cId="3668189640" sldId="256"/>
        </pc:sldMkLst>
        <pc:spChg chg="mod">
          <ac:chgData name="Nathan Morgan" userId="72fd7c22-3ae8-4a57-b9f9-9fbe9cf82915" providerId="ADAL" clId="{D5A6EED7-2A37-4357-90D7-652B9EAF594B}" dt="2024-11-22T15:36:57.304" v="374" actId="26606"/>
          <ac:spMkLst>
            <pc:docMk/>
            <pc:sldMk cId="3668189640" sldId="256"/>
            <ac:spMk id="2" creationId="{D587DAAE-2137-C109-342B-637AA19FD57C}"/>
          </ac:spMkLst>
        </pc:spChg>
        <pc:spChg chg="mod">
          <ac:chgData name="Nathan Morgan" userId="72fd7c22-3ae8-4a57-b9f9-9fbe9cf82915" providerId="ADAL" clId="{D5A6EED7-2A37-4357-90D7-652B9EAF594B}" dt="2024-11-22T15:36:57.304" v="374" actId="26606"/>
          <ac:spMkLst>
            <pc:docMk/>
            <pc:sldMk cId="3668189640" sldId="256"/>
            <ac:spMk id="3" creationId="{C3ED972C-8649-AB24-A057-CB0C1A572DE3}"/>
          </ac:spMkLst>
        </pc:spChg>
        <pc:spChg chg="add">
          <ac:chgData name="Nathan Morgan" userId="72fd7c22-3ae8-4a57-b9f9-9fbe9cf82915" providerId="ADAL" clId="{D5A6EED7-2A37-4357-90D7-652B9EAF594B}" dt="2024-11-22T15:36:57.304" v="374" actId="26606"/>
          <ac:spMkLst>
            <pc:docMk/>
            <pc:sldMk cId="3668189640" sldId="256"/>
            <ac:spMk id="8" creationId="{59EF30C2-29AC-4A0D-BC0A-A679CF113EDD}"/>
          </ac:spMkLst>
        </pc:spChg>
        <pc:spChg chg="add">
          <ac:chgData name="Nathan Morgan" userId="72fd7c22-3ae8-4a57-b9f9-9fbe9cf82915" providerId="ADAL" clId="{D5A6EED7-2A37-4357-90D7-652B9EAF594B}" dt="2024-11-22T15:36:57.304" v="374" actId="26606"/>
          <ac:spMkLst>
            <pc:docMk/>
            <pc:sldMk cId="3668189640" sldId="256"/>
            <ac:spMk id="10" creationId="{9C682A1A-5B2D-4111-BBD6-620165633E5B}"/>
          </ac:spMkLst>
        </pc:spChg>
        <pc:spChg chg="add">
          <ac:chgData name="Nathan Morgan" userId="72fd7c22-3ae8-4a57-b9f9-9fbe9cf82915" providerId="ADAL" clId="{D5A6EED7-2A37-4357-90D7-652B9EAF594B}" dt="2024-11-22T15:36:57.304" v="374" actId="26606"/>
          <ac:spMkLst>
            <pc:docMk/>
            <pc:sldMk cId="3668189640" sldId="256"/>
            <ac:spMk id="14" creationId="{A04F1504-431A-4D86-9091-AE7E4B33376B}"/>
          </ac:spMkLst>
        </pc:spChg>
        <pc:spChg chg="add">
          <ac:chgData name="Nathan Morgan" userId="72fd7c22-3ae8-4a57-b9f9-9fbe9cf82915" providerId="ADAL" clId="{D5A6EED7-2A37-4357-90D7-652B9EAF594B}" dt="2024-11-22T15:36:57.304" v="374" actId="26606"/>
          <ac:spMkLst>
            <pc:docMk/>
            <pc:sldMk cId="3668189640" sldId="256"/>
            <ac:spMk id="16" creationId="{EA804283-B929-4503-802F-4585376E2B42}"/>
          </ac:spMkLst>
        </pc:spChg>
        <pc:spChg chg="add">
          <ac:chgData name="Nathan Morgan" userId="72fd7c22-3ae8-4a57-b9f9-9fbe9cf82915" providerId="ADAL" clId="{D5A6EED7-2A37-4357-90D7-652B9EAF594B}" dt="2024-11-22T15:36:57.304" v="374" actId="26606"/>
          <ac:spMkLst>
            <pc:docMk/>
            <pc:sldMk cId="3668189640" sldId="256"/>
            <ac:spMk id="18" creationId="{AD3811F5-514E-49A4-B382-673ED228A4CC}"/>
          </ac:spMkLst>
        </pc:spChg>
        <pc:spChg chg="add">
          <ac:chgData name="Nathan Morgan" userId="72fd7c22-3ae8-4a57-b9f9-9fbe9cf82915" providerId="ADAL" clId="{D5A6EED7-2A37-4357-90D7-652B9EAF594B}" dt="2024-11-22T15:36:57.304" v="374" actId="26606"/>
          <ac:spMkLst>
            <pc:docMk/>
            <pc:sldMk cId="3668189640" sldId="256"/>
            <ac:spMk id="20" creationId="{067AD921-1CEE-4C1B-9AA3-C66D908DDD14}"/>
          </ac:spMkLst>
        </pc:spChg>
        <pc:spChg chg="add">
          <ac:chgData name="Nathan Morgan" userId="72fd7c22-3ae8-4a57-b9f9-9fbe9cf82915" providerId="ADAL" clId="{D5A6EED7-2A37-4357-90D7-652B9EAF594B}" dt="2024-11-22T15:36:57.304" v="374" actId="26606"/>
          <ac:spMkLst>
            <pc:docMk/>
            <pc:sldMk cId="3668189640" sldId="256"/>
            <ac:spMk id="22" creationId="{C36A08F5-3B56-47C5-A371-9187BE56E1E5}"/>
          </ac:spMkLst>
        </pc:spChg>
        <pc:cxnChg chg="add">
          <ac:chgData name="Nathan Morgan" userId="72fd7c22-3ae8-4a57-b9f9-9fbe9cf82915" providerId="ADAL" clId="{D5A6EED7-2A37-4357-90D7-652B9EAF594B}" dt="2024-11-22T15:36:57.304" v="374" actId="26606"/>
          <ac:cxnSpMkLst>
            <pc:docMk/>
            <pc:sldMk cId="3668189640" sldId="256"/>
            <ac:cxnSpMk id="12" creationId="{266A0658-1CC4-4B0D-AAB7-A702286AFB03}"/>
          </ac:cxnSpMkLst>
        </pc:cxnChg>
      </pc:sldChg>
      <pc:sldChg chg="addSp modSp mod setBg">
        <pc:chgData name="Nathan Morgan" userId="72fd7c22-3ae8-4a57-b9f9-9fbe9cf82915" providerId="ADAL" clId="{D5A6EED7-2A37-4357-90D7-652B9EAF594B}" dt="2024-11-22T15:37:07.968" v="376" actId="20577"/>
        <pc:sldMkLst>
          <pc:docMk/>
          <pc:sldMk cId="1656521590" sldId="272"/>
        </pc:sldMkLst>
        <pc:spChg chg="mod">
          <ac:chgData name="Nathan Morgan" userId="72fd7c22-3ae8-4a57-b9f9-9fbe9cf82915" providerId="ADAL" clId="{D5A6EED7-2A37-4357-90D7-652B9EAF594B}" dt="2024-11-22T15:37:01.701" v="375" actId="26606"/>
          <ac:spMkLst>
            <pc:docMk/>
            <pc:sldMk cId="1656521590" sldId="272"/>
            <ac:spMk id="2" creationId="{7B3DBB4A-2577-3949-5575-3711806C7B92}"/>
          </ac:spMkLst>
        </pc:spChg>
        <pc:spChg chg="mod">
          <ac:chgData name="Nathan Morgan" userId="72fd7c22-3ae8-4a57-b9f9-9fbe9cf82915" providerId="ADAL" clId="{D5A6EED7-2A37-4357-90D7-652B9EAF594B}" dt="2024-11-22T15:37:07.968" v="376" actId="20577"/>
          <ac:spMkLst>
            <pc:docMk/>
            <pc:sldMk cId="1656521590" sldId="272"/>
            <ac:spMk id="3" creationId="{EDF26E4D-C8C5-2A99-DE39-A54C27EF445E}"/>
          </ac:spMkLst>
        </pc:spChg>
        <pc:spChg chg="add">
          <ac:chgData name="Nathan Morgan" userId="72fd7c22-3ae8-4a57-b9f9-9fbe9cf82915" providerId="ADAL" clId="{D5A6EED7-2A37-4357-90D7-652B9EAF594B}" dt="2024-11-22T15:37:01.701" v="375" actId="26606"/>
          <ac:spMkLst>
            <pc:docMk/>
            <pc:sldMk cId="1656521590" sldId="272"/>
            <ac:spMk id="8" creationId="{907EF6B7-1338-4443-8C46-6A318D952DFD}"/>
          </ac:spMkLst>
        </pc:spChg>
        <pc:spChg chg="add">
          <ac:chgData name="Nathan Morgan" userId="72fd7c22-3ae8-4a57-b9f9-9fbe9cf82915" providerId="ADAL" clId="{D5A6EED7-2A37-4357-90D7-652B9EAF594B}" dt="2024-11-22T15:37:01.701" v="375" actId="26606"/>
          <ac:spMkLst>
            <pc:docMk/>
            <pc:sldMk cId="1656521590" sldId="272"/>
            <ac:spMk id="10" creationId="{DAAE4CDD-124C-4DCF-9584-B6033B545DD5}"/>
          </ac:spMkLst>
        </pc:spChg>
        <pc:spChg chg="add">
          <ac:chgData name="Nathan Morgan" userId="72fd7c22-3ae8-4a57-b9f9-9fbe9cf82915" providerId="ADAL" clId="{D5A6EED7-2A37-4357-90D7-652B9EAF594B}" dt="2024-11-22T15:37:01.701" v="375" actId="26606"/>
          <ac:spMkLst>
            <pc:docMk/>
            <pc:sldMk cId="1656521590" sldId="272"/>
            <ac:spMk id="12" creationId="{081E4A58-353D-44AE-B2FC-2A74E2E400F7}"/>
          </ac:spMkLst>
        </pc:spChg>
      </pc:sldChg>
      <pc:sldChg chg="modSp mod ord">
        <pc:chgData name="Nathan Morgan" userId="72fd7c22-3ae8-4a57-b9f9-9fbe9cf82915" providerId="ADAL" clId="{D5A6EED7-2A37-4357-90D7-652B9EAF594B}" dt="2024-11-22T15:36:36.788" v="373"/>
        <pc:sldMkLst>
          <pc:docMk/>
          <pc:sldMk cId="1880341576" sldId="273"/>
        </pc:sldMkLst>
        <pc:spChg chg="mod">
          <ac:chgData name="Nathan Morgan" userId="72fd7c22-3ae8-4a57-b9f9-9fbe9cf82915" providerId="ADAL" clId="{D5A6EED7-2A37-4357-90D7-652B9EAF594B}" dt="2024-11-22T14:29:19.937" v="174" actId="20577"/>
          <ac:spMkLst>
            <pc:docMk/>
            <pc:sldMk cId="1880341576" sldId="273"/>
            <ac:spMk id="3" creationId="{F17F497B-FCC2-40C1-01EF-C9B0CBEFD608}"/>
          </ac:spMkLst>
        </pc:spChg>
      </pc:sldChg>
      <pc:sldChg chg="addSp modSp mod ord setBg">
        <pc:chgData name="Nathan Morgan" userId="72fd7c22-3ae8-4a57-b9f9-9fbe9cf82915" providerId="ADAL" clId="{D5A6EED7-2A37-4357-90D7-652B9EAF594B}" dt="2024-11-22T16:02:36.707" v="407" actId="1076"/>
        <pc:sldMkLst>
          <pc:docMk/>
          <pc:sldMk cId="4059482108" sldId="278"/>
        </pc:sldMkLst>
        <pc:spChg chg="mod">
          <ac:chgData name="Nathan Morgan" userId="72fd7c22-3ae8-4a57-b9f9-9fbe9cf82915" providerId="ADAL" clId="{D5A6EED7-2A37-4357-90D7-652B9EAF594B}" dt="2024-11-22T15:59:13.441" v="388" actId="26606"/>
          <ac:spMkLst>
            <pc:docMk/>
            <pc:sldMk cId="4059482108" sldId="278"/>
            <ac:spMk id="2" creationId="{FD48111F-BED7-F9B8-0278-2447C8BF5095}"/>
          </ac:spMkLst>
        </pc:spChg>
        <pc:spChg chg="mod">
          <ac:chgData name="Nathan Morgan" userId="72fd7c22-3ae8-4a57-b9f9-9fbe9cf82915" providerId="ADAL" clId="{D5A6EED7-2A37-4357-90D7-652B9EAF594B}" dt="2024-11-22T15:59:19.523" v="391" actId="20577"/>
          <ac:spMkLst>
            <pc:docMk/>
            <pc:sldMk cId="4059482108" sldId="278"/>
            <ac:spMk id="3" creationId="{5E3410A6-F76D-029D-586E-165C9131FAA2}"/>
          </ac:spMkLst>
        </pc:spChg>
        <pc:spChg chg="add">
          <ac:chgData name="Nathan Morgan" userId="72fd7c22-3ae8-4a57-b9f9-9fbe9cf82915" providerId="ADAL" clId="{D5A6EED7-2A37-4357-90D7-652B9EAF594B}" dt="2024-11-22T15:59:32.364" v="392" actId="11529"/>
          <ac:spMkLst>
            <pc:docMk/>
            <pc:sldMk cId="4059482108" sldId="278"/>
            <ac:spMk id="5" creationId="{C169FB8B-13B4-4036-7E03-F994F71E55CC}"/>
          </ac:spMkLst>
        </pc:spChg>
        <pc:spChg chg="add mod">
          <ac:chgData name="Nathan Morgan" userId="72fd7c22-3ae8-4a57-b9f9-9fbe9cf82915" providerId="ADAL" clId="{D5A6EED7-2A37-4357-90D7-652B9EAF594B}" dt="2024-11-22T15:59:47.431" v="395" actId="14100"/>
          <ac:spMkLst>
            <pc:docMk/>
            <pc:sldMk cId="4059482108" sldId="278"/>
            <ac:spMk id="6" creationId="{5C4600E9-E94A-74D6-CA2E-2EB430DEE054}"/>
          </ac:spMkLst>
        </pc:spChg>
        <pc:spChg chg="add">
          <ac:chgData name="Nathan Morgan" userId="72fd7c22-3ae8-4a57-b9f9-9fbe9cf82915" providerId="ADAL" clId="{D5A6EED7-2A37-4357-90D7-652B9EAF594B}" dt="2024-11-22T15:59:13.441" v="388" actId="26606"/>
          <ac:spMkLst>
            <pc:docMk/>
            <pc:sldMk cId="4059482108" sldId="278"/>
            <ac:spMk id="9" creationId="{F13C74B1-5B17-4795-BED0-7140497B445A}"/>
          </ac:spMkLst>
        </pc:spChg>
        <pc:spChg chg="add">
          <ac:chgData name="Nathan Morgan" userId="72fd7c22-3ae8-4a57-b9f9-9fbe9cf82915" providerId="ADAL" clId="{D5A6EED7-2A37-4357-90D7-652B9EAF594B}" dt="2024-11-22T15:59:13.441" v="388" actId="26606"/>
          <ac:spMkLst>
            <pc:docMk/>
            <pc:sldMk cId="4059482108" sldId="278"/>
            <ac:spMk id="11" creationId="{D4974D33-8DC5-464E-8C6D-BE58F0669C17}"/>
          </ac:spMkLst>
        </pc:spChg>
        <pc:picChg chg="add mod">
          <ac:chgData name="Nathan Morgan" userId="72fd7c22-3ae8-4a57-b9f9-9fbe9cf82915" providerId="ADAL" clId="{D5A6EED7-2A37-4357-90D7-652B9EAF594B}" dt="2024-11-22T15:59:11.548" v="387"/>
          <ac:picMkLst>
            <pc:docMk/>
            <pc:sldMk cId="4059482108" sldId="278"/>
            <ac:picMk id="4" creationId="{F236BE8E-435D-9FAD-7001-92DC23C961C7}"/>
          </ac:picMkLst>
        </pc:picChg>
        <pc:picChg chg="add mod">
          <ac:chgData name="Nathan Morgan" userId="72fd7c22-3ae8-4a57-b9f9-9fbe9cf82915" providerId="ADAL" clId="{D5A6EED7-2A37-4357-90D7-652B9EAF594B}" dt="2024-11-22T16:02:36.707" v="407" actId="1076"/>
          <ac:picMkLst>
            <pc:docMk/>
            <pc:sldMk cId="4059482108" sldId="278"/>
            <ac:picMk id="8" creationId="{B8348DB5-8C19-2602-2841-DFA17492C15F}"/>
          </ac:picMkLst>
        </pc:picChg>
      </pc:sldChg>
      <pc:sldChg chg="modSp new mod ord">
        <pc:chgData name="Nathan Morgan" userId="72fd7c22-3ae8-4a57-b9f9-9fbe9cf82915" providerId="ADAL" clId="{D5A6EED7-2A37-4357-90D7-652B9EAF594B}" dt="2024-11-24T16:17:41.769" v="2173"/>
        <pc:sldMkLst>
          <pc:docMk/>
          <pc:sldMk cId="3408318458" sldId="279"/>
        </pc:sldMkLst>
        <pc:spChg chg="mod">
          <ac:chgData name="Nathan Morgan" userId="72fd7c22-3ae8-4a57-b9f9-9fbe9cf82915" providerId="ADAL" clId="{D5A6EED7-2A37-4357-90D7-652B9EAF594B}" dt="2024-11-22T14:37:01.484" v="176"/>
          <ac:spMkLst>
            <pc:docMk/>
            <pc:sldMk cId="3408318458" sldId="279"/>
            <ac:spMk id="2" creationId="{286055AA-4048-3ED7-5146-6E7B292DA4E1}"/>
          </ac:spMkLst>
        </pc:spChg>
        <pc:spChg chg="mod">
          <ac:chgData name="Nathan Morgan" userId="72fd7c22-3ae8-4a57-b9f9-9fbe9cf82915" providerId="ADAL" clId="{D5A6EED7-2A37-4357-90D7-652B9EAF594B}" dt="2024-11-22T14:38:16.643" v="210" actId="20577"/>
          <ac:spMkLst>
            <pc:docMk/>
            <pc:sldMk cId="3408318458" sldId="279"/>
            <ac:spMk id="3" creationId="{852577B8-DE98-4E8E-0E33-C6752EC79194}"/>
          </ac:spMkLst>
        </pc:spChg>
      </pc:sldChg>
      <pc:sldChg chg="addSp delSp modSp new mod">
        <pc:chgData name="Nathan Morgan" userId="72fd7c22-3ae8-4a57-b9f9-9fbe9cf82915" providerId="ADAL" clId="{D5A6EED7-2A37-4357-90D7-652B9EAF594B}" dt="2024-11-22T14:39:18.075" v="227" actId="27636"/>
        <pc:sldMkLst>
          <pc:docMk/>
          <pc:sldMk cId="3952564992" sldId="280"/>
        </pc:sldMkLst>
        <pc:spChg chg="mod">
          <ac:chgData name="Nathan Morgan" userId="72fd7c22-3ae8-4a57-b9f9-9fbe9cf82915" providerId="ADAL" clId="{D5A6EED7-2A37-4357-90D7-652B9EAF594B}" dt="2024-11-22T14:38:43.650" v="212"/>
          <ac:spMkLst>
            <pc:docMk/>
            <pc:sldMk cId="3952564992" sldId="280"/>
            <ac:spMk id="2" creationId="{BEDBF392-7878-642B-4494-5E66EA70C8C1}"/>
          </ac:spMkLst>
        </pc:spChg>
        <pc:spChg chg="add del mod">
          <ac:chgData name="Nathan Morgan" userId="72fd7c22-3ae8-4a57-b9f9-9fbe9cf82915" providerId="ADAL" clId="{D5A6EED7-2A37-4357-90D7-652B9EAF594B}" dt="2024-11-22T14:39:18.075" v="227" actId="27636"/>
          <ac:spMkLst>
            <pc:docMk/>
            <pc:sldMk cId="3952564992" sldId="280"/>
            <ac:spMk id="3" creationId="{0C8D676E-8EA1-3B4A-FF11-0BDCBD5CFC9D}"/>
          </ac:spMkLst>
        </pc:spChg>
        <pc:spChg chg="add">
          <ac:chgData name="Nathan Morgan" userId="72fd7c22-3ae8-4a57-b9f9-9fbe9cf82915" providerId="ADAL" clId="{D5A6EED7-2A37-4357-90D7-652B9EAF594B}" dt="2024-11-22T14:38:54.556" v="213"/>
          <ac:spMkLst>
            <pc:docMk/>
            <pc:sldMk cId="3952564992" sldId="280"/>
            <ac:spMk id="4" creationId="{D12D36B7-5786-D391-5A1C-256DDB859C30}"/>
          </ac:spMkLst>
        </pc:spChg>
        <pc:spChg chg="add mod">
          <ac:chgData name="Nathan Morgan" userId="72fd7c22-3ae8-4a57-b9f9-9fbe9cf82915" providerId="ADAL" clId="{D5A6EED7-2A37-4357-90D7-652B9EAF594B}" dt="2024-11-22T14:38:59.026" v="215"/>
          <ac:spMkLst>
            <pc:docMk/>
            <pc:sldMk cId="3952564992" sldId="280"/>
            <ac:spMk id="5" creationId="{16ABE429-4F46-94A3-F369-CDBAEA31652F}"/>
          </ac:spMkLst>
        </pc:spChg>
      </pc:sldChg>
      <pc:sldChg chg="addSp delSp modSp new mod setBg">
        <pc:chgData name="Nathan Morgan" userId="72fd7c22-3ae8-4a57-b9f9-9fbe9cf82915" providerId="ADAL" clId="{D5A6EED7-2A37-4357-90D7-652B9EAF594B}" dt="2024-11-22T15:51:56.345" v="383" actId="1076"/>
        <pc:sldMkLst>
          <pc:docMk/>
          <pc:sldMk cId="2045913080" sldId="281"/>
        </pc:sldMkLst>
        <pc:spChg chg="mod">
          <ac:chgData name="Nathan Morgan" userId="72fd7c22-3ae8-4a57-b9f9-9fbe9cf82915" providerId="ADAL" clId="{D5A6EED7-2A37-4357-90D7-652B9EAF594B}" dt="2024-11-22T15:20:01.051" v="288" actId="20577"/>
          <ac:spMkLst>
            <pc:docMk/>
            <pc:sldMk cId="2045913080" sldId="281"/>
            <ac:spMk id="2" creationId="{A8A39EA1-D339-630C-3E5E-51157D9A0A5E}"/>
          </ac:spMkLst>
        </pc:spChg>
        <pc:spChg chg="mod">
          <ac:chgData name="Nathan Morgan" userId="72fd7c22-3ae8-4a57-b9f9-9fbe9cf82915" providerId="ADAL" clId="{D5A6EED7-2A37-4357-90D7-652B9EAF594B}" dt="2024-11-22T15:31:15.724" v="366" actId="20577"/>
          <ac:spMkLst>
            <pc:docMk/>
            <pc:sldMk cId="2045913080" sldId="281"/>
            <ac:spMk id="3" creationId="{98CDDC74-3CA5-41F7-21B6-DB2F068E5786}"/>
          </ac:spMkLst>
        </pc:spChg>
        <pc:spChg chg="add del">
          <ac:chgData name="Nathan Morgan" userId="72fd7c22-3ae8-4a57-b9f9-9fbe9cf82915" providerId="ADAL" clId="{D5A6EED7-2A37-4357-90D7-652B9EAF594B}" dt="2024-11-22T15:11:18.703" v="254" actId="26606"/>
          <ac:spMkLst>
            <pc:docMk/>
            <pc:sldMk cId="2045913080" sldId="281"/>
            <ac:spMk id="10" creationId="{F13C74B1-5B17-4795-BED0-7140497B445A}"/>
          </ac:spMkLst>
        </pc:spChg>
        <pc:spChg chg="add del">
          <ac:chgData name="Nathan Morgan" userId="72fd7c22-3ae8-4a57-b9f9-9fbe9cf82915" providerId="ADAL" clId="{D5A6EED7-2A37-4357-90D7-652B9EAF594B}" dt="2024-11-22T15:11:18.703" v="254" actId="26606"/>
          <ac:spMkLst>
            <pc:docMk/>
            <pc:sldMk cId="2045913080" sldId="281"/>
            <ac:spMk id="12" creationId="{D4974D33-8DC5-464E-8C6D-BE58F0669C17}"/>
          </ac:spMkLst>
        </pc:spChg>
        <pc:spChg chg="add">
          <ac:chgData name="Nathan Morgan" userId="72fd7c22-3ae8-4a57-b9f9-9fbe9cf82915" providerId="ADAL" clId="{D5A6EED7-2A37-4357-90D7-652B9EAF594B}" dt="2024-11-22T15:11:37.020" v="266" actId="26606"/>
          <ac:spMkLst>
            <pc:docMk/>
            <pc:sldMk cId="2045913080" sldId="281"/>
            <ac:spMk id="14" creationId="{F13C74B1-5B17-4795-BED0-7140497B445A}"/>
          </ac:spMkLst>
        </pc:spChg>
        <pc:spChg chg="add">
          <ac:chgData name="Nathan Morgan" userId="72fd7c22-3ae8-4a57-b9f9-9fbe9cf82915" providerId="ADAL" clId="{D5A6EED7-2A37-4357-90D7-652B9EAF594B}" dt="2024-11-22T15:11:37.020" v="266" actId="26606"/>
          <ac:spMkLst>
            <pc:docMk/>
            <pc:sldMk cId="2045913080" sldId="281"/>
            <ac:spMk id="16" creationId="{D4974D33-8DC5-464E-8C6D-BE58F0669C17}"/>
          </ac:spMkLst>
        </pc:spChg>
        <pc:spChg chg="add del mod">
          <ac:chgData name="Nathan Morgan" userId="72fd7c22-3ae8-4a57-b9f9-9fbe9cf82915" providerId="ADAL" clId="{D5A6EED7-2A37-4357-90D7-652B9EAF594B}" dt="2024-11-22T15:19:54.042" v="277" actId="11529"/>
          <ac:spMkLst>
            <pc:docMk/>
            <pc:sldMk cId="2045913080" sldId="281"/>
            <ac:spMk id="17" creationId="{D5139F90-7C00-8B82-A074-92B4C1A5D2E3}"/>
          </ac:spMkLst>
        </pc:spChg>
        <pc:spChg chg="add mod">
          <ac:chgData name="Nathan Morgan" userId="72fd7c22-3ae8-4a57-b9f9-9fbe9cf82915" providerId="ADAL" clId="{D5A6EED7-2A37-4357-90D7-652B9EAF594B}" dt="2024-11-22T15:20:28.143" v="293" actId="1076"/>
          <ac:spMkLst>
            <pc:docMk/>
            <pc:sldMk cId="2045913080" sldId="281"/>
            <ac:spMk id="18" creationId="{B6FA0217-44F8-DBA0-2B70-80AB4F27AB36}"/>
          </ac:spMkLst>
        </pc:spChg>
        <pc:picChg chg="add del mod">
          <ac:chgData name="Nathan Morgan" userId="72fd7c22-3ae8-4a57-b9f9-9fbe9cf82915" providerId="ADAL" clId="{D5A6EED7-2A37-4357-90D7-652B9EAF594B}" dt="2024-11-22T15:11:21.258" v="257" actId="22"/>
          <ac:picMkLst>
            <pc:docMk/>
            <pc:sldMk cId="2045913080" sldId="281"/>
            <ac:picMk id="5" creationId="{A9C070B7-59F7-BD51-7131-04EE27A05B21}"/>
          </ac:picMkLst>
        </pc:picChg>
        <pc:picChg chg="add del mod">
          <ac:chgData name="Nathan Morgan" userId="72fd7c22-3ae8-4a57-b9f9-9fbe9cf82915" providerId="ADAL" clId="{D5A6EED7-2A37-4357-90D7-652B9EAF594B}" dt="2024-11-22T15:11:27.021" v="263" actId="22"/>
          <ac:picMkLst>
            <pc:docMk/>
            <pc:sldMk cId="2045913080" sldId="281"/>
            <ac:picMk id="7" creationId="{06A5A990-CE72-51F4-4053-8E68858A11BC}"/>
          </ac:picMkLst>
        </pc:picChg>
        <pc:picChg chg="add mod">
          <ac:chgData name="Nathan Morgan" userId="72fd7c22-3ae8-4a57-b9f9-9fbe9cf82915" providerId="ADAL" clId="{D5A6EED7-2A37-4357-90D7-652B9EAF594B}" dt="2024-11-22T15:11:37.020" v="266" actId="26606"/>
          <ac:picMkLst>
            <pc:docMk/>
            <pc:sldMk cId="2045913080" sldId="281"/>
            <ac:picMk id="9" creationId="{2D999280-D6E3-E01F-A587-EAE6C3E1D93D}"/>
          </ac:picMkLst>
        </pc:picChg>
        <pc:picChg chg="add mod">
          <ac:chgData name="Nathan Morgan" userId="72fd7c22-3ae8-4a57-b9f9-9fbe9cf82915" providerId="ADAL" clId="{D5A6EED7-2A37-4357-90D7-652B9EAF594B}" dt="2024-11-22T15:20:51.939" v="296" actId="1076"/>
          <ac:picMkLst>
            <pc:docMk/>
            <pc:sldMk cId="2045913080" sldId="281"/>
            <ac:picMk id="20" creationId="{B1E384D1-7AF0-774C-00B0-17434FC90CB9}"/>
          </ac:picMkLst>
        </pc:picChg>
        <pc:picChg chg="add del mod modCrop">
          <ac:chgData name="Nathan Morgan" userId="72fd7c22-3ae8-4a57-b9f9-9fbe9cf82915" providerId="ADAL" clId="{D5A6EED7-2A37-4357-90D7-652B9EAF594B}" dt="2024-11-22T15:51:30.495" v="377" actId="478"/>
          <ac:picMkLst>
            <pc:docMk/>
            <pc:sldMk cId="2045913080" sldId="281"/>
            <ac:picMk id="22" creationId="{EF4BD9F4-9B1A-81CE-79CC-0AD649C12DFC}"/>
          </ac:picMkLst>
        </pc:picChg>
        <pc:picChg chg="add del mod">
          <ac:chgData name="Nathan Morgan" userId="72fd7c22-3ae8-4a57-b9f9-9fbe9cf82915" providerId="ADAL" clId="{D5A6EED7-2A37-4357-90D7-652B9EAF594B}" dt="2024-11-22T15:51:50.808" v="381" actId="478"/>
          <ac:picMkLst>
            <pc:docMk/>
            <pc:sldMk cId="2045913080" sldId="281"/>
            <ac:picMk id="24" creationId="{6DCC7893-D72D-07D3-E6AA-E27EF4B8F8FD}"/>
          </ac:picMkLst>
        </pc:picChg>
        <pc:picChg chg="add mod">
          <ac:chgData name="Nathan Morgan" userId="72fd7c22-3ae8-4a57-b9f9-9fbe9cf82915" providerId="ADAL" clId="{D5A6EED7-2A37-4357-90D7-652B9EAF594B}" dt="2024-11-22T15:51:56.345" v="383" actId="1076"/>
          <ac:picMkLst>
            <pc:docMk/>
            <pc:sldMk cId="2045913080" sldId="281"/>
            <ac:picMk id="26" creationId="{C9B12AEC-F450-F4A8-315B-171D3D3B4E07}"/>
          </ac:picMkLst>
        </pc:picChg>
        <pc:inkChg chg="add">
          <ac:chgData name="Nathan Morgan" userId="72fd7c22-3ae8-4a57-b9f9-9fbe9cf82915" providerId="ADAL" clId="{D5A6EED7-2A37-4357-90D7-652B9EAF594B}" dt="2024-11-22T15:11:47.019" v="267" actId="9405"/>
          <ac:inkMkLst>
            <pc:docMk/>
            <pc:sldMk cId="2045913080" sldId="281"/>
            <ac:inkMk id="11" creationId="{3E9598E6-D69F-A837-A4EB-710E4E3E6615}"/>
          </ac:inkMkLst>
        </pc:inkChg>
        <pc:inkChg chg="add">
          <ac:chgData name="Nathan Morgan" userId="72fd7c22-3ae8-4a57-b9f9-9fbe9cf82915" providerId="ADAL" clId="{D5A6EED7-2A37-4357-90D7-652B9EAF594B}" dt="2024-11-22T15:11:51.061" v="268" actId="9405"/>
          <ac:inkMkLst>
            <pc:docMk/>
            <pc:sldMk cId="2045913080" sldId="281"/>
            <ac:inkMk id="13" creationId="{7E6632E4-8799-0647-66A1-226D7B669FC2}"/>
          </ac:inkMkLst>
        </pc:inkChg>
        <pc:inkChg chg="add">
          <ac:chgData name="Nathan Morgan" userId="72fd7c22-3ae8-4a57-b9f9-9fbe9cf82915" providerId="ADAL" clId="{D5A6EED7-2A37-4357-90D7-652B9EAF594B}" dt="2024-11-22T15:11:55.368" v="269" actId="9405"/>
          <ac:inkMkLst>
            <pc:docMk/>
            <pc:sldMk cId="2045913080" sldId="281"/>
            <ac:inkMk id="15" creationId="{9F4D0DBF-6CC2-654B-D6FB-44FCB4F31473}"/>
          </ac:inkMkLst>
        </pc:inkChg>
      </pc:sldChg>
      <pc:sldChg chg="addSp modSp new mod ord setBg">
        <pc:chgData name="Nathan Morgan" userId="72fd7c22-3ae8-4a57-b9f9-9fbe9cf82915" providerId="ADAL" clId="{D5A6EED7-2A37-4357-90D7-652B9EAF594B}" dt="2024-11-24T15:52:48.931" v="2089" actId="20577"/>
        <pc:sldMkLst>
          <pc:docMk/>
          <pc:sldMk cId="750573118" sldId="282"/>
        </pc:sldMkLst>
        <pc:spChg chg="mod">
          <ac:chgData name="Nathan Morgan" userId="72fd7c22-3ae8-4a57-b9f9-9fbe9cf82915" providerId="ADAL" clId="{D5A6EED7-2A37-4357-90D7-652B9EAF594B}" dt="2024-11-22T20:00:28.561" v="565" actId="26606"/>
          <ac:spMkLst>
            <pc:docMk/>
            <pc:sldMk cId="750573118" sldId="282"/>
            <ac:spMk id="2" creationId="{41F52717-1DBF-62B1-FDA7-B67C13BD266F}"/>
          </ac:spMkLst>
        </pc:spChg>
        <pc:spChg chg="mod">
          <ac:chgData name="Nathan Morgan" userId="72fd7c22-3ae8-4a57-b9f9-9fbe9cf82915" providerId="ADAL" clId="{D5A6EED7-2A37-4357-90D7-652B9EAF594B}" dt="2024-11-24T15:52:48.931" v="2089" actId="20577"/>
          <ac:spMkLst>
            <pc:docMk/>
            <pc:sldMk cId="750573118" sldId="282"/>
            <ac:spMk id="3" creationId="{E0FF87EB-2C01-0991-BD37-C6EB362DAEB7}"/>
          </ac:spMkLst>
        </pc:spChg>
        <pc:spChg chg="add">
          <ac:chgData name="Nathan Morgan" userId="72fd7c22-3ae8-4a57-b9f9-9fbe9cf82915" providerId="ADAL" clId="{D5A6EED7-2A37-4357-90D7-652B9EAF594B}" dt="2024-11-22T19:59:59.501" v="556"/>
          <ac:spMkLst>
            <pc:docMk/>
            <pc:sldMk cId="750573118" sldId="282"/>
            <ac:spMk id="4" creationId="{0E2D4842-BAE2-6104-1BAC-0CF2BEAEF29B}"/>
          </ac:spMkLst>
        </pc:spChg>
        <pc:spChg chg="add">
          <ac:chgData name="Nathan Morgan" userId="72fd7c22-3ae8-4a57-b9f9-9fbe9cf82915" providerId="ADAL" clId="{D5A6EED7-2A37-4357-90D7-652B9EAF594B}" dt="2024-11-22T20:00:28.561" v="565" actId="26606"/>
          <ac:spMkLst>
            <pc:docMk/>
            <pc:sldMk cId="750573118" sldId="282"/>
            <ac:spMk id="8" creationId="{C2554CA6-288E-4202-BC52-2E5A8F0C0AED}"/>
          </ac:spMkLst>
        </pc:spChg>
        <pc:spChg chg="add">
          <ac:chgData name="Nathan Morgan" userId="72fd7c22-3ae8-4a57-b9f9-9fbe9cf82915" providerId="ADAL" clId="{D5A6EED7-2A37-4357-90D7-652B9EAF594B}" dt="2024-11-22T20:00:28.561" v="565" actId="26606"/>
          <ac:spMkLst>
            <pc:docMk/>
            <pc:sldMk cId="750573118" sldId="282"/>
            <ac:spMk id="10" creationId="{B10BB131-AC8E-4A8E-A5D1-36260F720C3B}"/>
          </ac:spMkLst>
        </pc:spChg>
        <pc:spChg chg="add">
          <ac:chgData name="Nathan Morgan" userId="72fd7c22-3ae8-4a57-b9f9-9fbe9cf82915" providerId="ADAL" clId="{D5A6EED7-2A37-4357-90D7-652B9EAF594B}" dt="2024-11-22T20:00:28.561" v="565" actId="26606"/>
          <ac:spMkLst>
            <pc:docMk/>
            <pc:sldMk cId="750573118" sldId="282"/>
            <ac:spMk id="12" creationId="{5B7778FC-632E-4DCA-A7CB-0D7731CCF970}"/>
          </ac:spMkLst>
        </pc:spChg>
        <pc:spChg chg="add">
          <ac:chgData name="Nathan Morgan" userId="72fd7c22-3ae8-4a57-b9f9-9fbe9cf82915" providerId="ADAL" clId="{D5A6EED7-2A37-4357-90D7-652B9EAF594B}" dt="2024-11-22T20:00:28.561" v="565" actId="26606"/>
          <ac:spMkLst>
            <pc:docMk/>
            <pc:sldMk cId="750573118" sldId="282"/>
            <ac:spMk id="14" creationId="{FA23A907-97FB-4A8F-880A-DD77401C4296}"/>
          </ac:spMkLst>
        </pc:spChg>
      </pc:sldChg>
      <pc:sldChg chg="new del">
        <pc:chgData name="Nathan Morgan" userId="72fd7c22-3ae8-4a57-b9f9-9fbe9cf82915" providerId="ADAL" clId="{D5A6EED7-2A37-4357-90D7-652B9EAF594B}" dt="2024-11-22T15:19:53.180" v="275" actId="680"/>
        <pc:sldMkLst>
          <pc:docMk/>
          <pc:sldMk cId="2542511871" sldId="282"/>
        </pc:sldMkLst>
      </pc:sldChg>
      <pc:sldChg chg="addSp delSp modSp add mod">
        <pc:chgData name="Nathan Morgan" userId="72fd7c22-3ae8-4a57-b9f9-9fbe9cf82915" providerId="ADAL" clId="{D5A6EED7-2A37-4357-90D7-652B9EAF594B}" dt="2024-11-22T15:55:32.270" v="386" actId="1076"/>
        <pc:sldMkLst>
          <pc:docMk/>
          <pc:sldMk cId="3101070649" sldId="283"/>
        </pc:sldMkLst>
        <pc:spChg chg="mod">
          <ac:chgData name="Nathan Morgan" userId="72fd7c22-3ae8-4a57-b9f9-9fbe9cf82915" providerId="ADAL" clId="{D5A6EED7-2A37-4357-90D7-652B9EAF594B}" dt="2024-11-22T15:30:57.406" v="347" actId="20577"/>
          <ac:spMkLst>
            <pc:docMk/>
            <pc:sldMk cId="3101070649" sldId="283"/>
            <ac:spMk id="2" creationId="{FE29CDA8-656F-DEBF-6AC5-F792037AC62E}"/>
          </ac:spMkLst>
        </pc:spChg>
        <pc:spChg chg="mod">
          <ac:chgData name="Nathan Morgan" userId="72fd7c22-3ae8-4a57-b9f9-9fbe9cf82915" providerId="ADAL" clId="{D5A6EED7-2A37-4357-90D7-652B9EAF594B}" dt="2024-11-22T15:31:07.711" v="359" actId="20577"/>
          <ac:spMkLst>
            <pc:docMk/>
            <pc:sldMk cId="3101070649" sldId="283"/>
            <ac:spMk id="3" creationId="{EA048B28-916E-90A5-F4E3-D47523A7496C}"/>
          </ac:spMkLst>
        </pc:spChg>
        <pc:spChg chg="add mod">
          <ac:chgData name="Nathan Morgan" userId="72fd7c22-3ae8-4a57-b9f9-9fbe9cf82915" providerId="ADAL" clId="{D5A6EED7-2A37-4357-90D7-652B9EAF594B}" dt="2024-11-22T15:29:49.970" v="328" actId="1076"/>
          <ac:spMkLst>
            <pc:docMk/>
            <pc:sldMk cId="3101070649" sldId="283"/>
            <ac:spMk id="4" creationId="{EF4E9B73-BD93-7F92-DC9A-E9C6A1AD8340}"/>
          </ac:spMkLst>
        </pc:spChg>
        <pc:picChg chg="add mod">
          <ac:chgData name="Nathan Morgan" userId="72fd7c22-3ae8-4a57-b9f9-9fbe9cf82915" providerId="ADAL" clId="{D5A6EED7-2A37-4357-90D7-652B9EAF594B}" dt="2024-11-22T15:30:20.852" v="331" actId="1076"/>
          <ac:picMkLst>
            <pc:docMk/>
            <pc:sldMk cId="3101070649" sldId="283"/>
            <ac:picMk id="6" creationId="{6F6AE884-43AE-8C70-A0F6-BA0951E526C5}"/>
          </ac:picMkLst>
        </pc:picChg>
        <pc:picChg chg="add del mod">
          <ac:chgData name="Nathan Morgan" userId="72fd7c22-3ae8-4a57-b9f9-9fbe9cf82915" providerId="ADAL" clId="{D5A6EED7-2A37-4357-90D7-652B9EAF594B}" dt="2024-11-22T15:55:28.989" v="384" actId="478"/>
          <ac:picMkLst>
            <pc:docMk/>
            <pc:sldMk cId="3101070649" sldId="283"/>
            <ac:picMk id="8" creationId="{31435BB9-52A8-55D1-597F-AB9EFECFF45B}"/>
          </ac:picMkLst>
        </pc:picChg>
        <pc:picChg chg="add mod">
          <ac:chgData name="Nathan Morgan" userId="72fd7c22-3ae8-4a57-b9f9-9fbe9cf82915" providerId="ADAL" clId="{D5A6EED7-2A37-4357-90D7-652B9EAF594B}" dt="2024-11-22T15:55:32.270" v="386" actId="1076"/>
          <ac:picMkLst>
            <pc:docMk/>
            <pc:sldMk cId="3101070649" sldId="283"/>
            <ac:picMk id="12" creationId="{08B8594D-E8AD-2ACC-A3F6-CAD37F8AB196}"/>
          </ac:picMkLst>
        </pc:picChg>
        <pc:picChg chg="del">
          <ac:chgData name="Nathan Morgan" userId="72fd7c22-3ae8-4a57-b9f9-9fbe9cf82915" providerId="ADAL" clId="{D5A6EED7-2A37-4357-90D7-652B9EAF594B}" dt="2024-11-22T15:30:13.505" v="330" actId="478"/>
          <ac:picMkLst>
            <pc:docMk/>
            <pc:sldMk cId="3101070649" sldId="283"/>
            <ac:picMk id="20" creationId="{45DD26D5-E53C-6A95-965D-EB804BE994EA}"/>
          </ac:picMkLst>
        </pc:picChg>
        <pc:picChg chg="del">
          <ac:chgData name="Nathan Morgan" userId="72fd7c22-3ae8-4a57-b9f9-9fbe9cf82915" providerId="ADAL" clId="{D5A6EED7-2A37-4357-90D7-652B9EAF594B}" dt="2024-11-22T15:30:47.492" v="332" actId="478"/>
          <ac:picMkLst>
            <pc:docMk/>
            <pc:sldMk cId="3101070649" sldId="283"/>
            <ac:picMk id="22" creationId="{29CF7C5B-38A6-8328-981D-4F9C715971AE}"/>
          </ac:picMkLst>
        </pc:picChg>
        <pc:inkChg chg="del">
          <ac:chgData name="Nathan Morgan" userId="72fd7c22-3ae8-4a57-b9f9-9fbe9cf82915" providerId="ADAL" clId="{D5A6EED7-2A37-4357-90D7-652B9EAF594B}" dt="2024-11-22T15:29:42.535" v="326" actId="478"/>
          <ac:inkMkLst>
            <pc:docMk/>
            <pc:sldMk cId="3101070649" sldId="283"/>
            <ac:inkMk id="15" creationId="{A0E1F530-967F-3493-A02E-4B1038B2AF63}"/>
          </ac:inkMkLst>
        </pc:inkChg>
      </pc:sldChg>
      <pc:sldChg chg="add del">
        <pc:chgData name="Nathan Morgan" userId="72fd7c22-3ae8-4a57-b9f9-9fbe9cf82915" providerId="ADAL" clId="{D5A6EED7-2A37-4357-90D7-652B9EAF594B}" dt="2024-11-22T15:19:51.840" v="274" actId="2890"/>
        <pc:sldMkLst>
          <pc:docMk/>
          <pc:sldMk cId="4145699358" sldId="283"/>
        </pc:sldMkLst>
      </pc:sldChg>
      <pc:sldChg chg="addSp delSp modSp new mod setBg">
        <pc:chgData name="Nathan Morgan" userId="72fd7c22-3ae8-4a57-b9f9-9fbe9cf82915" providerId="ADAL" clId="{D5A6EED7-2A37-4357-90D7-652B9EAF594B}" dt="2024-11-22T16:22:39.060" v="516" actId="26606"/>
        <pc:sldMkLst>
          <pc:docMk/>
          <pc:sldMk cId="127366846" sldId="284"/>
        </pc:sldMkLst>
        <pc:spChg chg="mod">
          <ac:chgData name="Nathan Morgan" userId="72fd7c22-3ae8-4a57-b9f9-9fbe9cf82915" providerId="ADAL" clId="{D5A6EED7-2A37-4357-90D7-652B9EAF594B}" dt="2024-11-22T16:22:39.060" v="516" actId="26606"/>
          <ac:spMkLst>
            <pc:docMk/>
            <pc:sldMk cId="127366846" sldId="284"/>
            <ac:spMk id="2" creationId="{98E1439E-0BBB-F0FF-2DB0-346A435D431B}"/>
          </ac:spMkLst>
        </pc:spChg>
        <pc:spChg chg="add del">
          <ac:chgData name="Nathan Morgan" userId="72fd7c22-3ae8-4a57-b9f9-9fbe9cf82915" providerId="ADAL" clId="{D5A6EED7-2A37-4357-90D7-652B9EAF594B}" dt="2024-11-22T16:22:39.060" v="516" actId="26606"/>
          <ac:spMkLst>
            <pc:docMk/>
            <pc:sldMk cId="127366846" sldId="284"/>
            <ac:spMk id="3" creationId="{5E89D086-8913-0C69-2E44-A83D31293DF4}"/>
          </ac:spMkLst>
        </pc:spChg>
        <pc:spChg chg="add del">
          <ac:chgData name="Nathan Morgan" userId="72fd7c22-3ae8-4a57-b9f9-9fbe9cf82915" providerId="ADAL" clId="{D5A6EED7-2A37-4357-90D7-652B9EAF594B}" dt="2024-11-22T16:22:39.056" v="515" actId="26606"/>
          <ac:spMkLst>
            <pc:docMk/>
            <pc:sldMk cId="127366846" sldId="284"/>
            <ac:spMk id="10" creationId="{F0DCC097-1DB8-4B6D-85D0-6FBA0E1CA4BA}"/>
          </ac:spMkLst>
        </pc:spChg>
        <pc:spChg chg="add del">
          <ac:chgData name="Nathan Morgan" userId="72fd7c22-3ae8-4a57-b9f9-9fbe9cf82915" providerId="ADAL" clId="{D5A6EED7-2A37-4357-90D7-652B9EAF594B}" dt="2024-11-22T16:22:39.056" v="515" actId="26606"/>
          <ac:spMkLst>
            <pc:docMk/>
            <pc:sldMk cId="127366846" sldId="284"/>
            <ac:spMk id="12" creationId="{E0B58608-23C8-4441-994D-C6823EEE1DB7}"/>
          </ac:spMkLst>
        </pc:spChg>
        <pc:spChg chg="add">
          <ac:chgData name="Nathan Morgan" userId="72fd7c22-3ae8-4a57-b9f9-9fbe9cf82915" providerId="ADAL" clId="{D5A6EED7-2A37-4357-90D7-652B9EAF594B}" dt="2024-11-22T16:22:39.060" v="516" actId="26606"/>
          <ac:spMkLst>
            <pc:docMk/>
            <pc:sldMk cId="127366846" sldId="284"/>
            <ac:spMk id="14" creationId="{A4AC5506-6312-4701-8D3C-40187889A947}"/>
          </ac:spMkLst>
        </pc:spChg>
        <pc:picChg chg="add mod">
          <ac:chgData name="Nathan Morgan" userId="72fd7c22-3ae8-4a57-b9f9-9fbe9cf82915" providerId="ADAL" clId="{D5A6EED7-2A37-4357-90D7-652B9EAF594B}" dt="2024-11-22T16:22:39.060" v="516" actId="26606"/>
          <ac:picMkLst>
            <pc:docMk/>
            <pc:sldMk cId="127366846" sldId="284"/>
            <ac:picMk id="5" creationId="{5EA80ABF-5FC1-AE6A-2DD9-480029C45D9D}"/>
          </ac:picMkLst>
        </pc:picChg>
      </pc:sldChg>
      <pc:sldChg chg="addSp delSp modSp add mod modAnim">
        <pc:chgData name="Nathan Morgan" userId="72fd7c22-3ae8-4a57-b9f9-9fbe9cf82915" providerId="ADAL" clId="{D5A6EED7-2A37-4357-90D7-652B9EAF594B}" dt="2024-11-22T19:45:21.207" v="538"/>
        <pc:sldMkLst>
          <pc:docMk/>
          <pc:sldMk cId="542820647" sldId="285"/>
        </pc:sldMkLst>
        <pc:spChg chg="mod ord">
          <ac:chgData name="Nathan Morgan" userId="72fd7c22-3ae8-4a57-b9f9-9fbe9cf82915" providerId="ADAL" clId="{D5A6EED7-2A37-4357-90D7-652B9EAF594B}" dt="2024-11-22T16:16:32.837" v="450" actId="166"/>
          <ac:spMkLst>
            <pc:docMk/>
            <pc:sldMk cId="542820647" sldId="285"/>
            <ac:spMk id="5" creationId="{D7CF11A3-038F-464F-E1B4-BE42BECE2686}"/>
          </ac:spMkLst>
        </pc:spChg>
        <pc:spChg chg="add del mod ord">
          <ac:chgData name="Nathan Morgan" userId="72fd7c22-3ae8-4a57-b9f9-9fbe9cf82915" providerId="ADAL" clId="{D5A6EED7-2A37-4357-90D7-652B9EAF594B}" dt="2024-11-22T19:45:08.931" v="536" actId="1076"/>
          <ac:spMkLst>
            <pc:docMk/>
            <pc:sldMk cId="542820647" sldId="285"/>
            <ac:spMk id="6" creationId="{DD9D8441-E29E-8BAA-CE2B-676F615AA5A6}"/>
          </ac:spMkLst>
        </pc:spChg>
        <pc:spChg chg="add del">
          <ac:chgData name="Nathan Morgan" userId="72fd7c22-3ae8-4a57-b9f9-9fbe9cf82915" providerId="ADAL" clId="{D5A6EED7-2A37-4357-90D7-652B9EAF594B}" dt="2024-11-22T16:10:56.661" v="409" actId="22"/>
          <ac:spMkLst>
            <pc:docMk/>
            <pc:sldMk cId="542820647" sldId="285"/>
            <ac:spMk id="8" creationId="{0E64B020-0B7E-11B6-A002-A38D24608037}"/>
          </ac:spMkLst>
        </pc:spChg>
        <pc:picChg chg="ord">
          <ac:chgData name="Nathan Morgan" userId="72fd7c22-3ae8-4a57-b9f9-9fbe9cf82915" providerId="ADAL" clId="{D5A6EED7-2A37-4357-90D7-652B9EAF594B}" dt="2024-11-22T16:14:18.680" v="429" actId="167"/>
          <ac:picMkLst>
            <pc:docMk/>
            <pc:sldMk cId="542820647" sldId="285"/>
            <ac:picMk id="4" creationId="{48002CCD-264E-B266-4085-4EB1628A7615}"/>
          </ac:picMkLst>
        </pc:picChg>
        <pc:picChg chg="add del mod">
          <ac:chgData name="Nathan Morgan" userId="72fd7c22-3ae8-4a57-b9f9-9fbe9cf82915" providerId="ADAL" clId="{D5A6EED7-2A37-4357-90D7-652B9EAF594B}" dt="2024-11-22T16:11:26.189" v="413" actId="22"/>
          <ac:picMkLst>
            <pc:docMk/>
            <pc:sldMk cId="542820647" sldId="285"/>
            <ac:picMk id="12" creationId="{F2F0EA21-0F69-5105-506B-FBBFF936DC59}"/>
          </ac:picMkLst>
        </pc:picChg>
        <pc:picChg chg="add del mod">
          <ac:chgData name="Nathan Morgan" userId="72fd7c22-3ae8-4a57-b9f9-9fbe9cf82915" providerId="ADAL" clId="{D5A6EED7-2A37-4357-90D7-652B9EAF594B}" dt="2024-11-22T16:13:03.799" v="420" actId="478"/>
          <ac:picMkLst>
            <pc:docMk/>
            <pc:sldMk cId="542820647" sldId="285"/>
            <ac:picMk id="14" creationId="{D3B9FDD3-CA6B-1B08-DBB2-C8F23D5A9984}"/>
          </ac:picMkLst>
        </pc:picChg>
        <pc:cxnChg chg="add mod ord">
          <ac:chgData name="Nathan Morgan" userId="72fd7c22-3ae8-4a57-b9f9-9fbe9cf82915" providerId="ADAL" clId="{D5A6EED7-2A37-4357-90D7-652B9EAF594B}" dt="2024-11-22T19:45:04.515" v="535" actId="167"/>
          <ac:cxnSpMkLst>
            <pc:docMk/>
            <pc:sldMk cId="542820647" sldId="285"/>
            <ac:cxnSpMk id="16" creationId="{5146B6B2-906B-F4C8-AA89-325BA56E7B1F}"/>
          </ac:cxnSpMkLst>
        </pc:cxnChg>
        <pc:cxnChg chg="add mod">
          <ac:chgData name="Nathan Morgan" userId="72fd7c22-3ae8-4a57-b9f9-9fbe9cf82915" providerId="ADAL" clId="{D5A6EED7-2A37-4357-90D7-652B9EAF594B}" dt="2024-11-22T16:16:19.458" v="447" actId="14100"/>
          <ac:cxnSpMkLst>
            <pc:docMk/>
            <pc:sldMk cId="542820647" sldId="285"/>
            <ac:cxnSpMk id="18" creationId="{12D80812-01F5-29D5-5B37-735CB9230E0C}"/>
          </ac:cxnSpMkLst>
        </pc:cxnChg>
      </pc:sldChg>
      <pc:sldChg chg="addSp modSp add mod modAnim">
        <pc:chgData name="Nathan Morgan" userId="72fd7c22-3ae8-4a57-b9f9-9fbe9cf82915" providerId="ADAL" clId="{D5A6EED7-2A37-4357-90D7-652B9EAF594B}" dt="2024-11-22T19:45:58.722" v="543"/>
        <pc:sldMkLst>
          <pc:docMk/>
          <pc:sldMk cId="4149463479" sldId="286"/>
        </pc:sldMkLst>
        <pc:spChg chg="mod">
          <ac:chgData name="Nathan Morgan" userId="72fd7c22-3ae8-4a57-b9f9-9fbe9cf82915" providerId="ADAL" clId="{D5A6EED7-2A37-4357-90D7-652B9EAF594B}" dt="2024-11-22T19:45:48.068" v="542" actId="1076"/>
          <ac:spMkLst>
            <pc:docMk/>
            <pc:sldMk cId="4149463479" sldId="286"/>
            <ac:spMk id="6" creationId="{322CAF3F-E7A6-8150-35FB-628C43AD9548}"/>
          </ac:spMkLst>
        </pc:spChg>
        <pc:picChg chg="add mod">
          <ac:chgData name="Nathan Morgan" userId="72fd7c22-3ae8-4a57-b9f9-9fbe9cf82915" providerId="ADAL" clId="{D5A6EED7-2A37-4357-90D7-652B9EAF594B}" dt="2024-11-22T16:11:31.254" v="416" actId="14100"/>
          <ac:picMkLst>
            <pc:docMk/>
            <pc:sldMk cId="4149463479" sldId="286"/>
            <ac:picMk id="8" creationId="{6AE2C751-C5DF-E067-5D33-1E9B35506C7E}"/>
          </ac:picMkLst>
        </pc:picChg>
        <pc:cxnChg chg="add mod">
          <ac:chgData name="Nathan Morgan" userId="72fd7c22-3ae8-4a57-b9f9-9fbe9cf82915" providerId="ADAL" clId="{D5A6EED7-2A37-4357-90D7-652B9EAF594B}" dt="2024-11-22T16:15:51.753" v="439" actId="14100"/>
          <ac:cxnSpMkLst>
            <pc:docMk/>
            <pc:sldMk cId="4149463479" sldId="286"/>
            <ac:cxnSpMk id="12" creationId="{DF13EB61-CC11-1F85-4C6F-A77E806DF4EA}"/>
          </ac:cxnSpMkLst>
        </pc:cxnChg>
        <pc:cxnChg chg="add mod">
          <ac:chgData name="Nathan Morgan" userId="72fd7c22-3ae8-4a57-b9f9-9fbe9cf82915" providerId="ADAL" clId="{D5A6EED7-2A37-4357-90D7-652B9EAF594B}" dt="2024-11-22T16:16:01.916" v="442" actId="1076"/>
          <ac:cxnSpMkLst>
            <pc:docMk/>
            <pc:sldMk cId="4149463479" sldId="286"/>
            <ac:cxnSpMk id="14" creationId="{F51E0F0A-9CEF-76E5-B967-95B024B4DCCB}"/>
          </ac:cxnSpMkLst>
        </pc:cxnChg>
      </pc:sldChg>
      <pc:sldChg chg="addSp modSp add mod modAnim">
        <pc:chgData name="Nathan Morgan" userId="72fd7c22-3ae8-4a57-b9f9-9fbe9cf82915" providerId="ADAL" clId="{D5A6EED7-2A37-4357-90D7-652B9EAF594B}" dt="2024-11-22T16:20:50.382" v="465" actId="1076"/>
        <pc:sldMkLst>
          <pc:docMk/>
          <pc:sldMk cId="304665634" sldId="287"/>
        </pc:sldMkLst>
        <pc:spChg chg="mod">
          <ac:chgData name="Nathan Morgan" userId="72fd7c22-3ae8-4a57-b9f9-9fbe9cf82915" providerId="ADAL" clId="{D5A6EED7-2A37-4357-90D7-652B9EAF594B}" dt="2024-11-22T16:17:18.945" v="452" actId="1076"/>
          <ac:spMkLst>
            <pc:docMk/>
            <pc:sldMk cId="304665634" sldId="287"/>
            <ac:spMk id="6" creationId="{959189C1-5323-1A95-8BD8-23E3BD0EAD89}"/>
          </ac:spMkLst>
        </pc:spChg>
        <pc:picChg chg="add mod">
          <ac:chgData name="Nathan Morgan" userId="72fd7c22-3ae8-4a57-b9f9-9fbe9cf82915" providerId="ADAL" clId="{D5A6EED7-2A37-4357-90D7-652B9EAF594B}" dt="2024-11-22T16:20:50.382" v="465" actId="1076"/>
          <ac:picMkLst>
            <pc:docMk/>
            <pc:sldMk cId="304665634" sldId="287"/>
            <ac:picMk id="16" creationId="{B0B18639-6B54-3AEA-2EEB-A6FC7F8FB990}"/>
          </ac:picMkLst>
        </pc:picChg>
        <pc:cxnChg chg="add mod">
          <ac:chgData name="Nathan Morgan" userId="72fd7c22-3ae8-4a57-b9f9-9fbe9cf82915" providerId="ADAL" clId="{D5A6EED7-2A37-4357-90D7-652B9EAF594B}" dt="2024-11-22T16:19:12.687" v="456"/>
          <ac:cxnSpMkLst>
            <pc:docMk/>
            <pc:sldMk cId="304665634" sldId="287"/>
            <ac:cxnSpMk id="7" creationId="{0E5689B1-1A01-9BE8-4089-A9FC258EDF69}"/>
          </ac:cxnSpMkLst>
        </pc:cxnChg>
        <pc:cxnChg chg="add mod">
          <ac:chgData name="Nathan Morgan" userId="72fd7c22-3ae8-4a57-b9f9-9fbe9cf82915" providerId="ADAL" clId="{D5A6EED7-2A37-4357-90D7-652B9EAF594B}" dt="2024-11-22T16:19:17.291" v="458" actId="1076"/>
          <ac:cxnSpMkLst>
            <pc:docMk/>
            <pc:sldMk cId="304665634" sldId="287"/>
            <ac:cxnSpMk id="8" creationId="{790F1025-21DC-5F09-6CE0-F6BF75C17307}"/>
          </ac:cxnSpMkLst>
        </pc:cxnChg>
        <pc:cxnChg chg="add mod">
          <ac:chgData name="Nathan Morgan" userId="72fd7c22-3ae8-4a57-b9f9-9fbe9cf82915" providerId="ADAL" clId="{D5A6EED7-2A37-4357-90D7-652B9EAF594B}" dt="2024-11-22T16:19:36.130" v="462" actId="14100"/>
          <ac:cxnSpMkLst>
            <pc:docMk/>
            <pc:sldMk cId="304665634" sldId="287"/>
            <ac:cxnSpMk id="10" creationId="{87EF4224-3E84-C574-7972-868883F74D8C}"/>
          </ac:cxnSpMkLst>
        </pc:cxnChg>
        <pc:cxnChg chg="add mod">
          <ac:chgData name="Nathan Morgan" userId="72fd7c22-3ae8-4a57-b9f9-9fbe9cf82915" providerId="ADAL" clId="{D5A6EED7-2A37-4357-90D7-652B9EAF594B}" dt="2024-11-22T16:19:48.127" v="463" actId="14100"/>
          <ac:cxnSpMkLst>
            <pc:docMk/>
            <pc:sldMk cId="304665634" sldId="287"/>
            <ac:cxnSpMk id="12" creationId="{77E7FA3A-C6DC-4C72-7C9A-6E60AE3AD6E8}"/>
          </ac:cxnSpMkLst>
        </pc:cxnChg>
      </pc:sldChg>
      <pc:sldChg chg="addSp modSp new mod ord setBg">
        <pc:chgData name="Nathan Morgan" userId="72fd7c22-3ae8-4a57-b9f9-9fbe9cf82915" providerId="ADAL" clId="{D5A6EED7-2A37-4357-90D7-652B9EAF594B}" dt="2024-11-23T15:14:33.549" v="1207" actId="6549"/>
        <pc:sldMkLst>
          <pc:docMk/>
          <pc:sldMk cId="2891633001" sldId="288"/>
        </pc:sldMkLst>
        <pc:spChg chg="mod">
          <ac:chgData name="Nathan Morgan" userId="72fd7c22-3ae8-4a57-b9f9-9fbe9cf82915" providerId="ADAL" clId="{D5A6EED7-2A37-4357-90D7-652B9EAF594B}" dt="2024-11-22T20:00:19.897" v="564" actId="26606"/>
          <ac:spMkLst>
            <pc:docMk/>
            <pc:sldMk cId="2891633001" sldId="288"/>
            <ac:spMk id="2" creationId="{29098C26-A872-B602-2B0B-1880A0B813B6}"/>
          </ac:spMkLst>
        </pc:spChg>
        <pc:spChg chg="mod">
          <ac:chgData name="Nathan Morgan" userId="72fd7c22-3ae8-4a57-b9f9-9fbe9cf82915" providerId="ADAL" clId="{D5A6EED7-2A37-4357-90D7-652B9EAF594B}" dt="2024-11-23T15:14:33.549" v="1207" actId="6549"/>
          <ac:spMkLst>
            <pc:docMk/>
            <pc:sldMk cId="2891633001" sldId="288"/>
            <ac:spMk id="3" creationId="{A4CE2C96-6AB0-767A-4042-69F8AD547E02}"/>
          </ac:spMkLst>
        </pc:spChg>
        <pc:spChg chg="add">
          <ac:chgData name="Nathan Morgan" userId="72fd7c22-3ae8-4a57-b9f9-9fbe9cf82915" providerId="ADAL" clId="{D5A6EED7-2A37-4357-90D7-652B9EAF594B}" dt="2024-11-22T20:00:19.897" v="564" actId="26606"/>
          <ac:spMkLst>
            <pc:docMk/>
            <pc:sldMk cId="2891633001" sldId="288"/>
            <ac:spMk id="8" creationId="{907EF6B7-1338-4443-8C46-6A318D952DFD}"/>
          </ac:spMkLst>
        </pc:spChg>
        <pc:spChg chg="add">
          <ac:chgData name="Nathan Morgan" userId="72fd7c22-3ae8-4a57-b9f9-9fbe9cf82915" providerId="ADAL" clId="{D5A6EED7-2A37-4357-90D7-652B9EAF594B}" dt="2024-11-22T20:00:19.897" v="564" actId="26606"/>
          <ac:spMkLst>
            <pc:docMk/>
            <pc:sldMk cId="2891633001" sldId="288"/>
            <ac:spMk id="10" creationId="{DAAE4CDD-124C-4DCF-9584-B6033B545DD5}"/>
          </ac:spMkLst>
        </pc:spChg>
        <pc:spChg chg="add">
          <ac:chgData name="Nathan Morgan" userId="72fd7c22-3ae8-4a57-b9f9-9fbe9cf82915" providerId="ADAL" clId="{D5A6EED7-2A37-4357-90D7-652B9EAF594B}" dt="2024-11-22T20:00:19.897" v="564" actId="26606"/>
          <ac:spMkLst>
            <pc:docMk/>
            <pc:sldMk cId="2891633001" sldId="288"/>
            <ac:spMk id="12" creationId="{081E4A58-353D-44AE-B2FC-2A74E2E400F7}"/>
          </ac:spMkLst>
        </pc:spChg>
      </pc:sldChg>
      <pc:sldChg chg="addSp delSp modSp new mod ord setBg">
        <pc:chgData name="Nathan Morgan" userId="72fd7c22-3ae8-4a57-b9f9-9fbe9cf82915" providerId="ADAL" clId="{D5A6EED7-2A37-4357-90D7-652B9EAF594B}" dt="2024-11-22T19:54:36.040" v="555"/>
        <pc:sldMkLst>
          <pc:docMk/>
          <pc:sldMk cId="29431398" sldId="289"/>
        </pc:sldMkLst>
        <pc:spChg chg="del">
          <ac:chgData name="Nathan Morgan" userId="72fd7c22-3ae8-4a57-b9f9-9fbe9cf82915" providerId="ADAL" clId="{D5A6EED7-2A37-4357-90D7-652B9EAF594B}" dt="2024-11-22T19:46:55.077" v="546" actId="26606"/>
          <ac:spMkLst>
            <pc:docMk/>
            <pc:sldMk cId="29431398" sldId="289"/>
            <ac:spMk id="2" creationId="{0A61CE93-9959-D495-46A4-86A7CD5345A4}"/>
          </ac:spMkLst>
        </pc:spChg>
        <pc:spChg chg="del">
          <ac:chgData name="Nathan Morgan" userId="72fd7c22-3ae8-4a57-b9f9-9fbe9cf82915" providerId="ADAL" clId="{D5A6EED7-2A37-4357-90D7-652B9EAF594B}" dt="2024-11-22T19:46:49.066" v="545" actId="22"/>
          <ac:spMkLst>
            <pc:docMk/>
            <pc:sldMk cId="29431398" sldId="289"/>
            <ac:spMk id="3" creationId="{672D212C-5D85-C3BA-8AC4-E019C64A4E13}"/>
          </ac:spMkLst>
        </pc:spChg>
        <pc:spChg chg="add mod">
          <ac:chgData name="Nathan Morgan" userId="72fd7c22-3ae8-4a57-b9f9-9fbe9cf82915" providerId="ADAL" clId="{D5A6EED7-2A37-4357-90D7-652B9EAF594B}" dt="2024-11-22T19:47:12.431" v="551" actId="14100"/>
          <ac:spMkLst>
            <pc:docMk/>
            <pc:sldMk cId="29431398" sldId="289"/>
            <ac:spMk id="7" creationId="{8E505883-C501-3906-181D-2D4389F5F9A5}"/>
          </ac:spMkLst>
        </pc:spChg>
        <pc:spChg chg="add">
          <ac:chgData name="Nathan Morgan" userId="72fd7c22-3ae8-4a57-b9f9-9fbe9cf82915" providerId="ADAL" clId="{D5A6EED7-2A37-4357-90D7-652B9EAF594B}" dt="2024-11-22T19:46:55.077" v="546" actId="26606"/>
          <ac:spMkLst>
            <pc:docMk/>
            <pc:sldMk cId="29431398" sldId="289"/>
            <ac:spMk id="10" creationId="{32BC26D8-82FB-445E-AA49-62A77D7C1EE0}"/>
          </ac:spMkLst>
        </pc:spChg>
        <pc:spChg chg="add">
          <ac:chgData name="Nathan Morgan" userId="72fd7c22-3ae8-4a57-b9f9-9fbe9cf82915" providerId="ADAL" clId="{D5A6EED7-2A37-4357-90D7-652B9EAF594B}" dt="2024-11-22T19:46:55.077" v="546" actId="26606"/>
          <ac:spMkLst>
            <pc:docMk/>
            <pc:sldMk cId="29431398" sldId="289"/>
            <ac:spMk id="12" creationId="{CB44330D-EA18-4254-AA95-EB49948539B8}"/>
          </ac:spMkLst>
        </pc:spChg>
        <pc:picChg chg="add mod ord">
          <ac:chgData name="Nathan Morgan" userId="72fd7c22-3ae8-4a57-b9f9-9fbe9cf82915" providerId="ADAL" clId="{D5A6EED7-2A37-4357-90D7-652B9EAF594B}" dt="2024-11-22T19:47:03.580" v="548" actId="27614"/>
          <ac:picMkLst>
            <pc:docMk/>
            <pc:sldMk cId="29431398" sldId="289"/>
            <ac:picMk id="5" creationId="{84738E24-94D6-E5D7-58AA-56CEAACFB5F7}"/>
          </ac:picMkLst>
        </pc:picChg>
      </pc:sldChg>
      <pc:sldChg chg="new del">
        <pc:chgData name="Nathan Morgan" userId="72fd7c22-3ae8-4a57-b9f9-9fbe9cf82915" providerId="ADAL" clId="{D5A6EED7-2A37-4357-90D7-652B9EAF594B}" dt="2024-11-22T19:54:27.785" v="553" actId="680"/>
        <pc:sldMkLst>
          <pc:docMk/>
          <pc:sldMk cId="1130950649" sldId="290"/>
        </pc:sldMkLst>
      </pc:sldChg>
      <pc:sldChg chg="addSp delSp modSp new del mod setBg">
        <pc:chgData name="Nathan Morgan" userId="72fd7c22-3ae8-4a57-b9f9-9fbe9cf82915" providerId="ADAL" clId="{D5A6EED7-2A37-4357-90D7-652B9EAF594B}" dt="2024-11-22T20:15:01.794" v="595" actId="47"/>
        <pc:sldMkLst>
          <pc:docMk/>
          <pc:sldMk cId="2259435196" sldId="290"/>
        </pc:sldMkLst>
        <pc:spChg chg="mod">
          <ac:chgData name="Nathan Morgan" userId="72fd7c22-3ae8-4a57-b9f9-9fbe9cf82915" providerId="ADAL" clId="{D5A6EED7-2A37-4357-90D7-652B9EAF594B}" dt="2024-11-22T20:02:04.700" v="583" actId="26606"/>
          <ac:spMkLst>
            <pc:docMk/>
            <pc:sldMk cId="2259435196" sldId="290"/>
            <ac:spMk id="2" creationId="{3E948EAB-5873-C847-B672-BD4FACF9A229}"/>
          </ac:spMkLst>
        </pc:spChg>
        <pc:spChg chg="add del mod">
          <ac:chgData name="Nathan Morgan" userId="72fd7c22-3ae8-4a57-b9f9-9fbe9cf82915" providerId="ADAL" clId="{D5A6EED7-2A37-4357-90D7-652B9EAF594B}" dt="2024-11-22T20:14:59.787" v="594" actId="21"/>
          <ac:spMkLst>
            <pc:docMk/>
            <pc:sldMk cId="2259435196" sldId="290"/>
            <ac:spMk id="3" creationId="{51D3F7AC-4F36-864C-F8BE-474BE60321CF}"/>
          </ac:spMkLst>
        </pc:spChg>
        <pc:spChg chg="add mod">
          <ac:chgData name="Nathan Morgan" userId="72fd7c22-3ae8-4a57-b9f9-9fbe9cf82915" providerId="ADAL" clId="{D5A6EED7-2A37-4357-90D7-652B9EAF594B}" dt="2024-11-22T20:00:33.304" v="568"/>
          <ac:spMkLst>
            <pc:docMk/>
            <pc:sldMk cId="2259435196" sldId="290"/>
            <ac:spMk id="4" creationId="{B76210BA-3AC8-F1E9-B2DB-0EC9EE34C91F}"/>
          </ac:spMkLst>
        </pc:spChg>
        <pc:spChg chg="add">
          <ac:chgData name="Nathan Morgan" userId="72fd7c22-3ae8-4a57-b9f9-9fbe9cf82915" providerId="ADAL" clId="{D5A6EED7-2A37-4357-90D7-652B9EAF594B}" dt="2024-11-22T20:02:04.700" v="583" actId="26606"/>
          <ac:spMkLst>
            <pc:docMk/>
            <pc:sldMk cId="2259435196" sldId="290"/>
            <ac:spMk id="8" creationId="{C2554CA6-288E-4202-BC52-2E5A8F0C0AED}"/>
          </ac:spMkLst>
        </pc:spChg>
        <pc:spChg chg="add">
          <ac:chgData name="Nathan Morgan" userId="72fd7c22-3ae8-4a57-b9f9-9fbe9cf82915" providerId="ADAL" clId="{D5A6EED7-2A37-4357-90D7-652B9EAF594B}" dt="2024-11-22T20:02:04.700" v="583" actId="26606"/>
          <ac:spMkLst>
            <pc:docMk/>
            <pc:sldMk cId="2259435196" sldId="290"/>
            <ac:spMk id="10" creationId="{B10BB131-AC8E-4A8E-A5D1-36260F720C3B}"/>
          </ac:spMkLst>
        </pc:spChg>
        <pc:spChg chg="add">
          <ac:chgData name="Nathan Morgan" userId="72fd7c22-3ae8-4a57-b9f9-9fbe9cf82915" providerId="ADAL" clId="{D5A6EED7-2A37-4357-90D7-652B9EAF594B}" dt="2024-11-22T20:02:04.700" v="583" actId="26606"/>
          <ac:spMkLst>
            <pc:docMk/>
            <pc:sldMk cId="2259435196" sldId="290"/>
            <ac:spMk id="12" creationId="{5B7778FC-632E-4DCA-A7CB-0D7731CCF970}"/>
          </ac:spMkLst>
        </pc:spChg>
        <pc:spChg chg="add">
          <ac:chgData name="Nathan Morgan" userId="72fd7c22-3ae8-4a57-b9f9-9fbe9cf82915" providerId="ADAL" clId="{D5A6EED7-2A37-4357-90D7-652B9EAF594B}" dt="2024-11-22T20:02:04.700" v="583" actId="26606"/>
          <ac:spMkLst>
            <pc:docMk/>
            <pc:sldMk cId="2259435196" sldId="290"/>
            <ac:spMk id="14" creationId="{FA23A907-97FB-4A8F-880A-DD77401C4296}"/>
          </ac:spMkLst>
        </pc:spChg>
      </pc:sldChg>
      <pc:sldChg chg="addSp modSp new mod setBg">
        <pc:chgData name="Nathan Morgan" userId="72fd7c22-3ae8-4a57-b9f9-9fbe9cf82915" providerId="ADAL" clId="{D5A6EED7-2A37-4357-90D7-652B9EAF594B}" dt="2024-11-23T14:57:24.652" v="761" actId="20577"/>
        <pc:sldMkLst>
          <pc:docMk/>
          <pc:sldMk cId="2892180562" sldId="290"/>
        </pc:sldMkLst>
        <pc:spChg chg="mod">
          <ac:chgData name="Nathan Morgan" userId="72fd7c22-3ae8-4a57-b9f9-9fbe9cf82915" providerId="ADAL" clId="{D5A6EED7-2A37-4357-90D7-652B9EAF594B}" dt="2024-11-23T14:56:38.635" v="676" actId="26606"/>
          <ac:spMkLst>
            <pc:docMk/>
            <pc:sldMk cId="2892180562" sldId="290"/>
            <ac:spMk id="2" creationId="{C2D96F0D-B09B-A882-B70B-5F1B008474C3}"/>
          </ac:spMkLst>
        </pc:spChg>
        <pc:spChg chg="mod">
          <ac:chgData name="Nathan Morgan" userId="72fd7c22-3ae8-4a57-b9f9-9fbe9cf82915" providerId="ADAL" clId="{D5A6EED7-2A37-4357-90D7-652B9EAF594B}" dt="2024-11-23T14:57:24.652" v="761" actId="20577"/>
          <ac:spMkLst>
            <pc:docMk/>
            <pc:sldMk cId="2892180562" sldId="290"/>
            <ac:spMk id="3" creationId="{FFAE467E-BEB5-4295-7E9B-4E642CC78114}"/>
          </ac:spMkLst>
        </pc:spChg>
        <pc:spChg chg="add">
          <ac:chgData name="Nathan Morgan" userId="72fd7c22-3ae8-4a57-b9f9-9fbe9cf82915" providerId="ADAL" clId="{D5A6EED7-2A37-4357-90D7-652B9EAF594B}" dt="2024-11-23T14:56:38.635" v="676" actId="26606"/>
          <ac:spMkLst>
            <pc:docMk/>
            <pc:sldMk cId="2892180562" sldId="290"/>
            <ac:spMk id="1031" creationId="{F13C74B1-5B17-4795-BED0-7140497B445A}"/>
          </ac:spMkLst>
        </pc:spChg>
        <pc:spChg chg="add">
          <ac:chgData name="Nathan Morgan" userId="72fd7c22-3ae8-4a57-b9f9-9fbe9cf82915" providerId="ADAL" clId="{D5A6EED7-2A37-4357-90D7-652B9EAF594B}" dt="2024-11-23T14:56:38.635" v="676" actId="26606"/>
          <ac:spMkLst>
            <pc:docMk/>
            <pc:sldMk cId="2892180562" sldId="290"/>
            <ac:spMk id="1033" creationId="{D4974D33-8DC5-464E-8C6D-BE58F0669C17}"/>
          </ac:spMkLst>
        </pc:spChg>
        <pc:picChg chg="add mod">
          <ac:chgData name="Nathan Morgan" userId="72fd7c22-3ae8-4a57-b9f9-9fbe9cf82915" providerId="ADAL" clId="{D5A6EED7-2A37-4357-90D7-652B9EAF594B}" dt="2024-11-23T14:56:38.635" v="676" actId="26606"/>
          <ac:picMkLst>
            <pc:docMk/>
            <pc:sldMk cId="2892180562" sldId="290"/>
            <ac:picMk id="1026" creationId="{E49441E7-CED6-6B77-533C-E13C813E4657}"/>
          </ac:picMkLst>
        </pc:picChg>
      </pc:sldChg>
      <pc:sldChg chg="addSp modSp new mod setBg">
        <pc:chgData name="Nathan Morgan" userId="72fd7c22-3ae8-4a57-b9f9-9fbe9cf82915" providerId="ADAL" clId="{D5A6EED7-2A37-4357-90D7-652B9EAF594B}" dt="2024-11-23T15:00:22.890" v="1043" actId="20577"/>
        <pc:sldMkLst>
          <pc:docMk/>
          <pc:sldMk cId="3108270045" sldId="291"/>
        </pc:sldMkLst>
        <pc:spChg chg="mod">
          <ac:chgData name="Nathan Morgan" userId="72fd7c22-3ae8-4a57-b9f9-9fbe9cf82915" providerId="ADAL" clId="{D5A6EED7-2A37-4357-90D7-652B9EAF594B}" dt="2024-11-23T14:57:53.218" v="765"/>
          <ac:spMkLst>
            <pc:docMk/>
            <pc:sldMk cId="3108270045" sldId="291"/>
            <ac:spMk id="2" creationId="{8E6AA106-5F1F-1E9D-3198-C0E8DDD69083}"/>
          </ac:spMkLst>
        </pc:spChg>
        <pc:spChg chg="mod">
          <ac:chgData name="Nathan Morgan" userId="72fd7c22-3ae8-4a57-b9f9-9fbe9cf82915" providerId="ADAL" clId="{D5A6EED7-2A37-4357-90D7-652B9EAF594B}" dt="2024-11-23T15:00:22.890" v="1043" actId="20577"/>
          <ac:spMkLst>
            <pc:docMk/>
            <pc:sldMk cId="3108270045" sldId="291"/>
            <ac:spMk id="3" creationId="{C9A9F93F-BC33-98EB-7B7B-563DFE7AB152}"/>
          </ac:spMkLst>
        </pc:spChg>
        <pc:spChg chg="add">
          <ac:chgData name="Nathan Morgan" userId="72fd7c22-3ae8-4a57-b9f9-9fbe9cf82915" providerId="ADAL" clId="{D5A6EED7-2A37-4357-90D7-652B9EAF594B}" dt="2024-11-23T14:57:47.604" v="764" actId="26606"/>
          <ac:spMkLst>
            <pc:docMk/>
            <pc:sldMk cId="3108270045" sldId="291"/>
            <ac:spMk id="2055" creationId="{45D37F4E-DDB4-456B-97E0-9937730A039F}"/>
          </ac:spMkLst>
        </pc:spChg>
        <pc:spChg chg="add">
          <ac:chgData name="Nathan Morgan" userId="72fd7c22-3ae8-4a57-b9f9-9fbe9cf82915" providerId="ADAL" clId="{D5A6EED7-2A37-4357-90D7-652B9EAF594B}" dt="2024-11-23T14:57:47.604" v="764" actId="26606"/>
          <ac:spMkLst>
            <pc:docMk/>
            <pc:sldMk cId="3108270045" sldId="291"/>
            <ac:spMk id="2057" creationId="{B2DD41CD-8F47-4F56-AD12-4E2FF7696987}"/>
          </ac:spMkLst>
        </pc:spChg>
        <pc:picChg chg="add mod">
          <ac:chgData name="Nathan Morgan" userId="72fd7c22-3ae8-4a57-b9f9-9fbe9cf82915" providerId="ADAL" clId="{D5A6EED7-2A37-4357-90D7-652B9EAF594B}" dt="2024-11-23T14:57:47.604" v="764" actId="26606"/>
          <ac:picMkLst>
            <pc:docMk/>
            <pc:sldMk cId="3108270045" sldId="291"/>
            <ac:picMk id="2050" creationId="{57A49AFC-5E06-7222-B8E1-88573D30EDE9}"/>
          </ac:picMkLst>
        </pc:picChg>
      </pc:sldChg>
      <pc:sldChg chg="addSp delSp modSp add mod">
        <pc:chgData name="Nathan Morgan" userId="72fd7c22-3ae8-4a57-b9f9-9fbe9cf82915" providerId="ADAL" clId="{D5A6EED7-2A37-4357-90D7-652B9EAF594B}" dt="2024-11-23T15:00:14.114" v="1042" actId="26606"/>
        <pc:sldMkLst>
          <pc:docMk/>
          <pc:sldMk cId="4216526359" sldId="292"/>
        </pc:sldMkLst>
        <pc:spChg chg="mod">
          <ac:chgData name="Nathan Morgan" userId="72fd7c22-3ae8-4a57-b9f9-9fbe9cf82915" providerId="ADAL" clId="{D5A6EED7-2A37-4357-90D7-652B9EAF594B}" dt="2024-11-23T15:00:14.114" v="1042" actId="26606"/>
          <ac:spMkLst>
            <pc:docMk/>
            <pc:sldMk cId="4216526359" sldId="292"/>
            <ac:spMk id="2" creationId="{CCE12A7A-3BD0-5F23-DAD6-47AF3437D1E7}"/>
          </ac:spMkLst>
        </pc:spChg>
        <pc:spChg chg="mod">
          <ac:chgData name="Nathan Morgan" userId="72fd7c22-3ae8-4a57-b9f9-9fbe9cf82915" providerId="ADAL" clId="{D5A6EED7-2A37-4357-90D7-652B9EAF594B}" dt="2024-11-23T15:00:14.114" v="1042" actId="26606"/>
          <ac:spMkLst>
            <pc:docMk/>
            <pc:sldMk cId="4216526359" sldId="292"/>
            <ac:spMk id="3" creationId="{86A5D0F6-34AE-947F-0956-883F8FFF0DEA}"/>
          </ac:spMkLst>
        </pc:spChg>
        <pc:spChg chg="del">
          <ac:chgData name="Nathan Morgan" userId="72fd7c22-3ae8-4a57-b9f9-9fbe9cf82915" providerId="ADAL" clId="{D5A6EED7-2A37-4357-90D7-652B9EAF594B}" dt="2024-11-23T15:00:14.114" v="1042" actId="26606"/>
          <ac:spMkLst>
            <pc:docMk/>
            <pc:sldMk cId="4216526359" sldId="292"/>
            <ac:spMk id="2055" creationId="{47DE862B-1D41-E596-6896-D6A61506E41E}"/>
          </ac:spMkLst>
        </pc:spChg>
        <pc:spChg chg="del">
          <ac:chgData name="Nathan Morgan" userId="72fd7c22-3ae8-4a57-b9f9-9fbe9cf82915" providerId="ADAL" clId="{D5A6EED7-2A37-4357-90D7-652B9EAF594B}" dt="2024-11-23T15:00:14.114" v="1042" actId="26606"/>
          <ac:spMkLst>
            <pc:docMk/>
            <pc:sldMk cId="4216526359" sldId="292"/>
            <ac:spMk id="2057" creationId="{53D90800-93B8-51EA-FB81-FC6588042CC3}"/>
          </ac:spMkLst>
        </pc:spChg>
        <pc:spChg chg="add">
          <ac:chgData name="Nathan Morgan" userId="72fd7c22-3ae8-4a57-b9f9-9fbe9cf82915" providerId="ADAL" clId="{D5A6EED7-2A37-4357-90D7-652B9EAF594B}" dt="2024-11-23T15:00:14.114" v="1042" actId="26606"/>
          <ac:spMkLst>
            <pc:docMk/>
            <pc:sldMk cId="4216526359" sldId="292"/>
            <ac:spMk id="3079" creationId="{743AA782-23D1-4521-8CAD-47662984AA08}"/>
          </ac:spMkLst>
        </pc:spChg>
        <pc:spChg chg="add">
          <ac:chgData name="Nathan Morgan" userId="72fd7c22-3ae8-4a57-b9f9-9fbe9cf82915" providerId="ADAL" clId="{D5A6EED7-2A37-4357-90D7-652B9EAF594B}" dt="2024-11-23T15:00:14.114" v="1042" actId="26606"/>
          <ac:spMkLst>
            <pc:docMk/>
            <pc:sldMk cId="4216526359" sldId="292"/>
            <ac:spMk id="3081" creationId="{71877DBC-BB60-40F0-AC93-2ACDBAAE60CE}"/>
          </ac:spMkLst>
        </pc:spChg>
        <pc:picChg chg="del">
          <ac:chgData name="Nathan Morgan" userId="72fd7c22-3ae8-4a57-b9f9-9fbe9cf82915" providerId="ADAL" clId="{D5A6EED7-2A37-4357-90D7-652B9EAF594B}" dt="2024-11-23T15:00:07.301" v="1038" actId="478"/>
          <ac:picMkLst>
            <pc:docMk/>
            <pc:sldMk cId="4216526359" sldId="292"/>
            <ac:picMk id="2050" creationId="{83C1D91B-09C7-3C48-0A2C-E50E5C27A4B7}"/>
          </ac:picMkLst>
        </pc:picChg>
        <pc:picChg chg="add mod">
          <ac:chgData name="Nathan Morgan" userId="72fd7c22-3ae8-4a57-b9f9-9fbe9cf82915" providerId="ADAL" clId="{D5A6EED7-2A37-4357-90D7-652B9EAF594B}" dt="2024-11-23T15:00:14.114" v="1042" actId="26606"/>
          <ac:picMkLst>
            <pc:docMk/>
            <pc:sldMk cId="4216526359" sldId="292"/>
            <ac:picMk id="3074" creationId="{B25C068C-5181-AE9B-156A-3E931D2ACD42}"/>
          </ac:picMkLst>
        </pc:picChg>
      </pc:sldChg>
      <pc:sldChg chg="addSp delSp modSp new mod setBg">
        <pc:chgData name="Nathan Morgan" userId="72fd7c22-3ae8-4a57-b9f9-9fbe9cf82915" providerId="ADAL" clId="{D5A6EED7-2A37-4357-90D7-652B9EAF594B}" dt="2024-11-23T15:06:10.762" v="1075" actId="20577"/>
        <pc:sldMkLst>
          <pc:docMk/>
          <pc:sldMk cId="1768362437" sldId="293"/>
        </pc:sldMkLst>
        <pc:spChg chg="mod">
          <ac:chgData name="Nathan Morgan" userId="72fd7c22-3ae8-4a57-b9f9-9fbe9cf82915" providerId="ADAL" clId="{D5A6EED7-2A37-4357-90D7-652B9EAF594B}" dt="2024-11-23T15:02:39.547" v="1071" actId="26606"/>
          <ac:spMkLst>
            <pc:docMk/>
            <pc:sldMk cId="1768362437" sldId="293"/>
            <ac:spMk id="2" creationId="{132CC7DA-3528-F3F4-B9F5-FE312A72E895}"/>
          </ac:spMkLst>
        </pc:spChg>
        <pc:spChg chg="mod">
          <ac:chgData name="Nathan Morgan" userId="72fd7c22-3ae8-4a57-b9f9-9fbe9cf82915" providerId="ADAL" clId="{D5A6EED7-2A37-4357-90D7-652B9EAF594B}" dt="2024-11-23T15:06:10.762" v="1075" actId="20577"/>
          <ac:spMkLst>
            <pc:docMk/>
            <pc:sldMk cId="1768362437" sldId="293"/>
            <ac:spMk id="3" creationId="{4745184E-E943-FBB7-1825-D5FD9903C0A3}"/>
          </ac:spMkLst>
        </pc:spChg>
        <pc:spChg chg="add">
          <ac:chgData name="Nathan Morgan" userId="72fd7c22-3ae8-4a57-b9f9-9fbe9cf82915" providerId="ADAL" clId="{D5A6EED7-2A37-4357-90D7-652B9EAF594B}" dt="2024-11-23T15:02:39.547" v="1071" actId="26606"/>
          <ac:spMkLst>
            <pc:docMk/>
            <pc:sldMk cId="1768362437" sldId="293"/>
            <ac:spMk id="8" creationId="{907EF6B7-1338-4443-8C46-6A318D952DFD}"/>
          </ac:spMkLst>
        </pc:spChg>
        <pc:spChg chg="add del">
          <ac:chgData name="Nathan Morgan" userId="72fd7c22-3ae8-4a57-b9f9-9fbe9cf82915" providerId="ADAL" clId="{D5A6EED7-2A37-4357-90D7-652B9EAF594B}" dt="2024-11-23T15:02:39.543" v="1070" actId="26606"/>
          <ac:spMkLst>
            <pc:docMk/>
            <pc:sldMk cId="1768362437" sldId="293"/>
            <ac:spMk id="10" creationId="{743AA782-23D1-4521-8CAD-47662984AA08}"/>
          </ac:spMkLst>
        </pc:spChg>
        <pc:spChg chg="add del">
          <ac:chgData name="Nathan Morgan" userId="72fd7c22-3ae8-4a57-b9f9-9fbe9cf82915" providerId="ADAL" clId="{D5A6EED7-2A37-4357-90D7-652B9EAF594B}" dt="2024-11-23T15:02:39.543" v="1070" actId="26606"/>
          <ac:spMkLst>
            <pc:docMk/>
            <pc:sldMk cId="1768362437" sldId="293"/>
            <ac:spMk id="12" creationId="{71877DBC-BB60-40F0-AC93-2ACDBAAE60CE}"/>
          </ac:spMkLst>
        </pc:spChg>
        <pc:spChg chg="add">
          <ac:chgData name="Nathan Morgan" userId="72fd7c22-3ae8-4a57-b9f9-9fbe9cf82915" providerId="ADAL" clId="{D5A6EED7-2A37-4357-90D7-652B9EAF594B}" dt="2024-11-23T15:02:39.547" v="1071" actId="26606"/>
          <ac:spMkLst>
            <pc:docMk/>
            <pc:sldMk cId="1768362437" sldId="293"/>
            <ac:spMk id="14" creationId="{DAAE4CDD-124C-4DCF-9584-B6033B545DD5}"/>
          </ac:spMkLst>
        </pc:spChg>
        <pc:spChg chg="add">
          <ac:chgData name="Nathan Morgan" userId="72fd7c22-3ae8-4a57-b9f9-9fbe9cf82915" providerId="ADAL" clId="{D5A6EED7-2A37-4357-90D7-652B9EAF594B}" dt="2024-11-23T15:02:39.547" v="1071" actId="26606"/>
          <ac:spMkLst>
            <pc:docMk/>
            <pc:sldMk cId="1768362437" sldId="293"/>
            <ac:spMk id="15" creationId="{081E4A58-353D-44AE-B2FC-2A74E2E400F7}"/>
          </ac:spMkLst>
        </pc:spChg>
        <pc:picChg chg="add del">
          <ac:chgData name="Nathan Morgan" userId="72fd7c22-3ae8-4a57-b9f9-9fbe9cf82915" providerId="ADAL" clId="{D5A6EED7-2A37-4357-90D7-652B9EAF594B}" dt="2024-11-23T15:02:39.543" v="1070" actId="26606"/>
          <ac:picMkLst>
            <pc:docMk/>
            <pc:sldMk cId="1768362437" sldId="293"/>
            <ac:picMk id="7" creationId="{399CA180-4250-86C6-C9E0-9C331C37A657}"/>
          </ac:picMkLst>
        </pc:picChg>
      </pc:sldChg>
      <pc:sldChg chg="addSp delSp modSp new mod setBg">
        <pc:chgData name="Nathan Morgan" userId="72fd7c22-3ae8-4a57-b9f9-9fbe9cf82915" providerId="ADAL" clId="{D5A6EED7-2A37-4357-90D7-652B9EAF594B}" dt="2024-11-23T15:08:14.856" v="1107" actId="26606"/>
        <pc:sldMkLst>
          <pc:docMk/>
          <pc:sldMk cId="2214214928" sldId="294"/>
        </pc:sldMkLst>
        <pc:spChg chg="mod">
          <ac:chgData name="Nathan Morgan" userId="72fd7c22-3ae8-4a57-b9f9-9fbe9cf82915" providerId="ADAL" clId="{D5A6EED7-2A37-4357-90D7-652B9EAF594B}" dt="2024-11-23T15:08:14.856" v="1107" actId="26606"/>
          <ac:spMkLst>
            <pc:docMk/>
            <pc:sldMk cId="2214214928" sldId="294"/>
            <ac:spMk id="2" creationId="{D2E5C14A-E826-6879-03A4-2D0195AC5254}"/>
          </ac:spMkLst>
        </pc:spChg>
        <pc:spChg chg="del">
          <ac:chgData name="Nathan Morgan" userId="72fd7c22-3ae8-4a57-b9f9-9fbe9cf82915" providerId="ADAL" clId="{D5A6EED7-2A37-4357-90D7-652B9EAF594B}" dt="2024-11-23T15:07:57.818" v="1076" actId="22"/>
          <ac:spMkLst>
            <pc:docMk/>
            <pc:sldMk cId="2214214928" sldId="294"/>
            <ac:spMk id="3" creationId="{C801022F-1DD9-7EDB-AAF7-04D25A9F51ED}"/>
          </ac:spMkLst>
        </pc:spChg>
        <pc:spChg chg="add">
          <ac:chgData name="Nathan Morgan" userId="72fd7c22-3ae8-4a57-b9f9-9fbe9cf82915" providerId="ADAL" clId="{D5A6EED7-2A37-4357-90D7-652B9EAF594B}" dt="2024-11-23T15:08:14.856" v="1107" actId="26606"/>
          <ac:spMkLst>
            <pc:docMk/>
            <pc:sldMk cId="2214214928" sldId="294"/>
            <ac:spMk id="10" creationId="{C1A1C5D3-C053-4EE9-BE1A-419B6E27CCAE}"/>
          </ac:spMkLst>
        </pc:spChg>
        <pc:spChg chg="add">
          <ac:chgData name="Nathan Morgan" userId="72fd7c22-3ae8-4a57-b9f9-9fbe9cf82915" providerId="ADAL" clId="{D5A6EED7-2A37-4357-90D7-652B9EAF594B}" dt="2024-11-23T15:08:14.856" v="1107" actId="26606"/>
          <ac:spMkLst>
            <pc:docMk/>
            <pc:sldMk cId="2214214928" sldId="294"/>
            <ac:spMk id="12" creationId="{A3473CF9-37EB-43E7-89EF-D2D1C53D1DAC}"/>
          </ac:spMkLst>
        </pc:spChg>
        <pc:spChg chg="add">
          <ac:chgData name="Nathan Morgan" userId="72fd7c22-3ae8-4a57-b9f9-9fbe9cf82915" providerId="ADAL" clId="{D5A6EED7-2A37-4357-90D7-652B9EAF594B}" dt="2024-11-23T15:08:14.856" v="1107" actId="26606"/>
          <ac:spMkLst>
            <pc:docMk/>
            <pc:sldMk cId="2214214928" sldId="294"/>
            <ac:spMk id="14" creationId="{586B4EF9-43BA-4655-A6FF-1D8E21574C95}"/>
          </ac:spMkLst>
        </pc:spChg>
        <pc:picChg chg="add mod ord">
          <ac:chgData name="Nathan Morgan" userId="72fd7c22-3ae8-4a57-b9f9-9fbe9cf82915" providerId="ADAL" clId="{D5A6EED7-2A37-4357-90D7-652B9EAF594B}" dt="2024-11-23T15:08:14.856" v="1107" actId="26606"/>
          <ac:picMkLst>
            <pc:docMk/>
            <pc:sldMk cId="2214214928" sldId="294"/>
            <ac:picMk id="5" creationId="{99E2EE6A-B060-68A0-C0DC-5361706EF99E}"/>
          </ac:picMkLst>
        </pc:picChg>
      </pc:sldChg>
      <pc:sldChg chg="addSp delSp modSp new mod ord setBg modNotesTx">
        <pc:chgData name="Nathan Morgan" userId="72fd7c22-3ae8-4a57-b9f9-9fbe9cf82915" providerId="ADAL" clId="{D5A6EED7-2A37-4357-90D7-652B9EAF594B}" dt="2024-11-23T23:22:30.456" v="1636"/>
        <pc:sldMkLst>
          <pc:docMk/>
          <pc:sldMk cId="350644611" sldId="295"/>
        </pc:sldMkLst>
        <pc:spChg chg="mod">
          <ac:chgData name="Nathan Morgan" userId="72fd7c22-3ae8-4a57-b9f9-9fbe9cf82915" providerId="ADAL" clId="{D5A6EED7-2A37-4357-90D7-652B9EAF594B}" dt="2024-11-23T22:58:57.384" v="1492" actId="27636"/>
          <ac:spMkLst>
            <pc:docMk/>
            <pc:sldMk cId="350644611" sldId="295"/>
            <ac:spMk id="2" creationId="{70DC5097-09C2-DA1E-06F1-9A4C8F1AC32A}"/>
          </ac:spMkLst>
        </pc:spChg>
        <pc:spChg chg="mod">
          <ac:chgData name="Nathan Morgan" userId="72fd7c22-3ae8-4a57-b9f9-9fbe9cf82915" providerId="ADAL" clId="{D5A6EED7-2A37-4357-90D7-652B9EAF594B}" dt="2024-11-23T22:58:56.262" v="1490" actId="21"/>
          <ac:spMkLst>
            <pc:docMk/>
            <pc:sldMk cId="350644611" sldId="295"/>
            <ac:spMk id="3" creationId="{BC70FAD2-4A92-57EB-F19B-7B1453292E87}"/>
          </ac:spMkLst>
        </pc:spChg>
        <pc:spChg chg="add">
          <ac:chgData name="Nathan Morgan" userId="72fd7c22-3ae8-4a57-b9f9-9fbe9cf82915" providerId="ADAL" clId="{D5A6EED7-2A37-4357-90D7-652B9EAF594B}" dt="2024-11-23T15:11:51.783" v="1157"/>
          <ac:spMkLst>
            <pc:docMk/>
            <pc:sldMk cId="350644611" sldId="295"/>
            <ac:spMk id="4" creationId="{1072AB64-ECC5-3863-C444-158296EC39C0}"/>
          </ac:spMkLst>
        </pc:spChg>
        <pc:spChg chg="add">
          <ac:chgData name="Nathan Morgan" userId="72fd7c22-3ae8-4a57-b9f9-9fbe9cf82915" providerId="ADAL" clId="{D5A6EED7-2A37-4357-90D7-652B9EAF594B}" dt="2024-11-23T15:11:53.731" v="1159"/>
          <ac:spMkLst>
            <pc:docMk/>
            <pc:sldMk cId="350644611" sldId="295"/>
            <ac:spMk id="5" creationId="{1C4CBAA2-E4EE-1AEA-9BF4-D75129D103DD}"/>
          </ac:spMkLst>
        </pc:spChg>
        <pc:spChg chg="add">
          <ac:chgData name="Nathan Morgan" userId="72fd7c22-3ae8-4a57-b9f9-9fbe9cf82915" providerId="ADAL" clId="{D5A6EED7-2A37-4357-90D7-652B9EAF594B}" dt="2024-11-23T15:11:56.620" v="1162"/>
          <ac:spMkLst>
            <pc:docMk/>
            <pc:sldMk cId="350644611" sldId="295"/>
            <ac:spMk id="6" creationId="{1A8EA131-443D-AAA6-C733-EFEF94CDFCD3}"/>
          </ac:spMkLst>
        </pc:spChg>
        <pc:spChg chg="add del">
          <ac:chgData name="Nathan Morgan" userId="72fd7c22-3ae8-4a57-b9f9-9fbe9cf82915" providerId="ADAL" clId="{D5A6EED7-2A37-4357-90D7-652B9EAF594B}" dt="2024-11-23T22:53:44.353" v="1460" actId="26606"/>
          <ac:spMkLst>
            <pc:docMk/>
            <pc:sldMk cId="350644611" sldId="295"/>
            <ac:spMk id="4107" creationId="{9AB13476-CE21-4746-B044-FD491AC8416F}"/>
          </ac:spMkLst>
        </pc:spChg>
        <pc:spChg chg="add del">
          <ac:chgData name="Nathan Morgan" userId="72fd7c22-3ae8-4a57-b9f9-9fbe9cf82915" providerId="ADAL" clId="{D5A6EED7-2A37-4357-90D7-652B9EAF594B}" dt="2024-11-23T22:53:44.353" v="1460" actId="26606"/>
          <ac:spMkLst>
            <pc:docMk/>
            <pc:sldMk cId="350644611" sldId="295"/>
            <ac:spMk id="4108" creationId="{3FCFB1DE-0B7E-48CC-BA90-B2AB0889F9D6}"/>
          </ac:spMkLst>
        </pc:spChg>
        <pc:spChg chg="add del">
          <ac:chgData name="Nathan Morgan" userId="72fd7c22-3ae8-4a57-b9f9-9fbe9cf82915" providerId="ADAL" clId="{D5A6EED7-2A37-4357-90D7-652B9EAF594B}" dt="2024-11-23T22:52:53.016" v="1372" actId="26606"/>
          <ac:spMkLst>
            <pc:docMk/>
            <pc:sldMk cId="350644611" sldId="295"/>
            <ac:spMk id="4110" creationId="{6E04F7DF-2535-4AB8-A03F-F91F0F381E26}"/>
          </ac:spMkLst>
        </pc:spChg>
        <pc:spChg chg="add del">
          <ac:chgData name="Nathan Morgan" userId="72fd7c22-3ae8-4a57-b9f9-9fbe9cf82915" providerId="ADAL" clId="{D5A6EED7-2A37-4357-90D7-652B9EAF594B}" dt="2024-11-23T22:52:53.016" v="1372" actId="26606"/>
          <ac:spMkLst>
            <pc:docMk/>
            <pc:sldMk cId="350644611" sldId="295"/>
            <ac:spMk id="4112" creationId="{C062E60F-5CD4-4268-8359-8076634680E5}"/>
          </ac:spMkLst>
        </pc:spChg>
        <pc:spChg chg="add del">
          <ac:chgData name="Nathan Morgan" userId="72fd7c22-3ae8-4a57-b9f9-9fbe9cf82915" providerId="ADAL" clId="{D5A6EED7-2A37-4357-90D7-652B9EAF594B}" dt="2024-11-23T22:52:53.016" v="1372" actId="26606"/>
          <ac:spMkLst>
            <pc:docMk/>
            <pc:sldMk cId="350644611" sldId="295"/>
            <ac:spMk id="4114" creationId="{BB341EC3-1810-4D33-BA3F-E2D0AA0ECFB6}"/>
          </ac:spMkLst>
        </pc:spChg>
        <pc:spChg chg="add del">
          <ac:chgData name="Nathan Morgan" userId="72fd7c22-3ae8-4a57-b9f9-9fbe9cf82915" providerId="ADAL" clId="{D5A6EED7-2A37-4357-90D7-652B9EAF594B}" dt="2024-11-23T22:52:53.016" v="1372" actId="26606"/>
          <ac:spMkLst>
            <pc:docMk/>
            <pc:sldMk cId="350644611" sldId="295"/>
            <ac:spMk id="4116" creationId="{10127CDE-2B99-47A8-BB3C-7D17519105E0}"/>
          </ac:spMkLst>
        </pc:spChg>
        <pc:picChg chg="add mod">
          <ac:chgData name="Nathan Morgan" userId="72fd7c22-3ae8-4a57-b9f9-9fbe9cf82915" providerId="ADAL" clId="{D5A6EED7-2A37-4357-90D7-652B9EAF594B}" dt="2024-11-23T22:53:44.353" v="1460" actId="26606"/>
          <ac:picMkLst>
            <pc:docMk/>
            <pc:sldMk cId="350644611" sldId="295"/>
            <ac:picMk id="7" creationId="{A8C0487E-3BB0-CD0B-9219-7B5541DCA8F1}"/>
          </ac:picMkLst>
        </pc:picChg>
        <pc:picChg chg="add mod">
          <ac:chgData name="Nathan Morgan" userId="72fd7c22-3ae8-4a57-b9f9-9fbe9cf82915" providerId="ADAL" clId="{D5A6EED7-2A37-4357-90D7-652B9EAF594B}" dt="2024-11-23T22:53:44.353" v="1460" actId="26606"/>
          <ac:picMkLst>
            <pc:docMk/>
            <pc:sldMk cId="350644611" sldId="295"/>
            <ac:picMk id="4101" creationId="{B32791F2-422D-DB78-706D-B1DB5BF2885E}"/>
          </ac:picMkLst>
        </pc:picChg>
        <pc:picChg chg="add mod ord">
          <ac:chgData name="Nathan Morgan" userId="72fd7c22-3ae8-4a57-b9f9-9fbe9cf82915" providerId="ADAL" clId="{D5A6EED7-2A37-4357-90D7-652B9EAF594B}" dt="2024-11-23T22:53:44.353" v="1460" actId="26606"/>
          <ac:picMkLst>
            <pc:docMk/>
            <pc:sldMk cId="350644611" sldId="295"/>
            <ac:picMk id="4103" creationId="{247DC2C0-67E7-23A7-3EC5-1A7729FBD952}"/>
          </ac:picMkLst>
        </pc:picChg>
        <pc:picChg chg="add mod ord">
          <ac:chgData name="Nathan Morgan" userId="72fd7c22-3ae8-4a57-b9f9-9fbe9cf82915" providerId="ADAL" clId="{D5A6EED7-2A37-4357-90D7-652B9EAF594B}" dt="2024-11-23T22:53:44.353" v="1460" actId="26606"/>
          <ac:picMkLst>
            <pc:docMk/>
            <pc:sldMk cId="350644611" sldId="295"/>
            <ac:picMk id="4105" creationId="{7FC53B75-7FD5-32FA-AFAB-F8B63623E056}"/>
          </ac:picMkLst>
        </pc:picChg>
      </pc:sldChg>
      <pc:sldChg chg="addSp delSp modSp new mod setBg">
        <pc:chgData name="Nathan Morgan" userId="72fd7c22-3ae8-4a57-b9f9-9fbe9cf82915" providerId="ADAL" clId="{D5A6EED7-2A37-4357-90D7-652B9EAF594B}" dt="2024-11-25T10:00:36.163" v="2181" actId="5793"/>
        <pc:sldMkLst>
          <pc:docMk/>
          <pc:sldMk cId="2745703120" sldId="296"/>
        </pc:sldMkLst>
        <pc:spChg chg="mod">
          <ac:chgData name="Nathan Morgan" userId="72fd7c22-3ae8-4a57-b9f9-9fbe9cf82915" providerId="ADAL" clId="{D5A6EED7-2A37-4357-90D7-652B9EAF594B}" dt="2024-11-24T15:54:30.772" v="2137" actId="26606"/>
          <ac:spMkLst>
            <pc:docMk/>
            <pc:sldMk cId="2745703120" sldId="296"/>
            <ac:spMk id="2" creationId="{DFC69130-AD2F-AF03-EC4E-7EF81585084A}"/>
          </ac:spMkLst>
        </pc:spChg>
        <pc:spChg chg="add del mod">
          <ac:chgData name="Nathan Morgan" userId="72fd7c22-3ae8-4a57-b9f9-9fbe9cf82915" providerId="ADAL" clId="{D5A6EED7-2A37-4357-90D7-652B9EAF594B}" dt="2024-11-24T15:54:30.772" v="2137" actId="26606"/>
          <ac:spMkLst>
            <pc:docMk/>
            <pc:sldMk cId="2745703120" sldId="296"/>
            <ac:spMk id="3" creationId="{B8D0F35C-D2F8-2698-8F99-55D4ACD6AD01}"/>
          </ac:spMkLst>
        </pc:spChg>
        <pc:spChg chg="add">
          <ac:chgData name="Nathan Morgan" userId="72fd7c22-3ae8-4a57-b9f9-9fbe9cf82915" providerId="ADAL" clId="{D5A6EED7-2A37-4357-90D7-652B9EAF594B}" dt="2024-11-24T15:53:29.198" v="2093"/>
          <ac:spMkLst>
            <pc:docMk/>
            <pc:sldMk cId="2745703120" sldId="296"/>
            <ac:spMk id="4" creationId="{84FBD190-4D07-4420-6458-2C589F528639}"/>
          </ac:spMkLst>
        </pc:spChg>
        <pc:spChg chg="add">
          <ac:chgData name="Nathan Morgan" userId="72fd7c22-3ae8-4a57-b9f9-9fbe9cf82915" providerId="ADAL" clId="{D5A6EED7-2A37-4357-90D7-652B9EAF594B}" dt="2024-11-24T15:54:30.772" v="2137" actId="26606"/>
          <ac:spMkLst>
            <pc:docMk/>
            <pc:sldMk cId="2745703120" sldId="296"/>
            <ac:spMk id="8" creationId="{907EF6B7-1338-4443-8C46-6A318D952DFD}"/>
          </ac:spMkLst>
        </pc:spChg>
        <pc:spChg chg="add del">
          <ac:chgData name="Nathan Morgan" userId="72fd7c22-3ae8-4a57-b9f9-9fbe9cf82915" providerId="ADAL" clId="{D5A6EED7-2A37-4357-90D7-652B9EAF594B}" dt="2024-11-24T15:54:30.765" v="2136" actId="26606"/>
          <ac:spMkLst>
            <pc:docMk/>
            <pc:sldMk cId="2745703120" sldId="296"/>
            <ac:spMk id="9" creationId="{2E442304-DDBD-4F7B-8017-36BCC863FB40}"/>
          </ac:spMkLst>
        </pc:spChg>
        <pc:spChg chg="add">
          <ac:chgData name="Nathan Morgan" userId="72fd7c22-3ae8-4a57-b9f9-9fbe9cf82915" providerId="ADAL" clId="{D5A6EED7-2A37-4357-90D7-652B9EAF594B}" dt="2024-11-24T15:54:30.772" v="2137" actId="26606"/>
          <ac:spMkLst>
            <pc:docMk/>
            <pc:sldMk cId="2745703120" sldId="296"/>
            <ac:spMk id="10" creationId="{DAAE4CDD-124C-4DCF-9584-B6033B545DD5}"/>
          </ac:spMkLst>
        </pc:spChg>
        <pc:spChg chg="add del">
          <ac:chgData name="Nathan Morgan" userId="72fd7c22-3ae8-4a57-b9f9-9fbe9cf82915" providerId="ADAL" clId="{D5A6EED7-2A37-4357-90D7-652B9EAF594B}" dt="2024-11-24T15:54:30.765" v="2136" actId="26606"/>
          <ac:spMkLst>
            <pc:docMk/>
            <pc:sldMk cId="2745703120" sldId="296"/>
            <ac:spMk id="11" creationId="{5E107275-3853-46FD-A241-DE4355A42675}"/>
          </ac:spMkLst>
        </pc:spChg>
        <pc:spChg chg="add">
          <ac:chgData name="Nathan Morgan" userId="72fd7c22-3ae8-4a57-b9f9-9fbe9cf82915" providerId="ADAL" clId="{D5A6EED7-2A37-4357-90D7-652B9EAF594B}" dt="2024-11-24T15:54:30.772" v="2137" actId="26606"/>
          <ac:spMkLst>
            <pc:docMk/>
            <pc:sldMk cId="2745703120" sldId="296"/>
            <ac:spMk id="12" creationId="{081E4A58-353D-44AE-B2FC-2A74E2E400F7}"/>
          </ac:spMkLst>
        </pc:spChg>
        <pc:spChg chg="add mod">
          <ac:chgData name="Nathan Morgan" userId="72fd7c22-3ae8-4a57-b9f9-9fbe9cf82915" providerId="ADAL" clId="{D5A6EED7-2A37-4357-90D7-652B9EAF594B}" dt="2024-11-25T10:00:36.163" v="2181" actId="5793"/>
          <ac:spMkLst>
            <pc:docMk/>
            <pc:sldMk cId="2745703120" sldId="296"/>
            <ac:spMk id="13" creationId="{B8D0F35C-D2F8-2698-8F99-55D4ACD6AD01}"/>
          </ac:spMkLst>
        </pc:spChg>
        <pc:graphicFrameChg chg="add del">
          <ac:chgData name="Nathan Morgan" userId="72fd7c22-3ae8-4a57-b9f9-9fbe9cf82915" providerId="ADAL" clId="{D5A6EED7-2A37-4357-90D7-652B9EAF594B}" dt="2024-11-24T15:54:30.765" v="2136" actId="26606"/>
          <ac:graphicFrameMkLst>
            <pc:docMk/>
            <pc:sldMk cId="2745703120" sldId="296"/>
            <ac:graphicFrameMk id="5" creationId="{45FB1083-2C7C-2AC6-4D14-51942E51E0F5}"/>
          </ac:graphicFrameMkLst>
        </pc:graphicFrameChg>
      </pc:sldChg>
      <pc:sldChg chg="add ord">
        <pc:chgData name="Nathan Morgan" userId="72fd7c22-3ae8-4a57-b9f9-9fbe9cf82915" providerId="ADAL" clId="{D5A6EED7-2A37-4357-90D7-652B9EAF594B}" dt="2024-11-25T14:07:04.894" v="2295"/>
        <pc:sldMkLst>
          <pc:docMk/>
          <pc:sldMk cId="720612131" sldId="297"/>
        </pc:sldMkLst>
      </pc:sldChg>
      <pc:sldChg chg="addSp modSp add mod ord setBg modNotesTx">
        <pc:chgData name="Nathan Morgan" userId="72fd7c22-3ae8-4a57-b9f9-9fbe9cf82915" providerId="ADAL" clId="{D5A6EED7-2A37-4357-90D7-652B9EAF594B}" dt="2024-11-25T13:24:54.728" v="2182" actId="26606"/>
        <pc:sldMkLst>
          <pc:docMk/>
          <pc:sldMk cId="2383961336" sldId="298"/>
        </pc:sldMkLst>
        <pc:spChg chg="mod">
          <ac:chgData name="Nathan Morgan" userId="72fd7c22-3ae8-4a57-b9f9-9fbe9cf82915" providerId="ADAL" clId="{D5A6EED7-2A37-4357-90D7-652B9EAF594B}" dt="2024-11-25T13:24:54.728" v="2182" actId="26606"/>
          <ac:spMkLst>
            <pc:docMk/>
            <pc:sldMk cId="2383961336" sldId="298"/>
            <ac:spMk id="2" creationId="{5C525AD4-4179-F269-F184-72985B71DB50}"/>
          </ac:spMkLst>
        </pc:spChg>
        <pc:spChg chg="mod">
          <ac:chgData name="Nathan Morgan" userId="72fd7c22-3ae8-4a57-b9f9-9fbe9cf82915" providerId="ADAL" clId="{D5A6EED7-2A37-4357-90D7-652B9EAF594B}" dt="2024-11-25T13:24:54.728" v="2182" actId="26606"/>
          <ac:spMkLst>
            <pc:docMk/>
            <pc:sldMk cId="2383961336" sldId="298"/>
            <ac:spMk id="3" creationId="{24430B99-7C90-9FDD-A937-CC763BD02EA4}"/>
          </ac:spMkLst>
        </pc:spChg>
        <pc:spChg chg="add">
          <ac:chgData name="Nathan Morgan" userId="72fd7c22-3ae8-4a57-b9f9-9fbe9cf82915" providerId="ADAL" clId="{D5A6EED7-2A37-4357-90D7-652B9EAF594B}" dt="2024-11-25T13:24:54.728" v="2182" actId="26606"/>
          <ac:spMkLst>
            <pc:docMk/>
            <pc:sldMk cId="2383961336" sldId="298"/>
            <ac:spMk id="8" creationId="{C2554CA6-288E-4202-BC52-2E5A8F0C0AED}"/>
          </ac:spMkLst>
        </pc:spChg>
        <pc:spChg chg="add">
          <ac:chgData name="Nathan Morgan" userId="72fd7c22-3ae8-4a57-b9f9-9fbe9cf82915" providerId="ADAL" clId="{D5A6EED7-2A37-4357-90D7-652B9EAF594B}" dt="2024-11-25T13:24:54.728" v="2182" actId="26606"/>
          <ac:spMkLst>
            <pc:docMk/>
            <pc:sldMk cId="2383961336" sldId="298"/>
            <ac:spMk id="10" creationId="{B10BB131-AC8E-4A8E-A5D1-36260F720C3B}"/>
          </ac:spMkLst>
        </pc:spChg>
        <pc:spChg chg="add">
          <ac:chgData name="Nathan Morgan" userId="72fd7c22-3ae8-4a57-b9f9-9fbe9cf82915" providerId="ADAL" clId="{D5A6EED7-2A37-4357-90D7-652B9EAF594B}" dt="2024-11-25T13:24:54.728" v="2182" actId="26606"/>
          <ac:spMkLst>
            <pc:docMk/>
            <pc:sldMk cId="2383961336" sldId="298"/>
            <ac:spMk id="12" creationId="{5B7778FC-632E-4DCA-A7CB-0D7731CCF970}"/>
          </ac:spMkLst>
        </pc:spChg>
        <pc:spChg chg="add">
          <ac:chgData name="Nathan Morgan" userId="72fd7c22-3ae8-4a57-b9f9-9fbe9cf82915" providerId="ADAL" clId="{D5A6EED7-2A37-4357-90D7-652B9EAF594B}" dt="2024-11-25T13:24:54.728" v="2182" actId="26606"/>
          <ac:spMkLst>
            <pc:docMk/>
            <pc:sldMk cId="2383961336" sldId="298"/>
            <ac:spMk id="14" creationId="{FA23A907-97FB-4A8F-880A-DD77401C4296}"/>
          </ac:spMkLst>
        </pc:spChg>
      </pc:sldChg>
      <pc:sldChg chg="addSp delSp modSp add del mod">
        <pc:chgData name="Nathan Morgan" userId="72fd7c22-3ae8-4a57-b9f9-9fbe9cf82915" providerId="ADAL" clId="{D5A6EED7-2A37-4357-90D7-652B9EAF594B}" dt="2024-11-23T23:01:45.128" v="1518" actId="47"/>
        <pc:sldMkLst>
          <pc:docMk/>
          <pc:sldMk cId="1002027842" sldId="299"/>
        </pc:sldMkLst>
        <pc:spChg chg="del">
          <ac:chgData name="Nathan Morgan" userId="72fd7c22-3ae8-4a57-b9f9-9fbe9cf82915" providerId="ADAL" clId="{D5A6EED7-2A37-4357-90D7-652B9EAF594B}" dt="2024-11-23T22:59:21.115" v="1494" actId="478"/>
          <ac:spMkLst>
            <pc:docMk/>
            <pc:sldMk cId="1002027842" sldId="299"/>
            <ac:spMk id="3" creationId="{2AE34DDD-CDFD-265F-4DFF-D9E5C986FBBA}"/>
          </ac:spMkLst>
        </pc:spChg>
        <pc:spChg chg="add del mod">
          <ac:chgData name="Nathan Morgan" userId="72fd7c22-3ae8-4a57-b9f9-9fbe9cf82915" providerId="ADAL" clId="{D5A6EED7-2A37-4357-90D7-652B9EAF594B}" dt="2024-11-23T22:59:22.972" v="1495" actId="478"/>
          <ac:spMkLst>
            <pc:docMk/>
            <pc:sldMk cId="1002027842" sldId="299"/>
            <ac:spMk id="5" creationId="{8C79787F-64A1-FE38-E19B-D32E9644C090}"/>
          </ac:spMkLst>
        </pc:spChg>
        <pc:picChg chg="add del mod">
          <ac:chgData name="Nathan Morgan" userId="72fd7c22-3ae8-4a57-b9f9-9fbe9cf82915" providerId="ADAL" clId="{D5A6EED7-2A37-4357-90D7-652B9EAF594B}" dt="2024-11-23T22:59:44.944" v="1497" actId="478"/>
          <ac:picMkLst>
            <pc:docMk/>
            <pc:sldMk cId="1002027842" sldId="299"/>
            <ac:picMk id="6" creationId="{1787C840-3800-6A5B-0F13-7AAB784AF0BC}"/>
          </ac:picMkLst>
        </pc:picChg>
        <pc:picChg chg="del mod">
          <ac:chgData name="Nathan Morgan" userId="72fd7c22-3ae8-4a57-b9f9-9fbe9cf82915" providerId="ADAL" clId="{D5A6EED7-2A37-4357-90D7-652B9EAF594B}" dt="2024-11-23T23:00:58.852" v="1501" actId="478"/>
          <ac:picMkLst>
            <pc:docMk/>
            <pc:sldMk cId="1002027842" sldId="299"/>
            <ac:picMk id="7" creationId="{0F0F8CD2-4512-687E-4636-0C3EC51DB448}"/>
          </ac:picMkLst>
        </pc:picChg>
        <pc:picChg chg="add del mod">
          <ac:chgData name="Nathan Morgan" userId="72fd7c22-3ae8-4a57-b9f9-9fbe9cf82915" providerId="ADAL" clId="{D5A6EED7-2A37-4357-90D7-652B9EAF594B}" dt="2024-11-23T23:01:43.134" v="1517" actId="21"/>
          <ac:picMkLst>
            <pc:docMk/>
            <pc:sldMk cId="1002027842" sldId="299"/>
            <ac:picMk id="9" creationId="{8AB53AD8-4321-04F5-68DF-17F117BCAB16}"/>
          </ac:picMkLst>
        </pc:picChg>
        <pc:picChg chg="del">
          <ac:chgData name="Nathan Morgan" userId="72fd7c22-3ae8-4a57-b9f9-9fbe9cf82915" providerId="ADAL" clId="{D5A6EED7-2A37-4357-90D7-652B9EAF594B}" dt="2024-11-23T23:00:59.686" v="1502" actId="478"/>
          <ac:picMkLst>
            <pc:docMk/>
            <pc:sldMk cId="1002027842" sldId="299"/>
            <ac:picMk id="4101" creationId="{1B8C71F0-B0D0-6B3A-CDD2-D0B4D53CBF41}"/>
          </ac:picMkLst>
        </pc:picChg>
        <pc:picChg chg="del">
          <ac:chgData name="Nathan Morgan" userId="72fd7c22-3ae8-4a57-b9f9-9fbe9cf82915" providerId="ADAL" clId="{D5A6EED7-2A37-4357-90D7-652B9EAF594B}" dt="2024-11-23T23:01:00.209" v="1503" actId="478"/>
          <ac:picMkLst>
            <pc:docMk/>
            <pc:sldMk cId="1002027842" sldId="299"/>
            <ac:picMk id="4103" creationId="{85CAE973-BA74-454D-F11E-C7C5DEE1141F}"/>
          </ac:picMkLst>
        </pc:picChg>
        <pc:picChg chg="del">
          <ac:chgData name="Nathan Morgan" userId="72fd7c22-3ae8-4a57-b9f9-9fbe9cf82915" providerId="ADAL" clId="{D5A6EED7-2A37-4357-90D7-652B9EAF594B}" dt="2024-11-23T23:01:00.685" v="1504" actId="478"/>
          <ac:picMkLst>
            <pc:docMk/>
            <pc:sldMk cId="1002027842" sldId="299"/>
            <ac:picMk id="4105" creationId="{A7EE083E-591A-CA1D-2AB6-03554E2C0F15}"/>
          </ac:picMkLst>
        </pc:picChg>
      </pc:sldChg>
      <pc:sldChg chg="addSp delSp modSp add mod ord">
        <pc:chgData name="Nathan Morgan" userId="72fd7c22-3ae8-4a57-b9f9-9fbe9cf82915" providerId="ADAL" clId="{D5A6EED7-2A37-4357-90D7-652B9EAF594B}" dt="2024-11-23T23:06:04.903" v="1534"/>
        <pc:sldMkLst>
          <pc:docMk/>
          <pc:sldMk cId="3662416804" sldId="300"/>
        </pc:sldMkLst>
        <pc:spChg chg="mod">
          <ac:chgData name="Nathan Morgan" userId="72fd7c22-3ae8-4a57-b9f9-9fbe9cf82915" providerId="ADAL" clId="{D5A6EED7-2A37-4357-90D7-652B9EAF594B}" dt="2024-11-23T23:01:31.525" v="1512" actId="20577"/>
          <ac:spMkLst>
            <pc:docMk/>
            <pc:sldMk cId="3662416804" sldId="300"/>
            <ac:spMk id="2" creationId="{908BF277-2308-4172-B789-55E550F018FC}"/>
          </ac:spMkLst>
        </pc:spChg>
        <pc:spChg chg="del">
          <ac:chgData name="Nathan Morgan" userId="72fd7c22-3ae8-4a57-b9f9-9fbe9cf82915" providerId="ADAL" clId="{D5A6EED7-2A37-4357-90D7-652B9EAF594B}" dt="2024-11-23T23:01:35.576" v="1513" actId="478"/>
          <ac:spMkLst>
            <pc:docMk/>
            <pc:sldMk cId="3662416804" sldId="300"/>
            <ac:spMk id="3" creationId="{8E148743-24C2-8758-9D15-7B5B924667AD}"/>
          </ac:spMkLst>
        </pc:spChg>
        <pc:spChg chg="add del mod">
          <ac:chgData name="Nathan Morgan" userId="72fd7c22-3ae8-4a57-b9f9-9fbe9cf82915" providerId="ADAL" clId="{D5A6EED7-2A37-4357-90D7-652B9EAF594B}" dt="2024-11-23T23:01:37.648" v="1514" actId="478"/>
          <ac:spMkLst>
            <pc:docMk/>
            <pc:sldMk cId="3662416804" sldId="300"/>
            <ac:spMk id="5" creationId="{0C404899-56E7-A820-CF03-75F48032AD91}"/>
          </ac:spMkLst>
        </pc:spChg>
        <pc:spChg chg="add del mod">
          <ac:chgData name="Nathan Morgan" userId="72fd7c22-3ae8-4a57-b9f9-9fbe9cf82915" providerId="ADAL" clId="{D5A6EED7-2A37-4357-90D7-652B9EAF594B}" dt="2024-11-23T23:06:04.903" v="1534"/>
          <ac:spMkLst>
            <pc:docMk/>
            <pc:sldMk cId="3662416804" sldId="300"/>
            <ac:spMk id="12" creationId="{18021B92-AE44-7F3A-7E41-F6F682EF4496}"/>
          </ac:spMkLst>
        </pc:spChg>
        <pc:spChg chg="del">
          <ac:chgData name="Nathan Morgan" userId="72fd7c22-3ae8-4a57-b9f9-9fbe9cf82915" providerId="ADAL" clId="{D5A6EED7-2A37-4357-90D7-652B9EAF594B}" dt="2024-11-23T23:01:48.251" v="1520" actId="478"/>
          <ac:spMkLst>
            <pc:docMk/>
            <pc:sldMk cId="3662416804" sldId="300"/>
            <ac:spMk id="18" creationId="{BF7B69DD-7612-CC33-22FF-66DF78BF7E9C}"/>
          </ac:spMkLst>
        </pc:spChg>
        <pc:picChg chg="add mod">
          <ac:chgData name="Nathan Morgan" userId="72fd7c22-3ae8-4a57-b9f9-9fbe9cf82915" providerId="ADAL" clId="{D5A6EED7-2A37-4357-90D7-652B9EAF594B}" dt="2024-11-23T23:01:56.326" v="1524" actId="1076"/>
          <ac:picMkLst>
            <pc:docMk/>
            <pc:sldMk cId="3662416804" sldId="300"/>
            <ac:picMk id="6" creationId="{8AB53AD8-4321-04F5-68DF-17F117BCAB16}"/>
          </ac:picMkLst>
        </pc:picChg>
        <pc:picChg chg="add mod">
          <ac:chgData name="Nathan Morgan" userId="72fd7c22-3ae8-4a57-b9f9-9fbe9cf82915" providerId="ADAL" clId="{D5A6EED7-2A37-4357-90D7-652B9EAF594B}" dt="2024-11-23T23:02:07.467" v="1527" actId="1076"/>
          <ac:picMkLst>
            <pc:docMk/>
            <pc:sldMk cId="3662416804" sldId="300"/>
            <ac:picMk id="7" creationId="{9EAFAC83-8CDE-351D-AF20-ECA5B65D9C96}"/>
          </ac:picMkLst>
        </pc:picChg>
        <pc:picChg chg="del">
          <ac:chgData name="Nathan Morgan" userId="72fd7c22-3ae8-4a57-b9f9-9fbe9cf82915" providerId="ADAL" clId="{D5A6EED7-2A37-4357-90D7-652B9EAF594B}" dt="2024-11-23T23:01:39.211" v="1515" actId="478"/>
          <ac:picMkLst>
            <pc:docMk/>
            <pc:sldMk cId="3662416804" sldId="300"/>
            <ac:picMk id="20" creationId="{FDE99E84-7AE7-F28B-3F00-F193C77FCCB0}"/>
          </ac:picMkLst>
        </pc:picChg>
        <pc:picChg chg="del">
          <ac:chgData name="Nathan Morgan" userId="72fd7c22-3ae8-4a57-b9f9-9fbe9cf82915" providerId="ADAL" clId="{D5A6EED7-2A37-4357-90D7-652B9EAF594B}" dt="2024-11-23T23:01:40.165" v="1516" actId="478"/>
          <ac:picMkLst>
            <pc:docMk/>
            <pc:sldMk cId="3662416804" sldId="300"/>
            <ac:picMk id="26" creationId="{8D29DAFE-8628-C9D5-91EB-70191D2AA4CD}"/>
          </ac:picMkLst>
        </pc:picChg>
        <pc:inkChg chg="del">
          <ac:chgData name="Nathan Morgan" userId="72fd7c22-3ae8-4a57-b9f9-9fbe9cf82915" providerId="ADAL" clId="{D5A6EED7-2A37-4357-90D7-652B9EAF594B}" dt="2024-11-23T23:01:49.959" v="1521" actId="478"/>
          <ac:inkMkLst>
            <pc:docMk/>
            <pc:sldMk cId="3662416804" sldId="300"/>
            <ac:inkMk id="15" creationId="{BF3E5111-1325-8C5D-6EC3-84E1A7762BFB}"/>
          </ac:inkMkLst>
        </pc:inkChg>
        <pc:cxnChg chg="add mod">
          <ac:chgData name="Nathan Morgan" userId="72fd7c22-3ae8-4a57-b9f9-9fbe9cf82915" providerId="ADAL" clId="{D5A6EED7-2A37-4357-90D7-652B9EAF594B}" dt="2024-11-23T23:03:04.531" v="1530" actId="1076"/>
          <ac:cxnSpMkLst>
            <pc:docMk/>
            <pc:sldMk cId="3662416804" sldId="300"/>
            <ac:cxnSpMk id="10" creationId="{7DA03A7F-4866-5CF1-DE84-811C4982E72E}"/>
          </ac:cxnSpMkLst>
        </pc:cxnChg>
      </pc:sldChg>
      <pc:sldChg chg="addSp delSp modSp new mod setBg">
        <pc:chgData name="Nathan Morgan" userId="72fd7c22-3ae8-4a57-b9f9-9fbe9cf82915" providerId="ADAL" clId="{D5A6EED7-2A37-4357-90D7-652B9EAF594B}" dt="2024-11-23T23:42:49.480" v="1705" actId="1076"/>
        <pc:sldMkLst>
          <pc:docMk/>
          <pc:sldMk cId="1817228508" sldId="301"/>
        </pc:sldMkLst>
        <pc:spChg chg="mod">
          <ac:chgData name="Nathan Morgan" userId="72fd7c22-3ae8-4a57-b9f9-9fbe9cf82915" providerId="ADAL" clId="{D5A6EED7-2A37-4357-90D7-652B9EAF594B}" dt="2024-11-23T23:32:26.023" v="1684" actId="26606"/>
          <ac:spMkLst>
            <pc:docMk/>
            <pc:sldMk cId="1817228508" sldId="301"/>
            <ac:spMk id="2" creationId="{1C84AD4E-E51E-0AF6-182A-FC590F51E8B8}"/>
          </ac:spMkLst>
        </pc:spChg>
        <pc:spChg chg="mod">
          <ac:chgData name="Nathan Morgan" userId="72fd7c22-3ae8-4a57-b9f9-9fbe9cf82915" providerId="ADAL" clId="{D5A6EED7-2A37-4357-90D7-652B9EAF594B}" dt="2024-11-23T23:32:26.023" v="1684" actId="26606"/>
          <ac:spMkLst>
            <pc:docMk/>
            <pc:sldMk cId="1817228508" sldId="301"/>
            <ac:spMk id="3" creationId="{DC5FBB6D-ACC6-C946-5C55-311818CA6039}"/>
          </ac:spMkLst>
        </pc:spChg>
        <pc:spChg chg="add del">
          <ac:chgData name="Nathan Morgan" userId="72fd7c22-3ae8-4a57-b9f9-9fbe9cf82915" providerId="ADAL" clId="{D5A6EED7-2A37-4357-90D7-652B9EAF594B}" dt="2024-11-23T23:32:26.023" v="1684" actId="26606"/>
          <ac:spMkLst>
            <pc:docMk/>
            <pc:sldMk cId="1817228508" sldId="301"/>
            <ac:spMk id="5127" creationId="{4F7EBAE4-9945-4473-9E34-B2C66EA0F03D}"/>
          </ac:spMkLst>
        </pc:spChg>
        <pc:spChg chg="add del">
          <ac:chgData name="Nathan Morgan" userId="72fd7c22-3ae8-4a57-b9f9-9fbe9cf82915" providerId="ADAL" clId="{D5A6EED7-2A37-4357-90D7-652B9EAF594B}" dt="2024-11-23T23:32:26.023" v="1684" actId="26606"/>
          <ac:spMkLst>
            <pc:docMk/>
            <pc:sldMk cId="1817228508" sldId="301"/>
            <ac:spMk id="5129" creationId="{70BEB1E7-2F88-40BC-B73D-42E5B6F80BFC}"/>
          </ac:spMkLst>
        </pc:spChg>
        <pc:spChg chg="add del">
          <ac:chgData name="Nathan Morgan" userId="72fd7c22-3ae8-4a57-b9f9-9fbe9cf82915" providerId="ADAL" clId="{D5A6EED7-2A37-4357-90D7-652B9EAF594B}" dt="2024-11-23T23:32:26.023" v="1684" actId="26606"/>
          <ac:spMkLst>
            <pc:docMk/>
            <pc:sldMk cId="1817228508" sldId="301"/>
            <ac:spMk id="5131" creationId="{A7B99495-F43F-4D80-A44F-2CB4764EB90B}"/>
          </ac:spMkLst>
        </pc:spChg>
        <pc:spChg chg="add">
          <ac:chgData name="Nathan Morgan" userId="72fd7c22-3ae8-4a57-b9f9-9fbe9cf82915" providerId="ADAL" clId="{D5A6EED7-2A37-4357-90D7-652B9EAF594B}" dt="2024-11-23T23:32:26.023" v="1684" actId="26606"/>
          <ac:spMkLst>
            <pc:docMk/>
            <pc:sldMk cId="1817228508" sldId="301"/>
            <ac:spMk id="5136" creationId="{45D37F4E-DDB4-456B-97E0-9937730A039F}"/>
          </ac:spMkLst>
        </pc:spChg>
        <pc:spChg chg="add">
          <ac:chgData name="Nathan Morgan" userId="72fd7c22-3ae8-4a57-b9f9-9fbe9cf82915" providerId="ADAL" clId="{D5A6EED7-2A37-4357-90D7-652B9EAF594B}" dt="2024-11-23T23:32:26.023" v="1684" actId="26606"/>
          <ac:spMkLst>
            <pc:docMk/>
            <pc:sldMk cId="1817228508" sldId="301"/>
            <ac:spMk id="5138" creationId="{B2DD41CD-8F47-4F56-AD12-4E2FF7696987}"/>
          </ac:spMkLst>
        </pc:spChg>
        <pc:picChg chg="add mod">
          <ac:chgData name="Nathan Morgan" userId="72fd7c22-3ae8-4a57-b9f9-9fbe9cf82915" providerId="ADAL" clId="{D5A6EED7-2A37-4357-90D7-652B9EAF594B}" dt="2024-11-23T23:32:26.023" v="1684" actId="26606"/>
          <ac:picMkLst>
            <pc:docMk/>
            <pc:sldMk cId="1817228508" sldId="301"/>
            <ac:picMk id="5122" creationId="{8002837A-B978-1876-6669-E6DF7316A64C}"/>
          </ac:picMkLst>
        </pc:picChg>
        <pc:picChg chg="add mod">
          <ac:chgData name="Nathan Morgan" userId="72fd7c22-3ae8-4a57-b9f9-9fbe9cf82915" providerId="ADAL" clId="{D5A6EED7-2A37-4357-90D7-652B9EAF594B}" dt="2024-11-23T23:42:49.480" v="1705" actId="1076"/>
          <ac:picMkLst>
            <pc:docMk/>
            <pc:sldMk cId="1817228508" sldId="301"/>
            <ac:picMk id="5124" creationId="{D5755DBD-1D47-C1DC-B0DC-E088F5511E7F}"/>
          </ac:picMkLst>
        </pc:picChg>
      </pc:sldChg>
      <pc:sldChg chg="addSp delSp modSp new mod ord setBg">
        <pc:chgData name="Nathan Morgan" userId="72fd7c22-3ae8-4a57-b9f9-9fbe9cf82915" providerId="ADAL" clId="{D5A6EED7-2A37-4357-90D7-652B9EAF594B}" dt="2024-11-24T00:00:24.059" v="1942" actId="20577"/>
        <pc:sldMkLst>
          <pc:docMk/>
          <pc:sldMk cId="2880577559" sldId="302"/>
        </pc:sldMkLst>
        <pc:spChg chg="mod">
          <ac:chgData name="Nathan Morgan" userId="72fd7c22-3ae8-4a57-b9f9-9fbe9cf82915" providerId="ADAL" clId="{D5A6EED7-2A37-4357-90D7-652B9EAF594B}" dt="2024-11-24T00:00:24.059" v="1942" actId="20577"/>
          <ac:spMkLst>
            <pc:docMk/>
            <pc:sldMk cId="2880577559" sldId="302"/>
            <ac:spMk id="2" creationId="{D8189593-F29B-1889-7C81-83D405C2D19C}"/>
          </ac:spMkLst>
        </pc:spChg>
        <pc:spChg chg="mod">
          <ac:chgData name="Nathan Morgan" userId="72fd7c22-3ae8-4a57-b9f9-9fbe9cf82915" providerId="ADAL" clId="{D5A6EED7-2A37-4357-90D7-652B9EAF594B}" dt="2024-11-24T00:00:17.372" v="1941" actId="26606"/>
          <ac:spMkLst>
            <pc:docMk/>
            <pc:sldMk cId="2880577559" sldId="302"/>
            <ac:spMk id="3" creationId="{FE35B73C-CBEB-2C31-C0D8-A6B55385684E}"/>
          </ac:spMkLst>
        </pc:spChg>
        <pc:spChg chg="add del">
          <ac:chgData name="Nathan Morgan" userId="72fd7c22-3ae8-4a57-b9f9-9fbe9cf82915" providerId="ADAL" clId="{D5A6EED7-2A37-4357-90D7-652B9EAF594B}" dt="2024-11-24T00:00:17.366" v="1940" actId="26606"/>
          <ac:spMkLst>
            <pc:docMk/>
            <pc:sldMk cId="2880577559" sldId="302"/>
            <ac:spMk id="8" creationId="{1BB867FF-FC45-48F7-8104-F89BE54909F1}"/>
          </ac:spMkLst>
        </pc:spChg>
        <pc:spChg chg="add del">
          <ac:chgData name="Nathan Morgan" userId="72fd7c22-3ae8-4a57-b9f9-9fbe9cf82915" providerId="ADAL" clId="{D5A6EED7-2A37-4357-90D7-652B9EAF594B}" dt="2024-11-24T00:00:17.366" v="1940" actId="26606"/>
          <ac:spMkLst>
            <pc:docMk/>
            <pc:sldMk cId="2880577559" sldId="302"/>
            <ac:spMk id="10" creationId="{8BB56887-D0D5-4F0C-9E19-7247EB83C8B7}"/>
          </ac:spMkLst>
        </pc:spChg>
        <pc:spChg chg="add del">
          <ac:chgData name="Nathan Morgan" userId="72fd7c22-3ae8-4a57-b9f9-9fbe9cf82915" providerId="ADAL" clId="{D5A6EED7-2A37-4357-90D7-652B9EAF594B}" dt="2024-11-24T00:00:17.366" v="1940" actId="26606"/>
          <ac:spMkLst>
            <pc:docMk/>
            <pc:sldMk cId="2880577559" sldId="302"/>
            <ac:spMk id="12" creationId="{081E4A58-353D-44AE-B2FC-2A74E2E400F7}"/>
          </ac:spMkLst>
        </pc:spChg>
        <pc:spChg chg="add">
          <ac:chgData name="Nathan Morgan" userId="72fd7c22-3ae8-4a57-b9f9-9fbe9cf82915" providerId="ADAL" clId="{D5A6EED7-2A37-4357-90D7-652B9EAF594B}" dt="2024-11-24T00:00:17.372" v="1941" actId="26606"/>
          <ac:spMkLst>
            <pc:docMk/>
            <pc:sldMk cId="2880577559" sldId="302"/>
            <ac:spMk id="14" creationId="{777A147A-9ED8-46B4-8660-1B3C2AA880B5}"/>
          </ac:spMkLst>
        </pc:spChg>
        <pc:spChg chg="add">
          <ac:chgData name="Nathan Morgan" userId="72fd7c22-3ae8-4a57-b9f9-9fbe9cf82915" providerId="ADAL" clId="{D5A6EED7-2A37-4357-90D7-652B9EAF594B}" dt="2024-11-24T00:00:17.372" v="1941" actId="26606"/>
          <ac:spMkLst>
            <pc:docMk/>
            <pc:sldMk cId="2880577559" sldId="302"/>
            <ac:spMk id="15" creationId="{5D6C15A0-C087-4593-8414-2B4EC1CDC3DE}"/>
          </ac:spMkLst>
        </pc:spChg>
      </pc:sldChg>
      <pc:sldChg chg="addSp delSp modSp new mod setBg">
        <pc:chgData name="Nathan Morgan" userId="72fd7c22-3ae8-4a57-b9f9-9fbe9cf82915" providerId="ADAL" clId="{D5A6EED7-2A37-4357-90D7-652B9EAF594B}" dt="2024-11-23T23:52:12.088" v="1773" actId="20577"/>
        <pc:sldMkLst>
          <pc:docMk/>
          <pc:sldMk cId="1154574279" sldId="303"/>
        </pc:sldMkLst>
        <pc:spChg chg="mod">
          <ac:chgData name="Nathan Morgan" userId="72fd7c22-3ae8-4a57-b9f9-9fbe9cf82915" providerId="ADAL" clId="{D5A6EED7-2A37-4357-90D7-652B9EAF594B}" dt="2024-11-23T23:48:35.127" v="1741" actId="26606"/>
          <ac:spMkLst>
            <pc:docMk/>
            <pc:sldMk cId="1154574279" sldId="303"/>
            <ac:spMk id="2" creationId="{ABD053FA-5D42-C92B-BCC0-CF6F02C01B1F}"/>
          </ac:spMkLst>
        </pc:spChg>
        <pc:spChg chg="del">
          <ac:chgData name="Nathan Morgan" userId="72fd7c22-3ae8-4a57-b9f9-9fbe9cf82915" providerId="ADAL" clId="{D5A6EED7-2A37-4357-90D7-652B9EAF594B}" dt="2024-11-23T23:08:42.109" v="1540"/>
          <ac:spMkLst>
            <pc:docMk/>
            <pc:sldMk cId="1154574279" sldId="303"/>
            <ac:spMk id="3" creationId="{82507DB9-39B2-44DF-7986-7A371F216146}"/>
          </ac:spMkLst>
        </pc:spChg>
        <pc:spChg chg="add mod">
          <ac:chgData name="Nathan Morgan" userId="72fd7c22-3ae8-4a57-b9f9-9fbe9cf82915" providerId="ADAL" clId="{D5A6EED7-2A37-4357-90D7-652B9EAF594B}" dt="2024-11-23T23:52:12.088" v="1773" actId="20577"/>
          <ac:spMkLst>
            <pc:docMk/>
            <pc:sldMk cId="1154574279" sldId="303"/>
            <ac:spMk id="4" creationId="{36ED91A2-8D7E-ECF7-A3B8-084F411F0B5D}"/>
          </ac:spMkLst>
        </pc:spChg>
        <pc:spChg chg="add">
          <ac:chgData name="Nathan Morgan" userId="72fd7c22-3ae8-4a57-b9f9-9fbe9cf82915" providerId="ADAL" clId="{D5A6EED7-2A37-4357-90D7-652B9EAF594B}" dt="2024-11-23T23:48:35.127" v="1741" actId="26606"/>
          <ac:spMkLst>
            <pc:docMk/>
            <pc:sldMk cId="1154574279" sldId="303"/>
            <ac:spMk id="10" creationId="{2C61293E-6EBE-43EF-A52C-9BEBFD7679D4}"/>
          </ac:spMkLst>
        </pc:spChg>
        <pc:spChg chg="add">
          <ac:chgData name="Nathan Morgan" userId="72fd7c22-3ae8-4a57-b9f9-9fbe9cf82915" providerId="ADAL" clId="{D5A6EED7-2A37-4357-90D7-652B9EAF594B}" dt="2024-11-23T23:48:35.127" v="1741" actId="26606"/>
          <ac:spMkLst>
            <pc:docMk/>
            <pc:sldMk cId="1154574279" sldId="303"/>
            <ac:spMk id="12" creationId="{21540236-BFD5-4A9D-8840-4703E7F76825}"/>
          </ac:spMkLst>
        </pc:spChg>
        <pc:picChg chg="add">
          <ac:chgData name="Nathan Morgan" userId="72fd7c22-3ae8-4a57-b9f9-9fbe9cf82915" providerId="ADAL" clId="{D5A6EED7-2A37-4357-90D7-652B9EAF594B}" dt="2024-11-23T23:48:35.127" v="1741" actId="26606"/>
          <ac:picMkLst>
            <pc:docMk/>
            <pc:sldMk cId="1154574279" sldId="303"/>
            <ac:picMk id="6" creationId="{8D0735CF-2BB6-83DD-2BF4-35F7F4DBF5EB}"/>
          </ac:picMkLst>
        </pc:picChg>
      </pc:sldChg>
      <pc:sldChg chg="addSp delSp modSp new mod setBg">
        <pc:chgData name="Nathan Morgan" userId="72fd7c22-3ae8-4a57-b9f9-9fbe9cf82915" providerId="ADAL" clId="{D5A6EED7-2A37-4357-90D7-652B9EAF594B}" dt="2024-11-23T23:32:40.091" v="1687" actId="26606"/>
        <pc:sldMkLst>
          <pc:docMk/>
          <pc:sldMk cId="3863774449" sldId="304"/>
        </pc:sldMkLst>
        <pc:spChg chg="mod">
          <ac:chgData name="Nathan Morgan" userId="72fd7c22-3ae8-4a57-b9f9-9fbe9cf82915" providerId="ADAL" clId="{D5A6EED7-2A37-4357-90D7-652B9EAF594B}" dt="2024-11-23T23:32:40.091" v="1687" actId="26606"/>
          <ac:spMkLst>
            <pc:docMk/>
            <pc:sldMk cId="3863774449" sldId="304"/>
            <ac:spMk id="2" creationId="{C927D64B-1F1B-2AE7-5AED-E2B72881766B}"/>
          </ac:spMkLst>
        </pc:spChg>
        <pc:spChg chg="mod">
          <ac:chgData name="Nathan Morgan" userId="72fd7c22-3ae8-4a57-b9f9-9fbe9cf82915" providerId="ADAL" clId="{D5A6EED7-2A37-4357-90D7-652B9EAF594B}" dt="2024-11-23T23:32:40.091" v="1687" actId="26606"/>
          <ac:spMkLst>
            <pc:docMk/>
            <pc:sldMk cId="3863774449" sldId="304"/>
            <ac:spMk id="3" creationId="{F210AA9E-9F26-703E-E1FE-AB9AD8E76497}"/>
          </ac:spMkLst>
        </pc:spChg>
        <pc:spChg chg="add del">
          <ac:chgData name="Nathan Morgan" userId="72fd7c22-3ae8-4a57-b9f9-9fbe9cf82915" providerId="ADAL" clId="{D5A6EED7-2A37-4357-90D7-652B9EAF594B}" dt="2024-11-23T23:32:40.091" v="1687" actId="26606"/>
          <ac:spMkLst>
            <pc:docMk/>
            <pc:sldMk cId="3863774449" sldId="304"/>
            <ac:spMk id="8" creationId="{C2554CA6-288E-4202-BC52-2E5A8F0C0AED}"/>
          </ac:spMkLst>
        </pc:spChg>
        <pc:spChg chg="add del">
          <ac:chgData name="Nathan Morgan" userId="72fd7c22-3ae8-4a57-b9f9-9fbe9cf82915" providerId="ADAL" clId="{D5A6EED7-2A37-4357-90D7-652B9EAF594B}" dt="2024-11-23T23:32:40.091" v="1687" actId="26606"/>
          <ac:spMkLst>
            <pc:docMk/>
            <pc:sldMk cId="3863774449" sldId="304"/>
            <ac:spMk id="10" creationId="{B10BB131-AC8E-4A8E-A5D1-36260F720C3B}"/>
          </ac:spMkLst>
        </pc:spChg>
        <pc:spChg chg="add del">
          <ac:chgData name="Nathan Morgan" userId="72fd7c22-3ae8-4a57-b9f9-9fbe9cf82915" providerId="ADAL" clId="{D5A6EED7-2A37-4357-90D7-652B9EAF594B}" dt="2024-11-23T23:32:40.091" v="1687" actId="26606"/>
          <ac:spMkLst>
            <pc:docMk/>
            <pc:sldMk cId="3863774449" sldId="304"/>
            <ac:spMk id="12" creationId="{5B7778FC-632E-4DCA-A7CB-0D7731CCF970}"/>
          </ac:spMkLst>
        </pc:spChg>
        <pc:spChg chg="add del">
          <ac:chgData name="Nathan Morgan" userId="72fd7c22-3ae8-4a57-b9f9-9fbe9cf82915" providerId="ADAL" clId="{D5A6EED7-2A37-4357-90D7-652B9EAF594B}" dt="2024-11-23T23:32:40.091" v="1687" actId="26606"/>
          <ac:spMkLst>
            <pc:docMk/>
            <pc:sldMk cId="3863774449" sldId="304"/>
            <ac:spMk id="14" creationId="{FA23A907-97FB-4A8F-880A-DD77401C4296}"/>
          </ac:spMkLst>
        </pc:spChg>
        <pc:spChg chg="add">
          <ac:chgData name="Nathan Morgan" userId="72fd7c22-3ae8-4a57-b9f9-9fbe9cf82915" providerId="ADAL" clId="{D5A6EED7-2A37-4357-90D7-652B9EAF594B}" dt="2024-11-23T23:32:40.091" v="1687" actId="26606"/>
          <ac:spMkLst>
            <pc:docMk/>
            <pc:sldMk cId="3863774449" sldId="304"/>
            <ac:spMk id="19" creationId="{100EDD19-6802-4EC3-95CE-CFFAB042CFD6}"/>
          </ac:spMkLst>
        </pc:spChg>
        <pc:spChg chg="add">
          <ac:chgData name="Nathan Morgan" userId="72fd7c22-3ae8-4a57-b9f9-9fbe9cf82915" providerId="ADAL" clId="{D5A6EED7-2A37-4357-90D7-652B9EAF594B}" dt="2024-11-23T23:32:40.091" v="1687" actId="26606"/>
          <ac:spMkLst>
            <pc:docMk/>
            <pc:sldMk cId="3863774449" sldId="304"/>
            <ac:spMk id="21" creationId="{DB17E863-922E-4C26-BD64-E8FD41D28661}"/>
          </ac:spMkLst>
        </pc:spChg>
      </pc:sldChg>
      <pc:sldChg chg="addSp delSp modSp new mod setBg">
        <pc:chgData name="Nathan Morgan" userId="72fd7c22-3ae8-4a57-b9f9-9fbe9cf82915" providerId="ADAL" clId="{D5A6EED7-2A37-4357-90D7-652B9EAF594B}" dt="2024-11-23T23:45:40.512" v="1706" actId="26606"/>
        <pc:sldMkLst>
          <pc:docMk/>
          <pc:sldMk cId="2458242948" sldId="305"/>
        </pc:sldMkLst>
        <pc:spChg chg="mod">
          <ac:chgData name="Nathan Morgan" userId="72fd7c22-3ae8-4a57-b9f9-9fbe9cf82915" providerId="ADAL" clId="{D5A6EED7-2A37-4357-90D7-652B9EAF594B}" dt="2024-11-23T23:45:40.512" v="1706" actId="26606"/>
          <ac:spMkLst>
            <pc:docMk/>
            <pc:sldMk cId="2458242948" sldId="305"/>
            <ac:spMk id="2" creationId="{E45F8F55-DE82-772B-F2A9-255CA5911B38}"/>
          </ac:spMkLst>
        </pc:spChg>
        <pc:spChg chg="add del mod">
          <ac:chgData name="Nathan Morgan" userId="72fd7c22-3ae8-4a57-b9f9-9fbe9cf82915" providerId="ADAL" clId="{D5A6EED7-2A37-4357-90D7-652B9EAF594B}" dt="2024-11-23T23:45:40.512" v="1706" actId="26606"/>
          <ac:spMkLst>
            <pc:docMk/>
            <pc:sldMk cId="2458242948" sldId="305"/>
            <ac:spMk id="3" creationId="{BD084C8A-6C1F-3E2A-0735-86A47725EE16}"/>
          </ac:spMkLst>
        </pc:spChg>
        <pc:spChg chg="add mod">
          <ac:chgData name="Nathan Morgan" userId="72fd7c22-3ae8-4a57-b9f9-9fbe9cf82915" providerId="ADAL" clId="{D5A6EED7-2A37-4357-90D7-652B9EAF594B}" dt="2024-11-23T23:16:53.849" v="1618"/>
          <ac:spMkLst>
            <pc:docMk/>
            <pc:sldMk cId="2458242948" sldId="305"/>
            <ac:spMk id="4" creationId="{3510DEDE-2420-E762-CAE2-42E64E5AF9AF}"/>
          </ac:spMkLst>
        </pc:spChg>
        <pc:spChg chg="add">
          <ac:chgData name="Nathan Morgan" userId="72fd7c22-3ae8-4a57-b9f9-9fbe9cf82915" providerId="ADAL" clId="{D5A6EED7-2A37-4357-90D7-652B9EAF594B}" dt="2024-11-23T23:45:40.512" v="1706" actId="26606"/>
          <ac:spMkLst>
            <pc:docMk/>
            <pc:sldMk cId="2458242948" sldId="305"/>
            <ac:spMk id="8" creationId="{777A147A-9ED8-46B4-8660-1B3C2AA880B5}"/>
          </ac:spMkLst>
        </pc:spChg>
        <pc:spChg chg="add">
          <ac:chgData name="Nathan Morgan" userId="72fd7c22-3ae8-4a57-b9f9-9fbe9cf82915" providerId="ADAL" clId="{D5A6EED7-2A37-4357-90D7-652B9EAF594B}" dt="2024-11-23T23:45:40.512" v="1706" actId="26606"/>
          <ac:spMkLst>
            <pc:docMk/>
            <pc:sldMk cId="2458242948" sldId="305"/>
            <ac:spMk id="10" creationId="{5D6C15A0-C087-4593-8414-2B4EC1CDC3DE}"/>
          </ac:spMkLst>
        </pc:spChg>
      </pc:sldChg>
      <pc:sldChg chg="addSp delSp modSp new mod setBg">
        <pc:chgData name="Nathan Morgan" userId="72fd7c22-3ae8-4a57-b9f9-9fbe9cf82915" providerId="ADAL" clId="{D5A6EED7-2A37-4357-90D7-652B9EAF594B}" dt="2024-11-23T23:53:44.825" v="1780" actId="26606"/>
        <pc:sldMkLst>
          <pc:docMk/>
          <pc:sldMk cId="2794695842" sldId="306"/>
        </pc:sldMkLst>
        <pc:spChg chg="mod ord">
          <ac:chgData name="Nathan Morgan" userId="72fd7c22-3ae8-4a57-b9f9-9fbe9cf82915" providerId="ADAL" clId="{D5A6EED7-2A37-4357-90D7-652B9EAF594B}" dt="2024-11-23T23:53:44.825" v="1780" actId="26606"/>
          <ac:spMkLst>
            <pc:docMk/>
            <pc:sldMk cId="2794695842" sldId="306"/>
            <ac:spMk id="2" creationId="{E3672EC6-C9B8-5B4B-E2BE-DCC6CEFE06DC}"/>
          </ac:spMkLst>
        </pc:spChg>
        <pc:spChg chg="mod ord">
          <ac:chgData name="Nathan Morgan" userId="72fd7c22-3ae8-4a57-b9f9-9fbe9cf82915" providerId="ADAL" clId="{D5A6EED7-2A37-4357-90D7-652B9EAF594B}" dt="2024-11-23T23:53:44.825" v="1780" actId="26606"/>
          <ac:spMkLst>
            <pc:docMk/>
            <pc:sldMk cId="2794695842" sldId="306"/>
            <ac:spMk id="3" creationId="{4AC74D79-ACA7-2A86-894B-19B71CED64DB}"/>
          </ac:spMkLst>
        </pc:spChg>
        <pc:spChg chg="add del">
          <ac:chgData name="Nathan Morgan" userId="72fd7c22-3ae8-4a57-b9f9-9fbe9cf82915" providerId="ADAL" clId="{D5A6EED7-2A37-4357-90D7-652B9EAF594B}" dt="2024-11-23T23:36:54.417" v="1691" actId="26606"/>
          <ac:spMkLst>
            <pc:docMk/>
            <pc:sldMk cId="2794695842" sldId="306"/>
            <ac:spMk id="9223" creationId="{45D37F4E-DDB4-456B-97E0-9937730A039F}"/>
          </ac:spMkLst>
        </pc:spChg>
        <pc:spChg chg="add del">
          <ac:chgData name="Nathan Morgan" userId="72fd7c22-3ae8-4a57-b9f9-9fbe9cf82915" providerId="ADAL" clId="{D5A6EED7-2A37-4357-90D7-652B9EAF594B}" dt="2024-11-23T23:36:54.417" v="1691" actId="26606"/>
          <ac:spMkLst>
            <pc:docMk/>
            <pc:sldMk cId="2794695842" sldId="306"/>
            <ac:spMk id="9225" creationId="{B2DD41CD-8F47-4F56-AD12-4E2FF7696987}"/>
          </ac:spMkLst>
        </pc:spChg>
        <pc:spChg chg="add del">
          <ac:chgData name="Nathan Morgan" userId="72fd7c22-3ae8-4a57-b9f9-9fbe9cf82915" providerId="ADAL" clId="{D5A6EED7-2A37-4357-90D7-652B9EAF594B}" dt="2024-11-23T23:53:44.825" v="1780" actId="26606"/>
          <ac:spMkLst>
            <pc:docMk/>
            <pc:sldMk cId="2794695842" sldId="306"/>
            <ac:spMk id="9227" creationId="{048EB4C9-ACAF-4CCA-BA6E-9314431923B2}"/>
          </ac:spMkLst>
        </pc:spChg>
        <pc:spChg chg="add del">
          <ac:chgData name="Nathan Morgan" userId="72fd7c22-3ae8-4a57-b9f9-9fbe9cf82915" providerId="ADAL" clId="{D5A6EED7-2A37-4357-90D7-652B9EAF594B}" dt="2024-11-23T23:53:44.825" v="1780" actId="26606"/>
          <ac:spMkLst>
            <pc:docMk/>
            <pc:sldMk cId="2794695842" sldId="306"/>
            <ac:spMk id="9228" creationId="{13EFA6C3-82DC-4131-9929-2523E6FD0B81}"/>
          </ac:spMkLst>
        </pc:spChg>
        <pc:spChg chg="add del">
          <ac:chgData name="Nathan Morgan" userId="72fd7c22-3ae8-4a57-b9f9-9fbe9cf82915" providerId="ADAL" clId="{D5A6EED7-2A37-4357-90D7-652B9EAF594B}" dt="2024-11-23T23:53:44.825" v="1780" actId="26606"/>
          <ac:spMkLst>
            <pc:docMk/>
            <pc:sldMk cId="2794695842" sldId="306"/>
            <ac:spMk id="9229" creationId="{AEC9469E-14CA-4358-BABC-CBF836A6142D}"/>
          </ac:spMkLst>
        </pc:spChg>
        <pc:spChg chg="add">
          <ac:chgData name="Nathan Morgan" userId="72fd7c22-3ae8-4a57-b9f9-9fbe9cf82915" providerId="ADAL" clId="{D5A6EED7-2A37-4357-90D7-652B9EAF594B}" dt="2024-11-23T23:53:44.825" v="1780" actId="26606"/>
          <ac:spMkLst>
            <pc:docMk/>
            <pc:sldMk cId="2794695842" sldId="306"/>
            <ac:spMk id="9234" creationId="{7B831B6F-405A-4B47-B9BB-5CA88F285844}"/>
          </ac:spMkLst>
        </pc:spChg>
        <pc:spChg chg="add">
          <ac:chgData name="Nathan Morgan" userId="72fd7c22-3ae8-4a57-b9f9-9fbe9cf82915" providerId="ADAL" clId="{D5A6EED7-2A37-4357-90D7-652B9EAF594B}" dt="2024-11-23T23:53:44.825" v="1780" actId="26606"/>
          <ac:spMkLst>
            <pc:docMk/>
            <pc:sldMk cId="2794695842" sldId="306"/>
            <ac:spMk id="9236" creationId="{15109354-9C5D-4F8C-B0E6-D1043C7BF20A}"/>
          </ac:spMkLst>
        </pc:spChg>
        <pc:spChg chg="add">
          <ac:chgData name="Nathan Morgan" userId="72fd7c22-3ae8-4a57-b9f9-9fbe9cf82915" providerId="ADAL" clId="{D5A6EED7-2A37-4357-90D7-652B9EAF594B}" dt="2024-11-23T23:53:44.825" v="1780" actId="26606"/>
          <ac:spMkLst>
            <pc:docMk/>
            <pc:sldMk cId="2794695842" sldId="306"/>
            <ac:spMk id="9238" creationId="{49B530FE-A87D-41A0-A920-ADC6539EAA44}"/>
          </ac:spMkLst>
        </pc:spChg>
        <pc:picChg chg="add mod">
          <ac:chgData name="Nathan Morgan" userId="72fd7c22-3ae8-4a57-b9f9-9fbe9cf82915" providerId="ADAL" clId="{D5A6EED7-2A37-4357-90D7-652B9EAF594B}" dt="2024-11-23T23:53:44.825" v="1780" actId="26606"/>
          <ac:picMkLst>
            <pc:docMk/>
            <pc:sldMk cId="2794695842" sldId="306"/>
            <ac:picMk id="9218" creationId="{90707646-725C-B6D1-8594-F0073787394D}"/>
          </ac:picMkLst>
        </pc:picChg>
      </pc:sldChg>
      <pc:sldChg chg="addSp delSp modSp new mod setBg">
        <pc:chgData name="Nathan Morgan" userId="72fd7c22-3ae8-4a57-b9f9-9fbe9cf82915" providerId="ADAL" clId="{D5A6EED7-2A37-4357-90D7-652B9EAF594B}" dt="2024-11-24T16:09:09.568" v="2139" actId="26606"/>
        <pc:sldMkLst>
          <pc:docMk/>
          <pc:sldMk cId="2746216113" sldId="307"/>
        </pc:sldMkLst>
        <pc:spChg chg="mod">
          <ac:chgData name="Nathan Morgan" userId="72fd7c22-3ae8-4a57-b9f9-9fbe9cf82915" providerId="ADAL" clId="{D5A6EED7-2A37-4357-90D7-652B9EAF594B}" dt="2024-11-24T16:09:09.568" v="2139" actId="26606"/>
          <ac:spMkLst>
            <pc:docMk/>
            <pc:sldMk cId="2746216113" sldId="307"/>
            <ac:spMk id="2" creationId="{9AF93654-3F92-994F-7F7A-C4D532C64C12}"/>
          </ac:spMkLst>
        </pc:spChg>
        <pc:spChg chg="add del mod">
          <ac:chgData name="Nathan Morgan" userId="72fd7c22-3ae8-4a57-b9f9-9fbe9cf82915" providerId="ADAL" clId="{D5A6EED7-2A37-4357-90D7-652B9EAF594B}" dt="2024-11-24T16:09:09.568" v="2139" actId="26606"/>
          <ac:spMkLst>
            <pc:docMk/>
            <pc:sldMk cId="2746216113" sldId="307"/>
            <ac:spMk id="3" creationId="{D5D82780-A224-529F-E73F-5DEB1ABF043E}"/>
          </ac:spMkLst>
        </pc:spChg>
        <pc:spChg chg="add mod">
          <ac:chgData name="Nathan Morgan" userId="72fd7c22-3ae8-4a57-b9f9-9fbe9cf82915" providerId="ADAL" clId="{D5A6EED7-2A37-4357-90D7-652B9EAF594B}" dt="2024-11-23T23:25:06.665" v="1644"/>
          <ac:spMkLst>
            <pc:docMk/>
            <pc:sldMk cId="2746216113" sldId="307"/>
            <ac:spMk id="4" creationId="{3B96994A-CB9F-D793-046B-86A321D35408}"/>
          </ac:spMkLst>
        </pc:spChg>
        <pc:spChg chg="add del">
          <ac:chgData name="Nathan Morgan" userId="72fd7c22-3ae8-4a57-b9f9-9fbe9cf82915" providerId="ADAL" clId="{D5A6EED7-2A37-4357-90D7-652B9EAF594B}" dt="2024-11-24T16:09:09.568" v="2139" actId="26606"/>
          <ac:spMkLst>
            <pc:docMk/>
            <pc:sldMk cId="2746216113" sldId="307"/>
            <ac:spMk id="8" creationId="{100EDD19-6802-4EC3-95CE-CFFAB042CFD6}"/>
          </ac:spMkLst>
        </pc:spChg>
        <pc:spChg chg="add del">
          <ac:chgData name="Nathan Morgan" userId="72fd7c22-3ae8-4a57-b9f9-9fbe9cf82915" providerId="ADAL" clId="{D5A6EED7-2A37-4357-90D7-652B9EAF594B}" dt="2024-11-24T16:09:09.568" v="2139" actId="26606"/>
          <ac:spMkLst>
            <pc:docMk/>
            <pc:sldMk cId="2746216113" sldId="307"/>
            <ac:spMk id="10" creationId="{DB17E863-922E-4C26-BD64-E8FD41D28661}"/>
          </ac:spMkLst>
        </pc:spChg>
        <pc:spChg chg="add">
          <ac:chgData name="Nathan Morgan" userId="72fd7c22-3ae8-4a57-b9f9-9fbe9cf82915" providerId="ADAL" clId="{D5A6EED7-2A37-4357-90D7-652B9EAF594B}" dt="2024-11-24T16:09:09.568" v="2139" actId="26606"/>
          <ac:spMkLst>
            <pc:docMk/>
            <pc:sldMk cId="2746216113" sldId="307"/>
            <ac:spMk id="15" creationId="{777A147A-9ED8-46B4-8660-1B3C2AA880B5}"/>
          </ac:spMkLst>
        </pc:spChg>
        <pc:spChg chg="add">
          <ac:chgData name="Nathan Morgan" userId="72fd7c22-3ae8-4a57-b9f9-9fbe9cf82915" providerId="ADAL" clId="{D5A6EED7-2A37-4357-90D7-652B9EAF594B}" dt="2024-11-24T16:09:09.568" v="2139" actId="26606"/>
          <ac:spMkLst>
            <pc:docMk/>
            <pc:sldMk cId="2746216113" sldId="307"/>
            <ac:spMk id="17" creationId="{5D6C15A0-C087-4593-8414-2B4EC1CDC3DE}"/>
          </ac:spMkLst>
        </pc:spChg>
      </pc:sldChg>
      <pc:sldChg chg="addSp delSp modSp new mod setBg">
        <pc:chgData name="Nathan Morgan" userId="72fd7c22-3ae8-4a57-b9f9-9fbe9cf82915" providerId="ADAL" clId="{D5A6EED7-2A37-4357-90D7-652B9EAF594B}" dt="2024-11-23T23:53:30.673" v="1778" actId="26606"/>
        <pc:sldMkLst>
          <pc:docMk/>
          <pc:sldMk cId="3417654917" sldId="308"/>
        </pc:sldMkLst>
        <pc:spChg chg="mod">
          <ac:chgData name="Nathan Morgan" userId="72fd7c22-3ae8-4a57-b9f9-9fbe9cf82915" providerId="ADAL" clId="{D5A6EED7-2A37-4357-90D7-652B9EAF594B}" dt="2024-11-23T23:53:30.673" v="1778" actId="26606"/>
          <ac:spMkLst>
            <pc:docMk/>
            <pc:sldMk cId="3417654917" sldId="308"/>
            <ac:spMk id="2" creationId="{67E3CF4D-D45A-F578-AFDA-CC3C05972674}"/>
          </ac:spMkLst>
        </pc:spChg>
        <pc:spChg chg="del mod ord">
          <ac:chgData name="Nathan Morgan" userId="72fd7c22-3ae8-4a57-b9f9-9fbe9cf82915" providerId="ADAL" clId="{D5A6EED7-2A37-4357-90D7-652B9EAF594B}" dt="2024-11-23T23:53:28.671" v="1777" actId="478"/>
          <ac:spMkLst>
            <pc:docMk/>
            <pc:sldMk cId="3417654917" sldId="308"/>
            <ac:spMk id="3" creationId="{EFCF84EC-7B4F-E2BD-2091-51F51649A7C3}"/>
          </ac:spMkLst>
        </pc:spChg>
        <pc:spChg chg="add del">
          <ac:chgData name="Nathan Morgan" userId="72fd7c22-3ae8-4a57-b9f9-9fbe9cf82915" providerId="ADAL" clId="{D5A6EED7-2A37-4357-90D7-652B9EAF594B}" dt="2024-11-23T23:53:30.673" v="1778" actId="26606"/>
          <ac:spMkLst>
            <pc:docMk/>
            <pc:sldMk cId="3417654917" sldId="308"/>
            <ac:spMk id="10244" creationId="{45D37F4E-DDB4-456B-97E0-9937730A039F}"/>
          </ac:spMkLst>
        </pc:spChg>
        <pc:spChg chg="add del">
          <ac:chgData name="Nathan Morgan" userId="72fd7c22-3ae8-4a57-b9f9-9fbe9cf82915" providerId="ADAL" clId="{D5A6EED7-2A37-4357-90D7-652B9EAF594B}" dt="2024-11-23T23:53:30.673" v="1778" actId="26606"/>
          <ac:spMkLst>
            <pc:docMk/>
            <pc:sldMk cId="3417654917" sldId="308"/>
            <ac:spMk id="10245" creationId="{B2DD41CD-8F47-4F56-AD12-4E2FF7696987}"/>
          </ac:spMkLst>
        </pc:spChg>
        <pc:spChg chg="add del">
          <ac:chgData name="Nathan Morgan" userId="72fd7c22-3ae8-4a57-b9f9-9fbe9cf82915" providerId="ADAL" clId="{D5A6EED7-2A37-4357-90D7-652B9EAF594B}" dt="2024-11-23T23:53:22.744" v="1775" actId="26606"/>
          <ac:spMkLst>
            <pc:docMk/>
            <pc:sldMk cId="3417654917" sldId="308"/>
            <ac:spMk id="10247" creationId="{2C61293E-6EBE-43EF-A52C-9BEBFD7679D4}"/>
          </ac:spMkLst>
        </pc:spChg>
        <pc:spChg chg="add del">
          <ac:chgData name="Nathan Morgan" userId="72fd7c22-3ae8-4a57-b9f9-9fbe9cf82915" providerId="ADAL" clId="{D5A6EED7-2A37-4357-90D7-652B9EAF594B}" dt="2024-11-23T23:53:22.744" v="1775" actId="26606"/>
          <ac:spMkLst>
            <pc:docMk/>
            <pc:sldMk cId="3417654917" sldId="308"/>
            <ac:spMk id="10249" creationId="{21540236-BFD5-4A9D-8840-4703E7F76825}"/>
          </ac:spMkLst>
        </pc:spChg>
        <pc:spChg chg="add">
          <ac:chgData name="Nathan Morgan" userId="72fd7c22-3ae8-4a57-b9f9-9fbe9cf82915" providerId="ADAL" clId="{D5A6EED7-2A37-4357-90D7-652B9EAF594B}" dt="2024-11-23T23:53:30.673" v="1778" actId="26606"/>
          <ac:spMkLst>
            <pc:docMk/>
            <pc:sldMk cId="3417654917" sldId="308"/>
            <ac:spMk id="10250" creationId="{665DBBEF-238B-476B-96AB-8AAC3224ECEA}"/>
          </ac:spMkLst>
        </pc:spChg>
        <pc:spChg chg="add">
          <ac:chgData name="Nathan Morgan" userId="72fd7c22-3ae8-4a57-b9f9-9fbe9cf82915" providerId="ADAL" clId="{D5A6EED7-2A37-4357-90D7-652B9EAF594B}" dt="2024-11-23T23:53:30.673" v="1778" actId="26606"/>
          <ac:spMkLst>
            <pc:docMk/>
            <pc:sldMk cId="3417654917" sldId="308"/>
            <ac:spMk id="10252" creationId="{3FCFB1DE-0B7E-48CC-BA90-B2AB0889F9D6}"/>
          </ac:spMkLst>
        </pc:spChg>
        <pc:picChg chg="add mod">
          <ac:chgData name="Nathan Morgan" userId="72fd7c22-3ae8-4a57-b9f9-9fbe9cf82915" providerId="ADAL" clId="{D5A6EED7-2A37-4357-90D7-652B9EAF594B}" dt="2024-11-23T23:53:30.673" v="1778" actId="26606"/>
          <ac:picMkLst>
            <pc:docMk/>
            <pc:sldMk cId="3417654917" sldId="308"/>
            <ac:picMk id="10242" creationId="{65CCEA68-D9B3-773D-FD47-A9B3AE82A3AB}"/>
          </ac:picMkLst>
        </pc:picChg>
      </pc:sldChg>
      <pc:sldChg chg="addSp delSp modSp new mod setBg">
        <pc:chgData name="Nathan Morgan" userId="72fd7c22-3ae8-4a57-b9f9-9fbe9cf82915" providerId="ADAL" clId="{D5A6EED7-2A37-4357-90D7-652B9EAF594B}" dt="2024-11-23T23:41:26.296" v="1703" actId="26606"/>
        <pc:sldMkLst>
          <pc:docMk/>
          <pc:sldMk cId="2427940551" sldId="309"/>
        </pc:sldMkLst>
        <pc:spChg chg="mod">
          <ac:chgData name="Nathan Morgan" userId="72fd7c22-3ae8-4a57-b9f9-9fbe9cf82915" providerId="ADAL" clId="{D5A6EED7-2A37-4357-90D7-652B9EAF594B}" dt="2024-11-23T23:41:26.296" v="1703" actId="26606"/>
          <ac:spMkLst>
            <pc:docMk/>
            <pc:sldMk cId="2427940551" sldId="309"/>
            <ac:spMk id="2" creationId="{CF66A4AF-F4D8-49E0-4C16-EDCAEA0205E3}"/>
          </ac:spMkLst>
        </pc:spChg>
        <pc:spChg chg="del">
          <ac:chgData name="Nathan Morgan" userId="72fd7c22-3ae8-4a57-b9f9-9fbe9cf82915" providerId="ADAL" clId="{D5A6EED7-2A37-4357-90D7-652B9EAF594B}" dt="2024-11-23T23:41:06.418" v="1699"/>
          <ac:spMkLst>
            <pc:docMk/>
            <pc:sldMk cId="2427940551" sldId="309"/>
            <ac:spMk id="3" creationId="{21950095-88FD-707D-04B0-EDDE00629FF1}"/>
          </ac:spMkLst>
        </pc:spChg>
        <pc:spChg chg="add mod">
          <ac:chgData name="Nathan Morgan" userId="72fd7c22-3ae8-4a57-b9f9-9fbe9cf82915" providerId="ADAL" clId="{D5A6EED7-2A37-4357-90D7-652B9EAF594B}" dt="2024-11-23T23:41:26.296" v="1703" actId="26606"/>
          <ac:spMkLst>
            <pc:docMk/>
            <pc:sldMk cId="2427940551" sldId="309"/>
            <ac:spMk id="5" creationId="{CEE6DA60-B5D0-112C-9E81-F4F19639505B}"/>
          </ac:spMkLst>
        </pc:spChg>
        <pc:spChg chg="add">
          <ac:chgData name="Nathan Morgan" userId="72fd7c22-3ae8-4a57-b9f9-9fbe9cf82915" providerId="ADAL" clId="{D5A6EED7-2A37-4357-90D7-652B9EAF594B}" dt="2024-11-23T23:41:26.296" v="1703" actId="26606"/>
          <ac:spMkLst>
            <pc:docMk/>
            <pc:sldMk cId="2427940551" sldId="309"/>
            <ac:spMk id="11271" creationId="{665DBBEF-238B-476B-96AB-8AAC3224ECEA}"/>
          </ac:spMkLst>
        </pc:spChg>
        <pc:spChg chg="add">
          <ac:chgData name="Nathan Morgan" userId="72fd7c22-3ae8-4a57-b9f9-9fbe9cf82915" providerId="ADAL" clId="{D5A6EED7-2A37-4357-90D7-652B9EAF594B}" dt="2024-11-23T23:41:26.296" v="1703" actId="26606"/>
          <ac:spMkLst>
            <pc:docMk/>
            <pc:sldMk cId="2427940551" sldId="309"/>
            <ac:spMk id="11273" creationId="{3FCFB1DE-0B7E-48CC-BA90-B2AB0889F9D6}"/>
          </ac:spMkLst>
        </pc:spChg>
        <pc:picChg chg="add mod ord">
          <ac:chgData name="Nathan Morgan" userId="72fd7c22-3ae8-4a57-b9f9-9fbe9cf82915" providerId="ADAL" clId="{D5A6EED7-2A37-4357-90D7-652B9EAF594B}" dt="2024-11-23T23:41:26.296" v="1703" actId="26606"/>
          <ac:picMkLst>
            <pc:docMk/>
            <pc:sldMk cId="2427940551" sldId="309"/>
            <ac:picMk id="11266" creationId="{381623B4-92B0-C04B-1A39-1FDE31525C05}"/>
          </ac:picMkLst>
        </pc:picChg>
      </pc:sldChg>
      <pc:sldChg chg="addSp modSp new mod ord setBg modNotesTx">
        <pc:chgData name="Nathan Morgan" userId="72fd7c22-3ae8-4a57-b9f9-9fbe9cf82915" providerId="ADAL" clId="{D5A6EED7-2A37-4357-90D7-652B9EAF594B}" dt="2024-11-23T23:58:55.455" v="1806"/>
        <pc:sldMkLst>
          <pc:docMk/>
          <pc:sldMk cId="3203764121" sldId="310"/>
        </pc:sldMkLst>
        <pc:spChg chg="mod">
          <ac:chgData name="Nathan Morgan" userId="72fd7c22-3ae8-4a57-b9f9-9fbe9cf82915" providerId="ADAL" clId="{D5A6EED7-2A37-4357-90D7-652B9EAF594B}" dt="2024-11-23T23:54:00.948" v="1783" actId="26606"/>
          <ac:spMkLst>
            <pc:docMk/>
            <pc:sldMk cId="3203764121" sldId="310"/>
            <ac:spMk id="2" creationId="{3B85A7FE-AC18-02D2-5FF6-44DADE64EDCD}"/>
          </ac:spMkLst>
        </pc:spChg>
        <pc:spChg chg="mod">
          <ac:chgData name="Nathan Morgan" userId="72fd7c22-3ae8-4a57-b9f9-9fbe9cf82915" providerId="ADAL" clId="{D5A6EED7-2A37-4357-90D7-652B9EAF594B}" dt="2024-11-23T23:57:59.806" v="1805" actId="20577"/>
          <ac:spMkLst>
            <pc:docMk/>
            <pc:sldMk cId="3203764121" sldId="310"/>
            <ac:spMk id="3" creationId="{AC92AEFE-9B65-C5FA-08C4-D3DFCCDF8E27}"/>
          </ac:spMkLst>
        </pc:spChg>
        <pc:spChg chg="add">
          <ac:chgData name="Nathan Morgan" userId="72fd7c22-3ae8-4a57-b9f9-9fbe9cf82915" providerId="ADAL" clId="{D5A6EED7-2A37-4357-90D7-652B9EAF594B}" dt="2024-11-23T23:54:00.948" v="1783" actId="26606"/>
          <ac:spMkLst>
            <pc:docMk/>
            <pc:sldMk cId="3203764121" sldId="310"/>
            <ac:spMk id="8" creationId="{100EDD19-6802-4EC3-95CE-CFFAB042CFD6}"/>
          </ac:spMkLst>
        </pc:spChg>
        <pc:spChg chg="add">
          <ac:chgData name="Nathan Morgan" userId="72fd7c22-3ae8-4a57-b9f9-9fbe9cf82915" providerId="ADAL" clId="{D5A6EED7-2A37-4357-90D7-652B9EAF594B}" dt="2024-11-23T23:54:00.948" v="1783" actId="26606"/>
          <ac:spMkLst>
            <pc:docMk/>
            <pc:sldMk cId="3203764121" sldId="310"/>
            <ac:spMk id="10" creationId="{DB17E863-922E-4C26-BD64-E8FD41D28661}"/>
          </ac:spMkLst>
        </pc:spChg>
      </pc:sldChg>
      <pc:sldChg chg="modSp add mod">
        <pc:chgData name="Nathan Morgan" userId="72fd7c22-3ae8-4a57-b9f9-9fbe9cf82915" providerId="ADAL" clId="{D5A6EED7-2A37-4357-90D7-652B9EAF594B}" dt="2024-11-24T15:46:47.249" v="2088" actId="20577"/>
        <pc:sldMkLst>
          <pc:docMk/>
          <pc:sldMk cId="1105062931" sldId="311"/>
        </pc:sldMkLst>
        <pc:spChg chg="mod">
          <ac:chgData name="Nathan Morgan" userId="72fd7c22-3ae8-4a57-b9f9-9fbe9cf82915" providerId="ADAL" clId="{D5A6EED7-2A37-4357-90D7-652B9EAF594B}" dt="2024-11-24T15:46:47.249" v="2088" actId="20577"/>
          <ac:spMkLst>
            <pc:docMk/>
            <pc:sldMk cId="1105062931" sldId="311"/>
            <ac:spMk id="3" creationId="{00D2ADFF-2B79-D757-249A-4BA93CF586C5}"/>
          </ac:spMkLst>
        </pc:spChg>
      </pc:sldChg>
      <pc:sldChg chg="modSp new mod ord">
        <pc:chgData name="Nathan Morgan" userId="72fd7c22-3ae8-4a57-b9f9-9fbe9cf82915" providerId="ADAL" clId="{D5A6EED7-2A37-4357-90D7-652B9EAF594B}" dt="2024-11-24T16:17:37.007" v="2171" actId="20577"/>
        <pc:sldMkLst>
          <pc:docMk/>
          <pc:sldMk cId="4191969291" sldId="312"/>
        </pc:sldMkLst>
        <pc:spChg chg="mod">
          <ac:chgData name="Nathan Morgan" userId="72fd7c22-3ae8-4a57-b9f9-9fbe9cf82915" providerId="ADAL" clId="{D5A6EED7-2A37-4357-90D7-652B9EAF594B}" dt="2024-11-24T16:17:14.773" v="2165" actId="20577"/>
          <ac:spMkLst>
            <pc:docMk/>
            <pc:sldMk cId="4191969291" sldId="312"/>
            <ac:spMk id="2" creationId="{89E8EAFE-B33D-45ED-7A50-B947455E733F}"/>
          </ac:spMkLst>
        </pc:spChg>
        <pc:spChg chg="mod">
          <ac:chgData name="Nathan Morgan" userId="72fd7c22-3ae8-4a57-b9f9-9fbe9cf82915" providerId="ADAL" clId="{D5A6EED7-2A37-4357-90D7-652B9EAF594B}" dt="2024-11-24T16:17:37.007" v="2171" actId="20577"/>
          <ac:spMkLst>
            <pc:docMk/>
            <pc:sldMk cId="4191969291" sldId="312"/>
            <ac:spMk id="3" creationId="{B1C2C189-5511-3591-9885-01D849774A4B}"/>
          </ac:spMkLst>
        </pc:spChg>
      </pc:sldChg>
      <pc:sldChg chg="addSp modSp new mod setBg">
        <pc:chgData name="Nathan Morgan" userId="72fd7c22-3ae8-4a57-b9f9-9fbe9cf82915" providerId="ADAL" clId="{D5A6EED7-2A37-4357-90D7-652B9EAF594B}" dt="2024-11-25T13:29:38.312" v="2215" actId="26606"/>
        <pc:sldMkLst>
          <pc:docMk/>
          <pc:sldMk cId="1504498678" sldId="313"/>
        </pc:sldMkLst>
        <pc:spChg chg="mod">
          <ac:chgData name="Nathan Morgan" userId="72fd7c22-3ae8-4a57-b9f9-9fbe9cf82915" providerId="ADAL" clId="{D5A6EED7-2A37-4357-90D7-652B9EAF594B}" dt="2024-11-25T13:29:38.312" v="2215" actId="26606"/>
          <ac:spMkLst>
            <pc:docMk/>
            <pc:sldMk cId="1504498678" sldId="313"/>
            <ac:spMk id="2" creationId="{2A530C20-ED18-07D3-0A42-178A2BD1DFE9}"/>
          </ac:spMkLst>
        </pc:spChg>
        <pc:spChg chg="mod">
          <ac:chgData name="Nathan Morgan" userId="72fd7c22-3ae8-4a57-b9f9-9fbe9cf82915" providerId="ADAL" clId="{D5A6EED7-2A37-4357-90D7-652B9EAF594B}" dt="2024-11-25T13:29:38.312" v="2215" actId="26606"/>
          <ac:spMkLst>
            <pc:docMk/>
            <pc:sldMk cId="1504498678" sldId="313"/>
            <ac:spMk id="3" creationId="{305F505B-4AD5-E097-5C79-1BB7584DB0D7}"/>
          </ac:spMkLst>
        </pc:spChg>
        <pc:spChg chg="add">
          <ac:chgData name="Nathan Morgan" userId="72fd7c22-3ae8-4a57-b9f9-9fbe9cf82915" providerId="ADAL" clId="{D5A6EED7-2A37-4357-90D7-652B9EAF594B}" dt="2024-11-25T13:29:38.312" v="2215" actId="26606"/>
          <ac:spMkLst>
            <pc:docMk/>
            <pc:sldMk cId="1504498678" sldId="313"/>
            <ac:spMk id="8" creationId="{C2554CA6-288E-4202-BC52-2E5A8F0C0AED}"/>
          </ac:spMkLst>
        </pc:spChg>
        <pc:spChg chg="add">
          <ac:chgData name="Nathan Morgan" userId="72fd7c22-3ae8-4a57-b9f9-9fbe9cf82915" providerId="ADAL" clId="{D5A6EED7-2A37-4357-90D7-652B9EAF594B}" dt="2024-11-25T13:29:38.312" v="2215" actId="26606"/>
          <ac:spMkLst>
            <pc:docMk/>
            <pc:sldMk cId="1504498678" sldId="313"/>
            <ac:spMk id="10" creationId="{B10BB131-AC8E-4A8E-A5D1-36260F720C3B}"/>
          </ac:spMkLst>
        </pc:spChg>
        <pc:spChg chg="add">
          <ac:chgData name="Nathan Morgan" userId="72fd7c22-3ae8-4a57-b9f9-9fbe9cf82915" providerId="ADAL" clId="{D5A6EED7-2A37-4357-90D7-652B9EAF594B}" dt="2024-11-25T13:29:38.312" v="2215" actId="26606"/>
          <ac:spMkLst>
            <pc:docMk/>
            <pc:sldMk cId="1504498678" sldId="313"/>
            <ac:spMk id="12" creationId="{5B7778FC-632E-4DCA-A7CB-0D7731CCF970}"/>
          </ac:spMkLst>
        </pc:spChg>
        <pc:spChg chg="add">
          <ac:chgData name="Nathan Morgan" userId="72fd7c22-3ae8-4a57-b9f9-9fbe9cf82915" providerId="ADAL" clId="{D5A6EED7-2A37-4357-90D7-652B9EAF594B}" dt="2024-11-25T13:29:38.312" v="2215" actId="26606"/>
          <ac:spMkLst>
            <pc:docMk/>
            <pc:sldMk cId="1504498678" sldId="313"/>
            <ac:spMk id="14" creationId="{FA23A907-97FB-4A8F-880A-DD77401C4296}"/>
          </ac:spMkLst>
        </pc:spChg>
      </pc:sldChg>
      <pc:sldChg chg="addSp modSp new mod setBg">
        <pc:chgData name="Nathan Morgan" userId="72fd7c22-3ae8-4a57-b9f9-9fbe9cf82915" providerId="ADAL" clId="{D5A6EED7-2A37-4357-90D7-652B9EAF594B}" dt="2024-11-25T13:31:31.050" v="2242" actId="26606"/>
        <pc:sldMkLst>
          <pc:docMk/>
          <pc:sldMk cId="3091664931" sldId="314"/>
        </pc:sldMkLst>
        <pc:spChg chg="mod">
          <ac:chgData name="Nathan Morgan" userId="72fd7c22-3ae8-4a57-b9f9-9fbe9cf82915" providerId="ADAL" clId="{D5A6EED7-2A37-4357-90D7-652B9EAF594B}" dt="2024-11-25T13:31:31.050" v="2242" actId="26606"/>
          <ac:spMkLst>
            <pc:docMk/>
            <pc:sldMk cId="3091664931" sldId="314"/>
            <ac:spMk id="2" creationId="{31BC054E-CE16-4007-7BE1-3F70CB094F3E}"/>
          </ac:spMkLst>
        </pc:spChg>
        <pc:spChg chg="mod">
          <ac:chgData name="Nathan Morgan" userId="72fd7c22-3ae8-4a57-b9f9-9fbe9cf82915" providerId="ADAL" clId="{D5A6EED7-2A37-4357-90D7-652B9EAF594B}" dt="2024-11-25T13:31:31.050" v="2242" actId="26606"/>
          <ac:spMkLst>
            <pc:docMk/>
            <pc:sldMk cId="3091664931" sldId="314"/>
            <ac:spMk id="3" creationId="{344596AB-2227-1528-24FA-03BB7EDAB76B}"/>
          </ac:spMkLst>
        </pc:spChg>
        <pc:spChg chg="add">
          <ac:chgData name="Nathan Morgan" userId="72fd7c22-3ae8-4a57-b9f9-9fbe9cf82915" providerId="ADAL" clId="{D5A6EED7-2A37-4357-90D7-652B9EAF594B}" dt="2024-11-25T13:31:31.050" v="2242" actId="26606"/>
          <ac:spMkLst>
            <pc:docMk/>
            <pc:sldMk cId="3091664931" sldId="314"/>
            <ac:spMk id="8" creationId="{C2554CA6-288E-4202-BC52-2E5A8F0C0AED}"/>
          </ac:spMkLst>
        </pc:spChg>
        <pc:spChg chg="add">
          <ac:chgData name="Nathan Morgan" userId="72fd7c22-3ae8-4a57-b9f9-9fbe9cf82915" providerId="ADAL" clId="{D5A6EED7-2A37-4357-90D7-652B9EAF594B}" dt="2024-11-25T13:31:31.050" v="2242" actId="26606"/>
          <ac:spMkLst>
            <pc:docMk/>
            <pc:sldMk cId="3091664931" sldId="314"/>
            <ac:spMk id="10" creationId="{B10BB131-AC8E-4A8E-A5D1-36260F720C3B}"/>
          </ac:spMkLst>
        </pc:spChg>
        <pc:spChg chg="add">
          <ac:chgData name="Nathan Morgan" userId="72fd7c22-3ae8-4a57-b9f9-9fbe9cf82915" providerId="ADAL" clId="{D5A6EED7-2A37-4357-90D7-652B9EAF594B}" dt="2024-11-25T13:31:31.050" v="2242" actId="26606"/>
          <ac:spMkLst>
            <pc:docMk/>
            <pc:sldMk cId="3091664931" sldId="314"/>
            <ac:spMk id="12" creationId="{5B7778FC-632E-4DCA-A7CB-0D7731CCF970}"/>
          </ac:spMkLst>
        </pc:spChg>
        <pc:spChg chg="add">
          <ac:chgData name="Nathan Morgan" userId="72fd7c22-3ae8-4a57-b9f9-9fbe9cf82915" providerId="ADAL" clId="{D5A6EED7-2A37-4357-90D7-652B9EAF594B}" dt="2024-11-25T13:31:31.050" v="2242" actId="26606"/>
          <ac:spMkLst>
            <pc:docMk/>
            <pc:sldMk cId="3091664931" sldId="314"/>
            <ac:spMk id="14" creationId="{FA23A907-97FB-4A8F-880A-DD77401C4296}"/>
          </ac:spMkLst>
        </pc:spChg>
      </pc:sldChg>
      <pc:sldChg chg="new">
        <pc:chgData name="Nathan Morgan" userId="72fd7c22-3ae8-4a57-b9f9-9fbe9cf82915" providerId="ADAL" clId="{D5A6EED7-2A37-4357-90D7-652B9EAF594B}" dt="2024-11-25T13:31:43.175" v="2243" actId="680"/>
        <pc:sldMkLst>
          <pc:docMk/>
          <pc:sldMk cId="4226153648" sldId="315"/>
        </pc:sldMkLst>
      </pc:sldChg>
      <pc:sldChg chg="addSp delSp modSp add mod">
        <pc:chgData name="Nathan Morgan" userId="72fd7c22-3ae8-4a57-b9f9-9fbe9cf82915" providerId="ADAL" clId="{D5A6EED7-2A37-4357-90D7-652B9EAF594B}" dt="2024-11-25T13:33:30.036" v="2275" actId="113"/>
        <pc:sldMkLst>
          <pc:docMk/>
          <pc:sldMk cId="763084322" sldId="316"/>
        </pc:sldMkLst>
        <pc:spChg chg="del mod">
          <ac:chgData name="Nathan Morgan" userId="72fd7c22-3ae8-4a57-b9f9-9fbe9cf82915" providerId="ADAL" clId="{D5A6EED7-2A37-4357-90D7-652B9EAF594B}" dt="2024-11-25T13:32:04.692" v="2248"/>
          <ac:spMkLst>
            <pc:docMk/>
            <pc:sldMk cId="763084322" sldId="316"/>
            <ac:spMk id="3" creationId="{2C471D47-0FF2-3B06-271B-3E1BFC3014E5}"/>
          </ac:spMkLst>
        </pc:spChg>
        <pc:spChg chg="add">
          <ac:chgData name="Nathan Morgan" userId="72fd7c22-3ae8-4a57-b9f9-9fbe9cf82915" providerId="ADAL" clId="{D5A6EED7-2A37-4357-90D7-652B9EAF594B}" dt="2024-11-25T13:31:58.844" v="2245"/>
          <ac:spMkLst>
            <pc:docMk/>
            <pc:sldMk cId="763084322" sldId="316"/>
            <ac:spMk id="4" creationId="{B6A82115-5743-532F-DA08-A338D429D32E}"/>
          </ac:spMkLst>
        </pc:spChg>
        <pc:spChg chg="add">
          <ac:chgData name="Nathan Morgan" userId="72fd7c22-3ae8-4a57-b9f9-9fbe9cf82915" providerId="ADAL" clId="{D5A6EED7-2A37-4357-90D7-652B9EAF594B}" dt="2024-11-25T13:32:02.105" v="2246"/>
          <ac:spMkLst>
            <pc:docMk/>
            <pc:sldMk cId="763084322" sldId="316"/>
            <ac:spMk id="5" creationId="{BA0E5154-0962-4C62-64D0-2397774ED2B0}"/>
          </ac:spMkLst>
        </pc:spChg>
        <pc:spChg chg="add mod">
          <ac:chgData name="Nathan Morgan" userId="72fd7c22-3ae8-4a57-b9f9-9fbe9cf82915" providerId="ADAL" clId="{D5A6EED7-2A37-4357-90D7-652B9EAF594B}" dt="2024-11-25T13:33:30.036" v="2275" actId="113"/>
          <ac:spMkLst>
            <pc:docMk/>
            <pc:sldMk cId="763084322" sldId="316"/>
            <ac:spMk id="6" creationId="{DE130CA3-A76E-78E7-24E7-007D504BE576}"/>
          </ac:spMkLst>
        </pc:spChg>
        <pc:spChg chg="del">
          <ac:chgData name="Nathan Morgan" userId="72fd7c22-3ae8-4a57-b9f9-9fbe9cf82915" providerId="ADAL" clId="{D5A6EED7-2A37-4357-90D7-652B9EAF594B}" dt="2024-11-25T13:32:07.355" v="2249" actId="26606"/>
          <ac:spMkLst>
            <pc:docMk/>
            <pc:sldMk cId="763084322" sldId="316"/>
            <ac:spMk id="8" creationId="{B512FAD6-B530-ED32-7CD9-4D417AC3AD01}"/>
          </ac:spMkLst>
        </pc:spChg>
        <pc:spChg chg="del">
          <ac:chgData name="Nathan Morgan" userId="72fd7c22-3ae8-4a57-b9f9-9fbe9cf82915" providerId="ADAL" clId="{D5A6EED7-2A37-4357-90D7-652B9EAF594B}" dt="2024-11-25T13:32:07.355" v="2249" actId="26606"/>
          <ac:spMkLst>
            <pc:docMk/>
            <pc:sldMk cId="763084322" sldId="316"/>
            <ac:spMk id="10" creationId="{51049C50-C332-8640-D86E-8F8264790A11}"/>
          </ac:spMkLst>
        </pc:spChg>
        <pc:spChg chg="del">
          <ac:chgData name="Nathan Morgan" userId="72fd7c22-3ae8-4a57-b9f9-9fbe9cf82915" providerId="ADAL" clId="{D5A6EED7-2A37-4357-90D7-652B9EAF594B}" dt="2024-11-25T13:32:07.355" v="2249" actId="26606"/>
          <ac:spMkLst>
            <pc:docMk/>
            <pc:sldMk cId="763084322" sldId="316"/>
            <ac:spMk id="12" creationId="{10FDFF26-C41D-C81C-FF41-E7AF8D031945}"/>
          </ac:spMkLst>
        </pc:spChg>
        <pc:spChg chg="del">
          <ac:chgData name="Nathan Morgan" userId="72fd7c22-3ae8-4a57-b9f9-9fbe9cf82915" providerId="ADAL" clId="{D5A6EED7-2A37-4357-90D7-652B9EAF594B}" dt="2024-11-25T13:32:07.355" v="2249" actId="26606"/>
          <ac:spMkLst>
            <pc:docMk/>
            <pc:sldMk cId="763084322" sldId="316"/>
            <ac:spMk id="14" creationId="{35C95CF7-8A26-1519-E773-E0B5CC2D11E7}"/>
          </ac:spMkLst>
        </pc:spChg>
        <pc:spChg chg="add">
          <ac:chgData name="Nathan Morgan" userId="72fd7c22-3ae8-4a57-b9f9-9fbe9cf82915" providerId="ADAL" clId="{D5A6EED7-2A37-4357-90D7-652B9EAF594B}" dt="2024-11-25T13:32:07.355" v="2249" actId="26606"/>
          <ac:spMkLst>
            <pc:docMk/>
            <pc:sldMk cId="763084322" sldId="316"/>
            <ac:spMk id="19" creationId="{C2554CA6-288E-4202-BC52-2E5A8F0C0AED}"/>
          </ac:spMkLst>
        </pc:spChg>
        <pc:spChg chg="add">
          <ac:chgData name="Nathan Morgan" userId="72fd7c22-3ae8-4a57-b9f9-9fbe9cf82915" providerId="ADAL" clId="{D5A6EED7-2A37-4357-90D7-652B9EAF594B}" dt="2024-11-25T13:32:07.355" v="2249" actId="26606"/>
          <ac:spMkLst>
            <pc:docMk/>
            <pc:sldMk cId="763084322" sldId="316"/>
            <ac:spMk id="21" creationId="{B10BB131-AC8E-4A8E-A5D1-36260F720C3B}"/>
          </ac:spMkLst>
        </pc:spChg>
        <pc:spChg chg="add">
          <ac:chgData name="Nathan Morgan" userId="72fd7c22-3ae8-4a57-b9f9-9fbe9cf82915" providerId="ADAL" clId="{D5A6EED7-2A37-4357-90D7-652B9EAF594B}" dt="2024-11-25T13:32:07.355" v="2249" actId="26606"/>
          <ac:spMkLst>
            <pc:docMk/>
            <pc:sldMk cId="763084322" sldId="316"/>
            <ac:spMk id="23" creationId="{5B7778FC-632E-4DCA-A7CB-0D7731CCF970}"/>
          </ac:spMkLst>
        </pc:spChg>
        <pc:spChg chg="add">
          <ac:chgData name="Nathan Morgan" userId="72fd7c22-3ae8-4a57-b9f9-9fbe9cf82915" providerId="ADAL" clId="{D5A6EED7-2A37-4357-90D7-652B9EAF594B}" dt="2024-11-25T13:32:07.355" v="2249" actId="26606"/>
          <ac:spMkLst>
            <pc:docMk/>
            <pc:sldMk cId="763084322" sldId="316"/>
            <ac:spMk id="25" creationId="{FA23A907-97FB-4A8F-880A-DD77401C4296}"/>
          </ac:spMkLst>
        </pc:spChg>
      </pc:sldChg>
      <pc:sldChg chg="modSp new mod">
        <pc:chgData name="Nathan Morgan" userId="72fd7c22-3ae8-4a57-b9f9-9fbe9cf82915" providerId="ADAL" clId="{D5A6EED7-2A37-4357-90D7-652B9EAF594B}" dt="2024-11-25T13:35:23.261" v="2288" actId="5793"/>
        <pc:sldMkLst>
          <pc:docMk/>
          <pc:sldMk cId="3225733564" sldId="317"/>
        </pc:sldMkLst>
        <pc:spChg chg="mod">
          <ac:chgData name="Nathan Morgan" userId="72fd7c22-3ae8-4a57-b9f9-9fbe9cf82915" providerId="ADAL" clId="{D5A6EED7-2A37-4357-90D7-652B9EAF594B}" dt="2024-11-25T13:34:30.699" v="2279" actId="20577"/>
          <ac:spMkLst>
            <pc:docMk/>
            <pc:sldMk cId="3225733564" sldId="317"/>
            <ac:spMk id="2" creationId="{8F8D82B7-9F47-2823-1272-2BF3F1A4048B}"/>
          </ac:spMkLst>
        </pc:spChg>
        <pc:spChg chg="mod">
          <ac:chgData name="Nathan Morgan" userId="72fd7c22-3ae8-4a57-b9f9-9fbe9cf82915" providerId="ADAL" clId="{D5A6EED7-2A37-4357-90D7-652B9EAF594B}" dt="2024-11-25T13:35:23.261" v="2288" actId="5793"/>
          <ac:spMkLst>
            <pc:docMk/>
            <pc:sldMk cId="3225733564" sldId="317"/>
            <ac:spMk id="3" creationId="{A390A55A-9AE4-B49B-5473-F72C98E36D8E}"/>
          </ac:spMkLst>
        </pc:spChg>
      </pc:sldChg>
      <pc:sldChg chg="modSp new mod">
        <pc:chgData name="Nathan Morgan" userId="72fd7c22-3ae8-4a57-b9f9-9fbe9cf82915" providerId="ADAL" clId="{D5A6EED7-2A37-4357-90D7-652B9EAF594B}" dt="2024-11-25T13:37:40.092" v="2293" actId="20577"/>
        <pc:sldMkLst>
          <pc:docMk/>
          <pc:sldMk cId="999860719" sldId="318"/>
        </pc:sldMkLst>
        <pc:spChg chg="mod">
          <ac:chgData name="Nathan Morgan" userId="72fd7c22-3ae8-4a57-b9f9-9fbe9cf82915" providerId="ADAL" clId="{D5A6EED7-2A37-4357-90D7-652B9EAF594B}" dt="2024-11-25T13:37:40.092" v="2293" actId="20577"/>
          <ac:spMkLst>
            <pc:docMk/>
            <pc:sldMk cId="999860719" sldId="318"/>
            <ac:spMk id="3" creationId="{C64F67F5-CE67-E0A5-7F40-3640005E0494}"/>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47.012"/>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51.061"/>
    </inkml:context>
    <inkml:brush xml:id="br0">
      <inkml:brushProperty name="width" value="0.035" units="cm"/>
      <inkml:brushProperty name="height" value="0.035" units="cm"/>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55.366"/>
    </inkml:context>
    <inkml:brush xml:id="br0">
      <inkml:brushProperty name="width" value="0.035" units="cm"/>
      <inkml:brushProperty name="height" value="0.035" units="cm"/>
    </inkml:brush>
  </inkml:definitions>
  <inkml:trace contextRef="#ctx0" brushRef="#br0">142 168 24575,'0'-42'0,"0"42"0,0 0 0,0 0 0,1-1 0,-1 1 0,0 0 0,0 0 0,0 0 0,1 0 0,-1 0 0,0 0 0,0-1 0,0 1 0,1 0 0,-1 0 0,0 0 0,0 0 0,1 0 0,-1 0 0,0 0 0,0 0 0,1 0 0,-1 0 0,0 0 0,0 0 0,1 0 0,-1 0 0,0 0 0,0 0 0,1 1 0,-1-1 0,0 0 0,0 0 0,0 0 0,1 0 0,-1 0 0,0 0 0,0 1 0,0-1 0,1 0 0,-1 0 0,0 0 0,0 1 0,0-1 0,0 0 0,0 0 0,0 0 0,1 1 0,-1-1 0,0 0 0,0 0 0,0 1 0,0-1 0,0 0 0,0 0 0,0 1 0,0-1 0,11-21 0,-11 19 0,0 1 0,0-1 0,0 0 0,0 1 0,0-1 0,0 1 0,-1-1 0,1 1 0,0-1 0,-1 1 0,1-1 0,-1 1 0,1 0 0,-1-1 0,0 1 0,0 0 0,0-1 0,0 1 0,0 0 0,0 0 0,0 0 0,0 0 0,0 0 0,0 0 0,0 0 0,-1 0 0,1 0 0,0 0 0,-1 1 0,1-1 0,-1 1 0,1-1 0,-1 1 0,1-1 0,-1 1 0,1 0 0,-1 0 0,1 0 0,-1 0 0,1 0 0,-1 0 0,1 0 0,-1 0 0,1 1 0,-1-1 0,1 0 0,-1 1 0,1 0 0,-1-1 0,1 1 0,0 0 0,-1-1 0,1 1 0,0 0 0,0 0 0,-1 0 0,1 0 0,0 1 0,0-1 0,0 0 0,0 0 0,1 0 0,-2 3 0,-1 2 0,1 0 0,1 0 0,-1 0 0,1 0 0,0 1 0,0-1 0,1 0 0,-1 1 0,1-1 0,1 1 0,-1-1 0,1 0 0,2 7 0,-2-11 0,-1 1 0,1-1 0,-1 0 0,1 0 0,0 0 0,0 0 0,0 0 0,0 0 0,0 0 0,0 0 0,1 0 0,-1-1 0,1 1 0,-1 0 0,1-1 0,-1 1 0,1-1 0,0 0 0,0 1 0,0-1 0,0 0 0,0 0 0,0 0 0,0-1 0,0 1 0,0 0 0,1-1 0,-1 1 0,0-1 0,0 0 0,0 0 0,1 0 0,-1 0 0,0 0 0,0 0 0,1 0 0,-1-1 0,0 1 0,3-2 0,-2 0 0,0 1 0,0-1 0,-1 1 0,1-1 0,-1 0 0,0 0 0,1 0 0,-1 0 0,0-1 0,0 1 0,0 0 0,-1-1 0,1 0 0,-1 1 0,1-1 0,-1 0 0,0 0 0,0 0 0,0 0 0,0 0 0,0 0 0,-1 0 0,0 0 0,1 0 0,-1-4 0,0-1 0,0 0 0,0 0 0,0-1 0,-1 1 0,0 0 0,-1 0 0,0 0 0,-4-11 0,4 15 0,0 1 0,0 0 0,-1-1 0,1 1 0,-1 0 0,0 0 0,0 1 0,0-1 0,0 0 0,0 1 0,-1 0 0,1 0 0,-1 0 0,1 0 0,-1 1 0,0-1 0,0 1 0,0 0 0,0 0 0,0 0 0,0 1 0,0-1 0,0 1 0,0 0 0,0 0 0,-6 1 0,6-1 0,0 1 0,0-1 0,0 1 0,0 0 0,0 0 0,0 0 0,0 1 0,0-1 0,0 1 0,0 0 0,1 0 0,-1 0 0,1 1 0,0-1 0,-1 1 0,1 0 0,0 0 0,0 0 0,1 0 0,-1 0 0,1 1 0,0-1 0,0 1 0,0-1 0,-3 8 0,4-9 0,1 1 0,-1-1 0,0 1 0,1-1 0,0 1 0,-1-1 0,1 1 0,0 0 0,1-1 0,-1 1 0,0-1 0,1 1 0,-1-1 0,1 1 0,0-1 0,0 1 0,0-1 0,0 1 0,0-1 0,0 0 0,1 0 0,-1 0 0,1 0 0,-1 0 0,1 0 0,0 0 0,0 0 0,0 0 0,0-1 0,0 1 0,0-1 0,1 0 0,-1 0 0,0 1 0,1-1 0,-1-1 0,1 1 0,-1 0 0,5 0 0,7 2 0,-1-1 0,1-1 0,0 0 0,-1-1 0,1 0 0,17-3 0,-28 3 0,0-1 0,-1 1 0,1 0 0,-1-1 0,1 0 0,-1 1 0,1-1 0,-1 0 0,1 0 0,-1-1 0,0 1 0,1 0 0,-1-1 0,0 1 0,0-1 0,0 0 0,0 0 0,-1 0 0,1 0 0,0 0 0,-1 0 0,1 0 0,-1 0 0,0-1 0,0 1 0,0 0 0,0-1 0,0 1 0,0-1 0,-1 1 0,1-1 0,-1 0 0,1 1 0,-1-1 0,0 1 0,0-1 0,-1 0 0,1 1 0,-1-4 0,0 1 0,0 1 0,0-1 0,-1 0 0,0 0 0,0 0 0,0 1 0,0-1 0,-1 1 0,1 0 0,-1-1 0,0 1 0,-1 0 0,1 1 0,-1-1 0,0 1 0,1-1 0,-1 1 0,-1 0 0,-7-4 0,8 5 0,0 1 0,0-1 0,-1 1 0,1 0 0,0 0 0,-1 0 0,1 1 0,0-1 0,-1 1 0,1 0 0,-1 0 0,1 1 0,0-1 0,-1 1 0,1 0 0,0 0 0,-1 1 0,-4 2 0,5-2 0,1 0 0,0 0 0,0 0 0,0 1 0,0 0 0,0 0 0,0-1 0,1 1 0,0 1 0,-1-1 0,1 0 0,0 1 0,1-1 0,-1 1 0,0-1 0,1 1 0,0 0 0,0 0 0,0-1 0,0 9 0,0-4 0,1-1 0,0 1 0,0 0 0,1 0 0,0 0 0,1 0 0,0-1 0,0 1 0,0-1 0,7 14 0,-8-18 0,0-1 0,0 0 0,1 1 0,-1-1 0,1 0 0,0 0 0,-1 0 0,1 0 0,0 0 0,0 0 0,0 0 0,0-1 0,1 1 0,-1-1 0,0 1 0,1-1 0,-1 0 0,1 0 0,0 0 0,-1 0 0,1-1 0,-1 1 0,1-1 0,0 1 0,0-1 0,-1 0 0,1 0 0,0 0 0,-1-1 0,1 1 0,0 0 0,-1-1 0,1 0 0,4-2 0,-3 2 0,-1-1 0,0-1 0,0 1 0,0 0 0,-1-1 0,1 1 0,-1-1 0,1 0 0,-1 0 0,0 0 0,0 0 0,0 0 0,0-1 0,-1 1 0,1 0 0,-1-1 0,0 1 0,0-1 0,0 0 0,0 1 0,-1-1 0,1 0 0,-1-5 0,0 1 0,1-2 0,-2 1 0,1 0 0,-1 0 0,0 1 0,-1-1 0,0 0 0,-6-15 0,8 22 0,-1 0 0,1 1 0,-1-1 0,0 0 0,0 0 0,0 0 0,0 1 0,0-1 0,-1 0 0,1 1 0,0-1 0,-1 1 0,1 0 0,-1-1 0,1 1 0,-1 0 0,0 0 0,0 0 0,1 0 0,-1 0 0,0 0 0,0 1 0,0-1 0,0 1 0,0-1 0,0 1 0,0 0 0,0-1 0,0 1 0,0 0 0,0 0 0,0 1 0,0-1 0,0 0 0,0 1 0,0-1 0,0 1 0,0 0 0,0-1 0,1 1 0,-1 0 0,0 0 0,0 0 0,1 1 0,-1-1 0,-2 2 0,-3 3 0,-1 1 0,1 0 0,1 0 0,-1 0 0,1 0 0,1 1 0,-1 0 0,-6 14 0,8-14 0,2-1 0,-1 1 0,1 0 0,0-1 0,0 1 0,1 0 0,0 0 0,0 0 0,1 14 0,0-19 0,1 0 0,-1 0 0,1-1 0,-1 1 0,1 0 0,0 0 0,0-1 0,0 1 0,0-1 0,1 1 0,-1-1 0,1 1 0,0-1 0,-1 0 0,1 1 0,0-1 0,0 0 0,0 0 0,1-1 0,-1 1 0,0 0 0,1-1 0,-1 1 0,1-1 0,-1 0 0,1 0 0,0 0 0,-1 0 0,6 0 0,5 2 0,-1-2 0,1 0 0,0 0 0,0-2 0,0 1 0,0-2 0,-1 1 0,1-2 0,0 0 0,14-5 0,-23 6 0,0 1 0,0-1 0,0 0 0,0 0 0,0 0 0,0 0 0,-1-1 0,1 1 0,-1-1 0,0 0 0,0 0 0,0 0 0,0 0 0,-1-1 0,1 1 0,-1-1 0,0 0 0,0 0 0,0 0 0,0 0 0,-1 0 0,0 0 0,1 0 0,-2 0 0,1 0 0,0-1 0,-1 1 0,0 0 0,0-1 0,0 1 0,0 0 0,-1-1 0,-1-6 0,0 6 0,1 1 0,-1 0 0,0 0 0,0 0 0,0 1 0,-1-1 0,1 0 0,-1 1 0,0-1 0,0 1 0,0 0 0,-1 0 0,1 0 0,-1 1 0,1-1 0,-1 1 0,-6-3 0,2 1 0,-1 0 0,1 0 0,-1 1 0,0 1 0,0 0 0,0 0 0,-15-1 0,21 3 0,0 0 0,0 0 0,1 0 0,-1 1 0,0-1 0,0 1 0,1-1 0,-1 1 0,0 0 0,1 0 0,-1 1 0,1-1 0,-1 0 0,1 1 0,0 0 0,-1-1 0,1 1 0,-4 4 0,3-2 0,0 0 0,0 1 0,0 0 0,0-1 0,1 1 0,0 0 0,0 0 0,0 0 0,-2 9 0,3-8 0,0 1 0,0-1 0,0 0 0,0 0 0,1 1 0,0-1 0,1 0 0,-1 0 0,1 1 0,0-1 0,1 0 0,0 0 0,0 0 0,0 0 0,0 0 0,1-1 0,6 10 0,-7-13-34,0 0 0,1 0 0,-1 0 0,1 0 0,-1-1-1,1 1 1,-1-1 0,1 1 0,0-1 0,0 0 0,0-1 0,-1 1 0,1 0-1,0-1 1,0 1 0,0-1 0,0 0 0,0 0 0,0 0 0,0 0-1,0-1 1,0 1 0,0-1 0,0 0 0,0 0 0,-1 0 0,1 0 0,0 0-1,-1-1 1,1 1 0,0-1 0,-1 1 0,0-1 0,1 0 0,-1 0 0,0 0-1,0-1 1,0 1 0,2-4 0,5-11-6792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47.012"/>
    </inkml:context>
    <inkml:brush xml:id="br0">
      <inkml:brushProperty name="width" value="0.035" units="cm"/>
      <inkml:brushProperty name="height" value="0.035" units="cm"/>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51.061"/>
    </inkml:context>
    <inkml:brush xml:id="br0">
      <inkml:brushProperty name="width" value="0.035" units="cm"/>
      <inkml:brushProperty name="height" value="0.035" units="cm"/>
    </inkml:brush>
  </inkml:definitions>
  <inkml:trace contextRef="#ctx0" brushRef="#br0">1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47.012"/>
    </inkml:context>
    <inkml:brush xml:id="br0">
      <inkml:brushProperty name="width" value="0.035" units="cm"/>
      <inkml:brushProperty name="height" value="0.035" units="cm"/>
    </inkml:brush>
  </inkml:definitions>
  <inkml:trace contextRef="#ctx0" brushRef="#br0">1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2T15:11:51.061"/>
    </inkml:context>
    <inkml:brush xml:id="br0">
      <inkml:brushProperty name="width" value="0.035" units="cm"/>
      <inkml:brushProperty name="height" value="0.03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B751C8-328B-4744-96BF-6AC07003CA02}" type="datetimeFigureOut">
              <a:rPr lang="en-GB" smtClean="0"/>
              <a:t>24/11/2024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DB089-EC77-4712-8C21-F869A7B5906B}" type="slidenum">
              <a:rPr lang="en-GB" smtClean="0"/>
              <a:t>‹#›</a:t>
            </a:fld>
            <a:endParaRPr lang="en-GB"/>
          </a:p>
        </p:txBody>
      </p:sp>
    </p:spTree>
    <p:extLst>
      <p:ext uri="{BB962C8B-B14F-4D97-AF65-F5344CB8AC3E}">
        <p14:creationId xmlns:p14="http://schemas.microsoft.com/office/powerpoint/2010/main" val="4196761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Tetrahedron: A polyhedron with four triangular faces. https://polyhedr.com/tetrahedron.html </a:t>
            </a:r>
          </a:p>
          <a:p>
            <a:r>
              <a:rPr lang="en-GB" dirty="0"/>
              <a:t>Octahedron: A polyhedron with eight triangular faces. https://polyhedr.com/octahedron2.html</a:t>
            </a:r>
          </a:p>
          <a:p>
            <a:r>
              <a:rPr lang="en-GB" dirty="0"/>
              <a:t>Dodecahedron: A polyhedron with twelve pentagonal faces. https://www.geeksforgeeks.org/dodecahedron/</a:t>
            </a:r>
          </a:p>
          <a:p>
            <a:r>
              <a:rPr lang="en-GB" dirty="0"/>
              <a:t>Icosahedron: A polyhedron with twenty triangular faces. https://polyhedr.com/icosahedron.html</a:t>
            </a:r>
          </a:p>
          <a:p>
            <a:endParaRPr lang="en-GB" dirty="0"/>
          </a:p>
          <a:p>
            <a:r>
              <a:rPr lang="en-GB" dirty="0"/>
              <a:t>All these </a:t>
            </a:r>
            <a:r>
              <a:rPr lang="en-GB" dirty="0" err="1"/>
              <a:t>polyhedra</a:t>
            </a:r>
            <a:r>
              <a:rPr lang="en-GB" dirty="0"/>
              <a:t> are </a:t>
            </a:r>
            <a:r>
              <a:rPr lang="en-GB" b="1" dirty="0"/>
              <a:t>convex</a:t>
            </a:r>
            <a:r>
              <a:rPr lang="en-GB" dirty="0"/>
              <a:t> because none of their faces or angles cave inward. </a:t>
            </a:r>
            <a:r>
              <a:rPr lang="en-GB" b="0" i="0" dirty="0">
                <a:solidFill>
                  <a:srgbClr val="212529"/>
                </a:solidFill>
                <a:effectLst/>
                <a:latin typeface="system-ui"/>
              </a:rPr>
              <a:t>A shape is considered convex if, for any line drawn through the shape, that line crosses only twice.</a:t>
            </a:r>
            <a:endParaRPr lang="en-GB" dirty="0"/>
          </a:p>
          <a:p>
            <a:endParaRPr lang="en-GB" dirty="0"/>
          </a:p>
        </p:txBody>
      </p:sp>
      <p:sp>
        <p:nvSpPr>
          <p:cNvPr id="4" name="Slide Number Placeholder 3"/>
          <p:cNvSpPr>
            <a:spLocks noGrp="1"/>
          </p:cNvSpPr>
          <p:nvPr>
            <p:ph type="sldNum" sz="quarter" idx="5"/>
          </p:nvPr>
        </p:nvSpPr>
        <p:spPr/>
        <p:txBody>
          <a:bodyPr/>
          <a:lstStyle/>
          <a:p>
            <a:fld id="{AECDB089-EC77-4712-8C21-F869A7B5906B}" type="slidenum">
              <a:rPr lang="en-GB" smtClean="0"/>
              <a:t>18</a:t>
            </a:fld>
            <a:endParaRPr lang="en-GB"/>
          </a:p>
        </p:txBody>
      </p:sp>
    </p:spTree>
    <p:extLst>
      <p:ext uri="{BB962C8B-B14F-4D97-AF65-F5344CB8AC3E}">
        <p14:creationId xmlns:p14="http://schemas.microsoft.com/office/powerpoint/2010/main" val="257794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Minimum Translation Vector (MTV)</a:t>
            </a:r>
            <a:r>
              <a:rPr lang="en-GB" dirty="0"/>
              <a:t> is derived from the SAT test and plays a key role in the </a:t>
            </a:r>
            <a:r>
              <a:rPr lang="en-GB" b="1" dirty="0"/>
              <a:t>collision response</a:t>
            </a:r>
            <a:r>
              <a:rPr lang="en-GB" dirty="0"/>
              <a:t>. </a:t>
            </a:r>
          </a:p>
        </p:txBody>
      </p:sp>
      <p:sp>
        <p:nvSpPr>
          <p:cNvPr id="4" name="Slide Number Placeholder 3"/>
          <p:cNvSpPr>
            <a:spLocks noGrp="1"/>
          </p:cNvSpPr>
          <p:nvPr>
            <p:ph type="sldNum" sz="quarter" idx="5"/>
          </p:nvPr>
        </p:nvSpPr>
        <p:spPr/>
        <p:txBody>
          <a:bodyPr/>
          <a:lstStyle/>
          <a:p>
            <a:fld id="{AECDB089-EC77-4712-8C21-F869A7B5906B}" type="slidenum">
              <a:rPr lang="en-GB" smtClean="0"/>
              <a:t>27</a:t>
            </a:fld>
            <a:endParaRPr lang="en-GB"/>
          </a:p>
        </p:txBody>
      </p:sp>
    </p:spTree>
    <p:extLst>
      <p:ext uri="{BB962C8B-B14F-4D97-AF65-F5344CB8AC3E}">
        <p14:creationId xmlns:p14="http://schemas.microsoft.com/office/powerpoint/2010/main" val="1983547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85F5B-8D15-390A-A7B7-0954286A6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1C5730-A258-0C7C-DB08-82E05F964F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990C46-81AA-5531-DFD9-EDBBC216C11D}"/>
              </a:ext>
            </a:extLst>
          </p:cNvPr>
          <p:cNvSpPr>
            <a:spLocks noGrp="1"/>
          </p:cNvSpPr>
          <p:nvPr>
            <p:ph type="body" idx="1"/>
          </p:nvPr>
        </p:nvSpPr>
        <p:spPr/>
        <p:txBody>
          <a:bodyPr/>
          <a:lstStyle/>
          <a:p>
            <a:r>
              <a:rPr lang="en-GB" dirty="0"/>
              <a:t>Not applicable for basic SAT </a:t>
            </a:r>
          </a:p>
        </p:txBody>
      </p:sp>
      <p:sp>
        <p:nvSpPr>
          <p:cNvPr id="4" name="Slide Number Placeholder 3">
            <a:extLst>
              <a:ext uri="{FF2B5EF4-FFF2-40B4-BE49-F238E27FC236}">
                <a16:creationId xmlns:a16="http://schemas.microsoft.com/office/drawing/2014/main" id="{1FD7DFCF-4D65-F611-65B8-9B90C13B8C71}"/>
              </a:ext>
            </a:extLst>
          </p:cNvPr>
          <p:cNvSpPr>
            <a:spLocks noGrp="1"/>
          </p:cNvSpPr>
          <p:nvPr>
            <p:ph type="sldNum" sz="quarter" idx="5"/>
          </p:nvPr>
        </p:nvSpPr>
        <p:spPr/>
        <p:txBody>
          <a:bodyPr/>
          <a:lstStyle/>
          <a:p>
            <a:fld id="{AECDB089-EC77-4712-8C21-F869A7B5906B}" type="slidenum">
              <a:rPr lang="en-GB" smtClean="0"/>
              <a:t>33</a:t>
            </a:fld>
            <a:endParaRPr lang="en-GB"/>
          </a:p>
        </p:txBody>
      </p:sp>
    </p:spTree>
    <p:extLst>
      <p:ext uri="{BB962C8B-B14F-4D97-AF65-F5344CB8AC3E}">
        <p14:creationId xmlns:p14="http://schemas.microsoft.com/office/powerpoint/2010/main" val="3000060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135AF-B6FD-65F9-F2AC-D0899A3216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24F8AC-F0FF-F00B-1699-38E7129F6E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696349-39F5-E712-3825-E4B18AE4558B}"/>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47827A92-732A-6082-5C48-B34AB151D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284E5D-B822-EFB1-306C-88A19FE404FC}"/>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3083647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CF43-3A79-E593-913F-2B3801A3E5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EC0F98-7532-90D0-CBBE-9E84363A61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E51A-2BDB-167F-FFC8-2410D4343FFD}"/>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3790B2B7-3FAF-F68E-E516-E817509DF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35CDE-B1DD-68F4-B2E6-DCA1ED2C9299}"/>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64971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A8E2-CDC9-24AC-1A9A-24951F9386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4ED68D-9FD0-5783-6321-457CC4B622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31951-2E35-8ADC-2E0B-3CABE30FCF8C}"/>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7AB7555D-3645-73E3-B0F5-3B9546BFD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833DFA-7822-D8D4-CFB9-1CBEB6316D1F}"/>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1686012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D4A7-035A-753B-8D6B-880D3A0231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907F06-3ABF-C0FA-40C7-491AB66584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014FA6-D223-803F-58CD-9EA6888EA1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8265E2-A6A6-7A39-0A15-04F4B066090F}"/>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6" name="Footer Placeholder 5">
            <a:extLst>
              <a:ext uri="{FF2B5EF4-FFF2-40B4-BE49-F238E27FC236}">
                <a16:creationId xmlns:a16="http://schemas.microsoft.com/office/drawing/2014/main" id="{7BC89DF0-5927-F4E3-2B53-ED72E3397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31F07E-5CC6-8B94-66C3-810B90051636}"/>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3854568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97990-E3E3-014C-8D70-98D958870B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7C4AAE-AA2A-F9D2-40FF-130B9F612B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3BACA6-C9A6-15A6-9623-94ED4CD72B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18D81A-6145-E127-D0C3-5061A1BFAE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FC3769-E981-930D-FB20-D33E95FBB0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BD99E1-082E-1E79-78C3-A48A87D83378}"/>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8" name="Footer Placeholder 7">
            <a:extLst>
              <a:ext uri="{FF2B5EF4-FFF2-40B4-BE49-F238E27FC236}">
                <a16:creationId xmlns:a16="http://schemas.microsoft.com/office/drawing/2014/main" id="{D86FAC1C-3DCE-5794-A967-1335463A89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88B05A-DDCE-05E5-D0E3-FE43A048DBF6}"/>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601661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12651-8A92-F1AB-A334-82090A03A7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8425A4-166F-467E-04F6-6E0BB92A1B53}"/>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4" name="Footer Placeholder 3">
            <a:extLst>
              <a:ext uri="{FF2B5EF4-FFF2-40B4-BE49-F238E27FC236}">
                <a16:creationId xmlns:a16="http://schemas.microsoft.com/office/drawing/2014/main" id="{CDD09234-A1D1-8377-1178-6FFC2F515F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1C9F98-1E1D-13D1-62CB-8E05506B8874}"/>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2722052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A02C52-227E-9CBA-5C27-371D59AD32F4}"/>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3" name="Footer Placeholder 2">
            <a:extLst>
              <a:ext uri="{FF2B5EF4-FFF2-40B4-BE49-F238E27FC236}">
                <a16:creationId xmlns:a16="http://schemas.microsoft.com/office/drawing/2014/main" id="{A217AEBD-528A-9043-B277-F4518ED1BF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8EBCA7-566A-E034-9454-C1FE00EBE27D}"/>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2553970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E27DA-D875-540D-7A00-15EA09F05F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4CF4EB-190D-34E6-A3B1-92273A7FD0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D37585-2923-39FC-685D-BEA6921071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F6B3E0-5EF7-E2A1-C7A5-2CB391FC6A80}"/>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6" name="Footer Placeholder 5">
            <a:extLst>
              <a:ext uri="{FF2B5EF4-FFF2-40B4-BE49-F238E27FC236}">
                <a16:creationId xmlns:a16="http://schemas.microsoft.com/office/drawing/2014/main" id="{DF5C9FC8-43F7-967B-EFEA-9C9FFE521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DA18D7-9672-CC8E-7A80-E74D3BE3F25D}"/>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2302075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4D82-2A3D-C9E6-2303-3078960402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444B1D-8AD2-2898-9E9F-7F1EF7D9F1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20FE49-688E-41EF-70D5-93574462C6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2FC039-E05C-7F83-9B51-71877339ADC0}"/>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6" name="Footer Placeholder 5">
            <a:extLst>
              <a:ext uri="{FF2B5EF4-FFF2-40B4-BE49-F238E27FC236}">
                <a16:creationId xmlns:a16="http://schemas.microsoft.com/office/drawing/2014/main" id="{E4B6D3B9-232A-7103-82E8-0D44564491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A8E6E5-761B-9E40-F073-236BA9F286DD}"/>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2844939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665-598D-2427-D4AB-46D366CCFD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9698C3-C974-F619-D6C6-53ABD50A0C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39BC8C-1445-56D6-E515-9FAC16DA205B}"/>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D16682AC-0054-A7CC-C0DC-6DAC82D72D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8FF96-840D-655C-AF7C-1098FC60220E}"/>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4186955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E3CBED-82CF-F671-0785-1A5BFFC845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E95411-34FB-118A-3EB9-3B267983BC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36455-8886-D918-5229-BFCF79AB91A0}"/>
              </a:ext>
            </a:extLst>
          </p:cNvPr>
          <p:cNvSpPr>
            <a:spLocks noGrp="1"/>
          </p:cNvSpPr>
          <p:nvPr>
            <p:ph type="dt" sz="half" idx="10"/>
          </p:nvPr>
        </p:nvSpPr>
        <p:spPr/>
        <p:txBody>
          <a:body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1DB4BA82-A77D-635E-0B60-90049C587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40E235-B97D-B248-C4BA-59FBF425432B}"/>
              </a:ext>
            </a:extLst>
          </p:cNvPr>
          <p:cNvSpPr>
            <a:spLocks noGrp="1"/>
          </p:cNvSpPr>
          <p:nvPr>
            <p:ph type="sldNum" sz="quarter" idx="12"/>
          </p:nvPr>
        </p:nvSpPr>
        <p:spPr/>
        <p:txBody>
          <a:bodyPr/>
          <a:lstStyle/>
          <a:p>
            <a:fld id="{0C60E1C0-D2D2-4CEE-B9A8-7E52F45BB199}" type="slidenum">
              <a:rPr lang="en-GB" smtClean="0"/>
              <a:t>‹#›</a:t>
            </a:fld>
            <a:endParaRPr lang="en-GB"/>
          </a:p>
        </p:txBody>
      </p:sp>
    </p:spTree>
    <p:extLst>
      <p:ext uri="{BB962C8B-B14F-4D97-AF65-F5344CB8AC3E}">
        <p14:creationId xmlns:p14="http://schemas.microsoft.com/office/powerpoint/2010/main" val="1196893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75780-41A5-726B-70F3-38FF531744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FD9F2B-6584-CEE9-E78A-F072EA319B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E7EB1-9E26-11A9-1626-C58046AE88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317648-D67F-427E-9F38-AE2E7512522D}" type="datetimeFigureOut">
              <a:rPr lang="en-GB" smtClean="0"/>
              <a:t>24/11/2024</a:t>
            </a:fld>
            <a:endParaRPr lang="en-GB"/>
          </a:p>
        </p:txBody>
      </p:sp>
      <p:sp>
        <p:nvSpPr>
          <p:cNvPr id="5" name="Footer Placeholder 4">
            <a:extLst>
              <a:ext uri="{FF2B5EF4-FFF2-40B4-BE49-F238E27FC236}">
                <a16:creationId xmlns:a16="http://schemas.microsoft.com/office/drawing/2014/main" id="{BCC29406-B74F-7857-F745-C93B03C435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9C65C9-4196-1625-B41C-1BEEAB1799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60E1C0-D2D2-4CEE-B9A8-7E52F45BB199}" type="slidenum">
              <a:rPr lang="en-GB" smtClean="0"/>
              <a:t>‹#›</a:t>
            </a:fld>
            <a:endParaRPr lang="en-GB"/>
          </a:p>
        </p:txBody>
      </p:sp>
    </p:spTree>
    <p:extLst>
      <p:ext uri="{BB962C8B-B14F-4D97-AF65-F5344CB8AC3E}">
        <p14:creationId xmlns:p14="http://schemas.microsoft.com/office/powerpoint/2010/main" val="1833592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customXml" Target="../ink/ink1.xml"/><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pn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customXml" Target="../ink/ink4.xml"/><Relationship Id="rId7"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customXml" Target="../ink/ink5.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customXml" Target="../ink/ink7.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learnopengl.com/In-Practice/2D-Game/Collisions/Collision-detection" TargetMode="External"/><Relationship Id="rId2" Type="http://schemas.openxmlformats.org/officeDocument/2006/relationships/hyperlink" Target="https://www.gamedev.net/tutorials/programming/general-and-gameplay-programming/intelligent-2d-collision-and-pixel-perfect-precision-r33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87DAAE-2137-C109-342B-637AA19FD57C}"/>
              </a:ext>
            </a:extLst>
          </p:cNvPr>
          <p:cNvSpPr>
            <a:spLocks noGrp="1"/>
          </p:cNvSpPr>
          <p:nvPr>
            <p:ph type="ctrTitle"/>
          </p:nvPr>
        </p:nvSpPr>
        <p:spPr>
          <a:xfrm>
            <a:off x="5093520" y="2744662"/>
            <a:ext cx="6589707" cy="2387600"/>
          </a:xfrm>
        </p:spPr>
        <p:txBody>
          <a:bodyPr>
            <a:normAutofit/>
          </a:bodyPr>
          <a:lstStyle/>
          <a:p>
            <a:pPr algn="r"/>
            <a:r>
              <a:rPr lang="en-GB">
                <a:solidFill>
                  <a:srgbClr val="FFFFFF"/>
                </a:solidFill>
              </a:rPr>
              <a:t>Collision</a:t>
            </a:r>
          </a:p>
        </p:txBody>
      </p:sp>
      <p:sp>
        <p:nvSpPr>
          <p:cNvPr id="3" name="Subtitle 2">
            <a:extLst>
              <a:ext uri="{FF2B5EF4-FFF2-40B4-BE49-F238E27FC236}">
                <a16:creationId xmlns:a16="http://schemas.microsoft.com/office/drawing/2014/main" id="{C3ED972C-8649-AB24-A057-CB0C1A572DE3}"/>
              </a:ext>
            </a:extLst>
          </p:cNvPr>
          <p:cNvSpPr>
            <a:spLocks noGrp="1"/>
          </p:cNvSpPr>
          <p:nvPr>
            <p:ph type="subTitle" idx="1"/>
          </p:nvPr>
        </p:nvSpPr>
        <p:spPr>
          <a:xfrm>
            <a:off x="5093520" y="5224337"/>
            <a:ext cx="6589707" cy="1329443"/>
          </a:xfrm>
        </p:spPr>
        <p:txBody>
          <a:bodyPr>
            <a:normAutofit/>
          </a:bodyPr>
          <a:lstStyle/>
          <a:p>
            <a:pPr algn="r"/>
            <a:endParaRPr lang="en-GB">
              <a:solidFill>
                <a:srgbClr val="FFFFFF"/>
              </a:solidFill>
            </a:endParaRPr>
          </a:p>
        </p:txBody>
      </p:sp>
      <p:cxnSp>
        <p:nvCxnSpPr>
          <p:cNvPr id="12" name="Straight Connector 11">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66818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DBB4A-2577-3949-5575-3711806C7B92}"/>
              </a:ext>
            </a:extLst>
          </p:cNvPr>
          <p:cNvSpPr>
            <a:spLocks noGrp="1"/>
          </p:cNvSpPr>
          <p:nvPr>
            <p:ph type="title"/>
          </p:nvPr>
        </p:nvSpPr>
        <p:spPr>
          <a:xfrm>
            <a:off x="686834" y="1153572"/>
            <a:ext cx="3200400" cy="4461163"/>
          </a:xfrm>
        </p:spPr>
        <p:txBody>
          <a:bodyPr>
            <a:normAutofit/>
          </a:bodyPr>
          <a:lstStyle/>
          <a:p>
            <a:r>
              <a:rPr lang="en-GB">
                <a:solidFill>
                  <a:srgbClr val="FFFFFF"/>
                </a:solidFill>
              </a:rPr>
              <a:t>Collision detection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DF26E4D-C8C5-2A99-DE39-A54C27EF445E}"/>
              </a:ext>
            </a:extLst>
          </p:cNvPr>
          <p:cNvSpPr>
            <a:spLocks noGrp="1"/>
          </p:cNvSpPr>
          <p:nvPr>
            <p:ph idx="1"/>
          </p:nvPr>
        </p:nvSpPr>
        <p:spPr>
          <a:xfrm>
            <a:off x="4447308" y="591344"/>
            <a:ext cx="6906491" cy="5585619"/>
          </a:xfrm>
        </p:spPr>
        <p:txBody>
          <a:bodyPr anchor="ctr">
            <a:normAutofit/>
          </a:bodyPr>
          <a:lstStyle/>
          <a:p>
            <a:pPr marL="0" indent="0">
              <a:buNone/>
            </a:pPr>
            <a:r>
              <a:rPr lang="en-GB" sz="2000" dirty="0"/>
              <a:t>Collision Detection involves identifying when two bodies come into contact</a:t>
            </a:r>
          </a:p>
          <a:p>
            <a:pPr marL="0" indent="0">
              <a:buNone/>
            </a:pPr>
            <a:r>
              <a:rPr lang="en-GB" sz="2000" dirty="0"/>
              <a:t>Basic methods for collision detection include bounding boxes, which are simple rectangular or cuboid shapes encompassing an object, and bounding spheres, which approximate an object with a circular or spherical boundary.</a:t>
            </a:r>
          </a:p>
          <a:p>
            <a:pPr marL="0" indent="0">
              <a:buNone/>
            </a:pPr>
            <a:r>
              <a:rPr lang="en-GB" sz="2000" dirty="0"/>
              <a:t>These techniques provide fast, efficient ways to detect collisions for simpler objects. </a:t>
            </a:r>
          </a:p>
          <a:p>
            <a:pPr marL="0" indent="0">
              <a:buNone/>
            </a:pPr>
            <a:endParaRPr lang="en-GB" sz="2000" dirty="0"/>
          </a:p>
          <a:p>
            <a:pPr marL="0" indent="0">
              <a:buNone/>
            </a:pPr>
            <a:r>
              <a:rPr lang="en-GB" sz="2000" dirty="0"/>
              <a:t>For more intricate and detailed objects, mesh-based collision detection offers higher accuracy by using the actual geometry of an object, though at a higher computational cost. We’ll be diving into this later! </a:t>
            </a:r>
          </a:p>
        </p:txBody>
      </p:sp>
    </p:spTree>
    <p:extLst>
      <p:ext uri="{BB962C8B-B14F-4D97-AF65-F5344CB8AC3E}">
        <p14:creationId xmlns:p14="http://schemas.microsoft.com/office/powerpoint/2010/main" val="1656521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F392-7878-642B-4494-5E66EA70C8C1}"/>
              </a:ext>
            </a:extLst>
          </p:cNvPr>
          <p:cNvSpPr>
            <a:spLocks noGrp="1"/>
          </p:cNvSpPr>
          <p:nvPr>
            <p:ph type="title"/>
          </p:nvPr>
        </p:nvSpPr>
        <p:spPr/>
        <p:txBody>
          <a:bodyPr/>
          <a:lstStyle/>
          <a:p>
            <a:r>
              <a:rPr lang="en-GB" dirty="0"/>
              <a:t>Collision Shapes</a:t>
            </a:r>
          </a:p>
        </p:txBody>
      </p:sp>
      <p:sp>
        <p:nvSpPr>
          <p:cNvPr id="3" name="Content Placeholder 2">
            <a:extLst>
              <a:ext uri="{FF2B5EF4-FFF2-40B4-BE49-F238E27FC236}">
                <a16:creationId xmlns:a16="http://schemas.microsoft.com/office/drawing/2014/main" id="{0C8D676E-8EA1-3B4A-FF11-0BDCBD5CFC9D}"/>
              </a:ext>
            </a:extLst>
          </p:cNvPr>
          <p:cNvSpPr>
            <a:spLocks noGrp="1"/>
          </p:cNvSpPr>
          <p:nvPr>
            <p:ph idx="1"/>
          </p:nvPr>
        </p:nvSpPr>
        <p:spPr/>
        <p:txBody>
          <a:bodyPr>
            <a:normAutofit fontScale="85000" lnSpcReduction="20000"/>
          </a:bodyPr>
          <a:lstStyle/>
          <a:p>
            <a:r>
              <a:rPr lang="en-GB" dirty="0"/>
              <a:t>Point Collision: Simplest form, checks if a point intersects with another shape.</a:t>
            </a:r>
          </a:p>
          <a:p>
            <a:r>
              <a:rPr lang="en-GB" dirty="0"/>
              <a:t>Circle/Sphere Collision: Used for circular objects (2D) or spherical objects (3D).</a:t>
            </a:r>
          </a:p>
          <a:p>
            <a:r>
              <a:rPr lang="en-GB" dirty="0"/>
              <a:t>Axis-Aligned Bounding Boxes (AABB): Rectangles or boxes aligned with the coordinate axes, simplifying overlap checks.</a:t>
            </a:r>
          </a:p>
          <a:p>
            <a:r>
              <a:rPr lang="en-GB" dirty="0"/>
              <a:t>Oriented Bounding Boxes (OBB): Rectangles or boxes that can be rotated, requiring more complex math.</a:t>
            </a:r>
          </a:p>
          <a:p>
            <a:r>
              <a:rPr lang="en-GB" dirty="0"/>
              <a:t>Polygon Collision: For complex shapes defined by multiple vertices.</a:t>
            </a:r>
          </a:p>
          <a:p>
            <a:r>
              <a:rPr lang="en-GB" dirty="0"/>
              <a:t>Pixel-Perfect Collision: Checks the actual pixel data for collision, most accurate but computationally intensive.</a:t>
            </a:r>
          </a:p>
          <a:p>
            <a:r>
              <a:rPr lang="en-GB" dirty="0"/>
              <a:t>Collision Meshes: Simplified 3D models used for collision detection in place of detailed meshes.</a:t>
            </a:r>
          </a:p>
        </p:txBody>
      </p:sp>
    </p:spTree>
    <p:extLst>
      <p:ext uri="{BB962C8B-B14F-4D97-AF65-F5344CB8AC3E}">
        <p14:creationId xmlns:p14="http://schemas.microsoft.com/office/powerpoint/2010/main" val="3952564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39EA1-D339-630C-3E5E-51157D9A0A5E}"/>
              </a:ext>
            </a:extLst>
          </p:cNvPr>
          <p:cNvSpPr>
            <a:spLocks noGrp="1"/>
          </p:cNvSpPr>
          <p:nvPr>
            <p:ph type="title"/>
          </p:nvPr>
        </p:nvSpPr>
        <p:spPr>
          <a:xfrm>
            <a:off x="640080" y="325369"/>
            <a:ext cx="4368602" cy="1956841"/>
          </a:xfrm>
        </p:spPr>
        <p:txBody>
          <a:bodyPr anchor="b">
            <a:normAutofit/>
          </a:bodyPr>
          <a:lstStyle/>
          <a:p>
            <a:r>
              <a:rPr lang="en-GB" sz="5400" dirty="0"/>
              <a:t>Point-Circle Collision</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CDDC74-3CA5-41F7-21B6-DB2F068E5786}"/>
              </a:ext>
            </a:extLst>
          </p:cNvPr>
          <p:cNvSpPr>
            <a:spLocks noGrp="1"/>
          </p:cNvSpPr>
          <p:nvPr>
            <p:ph idx="1"/>
          </p:nvPr>
        </p:nvSpPr>
        <p:spPr>
          <a:xfrm>
            <a:off x="640080" y="2872899"/>
            <a:ext cx="4243589" cy="3320668"/>
          </a:xfrm>
        </p:spPr>
        <p:txBody>
          <a:bodyPr>
            <a:normAutofit/>
          </a:bodyPr>
          <a:lstStyle/>
          <a:p>
            <a:pPr marL="0" indent="0">
              <a:buNone/>
            </a:pPr>
            <a:r>
              <a:rPr lang="en-GB" sz="2200" dirty="0"/>
              <a:t>The Simplest form, checks if a point intersects with a circle.</a:t>
            </a:r>
          </a:p>
          <a:p>
            <a:pPr marL="0" indent="0">
              <a:buNone/>
            </a:pPr>
            <a:endParaRPr lang="en-GB" sz="2200" dirty="0"/>
          </a:p>
        </p:txBody>
      </p:sp>
      <p:pic>
        <p:nvPicPr>
          <p:cNvPr id="9" name="Picture 8">
            <a:extLst>
              <a:ext uri="{FF2B5EF4-FFF2-40B4-BE49-F238E27FC236}">
                <a16:creationId xmlns:a16="http://schemas.microsoft.com/office/drawing/2014/main" id="{2D999280-D6E3-E01F-A587-EAE6C3E1D93D}"/>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3E9598E6-D69F-A837-A4EB-710E4E3E6615}"/>
                  </a:ext>
                </a:extLst>
              </p14:cNvPr>
              <p14:cNvContentPartPr/>
              <p14:nvPr/>
            </p14:nvContentPartPr>
            <p14:xfrm>
              <a:off x="9746691" y="2441825"/>
              <a:ext cx="360" cy="360"/>
            </p14:xfrm>
          </p:contentPart>
        </mc:Choice>
        <mc:Fallback xmlns="">
          <p:pic>
            <p:nvPicPr>
              <p:cNvPr id="11" name="Ink 10">
                <a:extLst>
                  <a:ext uri="{FF2B5EF4-FFF2-40B4-BE49-F238E27FC236}">
                    <a16:creationId xmlns:a16="http://schemas.microsoft.com/office/drawing/2014/main" id="{3E9598E6-D69F-A837-A4EB-710E4E3E6615}"/>
                  </a:ext>
                </a:extLst>
              </p:cNvPr>
              <p:cNvPicPr/>
              <p:nvPr/>
            </p:nvPicPr>
            <p:blipFill>
              <a:blip r:embed="rId4"/>
              <a:stretch>
                <a:fillRect/>
              </a:stretch>
            </p:blipFill>
            <p:spPr>
              <a:xfrm>
                <a:off x="9740571" y="24357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7E6632E4-8799-0647-66A1-226D7B669FC2}"/>
                  </a:ext>
                </a:extLst>
              </p14:cNvPr>
              <p14:cNvContentPartPr/>
              <p14:nvPr/>
            </p14:nvContentPartPr>
            <p14:xfrm>
              <a:off x="9787011" y="2381345"/>
              <a:ext cx="360" cy="360"/>
            </p14:xfrm>
          </p:contentPart>
        </mc:Choice>
        <mc:Fallback xmlns="">
          <p:pic>
            <p:nvPicPr>
              <p:cNvPr id="13" name="Ink 12">
                <a:extLst>
                  <a:ext uri="{FF2B5EF4-FFF2-40B4-BE49-F238E27FC236}">
                    <a16:creationId xmlns:a16="http://schemas.microsoft.com/office/drawing/2014/main" id="{7E6632E4-8799-0647-66A1-226D7B669FC2}"/>
                  </a:ext>
                </a:extLst>
              </p:cNvPr>
              <p:cNvPicPr/>
              <p:nvPr/>
            </p:nvPicPr>
            <p:blipFill>
              <a:blip r:embed="rId4"/>
              <a:stretch>
                <a:fillRect/>
              </a:stretch>
            </p:blipFill>
            <p:spPr>
              <a:xfrm>
                <a:off x="9780891" y="237522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9F4D0DBF-6CC2-654B-D6FB-44FCB4F31473}"/>
                  </a:ext>
                </a:extLst>
              </p14:cNvPr>
              <p14:cNvContentPartPr/>
              <p14:nvPr/>
            </p14:nvContentPartPr>
            <p14:xfrm>
              <a:off x="9736251" y="2341025"/>
              <a:ext cx="101880" cy="93240"/>
            </p14:xfrm>
          </p:contentPart>
        </mc:Choice>
        <mc:Fallback xmlns="">
          <p:pic>
            <p:nvPicPr>
              <p:cNvPr id="15" name="Ink 14">
                <a:extLst>
                  <a:ext uri="{FF2B5EF4-FFF2-40B4-BE49-F238E27FC236}">
                    <a16:creationId xmlns:a16="http://schemas.microsoft.com/office/drawing/2014/main" id="{9F4D0DBF-6CC2-654B-D6FB-44FCB4F31473}"/>
                  </a:ext>
                </a:extLst>
              </p:cNvPr>
              <p:cNvPicPr/>
              <p:nvPr/>
            </p:nvPicPr>
            <p:blipFill>
              <a:blip r:embed="rId7"/>
              <a:stretch>
                <a:fillRect/>
              </a:stretch>
            </p:blipFill>
            <p:spPr>
              <a:xfrm>
                <a:off x="9730131" y="2334905"/>
                <a:ext cx="114120" cy="105480"/>
              </a:xfrm>
              <a:prstGeom prst="rect">
                <a:avLst/>
              </a:prstGeom>
            </p:spPr>
          </p:pic>
        </mc:Fallback>
      </mc:AlternateContent>
      <p:sp>
        <p:nvSpPr>
          <p:cNvPr id="18" name="Oval 17">
            <a:extLst>
              <a:ext uri="{FF2B5EF4-FFF2-40B4-BE49-F238E27FC236}">
                <a16:creationId xmlns:a16="http://schemas.microsoft.com/office/drawing/2014/main" id="{B6FA0217-44F8-DBA0-2B70-80AB4F27AB36}"/>
              </a:ext>
            </a:extLst>
          </p:cNvPr>
          <p:cNvSpPr/>
          <p:nvPr/>
        </p:nvSpPr>
        <p:spPr>
          <a:xfrm>
            <a:off x="8824451" y="2802194"/>
            <a:ext cx="565355" cy="5211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B1E384D1-7AF0-774C-00B0-17434FC90CB9}"/>
              </a:ext>
            </a:extLst>
          </p:cNvPr>
          <p:cNvPicPr>
            <a:picLocks noChangeAspect="1"/>
          </p:cNvPicPr>
          <p:nvPr/>
        </p:nvPicPr>
        <p:blipFill>
          <a:blip r:embed="rId8"/>
          <a:stretch>
            <a:fillRect/>
          </a:stretch>
        </p:blipFill>
        <p:spPr>
          <a:xfrm>
            <a:off x="519009" y="3929004"/>
            <a:ext cx="4610743" cy="828791"/>
          </a:xfrm>
          <a:prstGeom prst="rect">
            <a:avLst/>
          </a:prstGeom>
        </p:spPr>
      </p:pic>
      <p:pic>
        <p:nvPicPr>
          <p:cNvPr id="26" name="Picture 25">
            <a:extLst>
              <a:ext uri="{FF2B5EF4-FFF2-40B4-BE49-F238E27FC236}">
                <a16:creationId xmlns:a16="http://schemas.microsoft.com/office/drawing/2014/main" id="{C9B12AEC-F450-F4A8-315B-171D3D3B4E07}"/>
              </a:ext>
            </a:extLst>
          </p:cNvPr>
          <p:cNvPicPr>
            <a:picLocks noChangeAspect="1"/>
          </p:cNvPicPr>
          <p:nvPr/>
        </p:nvPicPr>
        <p:blipFill>
          <a:blip r:embed="rId9"/>
          <a:stretch>
            <a:fillRect/>
          </a:stretch>
        </p:blipFill>
        <p:spPr>
          <a:xfrm>
            <a:off x="90705" y="4533233"/>
            <a:ext cx="5467350" cy="2371725"/>
          </a:xfrm>
          <a:prstGeom prst="rect">
            <a:avLst/>
          </a:prstGeom>
        </p:spPr>
      </p:pic>
    </p:spTree>
    <p:extLst>
      <p:ext uri="{BB962C8B-B14F-4D97-AF65-F5344CB8AC3E}">
        <p14:creationId xmlns:p14="http://schemas.microsoft.com/office/powerpoint/2010/main" val="2045913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88C43B-1C1F-0B2B-EA7A-229AB74A94EE}"/>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408777B-0B4E-0376-91F9-07F26F601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9CDA8-656F-DEBF-6AC5-F792037AC62E}"/>
              </a:ext>
            </a:extLst>
          </p:cNvPr>
          <p:cNvSpPr>
            <a:spLocks noGrp="1"/>
          </p:cNvSpPr>
          <p:nvPr>
            <p:ph type="title"/>
          </p:nvPr>
        </p:nvSpPr>
        <p:spPr>
          <a:xfrm>
            <a:off x="640080" y="325369"/>
            <a:ext cx="4368602" cy="1956841"/>
          </a:xfrm>
        </p:spPr>
        <p:txBody>
          <a:bodyPr anchor="b">
            <a:normAutofit/>
          </a:bodyPr>
          <a:lstStyle/>
          <a:p>
            <a:r>
              <a:rPr lang="en-GB" sz="5400" dirty="0"/>
              <a:t>Circle-Circle Collision</a:t>
            </a:r>
          </a:p>
        </p:txBody>
      </p:sp>
      <p:sp>
        <p:nvSpPr>
          <p:cNvPr id="16" name="sketchy line">
            <a:extLst>
              <a:ext uri="{FF2B5EF4-FFF2-40B4-BE49-F238E27FC236}">
                <a16:creationId xmlns:a16="http://schemas.microsoft.com/office/drawing/2014/main" id="{6ED98C6C-7C72-D287-9D61-C2E87B476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048B28-916E-90A5-F4E3-D47523A7496C}"/>
              </a:ext>
            </a:extLst>
          </p:cNvPr>
          <p:cNvSpPr>
            <a:spLocks noGrp="1"/>
          </p:cNvSpPr>
          <p:nvPr>
            <p:ph idx="1"/>
          </p:nvPr>
        </p:nvSpPr>
        <p:spPr>
          <a:xfrm>
            <a:off x="640080" y="2872899"/>
            <a:ext cx="4243589" cy="3320668"/>
          </a:xfrm>
        </p:spPr>
        <p:txBody>
          <a:bodyPr>
            <a:normAutofit/>
          </a:bodyPr>
          <a:lstStyle/>
          <a:p>
            <a:pPr marL="0" indent="0">
              <a:buNone/>
            </a:pPr>
            <a:r>
              <a:rPr lang="en-GB" sz="2200" dirty="0"/>
              <a:t>The Simplest form, checks if a circle intersects with another circle.</a:t>
            </a:r>
          </a:p>
          <a:p>
            <a:pPr marL="0" indent="0">
              <a:buNone/>
            </a:pPr>
            <a:endParaRPr lang="en-GB" sz="2200" dirty="0"/>
          </a:p>
        </p:txBody>
      </p:sp>
      <p:pic>
        <p:nvPicPr>
          <p:cNvPr id="9" name="Picture 8">
            <a:extLst>
              <a:ext uri="{FF2B5EF4-FFF2-40B4-BE49-F238E27FC236}">
                <a16:creationId xmlns:a16="http://schemas.microsoft.com/office/drawing/2014/main" id="{F97DB742-B34E-9F56-13DA-51579E25E9C5}"/>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4C35FE92-E8E5-ECDC-CE67-EB8517B27944}"/>
                  </a:ext>
                </a:extLst>
              </p14:cNvPr>
              <p14:cNvContentPartPr/>
              <p14:nvPr/>
            </p14:nvContentPartPr>
            <p14:xfrm>
              <a:off x="9746691" y="2441825"/>
              <a:ext cx="360" cy="360"/>
            </p14:xfrm>
          </p:contentPart>
        </mc:Choice>
        <mc:Fallback xmlns="">
          <p:pic>
            <p:nvPicPr>
              <p:cNvPr id="11" name="Ink 10">
                <a:extLst>
                  <a:ext uri="{FF2B5EF4-FFF2-40B4-BE49-F238E27FC236}">
                    <a16:creationId xmlns:a16="http://schemas.microsoft.com/office/drawing/2014/main" id="{4C35FE92-E8E5-ECDC-CE67-EB8517B27944}"/>
                  </a:ext>
                </a:extLst>
              </p:cNvPr>
              <p:cNvPicPr/>
              <p:nvPr/>
            </p:nvPicPr>
            <p:blipFill>
              <a:blip r:embed="rId4"/>
              <a:stretch>
                <a:fillRect/>
              </a:stretch>
            </p:blipFill>
            <p:spPr>
              <a:xfrm>
                <a:off x="9740571" y="24357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BEEE1E68-C745-520E-E09C-77A08A0D15CA}"/>
                  </a:ext>
                </a:extLst>
              </p14:cNvPr>
              <p14:cNvContentPartPr/>
              <p14:nvPr/>
            </p14:nvContentPartPr>
            <p14:xfrm>
              <a:off x="9787011" y="2381345"/>
              <a:ext cx="360" cy="360"/>
            </p14:xfrm>
          </p:contentPart>
        </mc:Choice>
        <mc:Fallback xmlns="">
          <p:pic>
            <p:nvPicPr>
              <p:cNvPr id="13" name="Ink 12">
                <a:extLst>
                  <a:ext uri="{FF2B5EF4-FFF2-40B4-BE49-F238E27FC236}">
                    <a16:creationId xmlns:a16="http://schemas.microsoft.com/office/drawing/2014/main" id="{BEEE1E68-C745-520E-E09C-77A08A0D15CA}"/>
                  </a:ext>
                </a:extLst>
              </p:cNvPr>
              <p:cNvPicPr/>
              <p:nvPr/>
            </p:nvPicPr>
            <p:blipFill>
              <a:blip r:embed="rId4"/>
              <a:stretch>
                <a:fillRect/>
              </a:stretch>
            </p:blipFill>
            <p:spPr>
              <a:xfrm>
                <a:off x="9780891" y="2375225"/>
                <a:ext cx="12600" cy="12600"/>
              </a:xfrm>
              <a:prstGeom prst="rect">
                <a:avLst/>
              </a:prstGeom>
            </p:spPr>
          </p:pic>
        </mc:Fallback>
      </mc:AlternateContent>
      <p:sp>
        <p:nvSpPr>
          <p:cNvPr id="18" name="Oval 17">
            <a:extLst>
              <a:ext uri="{FF2B5EF4-FFF2-40B4-BE49-F238E27FC236}">
                <a16:creationId xmlns:a16="http://schemas.microsoft.com/office/drawing/2014/main" id="{2963F5EC-8590-C9A6-A52D-970179E98118}"/>
              </a:ext>
            </a:extLst>
          </p:cNvPr>
          <p:cNvSpPr/>
          <p:nvPr/>
        </p:nvSpPr>
        <p:spPr>
          <a:xfrm>
            <a:off x="8824451" y="2802194"/>
            <a:ext cx="565355" cy="5211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EF4E9B73-BD93-7F92-DC9A-E9C6A1AD8340}"/>
              </a:ext>
            </a:extLst>
          </p:cNvPr>
          <p:cNvSpPr/>
          <p:nvPr/>
        </p:nvSpPr>
        <p:spPr>
          <a:xfrm>
            <a:off x="9289078" y="2441825"/>
            <a:ext cx="565355" cy="5211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6F6AE884-43AE-8C70-A0F6-BA0951E526C5}"/>
              </a:ext>
            </a:extLst>
          </p:cNvPr>
          <p:cNvPicPr>
            <a:picLocks noChangeAspect="1"/>
          </p:cNvPicPr>
          <p:nvPr/>
        </p:nvPicPr>
        <p:blipFill>
          <a:blip r:embed="rId6"/>
          <a:stretch>
            <a:fillRect/>
          </a:stretch>
        </p:blipFill>
        <p:spPr>
          <a:xfrm>
            <a:off x="0" y="3846914"/>
            <a:ext cx="5334744" cy="571580"/>
          </a:xfrm>
          <a:prstGeom prst="rect">
            <a:avLst/>
          </a:prstGeom>
        </p:spPr>
      </p:pic>
      <p:pic>
        <p:nvPicPr>
          <p:cNvPr id="12" name="Picture 11">
            <a:extLst>
              <a:ext uri="{FF2B5EF4-FFF2-40B4-BE49-F238E27FC236}">
                <a16:creationId xmlns:a16="http://schemas.microsoft.com/office/drawing/2014/main" id="{08B8594D-E8AD-2ACC-A3F6-CAD37F8AB196}"/>
              </a:ext>
            </a:extLst>
          </p:cNvPr>
          <p:cNvPicPr>
            <a:picLocks noChangeAspect="1"/>
          </p:cNvPicPr>
          <p:nvPr/>
        </p:nvPicPr>
        <p:blipFill>
          <a:blip r:embed="rId7"/>
          <a:stretch>
            <a:fillRect/>
          </a:stretch>
        </p:blipFill>
        <p:spPr>
          <a:xfrm>
            <a:off x="175836" y="4169986"/>
            <a:ext cx="5172075" cy="2552700"/>
          </a:xfrm>
          <a:prstGeom prst="rect">
            <a:avLst/>
          </a:prstGeom>
        </p:spPr>
      </p:pic>
    </p:spTree>
    <p:extLst>
      <p:ext uri="{BB962C8B-B14F-4D97-AF65-F5344CB8AC3E}">
        <p14:creationId xmlns:p14="http://schemas.microsoft.com/office/powerpoint/2010/main" val="310107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CC7969-F1A5-27BF-032D-81CB528E679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8111F-BED7-F9B8-0278-2447C8BF5095}"/>
              </a:ext>
            </a:extLst>
          </p:cNvPr>
          <p:cNvSpPr>
            <a:spLocks noGrp="1"/>
          </p:cNvSpPr>
          <p:nvPr>
            <p:ph type="title"/>
          </p:nvPr>
        </p:nvSpPr>
        <p:spPr>
          <a:xfrm>
            <a:off x="640080" y="325369"/>
            <a:ext cx="4368602" cy="1956841"/>
          </a:xfrm>
        </p:spPr>
        <p:txBody>
          <a:bodyPr anchor="b">
            <a:normAutofit/>
          </a:bodyPr>
          <a:lstStyle/>
          <a:p>
            <a:r>
              <a:rPr lang="en-GB" sz="3800"/>
              <a:t>Code example: Axis-Aligned Bounding Box (AABB) Collision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3410A6-F76D-029D-586E-165C9131FAA2}"/>
              </a:ext>
            </a:extLst>
          </p:cNvPr>
          <p:cNvSpPr>
            <a:spLocks noGrp="1"/>
          </p:cNvSpPr>
          <p:nvPr>
            <p:ph idx="1"/>
          </p:nvPr>
        </p:nvSpPr>
        <p:spPr>
          <a:xfrm>
            <a:off x="640080" y="2872899"/>
            <a:ext cx="4243589" cy="3320668"/>
          </a:xfrm>
        </p:spPr>
        <p:txBody>
          <a:bodyPr>
            <a:normAutofit/>
          </a:bodyPr>
          <a:lstStyle/>
          <a:p>
            <a:pPr marL="0" indent="0">
              <a:buNone/>
            </a:pPr>
            <a:endParaRPr lang="en-GB" sz="2200" dirty="0"/>
          </a:p>
          <a:p>
            <a:endParaRPr lang="en-GB" sz="2200" dirty="0"/>
          </a:p>
        </p:txBody>
      </p:sp>
      <p:pic>
        <p:nvPicPr>
          <p:cNvPr id="4" name="Picture 3">
            <a:extLst>
              <a:ext uri="{FF2B5EF4-FFF2-40B4-BE49-F238E27FC236}">
                <a16:creationId xmlns:a16="http://schemas.microsoft.com/office/drawing/2014/main" id="{F236BE8E-435D-9FAD-7001-92DC23C961C7}"/>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Rectangle 4">
            <a:extLst>
              <a:ext uri="{FF2B5EF4-FFF2-40B4-BE49-F238E27FC236}">
                <a16:creationId xmlns:a16="http://schemas.microsoft.com/office/drawing/2014/main" id="{C169FB8B-13B4-4036-7E03-F994F71E55CC}"/>
              </a:ext>
            </a:extLst>
          </p:cNvPr>
          <p:cNvSpPr/>
          <p:nvPr/>
        </p:nvSpPr>
        <p:spPr>
          <a:xfrm>
            <a:off x="8932985" y="2586994"/>
            <a:ext cx="331595" cy="3370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C4600E9-E94A-74D6-CA2E-2EB430DEE054}"/>
              </a:ext>
            </a:extLst>
          </p:cNvPr>
          <p:cNvSpPr/>
          <p:nvPr/>
        </p:nvSpPr>
        <p:spPr>
          <a:xfrm>
            <a:off x="9567600" y="1907458"/>
            <a:ext cx="392477" cy="3747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B8348DB5-8C19-2602-2841-DFA17492C15F}"/>
              </a:ext>
            </a:extLst>
          </p:cNvPr>
          <p:cNvPicPr>
            <a:picLocks noChangeAspect="1"/>
          </p:cNvPicPr>
          <p:nvPr/>
        </p:nvPicPr>
        <p:blipFill>
          <a:blip r:embed="rId3"/>
          <a:stretch>
            <a:fillRect/>
          </a:stretch>
        </p:blipFill>
        <p:spPr>
          <a:xfrm>
            <a:off x="1090003" y="3429000"/>
            <a:ext cx="3343742" cy="1705213"/>
          </a:xfrm>
          <a:prstGeom prst="rect">
            <a:avLst/>
          </a:prstGeom>
        </p:spPr>
      </p:pic>
    </p:spTree>
    <p:extLst>
      <p:ext uri="{BB962C8B-B14F-4D97-AF65-F5344CB8AC3E}">
        <p14:creationId xmlns:p14="http://schemas.microsoft.com/office/powerpoint/2010/main" val="4059482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EA51A0-7A0F-A334-6DEC-05FBCEF9699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F3C65-FA89-D28F-A13A-F1887AE89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AD13B-84B3-9CC8-559F-2EE746758BB6}"/>
              </a:ext>
            </a:extLst>
          </p:cNvPr>
          <p:cNvSpPr>
            <a:spLocks noGrp="1"/>
          </p:cNvSpPr>
          <p:nvPr>
            <p:ph type="title"/>
          </p:nvPr>
        </p:nvSpPr>
        <p:spPr>
          <a:xfrm>
            <a:off x="640080" y="325369"/>
            <a:ext cx="4368602" cy="1956841"/>
          </a:xfrm>
        </p:spPr>
        <p:txBody>
          <a:bodyPr anchor="b">
            <a:normAutofit/>
          </a:bodyPr>
          <a:lstStyle/>
          <a:p>
            <a:r>
              <a:rPr lang="en-GB" sz="3800"/>
              <a:t>Code example: Axis-Aligned Bounding Box (AABB) Collision</a:t>
            </a:r>
          </a:p>
        </p:txBody>
      </p:sp>
      <p:sp>
        <p:nvSpPr>
          <p:cNvPr id="11" name="sketchy line">
            <a:extLst>
              <a:ext uri="{FF2B5EF4-FFF2-40B4-BE49-F238E27FC236}">
                <a16:creationId xmlns:a16="http://schemas.microsoft.com/office/drawing/2014/main" id="{E162D428-C10E-83F4-C6F7-B7C41C391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0B3D28-AAF5-D637-ADB9-70FD91A27D3F}"/>
              </a:ext>
            </a:extLst>
          </p:cNvPr>
          <p:cNvSpPr>
            <a:spLocks noGrp="1"/>
          </p:cNvSpPr>
          <p:nvPr>
            <p:ph idx="1"/>
          </p:nvPr>
        </p:nvSpPr>
        <p:spPr>
          <a:xfrm>
            <a:off x="640080" y="2872899"/>
            <a:ext cx="4243589" cy="3320668"/>
          </a:xfrm>
        </p:spPr>
        <p:txBody>
          <a:bodyPr>
            <a:normAutofit/>
          </a:bodyPr>
          <a:lstStyle/>
          <a:p>
            <a:pPr marL="0" indent="0">
              <a:buNone/>
            </a:pPr>
            <a:endParaRPr lang="en-GB" sz="2200" dirty="0"/>
          </a:p>
          <a:p>
            <a:endParaRPr lang="en-GB" sz="2200" dirty="0"/>
          </a:p>
        </p:txBody>
      </p:sp>
      <p:pic>
        <p:nvPicPr>
          <p:cNvPr id="4" name="Picture 3">
            <a:extLst>
              <a:ext uri="{FF2B5EF4-FFF2-40B4-BE49-F238E27FC236}">
                <a16:creationId xmlns:a16="http://schemas.microsoft.com/office/drawing/2014/main" id="{48002CCD-264E-B266-4085-4EB1628A7615}"/>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Rectangle 5">
            <a:extLst>
              <a:ext uri="{FF2B5EF4-FFF2-40B4-BE49-F238E27FC236}">
                <a16:creationId xmlns:a16="http://schemas.microsoft.com/office/drawing/2014/main" id="{DD9D8441-E29E-8BAA-CE2B-676F615AA5A6}"/>
              </a:ext>
            </a:extLst>
          </p:cNvPr>
          <p:cNvSpPr/>
          <p:nvPr/>
        </p:nvSpPr>
        <p:spPr>
          <a:xfrm>
            <a:off x="9721312" y="2094834"/>
            <a:ext cx="392477" cy="3747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D3B9FDD3-CA6B-1B08-DBB2-C8F23D5A9984}"/>
              </a:ext>
            </a:extLst>
          </p:cNvPr>
          <p:cNvPicPr>
            <a:picLocks noChangeAspect="1"/>
          </p:cNvPicPr>
          <p:nvPr/>
        </p:nvPicPr>
        <p:blipFill>
          <a:blip r:embed="rId3"/>
          <a:stretch>
            <a:fillRect/>
          </a:stretch>
        </p:blipFill>
        <p:spPr>
          <a:xfrm>
            <a:off x="-240639" y="2961038"/>
            <a:ext cx="6105525" cy="2724150"/>
          </a:xfrm>
          <a:prstGeom prst="rect">
            <a:avLst/>
          </a:prstGeom>
        </p:spPr>
      </p:pic>
      <p:cxnSp>
        <p:nvCxnSpPr>
          <p:cNvPr id="16" name="Straight Connector 15">
            <a:extLst>
              <a:ext uri="{FF2B5EF4-FFF2-40B4-BE49-F238E27FC236}">
                <a16:creationId xmlns:a16="http://schemas.microsoft.com/office/drawing/2014/main" id="{5146B6B2-906B-F4C8-AA89-325BA56E7B1F}"/>
              </a:ext>
            </a:extLst>
          </p:cNvPr>
          <p:cNvCxnSpPr>
            <a:cxnSpLocks/>
          </p:cNvCxnSpPr>
          <p:nvPr/>
        </p:nvCxnSpPr>
        <p:spPr>
          <a:xfrm flipV="1">
            <a:off x="8916886" y="0"/>
            <a:ext cx="0" cy="3402421"/>
          </a:xfrm>
          <a:prstGeom prst="line">
            <a:avLst/>
          </a:prstGeom>
        </p:spPr>
        <p:style>
          <a:lnRef idx="2">
            <a:schemeClr val="accent2"/>
          </a:lnRef>
          <a:fillRef idx="0">
            <a:schemeClr val="accent2"/>
          </a:fillRef>
          <a:effectRef idx="1">
            <a:schemeClr val="accent2"/>
          </a:effectRef>
          <a:fontRef idx="minor">
            <a:schemeClr val="tx1"/>
          </a:fontRef>
        </p:style>
      </p:cxnSp>
      <p:cxnSp>
        <p:nvCxnSpPr>
          <p:cNvPr id="18" name="Straight Connector 17">
            <a:extLst>
              <a:ext uri="{FF2B5EF4-FFF2-40B4-BE49-F238E27FC236}">
                <a16:creationId xmlns:a16="http://schemas.microsoft.com/office/drawing/2014/main" id="{12D80812-01F5-29D5-5B37-735CB9230E0C}"/>
              </a:ext>
            </a:extLst>
          </p:cNvPr>
          <p:cNvCxnSpPr>
            <a:cxnSpLocks/>
          </p:cNvCxnSpPr>
          <p:nvPr/>
        </p:nvCxnSpPr>
        <p:spPr>
          <a:xfrm flipV="1">
            <a:off x="8613816" y="0"/>
            <a:ext cx="0" cy="3429000"/>
          </a:xfrm>
          <a:prstGeom prst="line">
            <a:avLst/>
          </a:prstGeom>
        </p:spPr>
        <p:style>
          <a:lnRef idx="2">
            <a:schemeClr val="accent2"/>
          </a:lnRef>
          <a:fillRef idx="0">
            <a:schemeClr val="accent2"/>
          </a:fillRef>
          <a:effectRef idx="1">
            <a:schemeClr val="accent2"/>
          </a:effectRef>
          <a:fontRef idx="minor">
            <a:schemeClr val="tx1"/>
          </a:fontRef>
        </p:style>
      </p:cxnSp>
      <p:sp>
        <p:nvSpPr>
          <p:cNvPr id="5" name="Rectangle 4">
            <a:extLst>
              <a:ext uri="{FF2B5EF4-FFF2-40B4-BE49-F238E27FC236}">
                <a16:creationId xmlns:a16="http://schemas.microsoft.com/office/drawing/2014/main" id="{D7CF11A3-038F-464F-E1B4-BE42BECE2686}"/>
              </a:ext>
            </a:extLst>
          </p:cNvPr>
          <p:cNvSpPr/>
          <p:nvPr/>
        </p:nvSpPr>
        <p:spPr>
          <a:xfrm>
            <a:off x="8585291" y="3260462"/>
            <a:ext cx="331595" cy="3370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42820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45833E-6 -3.7037E-7 L -0.07174 -3.7037E-7 " pathEditMode="relative" rAng="0" ptsTypes="AA">
                                      <p:cBhvr>
                                        <p:cTn id="6" dur="2000" fill="hold"/>
                                        <p:tgtEl>
                                          <p:spTgt spid="6"/>
                                        </p:tgtEl>
                                        <p:attrNameLst>
                                          <p:attrName>ppt_x</p:attrName>
                                          <p:attrName>ppt_y</p:attrName>
                                        </p:attrNameLst>
                                      </p:cBhvr>
                                      <p:rCtr x="-3594"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diagram&#10;&#10;Description automatically generated">
            <a:extLst>
              <a:ext uri="{FF2B5EF4-FFF2-40B4-BE49-F238E27FC236}">
                <a16:creationId xmlns:a16="http://schemas.microsoft.com/office/drawing/2014/main" id="{84738E24-94D6-E5D7-58AA-56CEAACFB5F7}"/>
              </a:ext>
            </a:extLst>
          </p:cNvPr>
          <p:cNvPicPr>
            <a:picLocks noGrp="1" noChangeAspect="1"/>
          </p:cNvPicPr>
          <p:nvPr>
            <p:ph idx="1"/>
          </p:nvPr>
        </p:nvPicPr>
        <p:blipFill>
          <a:blip r:embed="rId2"/>
          <a:stretch>
            <a:fillRect/>
          </a:stretch>
        </p:blipFill>
        <p:spPr>
          <a:xfrm>
            <a:off x="643467" y="1343407"/>
            <a:ext cx="10905066" cy="4171186"/>
          </a:xfrm>
          <a:prstGeom prst="rect">
            <a:avLst/>
          </a:prstGeom>
        </p:spPr>
      </p:pic>
      <p:sp>
        <p:nvSpPr>
          <p:cNvPr id="7" name="TextBox 6">
            <a:extLst>
              <a:ext uri="{FF2B5EF4-FFF2-40B4-BE49-F238E27FC236}">
                <a16:creationId xmlns:a16="http://schemas.microsoft.com/office/drawing/2014/main" id="{8E505883-C501-3906-181D-2D4389F5F9A5}"/>
              </a:ext>
            </a:extLst>
          </p:cNvPr>
          <p:cNvSpPr txBox="1"/>
          <p:nvPr/>
        </p:nvSpPr>
        <p:spPr>
          <a:xfrm>
            <a:off x="477012" y="5971639"/>
            <a:ext cx="7988562" cy="369332"/>
          </a:xfrm>
          <a:prstGeom prst="rect">
            <a:avLst/>
          </a:prstGeom>
          <a:noFill/>
        </p:spPr>
        <p:txBody>
          <a:bodyPr wrap="square">
            <a:spAutoFit/>
          </a:bodyPr>
          <a:lstStyle/>
          <a:p>
            <a:r>
              <a:rPr lang="en-GB" dirty="0"/>
              <a:t>https://learnopengl.com/In-Practice/2D-Game/Collisions/Collision-detection</a:t>
            </a:r>
          </a:p>
        </p:txBody>
      </p:sp>
    </p:spTree>
    <p:extLst>
      <p:ext uri="{BB962C8B-B14F-4D97-AF65-F5344CB8AC3E}">
        <p14:creationId xmlns:p14="http://schemas.microsoft.com/office/powerpoint/2010/main" val="29431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779F68-0430-8E84-02E7-68E9489BBAF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C648D7-2CBC-3ED3-C09C-65EFBCBCC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9D22F-24F9-BFB5-0434-C70F47CF185D}"/>
              </a:ext>
            </a:extLst>
          </p:cNvPr>
          <p:cNvSpPr>
            <a:spLocks noGrp="1"/>
          </p:cNvSpPr>
          <p:nvPr>
            <p:ph type="title"/>
          </p:nvPr>
        </p:nvSpPr>
        <p:spPr>
          <a:xfrm>
            <a:off x="640080" y="325369"/>
            <a:ext cx="4368602" cy="1956841"/>
          </a:xfrm>
        </p:spPr>
        <p:txBody>
          <a:bodyPr anchor="b">
            <a:normAutofit/>
          </a:bodyPr>
          <a:lstStyle/>
          <a:p>
            <a:r>
              <a:rPr lang="en-GB" sz="3800"/>
              <a:t>Code example: Axis-Aligned Bounding Box (AABB) Collision</a:t>
            </a:r>
          </a:p>
        </p:txBody>
      </p:sp>
      <p:sp>
        <p:nvSpPr>
          <p:cNvPr id="11" name="sketchy line">
            <a:extLst>
              <a:ext uri="{FF2B5EF4-FFF2-40B4-BE49-F238E27FC236}">
                <a16:creationId xmlns:a16="http://schemas.microsoft.com/office/drawing/2014/main" id="{6CB9E02C-AFB9-50C7-33E7-30E7A2655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535C20-D1AF-BF1B-F02A-3CD7C6B1DD8E}"/>
              </a:ext>
            </a:extLst>
          </p:cNvPr>
          <p:cNvSpPr>
            <a:spLocks noGrp="1"/>
          </p:cNvSpPr>
          <p:nvPr>
            <p:ph idx="1"/>
          </p:nvPr>
        </p:nvSpPr>
        <p:spPr>
          <a:xfrm>
            <a:off x="640080" y="2872899"/>
            <a:ext cx="4243589" cy="3320668"/>
          </a:xfrm>
        </p:spPr>
        <p:txBody>
          <a:bodyPr>
            <a:normAutofit/>
          </a:bodyPr>
          <a:lstStyle/>
          <a:p>
            <a:pPr marL="0" indent="0">
              <a:buNone/>
            </a:pPr>
            <a:endParaRPr lang="en-GB" sz="2200" dirty="0"/>
          </a:p>
          <a:p>
            <a:endParaRPr lang="en-GB" sz="2200" dirty="0"/>
          </a:p>
        </p:txBody>
      </p:sp>
      <p:pic>
        <p:nvPicPr>
          <p:cNvPr id="4" name="Picture 3">
            <a:extLst>
              <a:ext uri="{FF2B5EF4-FFF2-40B4-BE49-F238E27FC236}">
                <a16:creationId xmlns:a16="http://schemas.microsoft.com/office/drawing/2014/main" id="{805F32CC-3EF4-95AE-98D0-903B9B962DCF}"/>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Rectangle 4">
            <a:extLst>
              <a:ext uri="{FF2B5EF4-FFF2-40B4-BE49-F238E27FC236}">
                <a16:creationId xmlns:a16="http://schemas.microsoft.com/office/drawing/2014/main" id="{77CD8809-4635-C946-8475-CF832756B2F8}"/>
              </a:ext>
            </a:extLst>
          </p:cNvPr>
          <p:cNvSpPr/>
          <p:nvPr/>
        </p:nvSpPr>
        <p:spPr>
          <a:xfrm>
            <a:off x="8585291" y="3260462"/>
            <a:ext cx="331595" cy="3370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22CAF3F-E7A6-8150-35FB-628C43AD9548}"/>
              </a:ext>
            </a:extLst>
          </p:cNvPr>
          <p:cNvSpPr/>
          <p:nvPr/>
        </p:nvSpPr>
        <p:spPr>
          <a:xfrm>
            <a:off x="9455999" y="1907458"/>
            <a:ext cx="392477" cy="3747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6AE2C751-C5DF-E067-5D33-1E9B35506C7E}"/>
              </a:ext>
            </a:extLst>
          </p:cNvPr>
          <p:cNvPicPr>
            <a:picLocks noChangeAspect="1"/>
          </p:cNvPicPr>
          <p:nvPr/>
        </p:nvPicPr>
        <p:blipFill>
          <a:blip r:embed="rId3"/>
          <a:stretch>
            <a:fillRect/>
          </a:stretch>
        </p:blipFill>
        <p:spPr>
          <a:xfrm>
            <a:off x="35123" y="2910066"/>
            <a:ext cx="5276580" cy="2905125"/>
          </a:xfrm>
          <a:prstGeom prst="rect">
            <a:avLst/>
          </a:prstGeom>
        </p:spPr>
      </p:pic>
      <p:cxnSp>
        <p:nvCxnSpPr>
          <p:cNvPr id="12" name="Straight Connector 11">
            <a:extLst>
              <a:ext uri="{FF2B5EF4-FFF2-40B4-BE49-F238E27FC236}">
                <a16:creationId xmlns:a16="http://schemas.microsoft.com/office/drawing/2014/main" id="{DF13EB61-CC11-1F85-4C6F-A77E806DF4EA}"/>
              </a:ext>
            </a:extLst>
          </p:cNvPr>
          <p:cNvCxnSpPr>
            <a:cxnSpLocks/>
          </p:cNvCxnSpPr>
          <p:nvPr/>
        </p:nvCxnSpPr>
        <p:spPr>
          <a:xfrm flipV="1">
            <a:off x="8916886" y="3260462"/>
            <a:ext cx="3422598" cy="5180"/>
          </a:xfrm>
          <a:prstGeom prst="line">
            <a:avLst/>
          </a:prstGeom>
        </p:spPr>
        <p:style>
          <a:lnRef idx="3">
            <a:schemeClr val="accent6"/>
          </a:lnRef>
          <a:fillRef idx="0">
            <a:schemeClr val="accent6"/>
          </a:fillRef>
          <a:effectRef idx="2">
            <a:schemeClr val="accent6"/>
          </a:effectRef>
          <a:fontRef idx="minor">
            <a:schemeClr val="tx1"/>
          </a:fontRef>
        </p:style>
      </p:cxnSp>
      <p:cxnSp>
        <p:nvCxnSpPr>
          <p:cNvPr id="14" name="Straight Connector 13">
            <a:extLst>
              <a:ext uri="{FF2B5EF4-FFF2-40B4-BE49-F238E27FC236}">
                <a16:creationId xmlns:a16="http://schemas.microsoft.com/office/drawing/2014/main" id="{F51E0F0A-9CEF-76E5-B967-95B024B4DCCB}"/>
              </a:ext>
            </a:extLst>
          </p:cNvPr>
          <p:cNvCxnSpPr>
            <a:cxnSpLocks/>
          </p:cNvCxnSpPr>
          <p:nvPr/>
        </p:nvCxnSpPr>
        <p:spPr>
          <a:xfrm flipV="1">
            <a:off x="8912106" y="3548114"/>
            <a:ext cx="3422598" cy="518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414946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33333E-6 4.44444E-6 L -0.00131 0.16643 " pathEditMode="relative" rAng="0" ptsTypes="AA">
                                      <p:cBhvr>
                                        <p:cTn id="6" dur="2000" fill="hold"/>
                                        <p:tgtEl>
                                          <p:spTgt spid="6"/>
                                        </p:tgtEl>
                                        <p:attrNameLst>
                                          <p:attrName>ppt_x</p:attrName>
                                          <p:attrName>ppt_y</p:attrName>
                                        </p:attrNameLst>
                                      </p:cBhvr>
                                      <p:rCtr x="-65" y="83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DBA27C-7A68-ADE1-9D8D-968F6A154D4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725549-9632-23D2-D783-F02CBEB0F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5C747C-E393-CA7E-BD9F-68793D9CB294}"/>
              </a:ext>
            </a:extLst>
          </p:cNvPr>
          <p:cNvSpPr>
            <a:spLocks noGrp="1"/>
          </p:cNvSpPr>
          <p:nvPr>
            <p:ph type="title"/>
          </p:nvPr>
        </p:nvSpPr>
        <p:spPr>
          <a:xfrm>
            <a:off x="640080" y="325369"/>
            <a:ext cx="4368602" cy="1956841"/>
          </a:xfrm>
        </p:spPr>
        <p:txBody>
          <a:bodyPr anchor="b">
            <a:normAutofit/>
          </a:bodyPr>
          <a:lstStyle/>
          <a:p>
            <a:r>
              <a:rPr lang="en-GB" sz="3800"/>
              <a:t>Code example: Axis-Aligned Bounding Box (AABB) Collision</a:t>
            </a:r>
          </a:p>
        </p:txBody>
      </p:sp>
      <p:sp>
        <p:nvSpPr>
          <p:cNvPr id="11" name="sketchy line">
            <a:extLst>
              <a:ext uri="{FF2B5EF4-FFF2-40B4-BE49-F238E27FC236}">
                <a16:creationId xmlns:a16="http://schemas.microsoft.com/office/drawing/2014/main" id="{150B4E03-CE14-5C7B-910F-12C60B2B3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E0778E-7F5F-3544-DC41-019A92C50414}"/>
              </a:ext>
            </a:extLst>
          </p:cNvPr>
          <p:cNvSpPr>
            <a:spLocks noGrp="1"/>
          </p:cNvSpPr>
          <p:nvPr>
            <p:ph idx="1"/>
          </p:nvPr>
        </p:nvSpPr>
        <p:spPr>
          <a:xfrm>
            <a:off x="640080" y="2872899"/>
            <a:ext cx="4243589" cy="3320668"/>
          </a:xfrm>
        </p:spPr>
        <p:txBody>
          <a:bodyPr>
            <a:normAutofit/>
          </a:bodyPr>
          <a:lstStyle/>
          <a:p>
            <a:pPr marL="0" indent="0">
              <a:buNone/>
            </a:pPr>
            <a:endParaRPr lang="en-GB" sz="2200" dirty="0"/>
          </a:p>
          <a:p>
            <a:endParaRPr lang="en-GB" sz="2200" dirty="0"/>
          </a:p>
        </p:txBody>
      </p:sp>
      <p:pic>
        <p:nvPicPr>
          <p:cNvPr id="4" name="Picture 3">
            <a:extLst>
              <a:ext uri="{FF2B5EF4-FFF2-40B4-BE49-F238E27FC236}">
                <a16:creationId xmlns:a16="http://schemas.microsoft.com/office/drawing/2014/main" id="{993AD68D-B6EF-D965-C311-F6ACD52127EF}"/>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Rectangle 4">
            <a:extLst>
              <a:ext uri="{FF2B5EF4-FFF2-40B4-BE49-F238E27FC236}">
                <a16:creationId xmlns:a16="http://schemas.microsoft.com/office/drawing/2014/main" id="{A002D895-5D34-278A-2374-D43EB9EE7BA2}"/>
              </a:ext>
            </a:extLst>
          </p:cNvPr>
          <p:cNvSpPr/>
          <p:nvPr/>
        </p:nvSpPr>
        <p:spPr>
          <a:xfrm>
            <a:off x="8585291" y="3260462"/>
            <a:ext cx="331595" cy="3370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959189C1-5323-1A95-8BD8-23E3BD0EAD89}"/>
              </a:ext>
            </a:extLst>
          </p:cNvPr>
          <p:cNvSpPr/>
          <p:nvPr/>
        </p:nvSpPr>
        <p:spPr>
          <a:xfrm>
            <a:off x="9220719" y="2685523"/>
            <a:ext cx="392477" cy="3747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0E5689B1-1A01-9BE8-4089-A9FC258EDF69}"/>
              </a:ext>
            </a:extLst>
          </p:cNvPr>
          <p:cNvCxnSpPr>
            <a:cxnSpLocks/>
          </p:cNvCxnSpPr>
          <p:nvPr/>
        </p:nvCxnSpPr>
        <p:spPr>
          <a:xfrm flipV="1">
            <a:off x="8916886" y="0"/>
            <a:ext cx="0" cy="3402421"/>
          </a:xfrm>
          <a:prstGeom prst="line">
            <a:avLst/>
          </a:prstGeom>
        </p:spPr>
        <p:style>
          <a:lnRef idx="2">
            <a:schemeClr val="accent2"/>
          </a:lnRef>
          <a:fillRef idx="0">
            <a:schemeClr val="accent2"/>
          </a:fillRef>
          <a:effectRef idx="1">
            <a:schemeClr val="accent2"/>
          </a:effectRef>
          <a:fontRef idx="minor">
            <a:schemeClr val="tx1"/>
          </a:fontRef>
        </p:style>
      </p:cxnSp>
      <p:cxnSp>
        <p:nvCxnSpPr>
          <p:cNvPr id="8" name="Straight Connector 7">
            <a:extLst>
              <a:ext uri="{FF2B5EF4-FFF2-40B4-BE49-F238E27FC236}">
                <a16:creationId xmlns:a16="http://schemas.microsoft.com/office/drawing/2014/main" id="{790F1025-21DC-5F09-6CE0-F6BF75C17307}"/>
              </a:ext>
            </a:extLst>
          </p:cNvPr>
          <p:cNvCxnSpPr>
            <a:cxnSpLocks/>
          </p:cNvCxnSpPr>
          <p:nvPr/>
        </p:nvCxnSpPr>
        <p:spPr>
          <a:xfrm flipV="1">
            <a:off x="8585291" y="26579"/>
            <a:ext cx="0" cy="3402421"/>
          </a:xfrm>
          <a:prstGeom prst="line">
            <a:avLst/>
          </a:prstGeom>
        </p:spPr>
        <p:style>
          <a:lnRef idx="2">
            <a:schemeClr val="accent2"/>
          </a:lnRef>
          <a:fillRef idx="0">
            <a:schemeClr val="accent2"/>
          </a:fillRef>
          <a:effectRef idx="1">
            <a:schemeClr val="accent2"/>
          </a:effectRef>
          <a:fontRef idx="minor">
            <a:schemeClr val="tx1"/>
          </a:fontRef>
        </p:style>
      </p:cxnSp>
      <p:cxnSp>
        <p:nvCxnSpPr>
          <p:cNvPr id="10" name="Straight Connector 9">
            <a:extLst>
              <a:ext uri="{FF2B5EF4-FFF2-40B4-BE49-F238E27FC236}">
                <a16:creationId xmlns:a16="http://schemas.microsoft.com/office/drawing/2014/main" id="{87EF4224-3E84-C574-7972-868883F74D8C}"/>
              </a:ext>
            </a:extLst>
          </p:cNvPr>
          <p:cNvCxnSpPr>
            <a:cxnSpLocks/>
          </p:cNvCxnSpPr>
          <p:nvPr/>
        </p:nvCxnSpPr>
        <p:spPr>
          <a:xfrm flipV="1">
            <a:off x="8916886" y="3257867"/>
            <a:ext cx="3272066" cy="7775"/>
          </a:xfrm>
          <a:prstGeom prst="line">
            <a:avLst/>
          </a:prstGeom>
        </p:spPr>
        <p:style>
          <a:lnRef idx="3">
            <a:schemeClr val="accent6"/>
          </a:lnRef>
          <a:fillRef idx="0">
            <a:schemeClr val="accent6"/>
          </a:fillRef>
          <a:effectRef idx="2">
            <a:schemeClr val="accent6"/>
          </a:effectRef>
          <a:fontRef idx="minor">
            <a:schemeClr val="tx1"/>
          </a:fontRef>
        </p:style>
      </p:cxnSp>
      <p:cxnSp>
        <p:nvCxnSpPr>
          <p:cNvPr id="12" name="Straight Connector 11">
            <a:extLst>
              <a:ext uri="{FF2B5EF4-FFF2-40B4-BE49-F238E27FC236}">
                <a16:creationId xmlns:a16="http://schemas.microsoft.com/office/drawing/2014/main" id="{77E7FA3A-C6DC-4C72-7C9A-6E60AE3AD6E8}"/>
              </a:ext>
            </a:extLst>
          </p:cNvPr>
          <p:cNvCxnSpPr>
            <a:cxnSpLocks/>
          </p:cNvCxnSpPr>
          <p:nvPr/>
        </p:nvCxnSpPr>
        <p:spPr>
          <a:xfrm flipV="1">
            <a:off x="8916886" y="3565779"/>
            <a:ext cx="3272066" cy="5180"/>
          </a:xfrm>
          <a:prstGeom prst="line">
            <a:avLst/>
          </a:prstGeom>
        </p:spPr>
        <p:style>
          <a:lnRef idx="3">
            <a:schemeClr val="accent6"/>
          </a:lnRef>
          <a:fillRef idx="0">
            <a:schemeClr val="accent6"/>
          </a:fillRef>
          <a:effectRef idx="2">
            <a:schemeClr val="accent6"/>
          </a:effectRef>
          <a:fontRef idx="minor">
            <a:schemeClr val="tx1"/>
          </a:fontRef>
        </p:style>
      </p:cxnSp>
      <p:pic>
        <p:nvPicPr>
          <p:cNvPr id="16" name="Picture 15">
            <a:extLst>
              <a:ext uri="{FF2B5EF4-FFF2-40B4-BE49-F238E27FC236}">
                <a16:creationId xmlns:a16="http://schemas.microsoft.com/office/drawing/2014/main" id="{B0B18639-6B54-3AEA-2EEB-A6FC7F8FB990}"/>
              </a:ext>
            </a:extLst>
          </p:cNvPr>
          <p:cNvPicPr>
            <a:picLocks noChangeAspect="1"/>
          </p:cNvPicPr>
          <p:nvPr/>
        </p:nvPicPr>
        <p:blipFill>
          <a:blip r:embed="rId3"/>
          <a:stretch>
            <a:fillRect/>
          </a:stretch>
        </p:blipFill>
        <p:spPr>
          <a:xfrm>
            <a:off x="475636" y="3973084"/>
            <a:ext cx="7543800" cy="2552700"/>
          </a:xfrm>
          <a:prstGeom prst="rect">
            <a:avLst/>
          </a:prstGeom>
        </p:spPr>
      </p:pic>
    </p:spTree>
    <p:extLst>
      <p:ext uri="{BB962C8B-B14F-4D97-AF65-F5344CB8AC3E}">
        <p14:creationId xmlns:p14="http://schemas.microsoft.com/office/powerpoint/2010/main" val="30466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16667E-6 -1.48148E-6 L -0.04102 0.05648 " pathEditMode="relative" rAng="0" ptsTypes="AA">
                                      <p:cBhvr>
                                        <p:cTn id="6" dur="2000" fill="hold"/>
                                        <p:tgtEl>
                                          <p:spTgt spid="6"/>
                                        </p:tgtEl>
                                        <p:attrNameLst>
                                          <p:attrName>ppt_x</p:attrName>
                                          <p:attrName>ppt_y</p:attrName>
                                        </p:attrNameLst>
                                      </p:cBhvr>
                                      <p:rCtr x="-2057" y="282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1439E-0BBB-F0FF-2DB0-346A435D431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Sfml has a function that does that code for us</a:t>
            </a:r>
          </a:p>
        </p:txBody>
      </p:sp>
      <p:pic>
        <p:nvPicPr>
          <p:cNvPr id="5" name="Content Placeholder 4">
            <a:extLst>
              <a:ext uri="{FF2B5EF4-FFF2-40B4-BE49-F238E27FC236}">
                <a16:creationId xmlns:a16="http://schemas.microsoft.com/office/drawing/2014/main" id="{5EA80ABF-5FC1-AE6A-2DD9-480029C45D9D}"/>
              </a:ext>
            </a:extLst>
          </p:cNvPr>
          <p:cNvPicPr>
            <a:picLocks noGrp="1" noChangeAspect="1"/>
          </p:cNvPicPr>
          <p:nvPr>
            <p:ph idx="1"/>
          </p:nvPr>
        </p:nvPicPr>
        <p:blipFill>
          <a:blip r:embed="rId2"/>
          <a:stretch>
            <a:fillRect/>
          </a:stretch>
        </p:blipFill>
        <p:spPr>
          <a:xfrm>
            <a:off x="643467" y="2032097"/>
            <a:ext cx="10905066" cy="3680458"/>
          </a:xfrm>
          <a:prstGeom prst="rect">
            <a:avLst/>
          </a:prstGeom>
        </p:spPr>
      </p:pic>
    </p:spTree>
    <p:extLst>
      <p:ext uri="{BB962C8B-B14F-4D97-AF65-F5344CB8AC3E}">
        <p14:creationId xmlns:p14="http://schemas.microsoft.com/office/powerpoint/2010/main" val="127366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96F0D-B09B-A882-B70B-5F1B008474C3}"/>
              </a:ext>
            </a:extLst>
          </p:cNvPr>
          <p:cNvSpPr>
            <a:spLocks noGrp="1"/>
          </p:cNvSpPr>
          <p:nvPr>
            <p:ph type="title"/>
          </p:nvPr>
        </p:nvSpPr>
        <p:spPr>
          <a:xfrm>
            <a:off x="640080" y="325369"/>
            <a:ext cx="4368602" cy="1956841"/>
          </a:xfrm>
        </p:spPr>
        <p:txBody>
          <a:bodyPr anchor="b">
            <a:normAutofit/>
          </a:bodyPr>
          <a:lstStyle/>
          <a:p>
            <a:r>
              <a:rPr lang="en-GB" sz="5000" dirty="0"/>
              <a:t>But what about other shapes…? </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AE467E-BEB5-4295-7E9B-4E642CC78114}"/>
              </a:ext>
            </a:extLst>
          </p:cNvPr>
          <p:cNvSpPr>
            <a:spLocks noGrp="1"/>
          </p:cNvSpPr>
          <p:nvPr>
            <p:ph idx="1"/>
          </p:nvPr>
        </p:nvSpPr>
        <p:spPr>
          <a:xfrm>
            <a:off x="640080" y="2872899"/>
            <a:ext cx="4243589" cy="3320668"/>
          </a:xfrm>
        </p:spPr>
        <p:txBody>
          <a:bodyPr>
            <a:normAutofit/>
          </a:bodyPr>
          <a:lstStyle/>
          <a:p>
            <a:pPr marL="0" indent="0">
              <a:buNone/>
            </a:pPr>
            <a:r>
              <a:rPr lang="en-GB" sz="2200" dirty="0"/>
              <a:t>So far we’ve looked at the basics of AABB, It involves checking whether two rectangles (bounding boxes) intersect with each other. </a:t>
            </a:r>
          </a:p>
          <a:p>
            <a:pPr marL="0" indent="0">
              <a:buNone/>
            </a:pPr>
            <a:r>
              <a:rPr lang="en-GB" sz="2200" dirty="0"/>
              <a:t>But this is flawed </a:t>
            </a:r>
          </a:p>
        </p:txBody>
      </p:sp>
      <p:pic>
        <p:nvPicPr>
          <p:cNvPr id="1026" name="Picture 2" descr="AABB on top of ball in OpenGL">
            <a:extLst>
              <a:ext uri="{FF2B5EF4-FFF2-40B4-BE49-F238E27FC236}">
                <a16:creationId xmlns:a16="http://schemas.microsoft.com/office/drawing/2014/main" id="{E49441E7-CED6-6B77-533C-E13C813E46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8725"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2180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AA106-5F1F-1E9D-3198-C0E8DDD69083}"/>
              </a:ext>
            </a:extLst>
          </p:cNvPr>
          <p:cNvSpPr>
            <a:spLocks noGrp="1"/>
          </p:cNvSpPr>
          <p:nvPr>
            <p:ph type="title"/>
          </p:nvPr>
        </p:nvSpPr>
        <p:spPr>
          <a:xfrm>
            <a:off x="572493" y="238539"/>
            <a:ext cx="11018520" cy="1434415"/>
          </a:xfrm>
        </p:spPr>
        <p:txBody>
          <a:bodyPr anchor="b">
            <a:normAutofit/>
          </a:bodyPr>
          <a:lstStyle/>
          <a:p>
            <a:r>
              <a:rPr lang="en-GB" sz="5400" dirty="0"/>
              <a:t>But what about other shapes…? </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9F93F-BC33-98EB-7B7B-563DFE7AB152}"/>
              </a:ext>
            </a:extLst>
          </p:cNvPr>
          <p:cNvSpPr>
            <a:spLocks noGrp="1"/>
          </p:cNvSpPr>
          <p:nvPr>
            <p:ph idx="1"/>
          </p:nvPr>
        </p:nvSpPr>
        <p:spPr>
          <a:xfrm>
            <a:off x="572493" y="2071316"/>
            <a:ext cx="6713552" cy="4119172"/>
          </a:xfrm>
        </p:spPr>
        <p:txBody>
          <a:bodyPr anchor="t">
            <a:normAutofit/>
          </a:bodyPr>
          <a:lstStyle/>
          <a:p>
            <a:pPr marL="0" indent="0">
              <a:buNone/>
            </a:pPr>
            <a:r>
              <a:rPr lang="en-GB" sz="2200" dirty="0"/>
              <a:t>If we tried to use AABB here, we would get a false report, as the circle itself hasn’t collided.</a:t>
            </a:r>
          </a:p>
          <a:p>
            <a:pPr marL="0" indent="0">
              <a:buNone/>
            </a:pPr>
            <a:endParaRPr lang="en-GB" sz="2200" dirty="0"/>
          </a:p>
        </p:txBody>
      </p:sp>
      <p:pic>
        <p:nvPicPr>
          <p:cNvPr id="2050" name="Picture 2" descr="Ball colliding with brick as an AABB">
            <a:extLst>
              <a:ext uri="{FF2B5EF4-FFF2-40B4-BE49-F238E27FC236}">
                <a16:creationId xmlns:a16="http://schemas.microsoft.com/office/drawing/2014/main" id="{57A49AFC-5E06-7222-B8E1-88573D30E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19" r="2749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270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BEF99A-1FD4-A612-F528-608CA7990188}"/>
            </a:ext>
          </a:extLst>
        </p:cNvPr>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12A7A-3BD0-5F23-DAD6-47AF3437D1E7}"/>
              </a:ext>
            </a:extLst>
          </p:cNvPr>
          <p:cNvSpPr>
            <a:spLocks noGrp="1"/>
          </p:cNvSpPr>
          <p:nvPr>
            <p:ph type="title"/>
          </p:nvPr>
        </p:nvSpPr>
        <p:spPr>
          <a:xfrm>
            <a:off x="630936" y="640080"/>
            <a:ext cx="4818888" cy="1481328"/>
          </a:xfrm>
        </p:spPr>
        <p:txBody>
          <a:bodyPr anchor="b">
            <a:normAutofit/>
          </a:bodyPr>
          <a:lstStyle/>
          <a:p>
            <a:r>
              <a:rPr lang="en-GB" sz="5000"/>
              <a:t>But what about other shapes…? </a:t>
            </a:r>
          </a:p>
        </p:txBody>
      </p:sp>
      <p:sp>
        <p:nvSpPr>
          <p:cNvPr id="308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A5D0F6-34AE-947F-0956-883F8FFF0DEA}"/>
              </a:ext>
            </a:extLst>
          </p:cNvPr>
          <p:cNvSpPr>
            <a:spLocks noGrp="1"/>
          </p:cNvSpPr>
          <p:nvPr>
            <p:ph idx="1"/>
          </p:nvPr>
        </p:nvSpPr>
        <p:spPr>
          <a:xfrm>
            <a:off x="630936" y="2660904"/>
            <a:ext cx="4818888" cy="3547872"/>
          </a:xfrm>
        </p:spPr>
        <p:txBody>
          <a:bodyPr anchor="t">
            <a:normAutofit/>
          </a:bodyPr>
          <a:lstStyle/>
          <a:p>
            <a:pPr marL="0" indent="0">
              <a:buNone/>
            </a:pPr>
            <a:r>
              <a:rPr lang="en-GB" sz="2200" dirty="0"/>
              <a:t>For this we would want the collision shape to be a circle using the </a:t>
            </a:r>
            <a:r>
              <a:rPr lang="en-GB" sz="2200"/>
              <a:t>center</a:t>
            </a:r>
            <a:r>
              <a:rPr lang="en-GB" sz="2200" dirty="0"/>
              <a:t> point to define the location, along with a radius to specify the width </a:t>
            </a:r>
          </a:p>
        </p:txBody>
      </p:sp>
      <p:pic>
        <p:nvPicPr>
          <p:cNvPr id="3074" name="Picture 2" descr="Ball circular collision shape">
            <a:extLst>
              <a:ext uri="{FF2B5EF4-FFF2-40B4-BE49-F238E27FC236}">
                <a16:creationId xmlns:a16="http://schemas.microsoft.com/office/drawing/2014/main" id="{B25C068C-5181-AE9B-156A-3E931D2ACD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59957"/>
            <a:ext cx="5458968" cy="5538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526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CC7DA-3528-F3F4-B9F5-FE312A72E89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To determine if a circle and an AABB are colliding</a:t>
            </a:r>
            <a:br>
              <a:rPr lang="en-GB" dirty="0">
                <a:solidFill>
                  <a:srgbClr val="FFFFFF"/>
                </a:solidFill>
              </a:rPr>
            </a:br>
            <a:endParaRPr lang="en-GB" dirty="0">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45184E-E943-FBB7-1825-D5FD9903C0A3}"/>
              </a:ext>
            </a:extLst>
          </p:cNvPr>
          <p:cNvSpPr>
            <a:spLocks noGrp="1"/>
          </p:cNvSpPr>
          <p:nvPr>
            <p:ph idx="1"/>
          </p:nvPr>
        </p:nvSpPr>
        <p:spPr>
          <a:xfrm>
            <a:off x="4447308" y="591344"/>
            <a:ext cx="6906491" cy="5585619"/>
          </a:xfrm>
        </p:spPr>
        <p:txBody>
          <a:bodyPr anchor="ctr">
            <a:normAutofit/>
          </a:bodyPr>
          <a:lstStyle/>
          <a:p>
            <a:r>
              <a:rPr lang="en-GB" dirty="0"/>
              <a:t>Determine the point on the AABB that is closest to the circle’s centre.</a:t>
            </a:r>
          </a:p>
          <a:p>
            <a:endParaRPr lang="en-GB" dirty="0"/>
          </a:p>
          <a:p>
            <a:r>
              <a:rPr lang="en-GB" dirty="0"/>
              <a:t>Compute the distance between this closest point and the circle’s centre.</a:t>
            </a:r>
          </a:p>
          <a:p>
            <a:endParaRPr lang="en-GB" dirty="0"/>
          </a:p>
          <a:p>
            <a:r>
              <a:rPr lang="en-GB" dirty="0"/>
              <a:t>If the distance is less than or equal to the circle's radius, a collision has occurred.</a:t>
            </a:r>
          </a:p>
        </p:txBody>
      </p:sp>
    </p:spTree>
    <p:extLst>
      <p:ext uri="{BB962C8B-B14F-4D97-AF65-F5344CB8AC3E}">
        <p14:creationId xmlns:p14="http://schemas.microsoft.com/office/powerpoint/2010/main" val="1768362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E5C14A-E826-6879-03A4-2D0195AC5254}"/>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kern="1200" dirty="0">
                <a:solidFill>
                  <a:schemeClr val="tx1"/>
                </a:solidFill>
                <a:latin typeface="+mj-lt"/>
                <a:ea typeface="+mj-ea"/>
                <a:cs typeface="+mj-cs"/>
              </a:rPr>
              <a:t>Circle AABB collision code</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99E2EE6A-B060-68A0-C0DC-5361706EF99E}"/>
              </a:ext>
            </a:extLst>
          </p:cNvPr>
          <p:cNvPicPr>
            <a:picLocks noGrp="1" noChangeAspect="1"/>
          </p:cNvPicPr>
          <p:nvPr>
            <p:ph idx="1"/>
          </p:nvPr>
        </p:nvPicPr>
        <p:blipFill>
          <a:blip r:embed="rId2"/>
          <a:stretch>
            <a:fillRect/>
          </a:stretch>
        </p:blipFill>
        <p:spPr>
          <a:xfrm>
            <a:off x="385572" y="2231919"/>
            <a:ext cx="11420856" cy="3911642"/>
          </a:xfrm>
          <a:prstGeom prst="rect">
            <a:avLst/>
          </a:prstGeom>
        </p:spPr>
      </p:pic>
    </p:spTree>
    <p:extLst>
      <p:ext uri="{BB962C8B-B14F-4D97-AF65-F5344CB8AC3E}">
        <p14:creationId xmlns:p14="http://schemas.microsoft.com/office/powerpoint/2010/main" val="2214214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98C26-A872-B602-2B0B-1880A0B813B6}"/>
              </a:ext>
            </a:extLst>
          </p:cNvPr>
          <p:cNvSpPr>
            <a:spLocks noGrp="1"/>
          </p:cNvSpPr>
          <p:nvPr>
            <p:ph type="title"/>
          </p:nvPr>
        </p:nvSpPr>
        <p:spPr>
          <a:xfrm>
            <a:off x="686834" y="1153572"/>
            <a:ext cx="3200400" cy="4461163"/>
          </a:xfrm>
        </p:spPr>
        <p:txBody>
          <a:bodyPr>
            <a:normAutofit/>
          </a:bodyPr>
          <a:lstStyle/>
          <a:p>
            <a:r>
              <a:rPr lang="en-GB">
                <a:solidFill>
                  <a:srgbClr val="FFFFFF"/>
                </a:solidFill>
              </a:rPr>
              <a:t>The </a:t>
            </a:r>
            <a:r>
              <a:rPr lang="en-GB" b="1">
                <a:solidFill>
                  <a:srgbClr val="FFFFFF"/>
                </a:solidFill>
              </a:rPr>
              <a:t>Separating Axis Theorem (SAT)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CE2C96-6AB0-767A-4042-69F8AD547E02}"/>
              </a:ext>
            </a:extLst>
          </p:cNvPr>
          <p:cNvSpPr>
            <a:spLocks noGrp="1"/>
          </p:cNvSpPr>
          <p:nvPr>
            <p:ph idx="1"/>
          </p:nvPr>
        </p:nvSpPr>
        <p:spPr>
          <a:xfrm>
            <a:off x="4447308" y="591344"/>
            <a:ext cx="6906491" cy="5585619"/>
          </a:xfrm>
        </p:spPr>
        <p:txBody>
          <a:bodyPr anchor="ctr">
            <a:normAutofit/>
          </a:bodyPr>
          <a:lstStyle/>
          <a:p>
            <a:pPr marL="0" indent="0">
              <a:buNone/>
            </a:pPr>
            <a:r>
              <a:rPr lang="en-GB" dirty="0"/>
              <a:t>The Separating Axis Theorem (SAT) is a concept in computational geometry, useful for collision detection between two convex shapes. </a:t>
            </a:r>
          </a:p>
          <a:p>
            <a:pPr marL="0" indent="0">
              <a:buNone/>
            </a:pPr>
            <a:endParaRPr lang="en-GB" i="1" dirty="0"/>
          </a:p>
          <a:p>
            <a:pPr marL="0" indent="0">
              <a:buNone/>
            </a:pPr>
            <a:endParaRPr lang="en-GB" i="1" dirty="0"/>
          </a:p>
          <a:p>
            <a:pPr marL="0" indent="0">
              <a:buNone/>
            </a:pPr>
            <a:r>
              <a:rPr lang="en-GB" i="1" dirty="0"/>
              <a:t>If there exists at least one line (axis) along which the projections of two convex shapes do not overlap, then the shapes are not colliding. Conversely, if the projections overlap along all possible axes, the shapes are colliding.</a:t>
            </a:r>
          </a:p>
        </p:txBody>
      </p:sp>
    </p:spTree>
    <p:extLst>
      <p:ext uri="{BB962C8B-B14F-4D97-AF65-F5344CB8AC3E}">
        <p14:creationId xmlns:p14="http://schemas.microsoft.com/office/powerpoint/2010/main" val="2891633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50000"/>
            <a:alpha val="2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C5097-09C2-DA1E-06F1-9A4C8F1AC32A}"/>
              </a:ext>
            </a:extLst>
          </p:cNvPr>
          <p:cNvSpPr>
            <a:spLocks noGrp="1"/>
          </p:cNvSpPr>
          <p:nvPr>
            <p:ph type="title"/>
          </p:nvPr>
        </p:nvSpPr>
        <p:spPr/>
        <p:txBody>
          <a:bodyPr>
            <a:normAutofit fontScale="90000"/>
          </a:bodyPr>
          <a:lstStyle/>
          <a:p>
            <a:r>
              <a:rPr lang="en-GB" dirty="0"/>
              <a:t>Some common examples of convex polyhedral</a:t>
            </a:r>
            <a:br>
              <a:rPr lang="en-GB" dirty="0"/>
            </a:br>
            <a:endParaRPr lang="en-GB" dirty="0"/>
          </a:p>
        </p:txBody>
      </p:sp>
      <p:sp>
        <p:nvSpPr>
          <p:cNvPr id="3" name="Content Placeholder 2">
            <a:extLst>
              <a:ext uri="{FF2B5EF4-FFF2-40B4-BE49-F238E27FC236}">
                <a16:creationId xmlns:a16="http://schemas.microsoft.com/office/drawing/2014/main" id="{BC70FAD2-4A92-57EB-F19B-7B1453292E87}"/>
              </a:ext>
            </a:extLst>
          </p:cNvPr>
          <p:cNvSpPr>
            <a:spLocks noGrp="1"/>
          </p:cNvSpPr>
          <p:nvPr>
            <p:ph idx="1"/>
          </p:nvPr>
        </p:nvSpPr>
        <p:spPr/>
        <p:txBody>
          <a:bodyPr/>
          <a:lstStyle/>
          <a:p>
            <a:r>
              <a:rPr lang="en-GB" dirty="0"/>
              <a:t>Cube</a:t>
            </a:r>
          </a:p>
          <a:p>
            <a:r>
              <a:rPr lang="en-GB" dirty="0"/>
              <a:t>Tetrahedron</a:t>
            </a:r>
          </a:p>
          <a:p>
            <a:r>
              <a:rPr lang="en-GB" dirty="0"/>
              <a:t>Octahedron</a:t>
            </a:r>
          </a:p>
          <a:p>
            <a:r>
              <a:rPr lang="en-GB" dirty="0"/>
              <a:t>Dodecahedron</a:t>
            </a:r>
          </a:p>
          <a:p>
            <a:r>
              <a:rPr lang="en-GB" dirty="0"/>
              <a:t>Icosahedron</a:t>
            </a:r>
          </a:p>
          <a:p>
            <a:pPr marL="0" indent="0">
              <a:buNone/>
            </a:pPr>
            <a:endParaRPr lang="en-GB" dirty="0"/>
          </a:p>
        </p:txBody>
      </p:sp>
      <p:pic>
        <p:nvPicPr>
          <p:cNvPr id="4101" name="Picture 5" descr="Tetrahedron">
            <a:extLst>
              <a:ext uri="{FF2B5EF4-FFF2-40B4-BE49-F238E27FC236}">
                <a16:creationId xmlns:a16="http://schemas.microsoft.com/office/drawing/2014/main" id="{B32791F2-422D-DB78-706D-B1DB5BF28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4523" y="1205077"/>
            <a:ext cx="1614323" cy="16143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8C0487E-3BB0-CD0B-9219-7B5541DCA8F1}"/>
              </a:ext>
            </a:extLst>
          </p:cNvPr>
          <p:cNvPicPr>
            <a:picLocks noChangeAspect="1"/>
          </p:cNvPicPr>
          <p:nvPr/>
        </p:nvPicPr>
        <p:blipFill>
          <a:blip r:embed="rId4"/>
          <a:stretch>
            <a:fillRect/>
          </a:stretch>
        </p:blipFill>
        <p:spPr>
          <a:xfrm>
            <a:off x="8065704" y="2448417"/>
            <a:ext cx="1961165" cy="1961165"/>
          </a:xfrm>
          <a:prstGeom prst="rect">
            <a:avLst/>
          </a:prstGeom>
        </p:spPr>
      </p:pic>
      <p:pic>
        <p:nvPicPr>
          <p:cNvPr id="4103" name="Picture 7" descr="Regular dodecahedron - Wikipedia">
            <a:extLst>
              <a:ext uri="{FF2B5EF4-FFF2-40B4-BE49-F238E27FC236}">
                <a16:creationId xmlns:a16="http://schemas.microsoft.com/office/drawing/2014/main" id="{247DC2C0-67E7-23A7-3EC5-1A7729FBD9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30506" y="3624344"/>
            <a:ext cx="1786759" cy="1747674"/>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a:extLst>
              <a:ext uri="{FF2B5EF4-FFF2-40B4-BE49-F238E27FC236}">
                <a16:creationId xmlns:a16="http://schemas.microsoft.com/office/drawing/2014/main" id="{7FC53B75-7FD5-32FA-AFAB-F8B63623E0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59994" y="5032374"/>
            <a:ext cx="1666875"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44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3C54F0-F9CF-10FC-E79D-3E6349B38DCD}"/>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F2E67C2-8F88-47AE-3F12-02D39A8EB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BF277-2308-4172-B789-55E550F018FC}"/>
              </a:ext>
            </a:extLst>
          </p:cNvPr>
          <p:cNvSpPr>
            <a:spLocks noGrp="1"/>
          </p:cNvSpPr>
          <p:nvPr>
            <p:ph type="title"/>
          </p:nvPr>
        </p:nvSpPr>
        <p:spPr>
          <a:xfrm>
            <a:off x="640080" y="325369"/>
            <a:ext cx="4368602" cy="1956841"/>
          </a:xfrm>
        </p:spPr>
        <p:txBody>
          <a:bodyPr anchor="b">
            <a:normAutofit/>
          </a:bodyPr>
          <a:lstStyle/>
          <a:p>
            <a:r>
              <a:rPr lang="en-GB" sz="5400" dirty="0"/>
              <a:t>SAT</a:t>
            </a:r>
          </a:p>
        </p:txBody>
      </p:sp>
      <p:sp>
        <p:nvSpPr>
          <p:cNvPr id="16" name="sketchy line">
            <a:extLst>
              <a:ext uri="{FF2B5EF4-FFF2-40B4-BE49-F238E27FC236}">
                <a16:creationId xmlns:a16="http://schemas.microsoft.com/office/drawing/2014/main" id="{3C086E33-92D3-0219-4CBE-375CA9DF6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AE57DE9-28AC-8876-F544-1B4110980DBD}"/>
              </a:ext>
            </a:extLst>
          </p:cNvPr>
          <p:cNvPicPr>
            <a:picLocks noChangeAspect="1"/>
          </p:cNvPicPr>
          <p:nvPr/>
        </p:nvPicPr>
        <p:blipFill>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82BBC8FB-C729-C5F1-F619-C74758F341E3}"/>
                  </a:ext>
                </a:extLst>
              </p14:cNvPr>
              <p14:cNvContentPartPr/>
              <p14:nvPr/>
            </p14:nvContentPartPr>
            <p14:xfrm>
              <a:off x="9746691" y="2441825"/>
              <a:ext cx="360" cy="360"/>
            </p14:xfrm>
          </p:contentPart>
        </mc:Choice>
        <mc:Fallback xmlns="">
          <p:pic>
            <p:nvPicPr>
              <p:cNvPr id="11" name="Ink 10">
                <a:extLst>
                  <a:ext uri="{FF2B5EF4-FFF2-40B4-BE49-F238E27FC236}">
                    <a16:creationId xmlns:a16="http://schemas.microsoft.com/office/drawing/2014/main" id="{82BBC8FB-C729-C5F1-F619-C74758F341E3}"/>
                  </a:ext>
                </a:extLst>
              </p:cNvPr>
              <p:cNvPicPr/>
              <p:nvPr/>
            </p:nvPicPr>
            <p:blipFill>
              <a:blip r:embed="rId4"/>
              <a:stretch>
                <a:fillRect/>
              </a:stretch>
            </p:blipFill>
            <p:spPr>
              <a:xfrm>
                <a:off x="9740571" y="24357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B8379A72-E49A-FFD0-7A23-78859F78A30B}"/>
                  </a:ext>
                </a:extLst>
              </p14:cNvPr>
              <p14:cNvContentPartPr/>
              <p14:nvPr/>
            </p14:nvContentPartPr>
            <p14:xfrm>
              <a:off x="9787011" y="2381345"/>
              <a:ext cx="360" cy="360"/>
            </p14:xfrm>
          </p:contentPart>
        </mc:Choice>
        <mc:Fallback xmlns="">
          <p:pic>
            <p:nvPicPr>
              <p:cNvPr id="13" name="Ink 12">
                <a:extLst>
                  <a:ext uri="{FF2B5EF4-FFF2-40B4-BE49-F238E27FC236}">
                    <a16:creationId xmlns:a16="http://schemas.microsoft.com/office/drawing/2014/main" id="{B8379A72-E49A-FFD0-7A23-78859F78A30B}"/>
                  </a:ext>
                </a:extLst>
              </p:cNvPr>
              <p:cNvPicPr/>
              <p:nvPr/>
            </p:nvPicPr>
            <p:blipFill>
              <a:blip r:embed="rId4"/>
              <a:stretch>
                <a:fillRect/>
              </a:stretch>
            </p:blipFill>
            <p:spPr>
              <a:xfrm>
                <a:off x="9780891" y="2375225"/>
                <a:ext cx="12600" cy="12600"/>
              </a:xfrm>
              <a:prstGeom prst="rect">
                <a:avLst/>
              </a:prstGeom>
            </p:spPr>
          </p:pic>
        </mc:Fallback>
      </mc:AlternateContent>
      <p:pic>
        <p:nvPicPr>
          <p:cNvPr id="6" name="Picture 5" descr="A white pyramid with black lines&#10;&#10;Description automatically generated">
            <a:extLst>
              <a:ext uri="{FF2B5EF4-FFF2-40B4-BE49-F238E27FC236}">
                <a16:creationId xmlns:a16="http://schemas.microsoft.com/office/drawing/2014/main" id="{8AB53AD8-4321-04F5-68DF-17F117BCAB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29807" y="1724941"/>
            <a:ext cx="1433767" cy="1433767"/>
          </a:xfrm>
          <a:prstGeom prst="rect">
            <a:avLst/>
          </a:prstGeom>
        </p:spPr>
      </p:pic>
      <p:pic>
        <p:nvPicPr>
          <p:cNvPr id="7" name="Picture 6" descr="A white pyramid with black lines&#10;&#10;Description automatically generated">
            <a:extLst>
              <a:ext uri="{FF2B5EF4-FFF2-40B4-BE49-F238E27FC236}">
                <a16:creationId xmlns:a16="http://schemas.microsoft.com/office/drawing/2014/main" id="{9EAFAC83-8CDE-351D-AF20-ECA5B65D9C9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26787" y="566235"/>
            <a:ext cx="1456668" cy="1456668"/>
          </a:xfrm>
          <a:prstGeom prst="rect">
            <a:avLst/>
          </a:prstGeom>
        </p:spPr>
      </p:pic>
      <p:cxnSp>
        <p:nvCxnSpPr>
          <p:cNvPr id="10" name="Straight Connector 9">
            <a:extLst>
              <a:ext uri="{FF2B5EF4-FFF2-40B4-BE49-F238E27FC236}">
                <a16:creationId xmlns:a16="http://schemas.microsoft.com/office/drawing/2014/main" id="{7DA03A7F-4866-5CF1-DE84-811C4982E72E}"/>
              </a:ext>
            </a:extLst>
          </p:cNvPr>
          <p:cNvCxnSpPr/>
          <p:nvPr/>
        </p:nvCxnSpPr>
        <p:spPr>
          <a:xfrm flipH="1">
            <a:off x="8062486" y="65708"/>
            <a:ext cx="3489434" cy="3237186"/>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2416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4AD4E-E51E-0AF6-182A-FC590F51E8B8}"/>
              </a:ext>
            </a:extLst>
          </p:cNvPr>
          <p:cNvSpPr>
            <a:spLocks noGrp="1"/>
          </p:cNvSpPr>
          <p:nvPr>
            <p:ph type="title"/>
          </p:nvPr>
        </p:nvSpPr>
        <p:spPr>
          <a:xfrm>
            <a:off x="572493" y="238539"/>
            <a:ext cx="11018520" cy="1434415"/>
          </a:xfrm>
        </p:spPr>
        <p:txBody>
          <a:bodyPr anchor="b">
            <a:normAutofit/>
          </a:bodyPr>
          <a:lstStyle/>
          <a:p>
            <a:r>
              <a:rPr lang="en-GB" sz="5400"/>
              <a:t>Finding the face normals</a:t>
            </a:r>
          </a:p>
        </p:txBody>
      </p:sp>
      <p:sp>
        <p:nvSpPr>
          <p:cNvPr id="51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5FBB6D-ACC6-C946-5C55-311818CA6039}"/>
              </a:ext>
            </a:extLst>
          </p:cNvPr>
          <p:cNvSpPr>
            <a:spLocks noGrp="1"/>
          </p:cNvSpPr>
          <p:nvPr>
            <p:ph idx="1"/>
          </p:nvPr>
        </p:nvSpPr>
        <p:spPr>
          <a:xfrm>
            <a:off x="572493" y="2071316"/>
            <a:ext cx="6713552" cy="4119172"/>
          </a:xfrm>
        </p:spPr>
        <p:txBody>
          <a:bodyPr anchor="t">
            <a:normAutofit/>
          </a:bodyPr>
          <a:lstStyle/>
          <a:p>
            <a:pPr marL="0" indent="0">
              <a:buNone/>
            </a:pPr>
            <a:r>
              <a:rPr lang="en-GB" sz="2200" dirty="0"/>
              <a:t>Each face of a convex polyhedron has a normal vector (a vector perpendicular to the face). </a:t>
            </a:r>
          </a:p>
          <a:p>
            <a:pPr marL="0" indent="0">
              <a:buNone/>
            </a:pPr>
            <a:r>
              <a:rPr lang="en-GB" sz="2200" dirty="0"/>
              <a:t>The face </a:t>
            </a:r>
            <a:r>
              <a:rPr lang="en-GB" sz="2200" dirty="0" err="1"/>
              <a:t>normals</a:t>
            </a:r>
            <a:r>
              <a:rPr lang="en-GB" sz="2200" dirty="0"/>
              <a:t> of both </a:t>
            </a:r>
            <a:r>
              <a:rPr lang="en-GB" sz="2200" dirty="0" err="1"/>
              <a:t>polyhedra</a:t>
            </a:r>
            <a:r>
              <a:rPr lang="en-GB" sz="2200" dirty="0"/>
              <a:t> are the primary axes to test.</a:t>
            </a:r>
            <a:endParaRPr kumimoji="0" lang="en-US" altLang="en-US" sz="2200" b="0" i="0" u="none" strike="noStrike" cap="none" normalizeH="0" baseline="0" dirty="0">
              <a:ln>
                <a:noFill/>
              </a:ln>
              <a:effectLst/>
              <a:latin typeface="Arial" panose="020B0604020202020204" pitchFamily="34" charset="0"/>
            </a:endParaRPr>
          </a:p>
        </p:txBody>
      </p:sp>
      <p:pic>
        <p:nvPicPr>
          <p:cNvPr id="5122" name="Picture 2" descr="Output image">
            <a:extLst>
              <a:ext uri="{FF2B5EF4-FFF2-40B4-BE49-F238E27FC236}">
                <a16:creationId xmlns:a16="http://schemas.microsoft.com/office/drawing/2014/main" id="{8002837A-B978-1876-6669-E6DF7316A6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47" r="2134"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Figure 8: Edge Normals">
            <a:extLst>
              <a:ext uri="{FF2B5EF4-FFF2-40B4-BE49-F238E27FC236}">
                <a16:creationId xmlns:a16="http://schemas.microsoft.com/office/drawing/2014/main" id="{D5755DBD-1D47-C1DC-B0DC-E088F5511E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45" y="5037963"/>
            <a:ext cx="1152525" cy="115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228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7D64B-1F1B-2AE7-5AED-E2B72881766B}"/>
              </a:ext>
            </a:extLst>
          </p:cNvPr>
          <p:cNvSpPr>
            <a:spLocks noGrp="1"/>
          </p:cNvSpPr>
          <p:nvPr>
            <p:ph type="title"/>
          </p:nvPr>
        </p:nvSpPr>
        <p:spPr>
          <a:xfrm>
            <a:off x="838200" y="365125"/>
            <a:ext cx="10515600" cy="1325563"/>
          </a:xfrm>
        </p:spPr>
        <p:txBody>
          <a:bodyPr>
            <a:normAutofit/>
          </a:bodyPr>
          <a:lstStyle/>
          <a:p>
            <a:r>
              <a:rPr lang="en-GB" sz="5400"/>
              <a:t>Cross Products of Edge Pairs</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10AA9E-9F26-703E-E1FE-AB9AD8E76497}"/>
              </a:ext>
            </a:extLst>
          </p:cNvPr>
          <p:cNvSpPr>
            <a:spLocks noGrp="1"/>
          </p:cNvSpPr>
          <p:nvPr>
            <p:ph idx="1"/>
          </p:nvPr>
        </p:nvSpPr>
        <p:spPr>
          <a:xfrm>
            <a:off x="838200" y="1929384"/>
            <a:ext cx="10515600" cy="4251960"/>
          </a:xfrm>
        </p:spPr>
        <p:txBody>
          <a:bodyPr>
            <a:normAutofit/>
          </a:bodyPr>
          <a:lstStyle/>
          <a:p>
            <a:pPr marL="0" indent="0">
              <a:buNone/>
            </a:pPr>
            <a:r>
              <a:rPr lang="en-GB" sz="2200" dirty="0"/>
              <a:t>Separating axes can be derived from the cross-product of all pairs of edges from the two polyhedral.</a:t>
            </a:r>
          </a:p>
          <a:p>
            <a:pPr marL="0" indent="0">
              <a:buNone/>
            </a:pPr>
            <a:r>
              <a:rPr lang="en-GB" sz="2200" dirty="0"/>
              <a:t>Take an edge from the first polyhedron and an edge from the second polyhedron, and compute their cross product. This gives a direction that could potentially be a separating axis.</a:t>
            </a:r>
          </a:p>
          <a:p>
            <a:pPr marL="0" indent="0">
              <a:buNone/>
            </a:pPr>
            <a:r>
              <a:rPr lang="en-GB" sz="2200" dirty="0"/>
              <a:t>These axes arise because the cross-product of two non-parallel edges creates an axis that is perpendicular to both edges. </a:t>
            </a:r>
          </a:p>
          <a:p>
            <a:pPr marL="0" indent="0">
              <a:buNone/>
            </a:pPr>
            <a:endParaRPr lang="en-GB" sz="2200" dirty="0"/>
          </a:p>
          <a:p>
            <a:pPr marL="0" indent="0">
              <a:buNone/>
            </a:pPr>
            <a:r>
              <a:rPr lang="en-GB" sz="2200" dirty="0"/>
              <a:t>This axis might reveal a separation that the face </a:t>
            </a:r>
            <a:r>
              <a:rPr lang="en-GB" sz="2200" dirty="0" err="1"/>
              <a:t>normals</a:t>
            </a:r>
            <a:r>
              <a:rPr lang="en-GB" sz="2200" dirty="0"/>
              <a:t> do not.</a:t>
            </a:r>
          </a:p>
          <a:p>
            <a:pPr marL="0" indent="0">
              <a:buNone/>
            </a:pPr>
            <a:endParaRPr lang="en-GB" sz="2200" dirty="0"/>
          </a:p>
        </p:txBody>
      </p:sp>
    </p:spTree>
    <p:extLst>
      <p:ext uri="{BB962C8B-B14F-4D97-AF65-F5344CB8AC3E}">
        <p14:creationId xmlns:p14="http://schemas.microsoft.com/office/powerpoint/2010/main" val="3863774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F8F55-DE82-772B-F2A9-255CA5911B38}"/>
              </a:ext>
            </a:extLst>
          </p:cNvPr>
          <p:cNvSpPr>
            <a:spLocks noGrp="1"/>
          </p:cNvSpPr>
          <p:nvPr>
            <p:ph type="title"/>
          </p:nvPr>
        </p:nvSpPr>
        <p:spPr>
          <a:xfrm>
            <a:off x="841248" y="548640"/>
            <a:ext cx="3600860" cy="5431536"/>
          </a:xfrm>
        </p:spPr>
        <p:txBody>
          <a:bodyPr>
            <a:normAutofit/>
          </a:bodyPr>
          <a:lstStyle/>
          <a:p>
            <a:r>
              <a:rPr lang="en-GB" sz="5400"/>
              <a:t>Total Number of Axes to Test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084C8A-6C1F-3E2A-0735-86A47725EE16}"/>
              </a:ext>
            </a:extLst>
          </p:cNvPr>
          <p:cNvSpPr>
            <a:spLocks noGrp="1"/>
          </p:cNvSpPr>
          <p:nvPr>
            <p:ph idx="1"/>
          </p:nvPr>
        </p:nvSpPr>
        <p:spPr>
          <a:xfrm>
            <a:off x="5126418" y="552091"/>
            <a:ext cx="6224335" cy="5431536"/>
          </a:xfrm>
        </p:spPr>
        <p:txBody>
          <a:bodyPr anchor="ctr">
            <a:normAutofit/>
          </a:bodyPr>
          <a:lstStyle/>
          <a:p>
            <a:pPr marL="0" indent="0">
              <a:buNone/>
            </a:pPr>
            <a:r>
              <a:rPr lang="en-GB" sz="2200"/>
              <a:t>If polyhedron A has n faces and m edges, and polyhedron B has p faces and q edges:</a:t>
            </a:r>
          </a:p>
          <a:p>
            <a:pPr marL="457200" lvl="1" indent="0">
              <a:buNone/>
            </a:pPr>
            <a:r>
              <a:rPr lang="en-GB" sz="2200"/>
              <a:t>There are n + p potential axes from the faces of both polyhedra.</a:t>
            </a:r>
          </a:p>
          <a:p>
            <a:pPr marL="457200" lvl="1" indent="0">
              <a:buNone/>
            </a:pPr>
            <a:r>
              <a:rPr lang="en-GB" sz="2200"/>
              <a:t>There are m * q additional potential axes from the cross products of each pair of edges from both polyhedra.</a:t>
            </a:r>
          </a:p>
        </p:txBody>
      </p:sp>
    </p:spTree>
    <p:extLst>
      <p:ext uri="{BB962C8B-B14F-4D97-AF65-F5344CB8AC3E}">
        <p14:creationId xmlns:p14="http://schemas.microsoft.com/office/powerpoint/2010/main" val="2458242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4" name="Rectangle 923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Figure 4: A Projection (or shadow)">
            <a:extLst>
              <a:ext uri="{FF2B5EF4-FFF2-40B4-BE49-F238E27FC236}">
                <a16:creationId xmlns:a16="http://schemas.microsoft.com/office/drawing/2014/main" id="{90707646-725C-B6D1-8594-F007378739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4988" y="1226213"/>
            <a:ext cx="3368969" cy="4405573"/>
          </a:xfrm>
          <a:prstGeom prst="rect">
            <a:avLst/>
          </a:prstGeom>
          <a:noFill/>
          <a:extLst>
            <a:ext uri="{909E8E84-426E-40DD-AFC4-6F175D3DCCD1}">
              <a14:hiddenFill xmlns:a14="http://schemas.microsoft.com/office/drawing/2010/main">
                <a:solidFill>
                  <a:srgbClr val="FFFFFF"/>
                </a:solidFill>
              </a14:hiddenFill>
            </a:ext>
          </a:extLst>
        </p:spPr>
      </p:pic>
      <p:sp>
        <p:nvSpPr>
          <p:cNvPr id="9236" name="Freeform: Shape 9235">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3672EC6-C9B8-5B4B-E2BE-DCC6CEFE06DC}"/>
              </a:ext>
            </a:extLst>
          </p:cNvPr>
          <p:cNvSpPr>
            <a:spLocks noGrp="1"/>
          </p:cNvSpPr>
          <p:nvPr>
            <p:ph type="title"/>
          </p:nvPr>
        </p:nvSpPr>
        <p:spPr>
          <a:xfrm>
            <a:off x="5759354" y="457201"/>
            <a:ext cx="5337270" cy="1835911"/>
          </a:xfrm>
        </p:spPr>
        <p:txBody>
          <a:bodyPr anchor="b">
            <a:normAutofit/>
          </a:bodyPr>
          <a:lstStyle/>
          <a:p>
            <a:r>
              <a:rPr lang="en-GB" sz="5000">
                <a:solidFill>
                  <a:srgbClr val="FFFFFF"/>
                </a:solidFill>
              </a:rPr>
              <a:t>Project the Shapes onto Each Axis</a:t>
            </a:r>
          </a:p>
        </p:txBody>
      </p:sp>
      <p:sp>
        <p:nvSpPr>
          <p:cNvPr id="9238"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4D79-ACA7-2A86-894B-19B71CED64DB}"/>
              </a:ext>
            </a:extLst>
          </p:cNvPr>
          <p:cNvSpPr>
            <a:spLocks noGrp="1"/>
          </p:cNvSpPr>
          <p:nvPr>
            <p:ph idx="1"/>
          </p:nvPr>
        </p:nvSpPr>
        <p:spPr>
          <a:xfrm>
            <a:off x="5759354" y="2798064"/>
            <a:ext cx="5461095" cy="3417611"/>
          </a:xfrm>
        </p:spPr>
        <p:txBody>
          <a:bodyPr anchor="t">
            <a:normAutofit/>
          </a:bodyPr>
          <a:lstStyle/>
          <a:p>
            <a:pPr marL="0" indent="0">
              <a:buNone/>
            </a:pPr>
            <a:r>
              <a:rPr lang="en-GB" sz="2200">
                <a:solidFill>
                  <a:srgbClr val="FFFFFF"/>
                </a:solidFill>
              </a:rPr>
              <a:t>You calculate the </a:t>
            </a:r>
            <a:r>
              <a:rPr lang="en-GB" sz="2200" b="1">
                <a:solidFill>
                  <a:srgbClr val="FFFFFF"/>
                </a:solidFill>
              </a:rPr>
              <a:t>minimum</a:t>
            </a:r>
            <a:r>
              <a:rPr lang="en-GB" sz="2200">
                <a:solidFill>
                  <a:srgbClr val="FFFFFF"/>
                </a:solidFill>
              </a:rPr>
              <a:t> and </a:t>
            </a:r>
            <a:r>
              <a:rPr lang="en-GB" sz="2200" b="1">
                <a:solidFill>
                  <a:srgbClr val="FFFFFF"/>
                </a:solidFill>
              </a:rPr>
              <a:t>maximum</a:t>
            </a:r>
            <a:r>
              <a:rPr lang="en-GB" sz="2200">
                <a:solidFill>
                  <a:srgbClr val="FFFFFF"/>
                </a:solidFill>
              </a:rPr>
              <a:t> values for the projections of all vertices of both shapes onto the given axis.</a:t>
            </a:r>
          </a:p>
        </p:txBody>
      </p:sp>
    </p:spTree>
    <p:extLst>
      <p:ext uri="{BB962C8B-B14F-4D97-AF65-F5344CB8AC3E}">
        <p14:creationId xmlns:p14="http://schemas.microsoft.com/office/powerpoint/2010/main" val="2794695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93654-3F92-994F-7F7A-C4D532C64C12}"/>
              </a:ext>
            </a:extLst>
          </p:cNvPr>
          <p:cNvSpPr>
            <a:spLocks noGrp="1"/>
          </p:cNvSpPr>
          <p:nvPr>
            <p:ph type="title"/>
          </p:nvPr>
        </p:nvSpPr>
        <p:spPr>
          <a:xfrm>
            <a:off x="841248" y="548640"/>
            <a:ext cx="3600860" cy="5431536"/>
          </a:xfrm>
        </p:spPr>
        <p:txBody>
          <a:bodyPr>
            <a:normAutofit/>
          </a:bodyPr>
          <a:lstStyle/>
          <a:p>
            <a:r>
              <a:rPr lang="en-GB" sz="5400"/>
              <a:t>Check for Overlap on Each Axis</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D82780-A224-529F-E73F-5DEB1ABF043E}"/>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Once the shapes are projected onto a particular axis, you get two intervals </a:t>
            </a:r>
          </a:p>
          <a:p>
            <a:pPr marL="0" indent="0">
              <a:buNone/>
            </a:pPr>
            <a:endParaRPr lang="en-GB" sz="2200" dirty="0"/>
          </a:p>
          <a:p>
            <a:pPr marL="0" indent="0">
              <a:buNone/>
            </a:pPr>
            <a:r>
              <a:rPr lang="en-GB" sz="2200" dirty="0"/>
              <a:t>[</a:t>
            </a:r>
            <a:r>
              <a:rPr lang="en-GB" sz="2200" dirty="0" err="1"/>
              <a:t>minA</a:t>
            </a:r>
            <a:r>
              <a:rPr lang="en-GB" sz="2200" dirty="0"/>
              <a:t>, </a:t>
            </a:r>
            <a:r>
              <a:rPr lang="en-GB" sz="2200" dirty="0" err="1"/>
              <a:t>maxA</a:t>
            </a:r>
            <a:r>
              <a:rPr lang="en-GB" sz="2200" dirty="0"/>
              <a:t>] for polyhedron A.</a:t>
            </a:r>
          </a:p>
          <a:p>
            <a:pPr marL="0" indent="0">
              <a:buNone/>
            </a:pPr>
            <a:r>
              <a:rPr lang="en-GB" sz="2200" dirty="0"/>
              <a:t>[</a:t>
            </a:r>
            <a:r>
              <a:rPr lang="en-GB" sz="2200" dirty="0" err="1"/>
              <a:t>minB</a:t>
            </a:r>
            <a:r>
              <a:rPr lang="en-GB" sz="2200" dirty="0"/>
              <a:t>, </a:t>
            </a:r>
            <a:r>
              <a:rPr lang="en-GB" sz="2200" dirty="0" err="1"/>
              <a:t>maxB</a:t>
            </a:r>
            <a:r>
              <a:rPr lang="en-GB" sz="2200" dirty="0"/>
              <a:t>] for polyhedron B.</a:t>
            </a:r>
          </a:p>
          <a:p>
            <a:pPr marL="0" indent="0">
              <a:buNone/>
            </a:pPr>
            <a:endParaRPr lang="en-GB" sz="2200" dirty="0"/>
          </a:p>
          <a:p>
            <a:pPr marL="0" indent="0">
              <a:buNone/>
            </a:pPr>
            <a:r>
              <a:rPr lang="en-GB" sz="2200" dirty="0"/>
              <a:t>To determine if the intervals overlap, check if:</a:t>
            </a:r>
          </a:p>
          <a:p>
            <a:pPr marL="0" indent="0">
              <a:buNone/>
            </a:pPr>
            <a:r>
              <a:rPr lang="en-GB" sz="2200" dirty="0" err="1"/>
              <a:t>maxA</a:t>
            </a:r>
            <a:r>
              <a:rPr lang="en-GB" sz="2200" dirty="0"/>
              <a:t> &lt; </a:t>
            </a:r>
            <a:r>
              <a:rPr lang="en-GB" sz="2200" dirty="0" err="1"/>
              <a:t>minB</a:t>
            </a:r>
            <a:r>
              <a:rPr lang="en-GB" sz="2200" dirty="0"/>
              <a:t> or </a:t>
            </a:r>
            <a:r>
              <a:rPr lang="en-GB" sz="2200" dirty="0" err="1"/>
              <a:t>maxB</a:t>
            </a:r>
            <a:r>
              <a:rPr lang="en-GB" sz="2200" dirty="0"/>
              <a:t> &lt; </a:t>
            </a:r>
            <a:r>
              <a:rPr lang="en-GB" sz="2200" dirty="0" err="1"/>
              <a:t>minA</a:t>
            </a:r>
            <a:endParaRPr lang="en-GB" sz="2200" dirty="0"/>
          </a:p>
        </p:txBody>
      </p:sp>
    </p:spTree>
    <p:extLst>
      <p:ext uri="{BB962C8B-B14F-4D97-AF65-F5344CB8AC3E}">
        <p14:creationId xmlns:p14="http://schemas.microsoft.com/office/powerpoint/2010/main" val="2746216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0" name="Rectangle 1024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3CF4D-D45A-F578-AFDA-CC3C0597267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b="0" i="0" kern="1200">
                <a:solidFill>
                  <a:schemeClr val="tx1"/>
                </a:solidFill>
                <a:effectLst/>
                <a:latin typeface="+mj-lt"/>
                <a:ea typeface="+mj-ea"/>
                <a:cs typeface="+mj-cs"/>
              </a:rPr>
              <a:t>Two Separated Convex Shapes With Their Respective Projections</a:t>
            </a:r>
            <a:endParaRPr lang="en-US" sz="4100" kern="1200">
              <a:solidFill>
                <a:schemeClr val="tx1"/>
              </a:solidFill>
              <a:latin typeface="+mj-lt"/>
              <a:ea typeface="+mj-ea"/>
              <a:cs typeface="+mj-cs"/>
            </a:endParaRPr>
          </a:p>
        </p:txBody>
      </p:sp>
      <p:sp>
        <p:nvSpPr>
          <p:cNvPr id="1025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Figure 6: Two Separated Convex Shapes With Their Respective Projections">
            <a:extLst>
              <a:ext uri="{FF2B5EF4-FFF2-40B4-BE49-F238E27FC236}">
                <a16:creationId xmlns:a16="http://schemas.microsoft.com/office/drawing/2014/main" id="{65CCEA68-D9B3-773D-FD47-A9B3AE82A3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810"/>
          <a:stretch/>
        </p:blipFill>
        <p:spPr bwMode="auto">
          <a:xfrm>
            <a:off x="5591710" y="640080"/>
            <a:ext cx="5339787"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654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6A4AF-F4D8-49E0-4C16-EDCAEA0205E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b="0" i="0" kern="1200">
                <a:solidFill>
                  <a:schemeClr val="tx1"/>
                </a:solidFill>
                <a:effectLst/>
                <a:latin typeface="+mj-lt"/>
                <a:ea typeface="+mj-ea"/>
                <a:cs typeface="+mj-cs"/>
              </a:rPr>
              <a:t>Intersection</a:t>
            </a:r>
            <a:br>
              <a:rPr lang="en-US" sz="5100" b="0" i="0" kern="1200">
                <a:solidFill>
                  <a:schemeClr val="tx1"/>
                </a:solidFill>
                <a:effectLst/>
                <a:latin typeface="+mj-lt"/>
                <a:ea typeface="+mj-ea"/>
                <a:cs typeface="+mj-cs"/>
              </a:rPr>
            </a:br>
            <a:endParaRPr lang="en-US" sz="5100"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CEE6DA60-B5D0-112C-9E81-F4F19639505B}"/>
              </a:ext>
            </a:extLst>
          </p:cNvPr>
          <p:cNvSpPr txBox="1"/>
          <p:nvPr/>
        </p:nvSpPr>
        <p:spPr>
          <a:xfrm>
            <a:off x="638882" y="4631161"/>
            <a:ext cx="3571810" cy="1559327"/>
          </a:xfrm>
          <a:prstGeom prst="rect">
            <a:avLst/>
          </a:prstGeom>
        </p:spPr>
        <p:txBody>
          <a:bodyPr vert="horz" lIns="91440" tIns="45720" rIns="91440" bIns="45720" rtlCol="0">
            <a:normAutofit/>
          </a:bodyPr>
          <a:lstStyle/>
          <a:p>
            <a:pPr>
              <a:lnSpc>
                <a:spcPct val="90000"/>
              </a:lnSpc>
              <a:spcBef>
                <a:spcPts val="1000"/>
              </a:spcBef>
            </a:pPr>
            <a:r>
              <a:rPr lang="en-US" sz="2400" kern="1200">
                <a:solidFill>
                  <a:schemeClr val="tx1"/>
                </a:solidFill>
                <a:latin typeface="+mn-lt"/>
                <a:ea typeface="+mn-ea"/>
                <a:cs typeface="+mn-cs"/>
              </a:rPr>
              <a:t>https://dyn4j.org/2010/01/sat/</a:t>
            </a:r>
          </a:p>
        </p:txBody>
      </p:sp>
      <p:sp>
        <p:nvSpPr>
          <p:cNvPr id="112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Figure 7: Two Convex Shapes Intersecting">
            <a:extLst>
              <a:ext uri="{FF2B5EF4-FFF2-40B4-BE49-F238E27FC236}">
                <a16:creationId xmlns:a16="http://schemas.microsoft.com/office/drawing/2014/main" id="{381623B4-92B0-C04B-1A39-1FDE31525C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86400" y="640080"/>
            <a:ext cx="5550408"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7940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5A7FE-AC18-02D2-5FF6-44DADE64EDCD}"/>
              </a:ext>
            </a:extLst>
          </p:cNvPr>
          <p:cNvSpPr>
            <a:spLocks noGrp="1"/>
          </p:cNvSpPr>
          <p:nvPr>
            <p:ph type="title"/>
          </p:nvPr>
        </p:nvSpPr>
        <p:spPr>
          <a:xfrm>
            <a:off x="838200" y="365125"/>
            <a:ext cx="10515600" cy="1325563"/>
          </a:xfrm>
        </p:spPr>
        <p:txBody>
          <a:bodyPr>
            <a:normAutofit/>
          </a:bodyPr>
          <a:lstStyle/>
          <a:p>
            <a:r>
              <a:rPr lang="en-GB" sz="5400"/>
              <a:t>Minimum Translation Vector (MTV)</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92AEFE-9B65-C5FA-08C4-D3DFCCDF8E27}"/>
              </a:ext>
            </a:extLst>
          </p:cNvPr>
          <p:cNvSpPr>
            <a:spLocks noGrp="1"/>
          </p:cNvSpPr>
          <p:nvPr>
            <p:ph idx="1"/>
          </p:nvPr>
        </p:nvSpPr>
        <p:spPr>
          <a:xfrm>
            <a:off x="838200" y="1929384"/>
            <a:ext cx="10515600" cy="4251960"/>
          </a:xfrm>
        </p:spPr>
        <p:txBody>
          <a:bodyPr>
            <a:normAutofit/>
          </a:bodyPr>
          <a:lstStyle/>
          <a:p>
            <a:pPr marL="0" indent="0">
              <a:buNone/>
            </a:pPr>
            <a:r>
              <a:rPr lang="en-GB" sz="2400" dirty="0"/>
              <a:t>The Minimum Translation Vector (MTV) is the smallest vector that, when applied to one of the colliding objects, will separate the two colliding shapes so that they are no longer overlapping. </a:t>
            </a:r>
          </a:p>
          <a:p>
            <a:pPr marL="0" indent="0">
              <a:buNone/>
            </a:pPr>
            <a:endParaRPr lang="en-GB" sz="2400" dirty="0"/>
          </a:p>
          <a:p>
            <a:pPr marL="0" indent="0">
              <a:buNone/>
            </a:pPr>
            <a:r>
              <a:rPr lang="en-GB" sz="2400" dirty="0"/>
              <a:t>It represents the shortest possible distance needed to resolve the collision, thereby preventing the objects from intersecting.</a:t>
            </a:r>
          </a:p>
          <a:p>
            <a:pPr marL="0" indent="0">
              <a:buNone/>
            </a:pPr>
            <a:endParaRPr lang="en-GB" sz="2400" dirty="0"/>
          </a:p>
          <a:p>
            <a:pPr marL="0" indent="0">
              <a:buNone/>
            </a:pPr>
            <a:r>
              <a:rPr lang="en-GB" sz="2400" dirty="0"/>
              <a:t>It allows for the most efficient way to separate overlapping objects. It ensures the shapes do not penetrate each other beyond the minimum required distance, providing a natural and visually pleasing result.</a:t>
            </a:r>
          </a:p>
        </p:txBody>
      </p:sp>
    </p:spTree>
    <p:extLst>
      <p:ext uri="{BB962C8B-B14F-4D97-AF65-F5344CB8AC3E}">
        <p14:creationId xmlns:p14="http://schemas.microsoft.com/office/powerpoint/2010/main" val="3203764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89593-F29B-1889-7C81-83D405C2D19C}"/>
              </a:ext>
            </a:extLst>
          </p:cNvPr>
          <p:cNvSpPr>
            <a:spLocks noGrp="1"/>
          </p:cNvSpPr>
          <p:nvPr>
            <p:ph type="title"/>
          </p:nvPr>
        </p:nvSpPr>
        <p:spPr>
          <a:xfrm>
            <a:off x="841248" y="548640"/>
            <a:ext cx="3600860" cy="5431536"/>
          </a:xfrm>
        </p:spPr>
        <p:txBody>
          <a:bodyPr>
            <a:normAutofit/>
          </a:bodyPr>
          <a:lstStyle/>
          <a:p>
            <a:r>
              <a:rPr lang="en-GB" sz="5400" dirty="0"/>
              <a:t>SAT in physics engines</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35B73C-CBEB-2C31-C0D8-A6B55385684E}"/>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Many game physics engines, such as Bullet, Havok, or Unity, use SAT or a variant to detect collisions between convex hulls.</a:t>
            </a:r>
          </a:p>
        </p:txBody>
      </p:sp>
    </p:spTree>
    <p:extLst>
      <p:ext uri="{BB962C8B-B14F-4D97-AF65-F5344CB8AC3E}">
        <p14:creationId xmlns:p14="http://schemas.microsoft.com/office/powerpoint/2010/main" val="2880577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053FA-5D42-C92B-BCC0-CF6F02C01B1F}"/>
              </a:ext>
            </a:extLst>
          </p:cNvPr>
          <p:cNvSpPr>
            <a:spLocks noGrp="1"/>
          </p:cNvSpPr>
          <p:nvPr>
            <p:ph type="title"/>
          </p:nvPr>
        </p:nvSpPr>
        <p:spPr>
          <a:xfrm>
            <a:off x="5297762" y="329184"/>
            <a:ext cx="6251110" cy="1783080"/>
          </a:xfrm>
        </p:spPr>
        <p:txBody>
          <a:bodyPr anchor="b">
            <a:normAutofit/>
          </a:bodyPr>
          <a:lstStyle/>
          <a:p>
            <a:r>
              <a:rPr lang="en-GB" sz="5400" dirty="0"/>
              <a:t>Overview</a:t>
            </a:r>
          </a:p>
        </p:txBody>
      </p:sp>
      <p:pic>
        <p:nvPicPr>
          <p:cNvPr id="6" name="Picture 5" descr="Hand with red strings">
            <a:extLst>
              <a:ext uri="{FF2B5EF4-FFF2-40B4-BE49-F238E27FC236}">
                <a16:creationId xmlns:a16="http://schemas.microsoft.com/office/drawing/2014/main" id="{8D0735CF-2BB6-83DD-2BF4-35F7F4DBF5EB}"/>
              </a:ext>
            </a:extLst>
          </p:cNvPr>
          <p:cNvPicPr>
            <a:picLocks noChangeAspect="1"/>
          </p:cNvPicPr>
          <p:nvPr/>
        </p:nvPicPr>
        <p:blipFill>
          <a:blip r:embed="rId2"/>
          <a:srcRect l="29327" r="2534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6ED91A2-8D7E-ECF7-A3B8-084F411F0B5D}"/>
              </a:ext>
            </a:extLst>
          </p:cNvPr>
          <p:cNvSpPr>
            <a:spLocks noGrp="1" noChangeArrowheads="1"/>
          </p:cNvSpPr>
          <p:nvPr>
            <p:ph idx="1"/>
          </p:nvPr>
        </p:nvSpPr>
        <p:spPr bwMode="auto">
          <a:xfrm>
            <a:off x="5297762" y="2706624"/>
            <a:ext cx="6251110" cy="3483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2000" i="0" u="none" strike="noStrike" cap="none" normalizeH="0" baseline="0" dirty="0">
                <a:ln>
                  <a:noFill/>
                </a:ln>
                <a:effectLst/>
                <a:latin typeface="Arial" panose="020B0604020202020204" pitchFamily="34" charset="0"/>
              </a:rPr>
              <a:t>A potential separating axis can be either a face normal or derived from the cross product of edges from two </a:t>
            </a:r>
            <a:r>
              <a:rPr kumimoji="0" lang="en-US" altLang="en-US" sz="2000" i="0" u="none" strike="noStrike" cap="none" normalizeH="0" baseline="0" dirty="0" err="1">
                <a:ln>
                  <a:noFill/>
                </a:ln>
                <a:effectLst/>
                <a:latin typeface="Arial" panose="020B0604020202020204" pitchFamily="34" charset="0"/>
              </a:rPr>
              <a:t>polyhedra</a:t>
            </a:r>
            <a:r>
              <a:rPr kumimoji="0" lang="en-US" altLang="en-US" sz="2000" i="0" u="none" strike="noStrike" cap="none" normalizeH="0" baseline="0" dirty="0">
                <a:ln>
                  <a:noFill/>
                </a:ln>
                <a:effectLst/>
                <a:latin typeface="Arial" panose="020B0604020202020204" pitchFamily="34" charset="0"/>
              </a:rPr>
              <a:t>.</a:t>
            </a:r>
          </a:p>
          <a:p>
            <a:pPr marL="0" indent="0" eaLnBrk="0" fontAlgn="base" hangingPunct="0">
              <a:spcBef>
                <a:spcPct val="0"/>
              </a:spcBef>
              <a:spcAft>
                <a:spcPts val="600"/>
              </a:spcAft>
              <a:buNone/>
            </a:pPr>
            <a:endParaRPr kumimoji="0" lang="en-US" altLang="en-US" sz="20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000" i="0" u="none" strike="noStrike" cap="none" normalizeH="0" baseline="0" dirty="0">
                <a:ln>
                  <a:noFill/>
                </a:ln>
                <a:effectLst/>
                <a:latin typeface="Arial" panose="020B0604020202020204" pitchFamily="34" charset="0"/>
              </a:rPr>
              <a:t>Project each vertex of both shapes onto every potential axis to determine an interval of projection values.</a:t>
            </a:r>
          </a:p>
          <a:p>
            <a:pPr marL="0" marR="0" lvl="0" indent="0" defTabSz="914400" rtl="0" eaLnBrk="0" fontAlgn="base" latinLnBrk="0" hangingPunct="0">
              <a:spcBef>
                <a:spcPct val="0"/>
              </a:spcBef>
              <a:spcAft>
                <a:spcPts val="600"/>
              </a:spcAft>
              <a:buClrTx/>
              <a:buSzTx/>
              <a:buNone/>
              <a:tabLst/>
            </a:pPr>
            <a:endParaRPr kumimoji="0" lang="en-US" altLang="en-US" sz="20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000" i="0" u="none" strike="noStrike" cap="none" normalizeH="0" baseline="0" dirty="0">
                <a:ln>
                  <a:noFill/>
                </a:ln>
                <a:effectLst/>
                <a:latin typeface="Arial" panose="020B0604020202020204" pitchFamily="34" charset="0"/>
              </a:rPr>
              <a:t>Check whether the projections of the shapes overlap on every axis. If no overlap is found on at least one axis, there is no collision.</a:t>
            </a:r>
          </a:p>
        </p:txBody>
      </p:sp>
    </p:spTree>
    <p:extLst>
      <p:ext uri="{BB962C8B-B14F-4D97-AF65-F5344CB8AC3E}">
        <p14:creationId xmlns:p14="http://schemas.microsoft.com/office/powerpoint/2010/main" val="1154574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52717-1DBF-62B1-FDA7-B67C13BD266F}"/>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Oriented Bounding Box (OBB) Collision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FF87EB-2C01-0991-BD37-C6EB362DAEB7}"/>
              </a:ext>
            </a:extLst>
          </p:cNvPr>
          <p:cNvSpPr>
            <a:spLocks noGrp="1"/>
          </p:cNvSpPr>
          <p:nvPr>
            <p:ph idx="1"/>
          </p:nvPr>
        </p:nvSpPr>
        <p:spPr>
          <a:xfrm>
            <a:off x="5370153" y="1526033"/>
            <a:ext cx="5536397" cy="3935281"/>
          </a:xfrm>
        </p:spPr>
        <p:txBody>
          <a:bodyPr>
            <a:normAutofit/>
          </a:bodyPr>
          <a:lstStyle/>
          <a:p>
            <a:pPr marL="0" indent="0">
              <a:buNone/>
            </a:pPr>
            <a:r>
              <a:rPr lang="en-GB" sz="2400" dirty="0"/>
              <a:t>An Oriented Bounding Box is a rectangle (in 2D) that can be rotated to any orientation, not restricted to alignment with the coordinate axes. </a:t>
            </a:r>
          </a:p>
        </p:txBody>
      </p:sp>
    </p:spTree>
    <p:extLst>
      <p:ext uri="{BB962C8B-B14F-4D97-AF65-F5344CB8AC3E}">
        <p14:creationId xmlns:p14="http://schemas.microsoft.com/office/powerpoint/2010/main" val="7505731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DA13BD-63FA-D86C-C3BD-3D447F8E14B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3E9F7D3-CE81-AE53-4636-DA4802E1F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0893BCD-C80F-1E60-3A18-8A20C914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0FAC8-5811-7B55-EBAC-9999E935E665}"/>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Oriented Bounding Box (OBB) Collision</a:t>
            </a:r>
          </a:p>
        </p:txBody>
      </p:sp>
      <p:sp>
        <p:nvSpPr>
          <p:cNvPr id="12" name="Arc 11">
            <a:extLst>
              <a:ext uri="{FF2B5EF4-FFF2-40B4-BE49-F238E27FC236}">
                <a16:creationId xmlns:a16="http://schemas.microsoft.com/office/drawing/2014/main" id="{75904416-947E-AB61-2BBB-EBDF2E658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25D4E8AB-215C-0252-EF9A-9FB776E9E3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D2ADFF-2B79-D757-249A-4BA93CF586C5}"/>
              </a:ext>
            </a:extLst>
          </p:cNvPr>
          <p:cNvSpPr>
            <a:spLocks noGrp="1"/>
          </p:cNvSpPr>
          <p:nvPr>
            <p:ph idx="1"/>
          </p:nvPr>
        </p:nvSpPr>
        <p:spPr>
          <a:xfrm>
            <a:off x="5370153" y="1526033"/>
            <a:ext cx="5536397" cy="3935281"/>
          </a:xfrm>
        </p:spPr>
        <p:txBody>
          <a:bodyPr>
            <a:normAutofit/>
          </a:bodyPr>
          <a:lstStyle/>
          <a:p>
            <a:pPr marL="0" indent="0">
              <a:buNone/>
            </a:pPr>
            <a:r>
              <a:rPr lang="en-GB" sz="2400" dirty="0"/>
              <a:t>OBB then takes the rectangle and performs the SAT collision detection using the bounding box to check for a collision. </a:t>
            </a:r>
          </a:p>
        </p:txBody>
      </p:sp>
    </p:spTree>
    <p:extLst>
      <p:ext uri="{BB962C8B-B14F-4D97-AF65-F5344CB8AC3E}">
        <p14:creationId xmlns:p14="http://schemas.microsoft.com/office/powerpoint/2010/main" val="1105062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69130-AD2F-AF03-EC4E-7EF81585084A}"/>
              </a:ext>
            </a:extLst>
          </p:cNvPr>
          <p:cNvSpPr>
            <a:spLocks noGrp="1"/>
          </p:cNvSpPr>
          <p:nvPr>
            <p:ph type="title"/>
          </p:nvPr>
        </p:nvSpPr>
        <p:spPr>
          <a:xfrm>
            <a:off x="686834" y="1153572"/>
            <a:ext cx="3200400" cy="4461163"/>
          </a:xfrm>
        </p:spPr>
        <p:txBody>
          <a:bodyPr>
            <a:normAutofit/>
          </a:bodyPr>
          <a:lstStyle/>
          <a:p>
            <a:r>
              <a:rPr lang="en-GB">
                <a:solidFill>
                  <a:srgbClr val="FFFFFF"/>
                </a:solidFill>
              </a:rPr>
              <a:t>Polygon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B8D0F35C-D2F8-2698-8F99-55D4ACD6AD01}"/>
              </a:ext>
            </a:extLst>
          </p:cNvPr>
          <p:cNvSpPr>
            <a:spLocks noGrp="1"/>
          </p:cNvSpPr>
          <p:nvPr>
            <p:ph idx="1"/>
          </p:nvPr>
        </p:nvSpPr>
        <p:spPr>
          <a:xfrm>
            <a:off x="4447308" y="591344"/>
            <a:ext cx="6906491" cy="5585619"/>
          </a:xfrm>
        </p:spPr>
        <p:txBody>
          <a:bodyPr anchor="ctr">
            <a:normAutofit fontScale="92500" lnSpcReduction="10000"/>
          </a:bodyPr>
          <a:lstStyle/>
          <a:p>
            <a:pPr marL="0" indent="0">
              <a:buNone/>
            </a:pPr>
            <a:r>
              <a:rPr lang="en-GB" dirty="0"/>
              <a:t>Also uses the Separating Axis Theorem (SAT).</a:t>
            </a:r>
          </a:p>
          <a:p>
            <a:pPr marL="0" indent="0">
              <a:buNone/>
            </a:pPr>
            <a:endParaRPr lang="en-GB" dirty="0"/>
          </a:p>
          <a:p>
            <a:pPr marL="0" indent="0">
              <a:buNone/>
            </a:pPr>
            <a:r>
              <a:rPr lang="en-GB" dirty="0"/>
              <a:t>Procedure: </a:t>
            </a:r>
          </a:p>
          <a:p>
            <a:r>
              <a:rPr lang="en-GB" dirty="0"/>
              <a:t>Find the </a:t>
            </a:r>
            <a:r>
              <a:rPr lang="en-GB" dirty="0" err="1"/>
              <a:t>normals</a:t>
            </a:r>
            <a:r>
              <a:rPr lang="en-GB" dirty="0"/>
              <a:t> of all edges of both polygons.</a:t>
            </a:r>
          </a:p>
          <a:p>
            <a:r>
              <a:rPr lang="en-GB" dirty="0"/>
              <a:t>Project all vertices onto each axis.</a:t>
            </a:r>
          </a:p>
          <a:p>
            <a:r>
              <a:rPr lang="en-GB" dirty="0"/>
              <a:t>If a gap is found on any axis, no collision occurs.</a:t>
            </a:r>
          </a:p>
          <a:p>
            <a:pPr marL="0" indent="0">
              <a:buNone/>
            </a:pPr>
            <a:endParaRPr lang="en-GB" dirty="0"/>
          </a:p>
          <a:p>
            <a:pPr marL="0" indent="0">
              <a:buNone/>
            </a:pPr>
            <a:r>
              <a:rPr lang="en-GB" dirty="0"/>
              <a:t>SAT is particularly efficient for convex polygons, but it requires additional techniques, such as decomposition, to handle concave shapes effectively</a:t>
            </a:r>
          </a:p>
        </p:txBody>
      </p:sp>
    </p:spTree>
    <p:extLst>
      <p:ext uri="{BB962C8B-B14F-4D97-AF65-F5344CB8AC3E}">
        <p14:creationId xmlns:p14="http://schemas.microsoft.com/office/powerpoint/2010/main" val="27457031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ADFFF0-8850-BD0B-337E-64245AAD81A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25AD4-4179-F269-F184-72985B71DB50}"/>
              </a:ext>
            </a:extLst>
          </p:cNvPr>
          <p:cNvSpPr>
            <a:spLocks noGrp="1"/>
          </p:cNvSpPr>
          <p:nvPr>
            <p:ph type="title"/>
          </p:nvPr>
        </p:nvSpPr>
        <p:spPr>
          <a:xfrm>
            <a:off x="1171074" y="1396686"/>
            <a:ext cx="3240506" cy="4064628"/>
          </a:xfrm>
        </p:spPr>
        <p:txBody>
          <a:bodyPr>
            <a:normAutofit/>
          </a:bodyPr>
          <a:lstStyle/>
          <a:p>
            <a:r>
              <a:rPr lang="en-GB">
                <a:solidFill>
                  <a:srgbClr val="FFFFFF"/>
                </a:solidFill>
              </a:rPr>
              <a:t>But what about more complex shapes such as Concave Polyhedron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4430B99-7C90-9FDD-A937-CC763BD02EA4}"/>
              </a:ext>
            </a:extLst>
          </p:cNvPr>
          <p:cNvSpPr>
            <a:spLocks noGrp="1"/>
          </p:cNvSpPr>
          <p:nvPr>
            <p:ph idx="1"/>
          </p:nvPr>
        </p:nvSpPr>
        <p:spPr>
          <a:xfrm>
            <a:off x="5370153" y="1526033"/>
            <a:ext cx="5536397" cy="3935281"/>
          </a:xfrm>
        </p:spPr>
        <p:txBody>
          <a:bodyPr>
            <a:normAutofit/>
          </a:bodyPr>
          <a:lstStyle/>
          <a:p>
            <a:pPr marL="0" indent="0">
              <a:buNone/>
            </a:pPr>
            <a:r>
              <a:rPr lang="en-GB" dirty="0"/>
              <a:t>We’ll need something more accurate for this</a:t>
            </a:r>
          </a:p>
          <a:p>
            <a:pPr marL="0" indent="0">
              <a:buNone/>
            </a:pPr>
            <a:endParaRPr lang="en-GB" dirty="0"/>
          </a:p>
        </p:txBody>
      </p:sp>
    </p:spTree>
    <p:extLst>
      <p:ext uri="{BB962C8B-B14F-4D97-AF65-F5344CB8AC3E}">
        <p14:creationId xmlns:p14="http://schemas.microsoft.com/office/powerpoint/2010/main" val="2383961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30C20-ED18-07D3-0A42-178A2BD1DFE9}"/>
              </a:ext>
            </a:extLst>
          </p:cNvPr>
          <p:cNvSpPr>
            <a:spLocks noGrp="1"/>
          </p:cNvSpPr>
          <p:nvPr>
            <p:ph type="title"/>
          </p:nvPr>
        </p:nvSpPr>
        <p:spPr>
          <a:xfrm>
            <a:off x="1171074" y="1396686"/>
            <a:ext cx="3240506" cy="4064628"/>
          </a:xfrm>
        </p:spPr>
        <p:txBody>
          <a:bodyPr>
            <a:normAutofit/>
          </a:bodyPr>
          <a:lstStyle/>
          <a:p>
            <a:r>
              <a:rPr lang="en-GB">
                <a:solidFill>
                  <a:srgbClr val="FFFFFF"/>
                </a:solidFill>
              </a:rPr>
              <a:t>Pixel perfect collision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5F505B-4AD5-E097-5C79-1BB7584DB0D7}"/>
              </a:ext>
            </a:extLst>
          </p:cNvPr>
          <p:cNvSpPr>
            <a:spLocks noGrp="1"/>
          </p:cNvSpPr>
          <p:nvPr>
            <p:ph idx="1"/>
          </p:nvPr>
        </p:nvSpPr>
        <p:spPr>
          <a:xfrm>
            <a:off x="5370153" y="1526033"/>
            <a:ext cx="5536397" cy="3935281"/>
          </a:xfrm>
        </p:spPr>
        <p:txBody>
          <a:bodyPr>
            <a:normAutofit/>
          </a:bodyPr>
          <a:lstStyle/>
          <a:p>
            <a:pPr marL="0" indent="0">
              <a:buNone/>
            </a:pPr>
            <a:r>
              <a:rPr lang="en-GB" dirty="0"/>
              <a:t>Pixel-perfect collision is a collision detection technique primarily used in 2D games to determine whether two objects actually overlap based on the visual representation of their pixels, rather than relying on simpler shapes like rectangles or circles to approximate their boundaries.</a:t>
            </a:r>
          </a:p>
        </p:txBody>
      </p:sp>
    </p:spTree>
    <p:extLst>
      <p:ext uri="{BB962C8B-B14F-4D97-AF65-F5344CB8AC3E}">
        <p14:creationId xmlns:p14="http://schemas.microsoft.com/office/powerpoint/2010/main" val="15044986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C054E-CE16-4007-7BE1-3F70CB094F3E}"/>
              </a:ext>
            </a:extLst>
          </p:cNvPr>
          <p:cNvSpPr>
            <a:spLocks noGrp="1"/>
          </p:cNvSpPr>
          <p:nvPr>
            <p:ph type="title"/>
          </p:nvPr>
        </p:nvSpPr>
        <p:spPr>
          <a:xfrm>
            <a:off x="1171074" y="1396686"/>
            <a:ext cx="3240506" cy="4064628"/>
          </a:xfrm>
        </p:spPr>
        <p:txBody>
          <a:bodyPr>
            <a:normAutofit/>
          </a:bodyPr>
          <a:lstStyle/>
          <a:p>
            <a:r>
              <a:rPr lang="en-GB">
                <a:solidFill>
                  <a:srgbClr val="FFFFFF"/>
                </a:solidFill>
              </a:rPr>
              <a:t>Pixel perfect collision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44596AB-2227-1528-24FA-03BB7EDAB76B}"/>
              </a:ext>
            </a:extLst>
          </p:cNvPr>
          <p:cNvSpPr>
            <a:spLocks noGrp="1"/>
          </p:cNvSpPr>
          <p:nvPr>
            <p:ph idx="1"/>
          </p:nvPr>
        </p:nvSpPr>
        <p:spPr>
          <a:xfrm>
            <a:off x="5370153" y="1526033"/>
            <a:ext cx="5536397" cy="3935281"/>
          </a:xfrm>
        </p:spPr>
        <p:txBody>
          <a:bodyPr>
            <a:normAutofit/>
          </a:bodyPr>
          <a:lstStyle/>
          <a:p>
            <a:pPr>
              <a:buFont typeface="Arial" panose="020B0604020202020204" pitchFamily="34" charset="0"/>
              <a:buChar char="•"/>
            </a:pPr>
            <a:r>
              <a:rPr lang="en-GB" sz="2200" dirty="0"/>
              <a:t>Unlike bounding box or shape-based collision detection, pixel-perfect collision checks if the actual visible pixels of two sprites (the graphical representations of game objects) overlap.</a:t>
            </a:r>
          </a:p>
          <a:p>
            <a:pPr>
              <a:buFont typeface="Arial" panose="020B0604020202020204" pitchFamily="34" charset="0"/>
              <a:buChar char="•"/>
            </a:pPr>
            <a:r>
              <a:rPr lang="en-GB" sz="2200" dirty="0"/>
              <a:t>This technique is used for scenarios where accuracy is essential, like when dealing with irregularly shaped objects, and where a simple rectangle or circle doesn't sufficiently represent the shape of the object.</a:t>
            </a:r>
          </a:p>
          <a:p>
            <a:endParaRPr lang="en-GB" sz="2200" dirty="0"/>
          </a:p>
        </p:txBody>
      </p:sp>
    </p:spTree>
    <p:extLst>
      <p:ext uri="{BB962C8B-B14F-4D97-AF65-F5344CB8AC3E}">
        <p14:creationId xmlns:p14="http://schemas.microsoft.com/office/powerpoint/2010/main" val="3091664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AB04B9-309E-FA8B-DB4D-7F59B39D9393}"/>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93C60-59A3-A823-9CBB-D6711AB551F9}"/>
              </a:ext>
            </a:extLst>
          </p:cNvPr>
          <p:cNvSpPr>
            <a:spLocks noGrp="1"/>
          </p:cNvSpPr>
          <p:nvPr>
            <p:ph type="title"/>
          </p:nvPr>
        </p:nvSpPr>
        <p:spPr>
          <a:xfrm>
            <a:off x="1171074" y="1396686"/>
            <a:ext cx="3240506" cy="4064628"/>
          </a:xfrm>
        </p:spPr>
        <p:txBody>
          <a:bodyPr>
            <a:normAutofit/>
          </a:bodyPr>
          <a:lstStyle/>
          <a:p>
            <a:r>
              <a:rPr lang="en-GB">
                <a:solidFill>
                  <a:srgbClr val="FFFFFF"/>
                </a:solidFill>
              </a:rPr>
              <a:t>Pixel perfect collision</a:t>
            </a: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Rectangle 3">
            <a:extLst>
              <a:ext uri="{FF2B5EF4-FFF2-40B4-BE49-F238E27FC236}">
                <a16:creationId xmlns:a16="http://schemas.microsoft.com/office/drawing/2014/main" id="{DE130CA3-A76E-78E7-24E7-007D504BE576}"/>
              </a:ext>
            </a:extLst>
          </p:cNvPr>
          <p:cNvSpPr>
            <a:spLocks noGrp="1" noChangeArrowheads="1"/>
          </p:cNvSpPr>
          <p:nvPr>
            <p:ph idx="1"/>
          </p:nvPr>
        </p:nvSpPr>
        <p:spPr bwMode="auto">
          <a:xfrm>
            <a:off x="5370153" y="1526033"/>
            <a:ext cx="5536397" cy="39352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None/>
              <a:tabLst/>
            </a:pPr>
            <a:r>
              <a:rPr kumimoji="0" lang="en-US" altLang="en-US" sz="1500" i="0" u="none" strike="noStrike" cap="none" normalizeH="0" baseline="0" dirty="0">
                <a:ln>
                  <a:noFill/>
                </a:ln>
                <a:effectLst/>
                <a:latin typeface="Arial" panose="020B0604020202020204" pitchFamily="34" charset="0"/>
              </a:rPr>
              <a:t>Bounding Box Check First: Typically, a bounding box collision check (rectangular or circular) is performed first to quickly determine if the objects might be colliding. If their bounding boxes don't overlap, pixel-perfect checking is unnecessary.</a:t>
            </a:r>
          </a:p>
          <a:p>
            <a:pPr marL="0" marR="0" lvl="0" indent="0" defTabSz="914400" rtl="0" eaLnBrk="0" fontAlgn="base" latinLnBrk="0" hangingPunct="0">
              <a:spcBef>
                <a:spcPct val="0"/>
              </a:spcBef>
              <a:spcAft>
                <a:spcPts val="600"/>
              </a:spcAft>
              <a:buClrTx/>
              <a:buSzTx/>
              <a:buNone/>
              <a:tabLst/>
            </a:pPr>
            <a:r>
              <a:rPr kumimoji="0" lang="en-US" altLang="en-US" sz="1500" i="0" u="none" strike="noStrike" cap="none" normalizeH="0" baseline="0" dirty="0">
                <a:ln>
                  <a:noFill/>
                </a:ln>
                <a:effectLst/>
                <a:latin typeface="Arial" panose="020B0604020202020204" pitchFamily="34" charset="0"/>
              </a:rPr>
              <a:t>Pixel Overlap Check: If the bounding boxes overlap, pixel-perfect collision detection involves examining the pixels of both sprites that are within the overlapping area. </a:t>
            </a:r>
          </a:p>
          <a:p>
            <a:pPr lvl="1" eaLnBrk="0" fontAlgn="base" hangingPunct="0">
              <a:spcBef>
                <a:spcPct val="0"/>
              </a:spcBef>
              <a:spcAft>
                <a:spcPts val="600"/>
              </a:spcAft>
            </a:pPr>
            <a:r>
              <a:rPr kumimoji="0" lang="en-US" altLang="en-US" sz="1800" i="0" u="none" strike="noStrike" cap="none" normalizeH="0" baseline="0" dirty="0">
                <a:ln>
                  <a:noFill/>
                </a:ln>
                <a:effectLst/>
                <a:latin typeface="Arial" panose="020B0604020202020204" pitchFamily="34" charset="0"/>
              </a:rPr>
              <a:t>You iterate over the overlapping region of both sprites.</a:t>
            </a:r>
          </a:p>
          <a:p>
            <a:pPr lvl="1" eaLnBrk="0" fontAlgn="base" hangingPunct="0">
              <a:spcBef>
                <a:spcPct val="0"/>
              </a:spcBef>
              <a:spcAft>
                <a:spcPts val="600"/>
              </a:spcAft>
            </a:pPr>
            <a:r>
              <a:rPr kumimoji="0" lang="en-US" altLang="en-US" sz="1800" i="0" u="none" strike="noStrike" cap="none" normalizeH="0" baseline="0" dirty="0">
                <a:ln>
                  <a:noFill/>
                </a:ln>
                <a:effectLst/>
                <a:latin typeface="Arial" panose="020B0604020202020204" pitchFamily="34" charset="0"/>
              </a:rPr>
              <a:t>For each pixel in this overlapping region, you check whether both sprites have "non-transparent" (i.e., visible or opaque) pixels at the same location.</a:t>
            </a:r>
          </a:p>
          <a:p>
            <a:pPr lvl="1" eaLnBrk="0" fontAlgn="base" hangingPunct="0">
              <a:spcBef>
                <a:spcPct val="0"/>
              </a:spcBef>
              <a:spcAft>
                <a:spcPts val="600"/>
              </a:spcAft>
            </a:pPr>
            <a:r>
              <a:rPr kumimoji="0" lang="en-US" altLang="en-US" sz="1800" i="0" u="none" strike="noStrike" cap="none" normalizeH="0" baseline="0" dirty="0">
                <a:ln>
                  <a:noFill/>
                </a:ln>
                <a:effectLst/>
                <a:latin typeface="Arial" panose="020B0604020202020204" pitchFamily="34" charset="0"/>
              </a:rPr>
              <a:t>If non-transparent pixels from both sprites are found at the same position, a collision is detected.</a:t>
            </a:r>
          </a:p>
          <a:p>
            <a:pPr marL="0" marR="0" lvl="0" indent="0" defTabSz="914400" rtl="0" eaLnBrk="0" fontAlgn="base" latinLnBrk="0" hangingPunct="0">
              <a:spcBef>
                <a:spcPct val="0"/>
              </a:spcBef>
              <a:spcAft>
                <a:spcPts val="600"/>
              </a:spcAft>
              <a:buClrTx/>
              <a:buSzTx/>
              <a:buFontTx/>
              <a:buNone/>
              <a:tabLst/>
            </a:pPr>
            <a:endParaRPr kumimoji="0" lang="en-US" altLang="en-US" sz="150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7630843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82B7-9F47-2823-1272-2BF3F1A4048B}"/>
              </a:ext>
            </a:extLst>
          </p:cNvPr>
          <p:cNvSpPr>
            <a:spLocks noGrp="1"/>
          </p:cNvSpPr>
          <p:nvPr>
            <p:ph type="title"/>
          </p:nvPr>
        </p:nvSpPr>
        <p:spPr/>
        <p:txBody>
          <a:bodyPr/>
          <a:lstStyle/>
          <a:p>
            <a:r>
              <a:rPr lang="en-GB" b="1" dirty="0"/>
              <a:t>Optimisation Strategies</a:t>
            </a:r>
            <a:endParaRPr lang="en-GB" dirty="0"/>
          </a:p>
        </p:txBody>
      </p:sp>
      <p:sp>
        <p:nvSpPr>
          <p:cNvPr id="3" name="Content Placeholder 2">
            <a:extLst>
              <a:ext uri="{FF2B5EF4-FFF2-40B4-BE49-F238E27FC236}">
                <a16:creationId xmlns:a16="http://schemas.microsoft.com/office/drawing/2014/main" id="{A390A55A-9AE4-B49B-5473-F72C98E36D8E}"/>
              </a:ext>
            </a:extLst>
          </p:cNvPr>
          <p:cNvSpPr>
            <a:spLocks noGrp="1"/>
          </p:cNvSpPr>
          <p:nvPr>
            <p:ph idx="1"/>
          </p:nvPr>
        </p:nvSpPr>
        <p:spPr/>
        <p:txBody>
          <a:bodyPr/>
          <a:lstStyle/>
          <a:p>
            <a:pPr marL="0" indent="0">
              <a:buNone/>
            </a:pPr>
            <a:r>
              <a:rPr lang="en-GB" dirty="0"/>
              <a:t>Always use a simpler collision method first (such as bounding boxes) to limit the number of objects on which pixel-perfect detection is performed.</a:t>
            </a:r>
          </a:p>
          <a:p>
            <a:pPr marL="0" indent="0">
              <a:buNone/>
            </a:pPr>
            <a:r>
              <a:rPr lang="en-GB" dirty="0"/>
              <a:t>Some implementations use collision masks, which are binary representations of a sprite’s visible pixels (1 for visible, 0 for transparent). These masks are precomputed to speed up the overlap checking process.</a:t>
            </a:r>
          </a:p>
        </p:txBody>
      </p:sp>
    </p:spTree>
    <p:extLst>
      <p:ext uri="{BB962C8B-B14F-4D97-AF65-F5344CB8AC3E}">
        <p14:creationId xmlns:p14="http://schemas.microsoft.com/office/powerpoint/2010/main" val="32257335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87BF2-8EE6-9C6F-B2D6-628F44A8F6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656897-4FD7-32DD-1F99-56E81356862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26153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00E83-DB44-3F8C-A0FA-4FDEB1C005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9C2E9-86D5-8EA9-9AD6-988233136B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6554EE-38EF-0A07-E255-AA85830B6CB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206121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E1D9-6F06-887A-18FB-DFF645AE7A95}"/>
              </a:ext>
            </a:extLst>
          </p:cNvPr>
          <p:cNvSpPr>
            <a:spLocks noGrp="1"/>
          </p:cNvSpPr>
          <p:nvPr>
            <p:ph type="title"/>
          </p:nvPr>
        </p:nvSpPr>
        <p:spPr/>
        <p:txBody>
          <a:bodyPr/>
          <a:lstStyle/>
          <a:p>
            <a:r>
              <a:rPr lang="en-GB" dirty="0"/>
              <a:t>Collision Response</a:t>
            </a:r>
          </a:p>
        </p:txBody>
      </p:sp>
      <p:sp>
        <p:nvSpPr>
          <p:cNvPr id="3" name="Content Placeholder 2">
            <a:extLst>
              <a:ext uri="{FF2B5EF4-FFF2-40B4-BE49-F238E27FC236}">
                <a16:creationId xmlns:a16="http://schemas.microsoft.com/office/drawing/2014/main" id="{F17F497B-FCC2-40C1-01EF-C9B0CBEFD608}"/>
              </a:ext>
            </a:extLst>
          </p:cNvPr>
          <p:cNvSpPr>
            <a:spLocks noGrp="1"/>
          </p:cNvSpPr>
          <p:nvPr>
            <p:ph idx="1"/>
          </p:nvPr>
        </p:nvSpPr>
        <p:spPr/>
        <p:txBody>
          <a:bodyPr>
            <a:normAutofit fontScale="85000" lnSpcReduction="20000"/>
          </a:bodyPr>
          <a:lstStyle/>
          <a:p>
            <a:pPr marL="0" indent="0">
              <a:buNone/>
            </a:pPr>
            <a:r>
              <a:rPr lang="en-GB" dirty="0"/>
              <a:t>Once a collision is detected, there typically comes a result. </a:t>
            </a:r>
            <a:br>
              <a:rPr lang="en-GB" dirty="0"/>
            </a:br>
            <a:br>
              <a:rPr lang="en-GB" dirty="0"/>
            </a:br>
            <a:r>
              <a:rPr lang="en-GB" dirty="0"/>
              <a:t>Collision Response calculates the effects of the collision, adjusting the velocities and orientations of the objects involved to simulate physical laws. </a:t>
            </a:r>
          </a:p>
          <a:p>
            <a:pPr marL="0" indent="0">
              <a:buNone/>
            </a:pPr>
            <a:r>
              <a:rPr lang="en-GB" dirty="0"/>
              <a:t>We can see this in action in many of the demonstrations we have covered in class such as in the session we did on Newtons laws. </a:t>
            </a:r>
            <a:br>
              <a:rPr lang="en-GB" dirty="0"/>
            </a:br>
            <a:br>
              <a:rPr lang="en-GB" dirty="0"/>
            </a:br>
            <a:r>
              <a:rPr lang="en-GB" dirty="0"/>
              <a:t>This process often includes calculating the resultant velocities by considering each object's mass and the coefficient of restitution, which determines how elastic or inelastic a collision is.</a:t>
            </a:r>
          </a:p>
          <a:p>
            <a:pPr marL="0" indent="0">
              <a:buNone/>
            </a:pPr>
            <a:r>
              <a:rPr lang="en-GB" dirty="0"/>
              <a:t>In elastic collisions, where the restitution is close to 1, objects bounce off each other, conserving most of their kinetic energy. In contrast, inelastic collisions (with a lower restitution) result in energy loss, causing the objects to stick together or experience a more subdued bounce.</a:t>
            </a:r>
          </a:p>
        </p:txBody>
      </p:sp>
    </p:spTree>
    <p:extLst>
      <p:ext uri="{BB962C8B-B14F-4D97-AF65-F5344CB8AC3E}">
        <p14:creationId xmlns:p14="http://schemas.microsoft.com/office/powerpoint/2010/main" val="1880341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2E686-19B4-C3C7-2BA8-6D9ECB408815}"/>
              </a:ext>
            </a:extLst>
          </p:cNvPr>
          <p:cNvSpPr>
            <a:spLocks noGrp="1"/>
          </p:cNvSpPr>
          <p:nvPr>
            <p:ph type="title"/>
          </p:nvPr>
        </p:nvSpPr>
        <p:spPr/>
        <p:txBody>
          <a:bodyPr/>
          <a:lstStyle/>
          <a:p>
            <a:r>
              <a:rPr lang="en-GB" dirty="0"/>
              <a:t>Friction and Restitution</a:t>
            </a:r>
          </a:p>
        </p:txBody>
      </p:sp>
      <p:sp>
        <p:nvSpPr>
          <p:cNvPr id="3" name="Content Placeholder 2">
            <a:extLst>
              <a:ext uri="{FF2B5EF4-FFF2-40B4-BE49-F238E27FC236}">
                <a16:creationId xmlns:a16="http://schemas.microsoft.com/office/drawing/2014/main" id="{366D17ED-C750-B7A7-06D9-AE41781B7505}"/>
              </a:ext>
            </a:extLst>
          </p:cNvPr>
          <p:cNvSpPr>
            <a:spLocks noGrp="1"/>
          </p:cNvSpPr>
          <p:nvPr>
            <p:ph idx="1"/>
          </p:nvPr>
        </p:nvSpPr>
        <p:spPr/>
        <p:txBody>
          <a:bodyPr>
            <a:normAutofit lnSpcReduction="10000"/>
          </a:bodyPr>
          <a:lstStyle/>
          <a:p>
            <a:pPr marL="0" indent="0">
              <a:buNone/>
            </a:pPr>
            <a:r>
              <a:rPr lang="en-GB" dirty="0"/>
              <a:t>Friction and Restitution also play significant roles in collision response. </a:t>
            </a:r>
          </a:p>
          <a:p>
            <a:pPr marL="0" indent="0">
              <a:buNone/>
            </a:pPr>
            <a:r>
              <a:rPr lang="en-GB" dirty="0"/>
              <a:t>Friction impacts an object's movement during and after a collision, gradually reducing its velocity and causing it to lose energy over time, which creates a more realistic sliding or rolling effect. </a:t>
            </a:r>
          </a:p>
          <a:p>
            <a:pPr marL="0" indent="0">
              <a:buNone/>
            </a:pPr>
            <a:r>
              <a:rPr lang="en-GB" dirty="0"/>
              <a:t>Restitution, on the other hand, determines the “bounciness” of an object—higher restitution values lead to bouncier impacts, while lower values result in dampened reactions. Together, friction and restitution allow for diverse material interactions, from bouncy rubber to sliding metal, making collisions appear more authentic and enhancing the realism of simulations.</a:t>
            </a:r>
          </a:p>
        </p:txBody>
      </p:sp>
    </p:spTree>
    <p:extLst>
      <p:ext uri="{BB962C8B-B14F-4D97-AF65-F5344CB8AC3E}">
        <p14:creationId xmlns:p14="http://schemas.microsoft.com/office/powerpoint/2010/main" val="1232367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EAFE-B33D-45ED-7A50-B947455E733F}"/>
              </a:ext>
            </a:extLst>
          </p:cNvPr>
          <p:cNvSpPr>
            <a:spLocks noGrp="1"/>
          </p:cNvSpPr>
          <p:nvPr>
            <p:ph type="title"/>
          </p:nvPr>
        </p:nvSpPr>
        <p:spPr/>
        <p:txBody>
          <a:bodyPr/>
          <a:lstStyle/>
          <a:p>
            <a:r>
              <a:rPr lang="en-GB" dirty="0"/>
              <a:t>Optimisation techniques</a:t>
            </a:r>
          </a:p>
        </p:txBody>
      </p:sp>
      <p:sp>
        <p:nvSpPr>
          <p:cNvPr id="3" name="Content Placeholder 2">
            <a:extLst>
              <a:ext uri="{FF2B5EF4-FFF2-40B4-BE49-F238E27FC236}">
                <a16:creationId xmlns:a16="http://schemas.microsoft.com/office/drawing/2014/main" id="{B1C2C189-5511-3591-9885-01D849774A4B}"/>
              </a:ext>
            </a:extLst>
          </p:cNvPr>
          <p:cNvSpPr>
            <a:spLocks noGrp="1"/>
          </p:cNvSpPr>
          <p:nvPr>
            <p:ph idx="1"/>
          </p:nvPr>
        </p:nvSpPr>
        <p:spPr/>
        <p:txBody>
          <a:bodyPr/>
          <a:lstStyle/>
          <a:p>
            <a:r>
              <a:rPr lang="en-GB" dirty="0"/>
              <a:t>Spatial </a:t>
            </a:r>
            <a:r>
              <a:rPr lang="en-GB" dirty="0" err="1"/>
              <a:t>Partitioning:Divide</a:t>
            </a:r>
            <a:r>
              <a:rPr lang="en-GB" dirty="0"/>
              <a:t> the game world into sections (e.g., quadtrees) to reduce collision checks.</a:t>
            </a:r>
          </a:p>
          <a:p>
            <a:r>
              <a:rPr lang="en-GB" dirty="0"/>
              <a:t>Broad </a:t>
            </a:r>
            <a:r>
              <a:rPr lang="en-GB" dirty="0" err="1"/>
              <a:t>Phase:Quickly</a:t>
            </a:r>
            <a:r>
              <a:rPr lang="en-GB" dirty="0"/>
              <a:t> eliminate pairs of objects that cannot collide.</a:t>
            </a:r>
          </a:p>
          <a:p>
            <a:r>
              <a:rPr lang="en-GB" dirty="0"/>
              <a:t>Narrow </a:t>
            </a:r>
            <a:r>
              <a:rPr lang="en-GB" dirty="0" err="1"/>
              <a:t>Phase:Perform</a:t>
            </a:r>
            <a:r>
              <a:rPr lang="en-GB" dirty="0"/>
              <a:t> detailed collision checks only on likely pairs.</a:t>
            </a:r>
          </a:p>
        </p:txBody>
      </p:sp>
    </p:spTree>
    <p:extLst>
      <p:ext uri="{BB962C8B-B14F-4D97-AF65-F5344CB8AC3E}">
        <p14:creationId xmlns:p14="http://schemas.microsoft.com/office/powerpoint/2010/main" val="41919692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055AA-4048-3ED7-5146-6E7B292DA4E1}"/>
              </a:ext>
            </a:extLst>
          </p:cNvPr>
          <p:cNvSpPr>
            <a:spLocks noGrp="1"/>
          </p:cNvSpPr>
          <p:nvPr>
            <p:ph type="title"/>
          </p:nvPr>
        </p:nvSpPr>
        <p:spPr/>
        <p:txBody>
          <a:bodyPr/>
          <a:lstStyle/>
          <a:p>
            <a:r>
              <a:rPr lang="en-GB" dirty="0"/>
              <a:t>Broad Phase vs. Narrow Phase Collision Detection</a:t>
            </a:r>
          </a:p>
        </p:txBody>
      </p:sp>
      <p:sp>
        <p:nvSpPr>
          <p:cNvPr id="3" name="Content Placeholder 2">
            <a:extLst>
              <a:ext uri="{FF2B5EF4-FFF2-40B4-BE49-F238E27FC236}">
                <a16:creationId xmlns:a16="http://schemas.microsoft.com/office/drawing/2014/main" id="{852577B8-DE98-4E8E-0E33-C6752EC79194}"/>
              </a:ext>
            </a:extLst>
          </p:cNvPr>
          <p:cNvSpPr>
            <a:spLocks noGrp="1"/>
          </p:cNvSpPr>
          <p:nvPr>
            <p:ph idx="1"/>
          </p:nvPr>
        </p:nvSpPr>
        <p:spPr/>
        <p:txBody>
          <a:bodyPr/>
          <a:lstStyle/>
          <a:p>
            <a:pPr marL="0" indent="0">
              <a:buNone/>
            </a:pPr>
            <a:r>
              <a:rPr lang="en-GB" dirty="0"/>
              <a:t>The broad phase quickly eliminates pairs of objects that cannot possibly collide to reduce the number of checks in the narrow phase. Techniques include spatial partitioning (grids, quad-trees) and bounding volume hierarchies.</a:t>
            </a:r>
          </a:p>
          <a:p>
            <a:pPr marL="0" indent="0">
              <a:buNone/>
            </a:pPr>
            <a:endParaRPr lang="en-GB" dirty="0"/>
          </a:p>
          <a:p>
            <a:pPr marL="0" indent="0">
              <a:buNone/>
            </a:pPr>
            <a:r>
              <a:rPr lang="en-GB" dirty="0"/>
              <a:t>The narrow phase performs detailed collision detection between objects identified as potential colliders in the broad phase. This involves precise mathematical checks.</a:t>
            </a:r>
          </a:p>
        </p:txBody>
      </p:sp>
    </p:spTree>
    <p:extLst>
      <p:ext uri="{BB962C8B-B14F-4D97-AF65-F5344CB8AC3E}">
        <p14:creationId xmlns:p14="http://schemas.microsoft.com/office/powerpoint/2010/main" val="34083184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00AEB-C163-0FA1-19B6-E2C49676C0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4F67F5-CE67-E0A5-7F40-3640005E0494}"/>
              </a:ext>
            </a:extLst>
          </p:cNvPr>
          <p:cNvSpPr>
            <a:spLocks noGrp="1"/>
          </p:cNvSpPr>
          <p:nvPr>
            <p:ph idx="1"/>
          </p:nvPr>
        </p:nvSpPr>
        <p:spPr/>
        <p:txBody>
          <a:bodyPr/>
          <a:lstStyle/>
          <a:p>
            <a:r>
              <a:rPr lang="en-GB" dirty="0">
                <a:hlinkClick r:id="rId2"/>
              </a:rPr>
              <a:t>https://www.gamedev.net/tutorials/programming/general-and-gameplay-programming/intelligent-2d-collision-and-pixel-perfect-precision-r3311/</a:t>
            </a:r>
            <a:endParaRPr lang="en-GB" dirty="0"/>
          </a:p>
          <a:p>
            <a:r>
              <a:rPr lang="en-GB" dirty="0">
                <a:hlinkClick r:id="rId3"/>
              </a:rPr>
              <a:t>https://learnopengl.com/In-Practice/2D-Game/Collisions/Collision-detection</a:t>
            </a:r>
            <a:endParaRPr lang="en-GB" dirty="0"/>
          </a:p>
          <a:p>
            <a:endParaRPr lang="en-GB" dirty="0"/>
          </a:p>
        </p:txBody>
      </p:sp>
    </p:spTree>
    <p:extLst>
      <p:ext uri="{BB962C8B-B14F-4D97-AF65-F5344CB8AC3E}">
        <p14:creationId xmlns:p14="http://schemas.microsoft.com/office/powerpoint/2010/main" val="999860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A9E66D8-DA75-4505-8965-8CED60325C1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264608-B312-4304-BB5E-0DF7C4F6B8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8D703A-16D9-4A75-A799-D2A872198279}">
  <ds:schemaRefs>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 ds:uri="http://purl.org/dc/dcmitype/"/>
    <ds:schemaRef ds:uri="e89b0d28-101f-4150-bb20-b1c24cca2db8"/>
    <ds:schemaRef ds:uri="http://purl.org/dc/elements/1.1/"/>
    <ds:schemaRef ds:uri="http://schemas.microsoft.com/office/infopath/2007/PartnerControls"/>
    <ds:schemaRef ds:uri="97e90ac9-f7c9-4ef0-b151-0ad37f9b04e3"/>
    <ds:schemaRef ds:uri="http://purl.org/dc/terms/"/>
  </ds:schemaRefs>
</ds:datastoreItem>
</file>

<file path=customXml/itemProps3.xml><?xml version="1.0" encoding="utf-8"?>
<ds:datastoreItem xmlns:ds="http://schemas.openxmlformats.org/officeDocument/2006/customXml" ds:itemID="{0E662484-68A4-4F5F-8A91-AD2C0B250D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2959</TotalTime>
  <Words>2035</Words>
  <Application>Microsoft Office PowerPoint</Application>
  <PresentationFormat>Widescreen</PresentationFormat>
  <Paragraphs>149</Paragraphs>
  <Slides>44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Aptos</vt:lpstr>
      <vt:lpstr>Aptos Display</vt:lpstr>
      <vt:lpstr>Arial</vt:lpstr>
      <vt:lpstr>Calibri</vt:lpstr>
      <vt:lpstr>system-ui</vt:lpstr>
      <vt:lpstr>Office Theme</vt:lpstr>
      <vt:lpstr>Collision</vt:lpstr>
      <vt:lpstr>Collision detection</vt:lpstr>
      <vt:lpstr>Collision Shapes</vt:lpstr>
      <vt:lpstr>Point-Circle Collision</vt:lpstr>
      <vt:lpstr>Circle-Circle Collision</vt:lpstr>
      <vt:lpstr>Code example: Axis-Aligned Bounding Box (AABB) Collision</vt:lpstr>
      <vt:lpstr>Code example: Axis-Aligned Bounding Box (AABB) Collision</vt:lpstr>
      <vt:lpstr>PowerPoint Presentation</vt:lpstr>
      <vt:lpstr>Code example: Axis-Aligned Bounding Box (AABB) Collision</vt:lpstr>
      <vt:lpstr>Code example: Axis-Aligned Bounding Box (AABB) Collision</vt:lpstr>
      <vt:lpstr>Sfml has a function that does that code for us</vt:lpstr>
      <vt:lpstr>But what about other shapes…? </vt:lpstr>
      <vt:lpstr>But what about other shapes…? </vt:lpstr>
      <vt:lpstr>But what about other shapes…? </vt:lpstr>
      <vt:lpstr>To determine if a circle and an AABB are colliding </vt:lpstr>
      <vt:lpstr>Circle AABB collision code</vt:lpstr>
      <vt:lpstr>The Separating Axis Theorem (SAT)</vt:lpstr>
      <vt:lpstr>Some common examples of convex polyhedral </vt:lpstr>
      <vt:lpstr>SAT</vt:lpstr>
      <vt:lpstr>Finding the face normals</vt:lpstr>
      <vt:lpstr>Cross Products of Edge Pairs</vt:lpstr>
      <vt:lpstr>Total Number of Axes to Test</vt:lpstr>
      <vt:lpstr>Project the Shapes onto Each Axis</vt:lpstr>
      <vt:lpstr>Check for Overlap on Each Axis</vt:lpstr>
      <vt:lpstr>Two Separated Convex Shapes With Their Respective Projections</vt:lpstr>
      <vt:lpstr>Intersection </vt:lpstr>
      <vt:lpstr>Minimum Translation Vector (MTV)</vt:lpstr>
      <vt:lpstr>SAT in physics engines</vt:lpstr>
      <vt:lpstr>Overview</vt:lpstr>
      <vt:lpstr>Oriented Bounding Box (OBB) Collision</vt:lpstr>
      <vt:lpstr>Oriented Bounding Box (OBB) Collision</vt:lpstr>
      <vt:lpstr>Polygon </vt:lpstr>
      <vt:lpstr>But what about more complex shapes such as Concave Polyhedron</vt:lpstr>
      <vt:lpstr>Pixel perfect collision</vt:lpstr>
      <vt:lpstr>Pixel perfect collision</vt:lpstr>
      <vt:lpstr>Pixel perfect collision</vt:lpstr>
      <vt:lpstr>Optimisation Strategies</vt:lpstr>
      <vt:lpstr>PowerPoint Presentation</vt:lpstr>
      <vt:lpstr>PowerPoint Presentation</vt:lpstr>
      <vt:lpstr>Collision Response</vt:lpstr>
      <vt:lpstr>Friction and Restitution</vt:lpstr>
      <vt:lpstr>Optimisation techniques</vt:lpstr>
      <vt:lpstr>Broad Phase vs. Narrow Phase Collision Detection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2</cp:revision>
  <dcterms:created xsi:type="dcterms:W3CDTF">2024-11-13T22:03:31Z</dcterms:created>
  <dcterms:modified xsi:type="dcterms:W3CDTF">2024-11-25T14:07:13Z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