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977"/>
    <p:restoredTop sz="94650"/>
  </p:normalViewPr>
  <p:slideViewPr>
    <p:cSldViewPr snapToGrid="0">
      <p:cViewPr>
        <p:scale>
          <a:sx n="108" d="100"/>
          <a:sy n="108" d="100"/>
        </p:scale>
        <p:origin x="912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503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27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499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958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3917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3320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7223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631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9339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5943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603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6/2/23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9345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ing.com/hotel/cn/crowne-plaza-changsha-development-zone-an-ihg.en-gb.html?aid=2054123&amp;label=cn-%252AqzMc3Nr62XfjsYUKMbp6gSM590696046373%253Apl%253Ata%253Ap1%253Ap2%253Aac%253Aap%253Aneg%253Afi%253Atikwd-2266807546%253Alp9044969%253Ali%253Adem%253Adm&amp;sid=663c1d58a7fc45378416e44406534bae&amp;dest_id=6158103;dest_type=city;dist=0;group_adults=2;group_children=0;hapos=1;hpos=1;no_rooms=1;req_adults=2;req_children=0;room1=A%2CA;sb_price_type=total;sr_order=popularity;srepoch=1685611927;srpvid=a119430b32fa01ca;type=total;ucfs=1&amp;#hotelTmp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52BD35A-BC99-4831-A358-06E2CEB96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76E24C1-2968-40DC-A36E-F6B85F0F07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noFill/>
          <a:ln w="69850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D5D2A6F-4070-E46F-7DDA-067647194A7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9198" y="905933"/>
            <a:ext cx="3565607" cy="503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89462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Picture 6" descr="A low angle view of a building&#10;&#10;Description automatically generated with low confidence">
            <a:extLst>
              <a:ext uri="{FF2B5EF4-FFF2-40B4-BE49-F238E27FC236}">
                <a16:creationId xmlns:a16="http://schemas.microsoft.com/office/drawing/2014/main" id="{33AA860A-8BDA-8DDD-F589-3E67337C0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554" r="21880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E07D1FB-7E7E-AF22-8CDE-8C04BFA01EEE}"/>
              </a:ext>
            </a:extLst>
          </p:cNvPr>
          <p:cNvSpPr txBox="1"/>
          <p:nvPr/>
        </p:nvSpPr>
        <p:spPr>
          <a:xfrm>
            <a:off x="5116784" y="2546224"/>
            <a:ext cx="5977938" cy="334274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b="1">
                <a:solidFill>
                  <a:srgbClr val="FFFFFF"/>
                </a:solidFill>
                <a:effectLst/>
              </a:rPr>
              <a:t>Reference: </a:t>
            </a:r>
            <a:endParaRPr lang="en-US" sz="150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>
                <a:solidFill>
                  <a:srgbClr val="FFFFFF"/>
                </a:solidFill>
                <a:effectLst/>
              </a:rPr>
              <a:t>Booking.com, 2023. </a:t>
            </a:r>
            <a:r>
              <a:rPr lang="en-US" sz="1500" i="1">
                <a:solidFill>
                  <a:srgbClr val="FFFFFF"/>
                </a:solidFill>
                <a:effectLst/>
              </a:rPr>
              <a:t>Crowne Plaza Changsha Development Zone, an IHG Hotel</a:t>
            </a:r>
            <a:r>
              <a:rPr lang="en-US" sz="1500">
                <a:solidFill>
                  <a:srgbClr val="FFFFFF"/>
                </a:solidFill>
                <a:effectLst/>
              </a:rPr>
              <a:t>. Available on </a:t>
            </a:r>
            <a:r>
              <a:rPr lang="en-US" sz="1500">
                <a:solidFill>
                  <a:srgbClr val="FFFFFF"/>
                </a:solidFill>
                <a:effectLst/>
                <a:hlinkClick r:id="rId3"/>
              </a:rPr>
              <a:t>https://www.booking.com/hotel/cn/crowne-plaza-changsha-development-zone-an-ihg.en-gb.html?aid=2054123&amp;label=cn-%252AqzMc3Nr62XfjsYUKMbp6gSM590696046373%253Apl%253Ata%253Ap1%253Ap2%253Aac%253Aap%253Aneg%253Afi%253Atikwd-2266807546%253Alp9044969%253Ali%253Adem%253Adm&amp;sid=663c1d58a7fc45378416e44406534bae&amp;dest_id=6158103;dest_type=city;dist=0;group_adults=2;group_children=0;hapos=1;hpos=1;no_rooms=1;req_adults=2;req_children=0;room1=A%2CA;sb_price_type=total;sr_order=popularity;srepoch=1685611927;srpvid=a119430b32fa01ca;type=total;ucfs=1&amp;#hotelTmpl</a:t>
            </a:r>
            <a:r>
              <a:rPr lang="en-US" sz="1500">
                <a:solidFill>
                  <a:srgbClr val="FFFFFF"/>
                </a:solidFill>
                <a:effectLst/>
              </a:rPr>
              <a:t> </a:t>
            </a:r>
            <a:endParaRPr lang="en-US" sz="1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944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Arial Nova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159</Words>
  <Application>Microsoft Macintosh PowerPoint</Application>
  <PresentationFormat>Widescreen</PresentationFormat>
  <Paragraphs>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 Nova</vt:lpstr>
      <vt:lpstr>Arial Nova Light</vt:lpstr>
      <vt:lpstr>Calibri</vt:lpstr>
      <vt:lpstr>RetrospectVTI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Mubeen Rashid</dc:creator>
  <cp:lastModifiedBy>Mubeen Rashid</cp:lastModifiedBy>
  <cp:revision>1</cp:revision>
  <dcterms:created xsi:type="dcterms:W3CDTF">2023-06-02T09:24:25Z</dcterms:created>
  <dcterms:modified xsi:type="dcterms:W3CDTF">2023-06-02T09:31:29Z</dcterms:modified>
</cp:coreProperties>
</file>