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EEFB05-E7FE-4F24-B523-D90927B505F5}" v="7" dt="2023-05-24T20:57:33.9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BB054-CCF9-7E1C-6450-FF28BD30AD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4B6885E-49AB-1AA3-2399-DB9EE8758A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BC4A58A-8631-DD7F-88F2-8ED9ECDC0BCE}"/>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5" name="Footer Placeholder 4">
            <a:extLst>
              <a:ext uri="{FF2B5EF4-FFF2-40B4-BE49-F238E27FC236}">
                <a16:creationId xmlns:a16="http://schemas.microsoft.com/office/drawing/2014/main" id="{CD7FEF5F-6464-DCBA-6C09-818C05C732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5AD361-45FE-51C8-3DBD-7A34A9855636}"/>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3642229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E953C-190D-C7E7-7F38-0E3AB5522CF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E9D34A-0C3F-90BF-D346-4BCC976616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BDC0F-4CEA-2C85-8522-0FC7A2E7CFF5}"/>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5" name="Footer Placeholder 4">
            <a:extLst>
              <a:ext uri="{FF2B5EF4-FFF2-40B4-BE49-F238E27FC236}">
                <a16:creationId xmlns:a16="http://schemas.microsoft.com/office/drawing/2014/main" id="{E7D65092-835A-8484-5A50-A1C10B418D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C98C6A-0493-2216-1022-EDEA3AE7B521}"/>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314062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1449B-DCB3-89C5-914E-71807ECAD8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A683254-04A2-7167-0487-08388A379E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F07BCF-F887-2D44-C9B0-FE4DFAECD82F}"/>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5" name="Footer Placeholder 4">
            <a:extLst>
              <a:ext uri="{FF2B5EF4-FFF2-40B4-BE49-F238E27FC236}">
                <a16:creationId xmlns:a16="http://schemas.microsoft.com/office/drawing/2014/main" id="{6992A6F4-B990-C191-907C-92FB899A67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DD26B2-7342-172C-A051-34737627F8C8}"/>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3279346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0C566-47DA-35E0-E971-9B5A11CF3C1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AD53CB7-4B4F-381F-36E4-48755BEDF0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BB693A7-DBA8-3A50-9014-744CCACAA8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541DB2-37DB-E281-DE70-EE38E9A55CB6}"/>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6" name="Footer Placeholder 5">
            <a:extLst>
              <a:ext uri="{FF2B5EF4-FFF2-40B4-BE49-F238E27FC236}">
                <a16:creationId xmlns:a16="http://schemas.microsoft.com/office/drawing/2014/main" id="{3F451C4D-691B-B702-B854-6CDC9872C8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0DE99B-CB66-A974-E2DA-20B420F391AA}"/>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4064234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28978-4F22-B404-B5EF-DFD434885A7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F658E09-1878-E73D-1E1D-69E1A97BFC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77BF3E-2F87-AF2A-D1D9-1C34C59EFF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AA86AE4-9096-F6CA-84AC-719AE856C6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777700-8906-662A-0067-457425A901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2F589DE-4F22-0252-2968-4DA4D4744723}"/>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8" name="Footer Placeholder 7">
            <a:extLst>
              <a:ext uri="{FF2B5EF4-FFF2-40B4-BE49-F238E27FC236}">
                <a16:creationId xmlns:a16="http://schemas.microsoft.com/office/drawing/2014/main" id="{9F2F96A5-A2E1-091D-5313-B65F45EE694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8DF0A7E-C99B-B3C8-8A32-5DCC98D0F956}"/>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610676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11E6C-D3B3-8F9A-BE12-295E06F9A7D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E396537-5FE1-0F1A-A28D-141FBEFF83C1}"/>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4" name="Footer Placeholder 3">
            <a:extLst>
              <a:ext uri="{FF2B5EF4-FFF2-40B4-BE49-F238E27FC236}">
                <a16:creationId xmlns:a16="http://schemas.microsoft.com/office/drawing/2014/main" id="{8299D5D2-8542-2223-C319-FF2C0F4083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168D505-9DB2-2012-E1E6-C69744BFA66C}"/>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768009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231636-E2CF-5CF8-53FA-FA9AF902A906}"/>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3" name="Footer Placeholder 2">
            <a:extLst>
              <a:ext uri="{FF2B5EF4-FFF2-40B4-BE49-F238E27FC236}">
                <a16:creationId xmlns:a16="http://schemas.microsoft.com/office/drawing/2014/main" id="{63145C12-98F7-7DD9-ED57-851B28AE5B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FC6CFF7-CE80-39D1-524B-334092540B13}"/>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1129824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B10C-B056-C715-8A96-1A68FCE465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BD74EE1-75F1-5672-482A-10307417FF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CD90DB-B698-7ED7-2ED8-995C1E2F9D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F35953-F06F-226F-A979-39A9696A4FFA}"/>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6" name="Footer Placeholder 5">
            <a:extLst>
              <a:ext uri="{FF2B5EF4-FFF2-40B4-BE49-F238E27FC236}">
                <a16:creationId xmlns:a16="http://schemas.microsoft.com/office/drawing/2014/main" id="{B7D381E1-7EC5-4D8A-7D36-A3B701649F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A951CF-1464-FA24-39C1-B5BAB7C11152}"/>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3919842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872EA-AD46-0A53-FD92-0B4A8B0B83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CB669B-94C1-677B-082E-110AABD94E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D280587-5D0A-EF9A-B0C2-859DA4E13C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E8B37E-4A63-EBD2-14EB-19F63DEA7439}"/>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6" name="Footer Placeholder 5">
            <a:extLst>
              <a:ext uri="{FF2B5EF4-FFF2-40B4-BE49-F238E27FC236}">
                <a16:creationId xmlns:a16="http://schemas.microsoft.com/office/drawing/2014/main" id="{F92AF572-5A7E-DA07-D1C2-E636591453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B0C9B-D1D2-3C3C-9FD3-303950A9AC01}"/>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426358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1EEE0-6179-68A4-06E5-A548AF527AB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AC674B2-00BA-E4DA-930D-2D706351FA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50FCA-9EC7-4B95-E7FD-A2F988059842}"/>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5" name="Footer Placeholder 4">
            <a:extLst>
              <a:ext uri="{FF2B5EF4-FFF2-40B4-BE49-F238E27FC236}">
                <a16:creationId xmlns:a16="http://schemas.microsoft.com/office/drawing/2014/main" id="{DF7D7686-C4BB-836F-EA98-C5B58F92949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77738E-0694-521C-40C1-9DCD5A1D7237}"/>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4128962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495623-7F9A-4011-1EAD-CCD4FB5F899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7B64D52-0938-684F-D0A7-AE2BE4110B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1325A3-E443-C784-C5C9-7C98775228AB}"/>
              </a:ext>
            </a:extLst>
          </p:cNvPr>
          <p:cNvSpPr>
            <a:spLocks noGrp="1"/>
          </p:cNvSpPr>
          <p:nvPr>
            <p:ph type="dt" sz="half" idx="10"/>
          </p:nvPr>
        </p:nvSpPr>
        <p:spPr/>
        <p:txBody>
          <a:bodyPr/>
          <a:lstStyle/>
          <a:p>
            <a:fld id="{C873DB57-8849-4A11-8956-E89507E97789}" type="datetimeFigureOut">
              <a:rPr lang="en-US" smtClean="0"/>
              <a:t>5/24/2023</a:t>
            </a:fld>
            <a:endParaRPr lang="en-US"/>
          </a:p>
        </p:txBody>
      </p:sp>
      <p:sp>
        <p:nvSpPr>
          <p:cNvPr id="5" name="Footer Placeholder 4">
            <a:extLst>
              <a:ext uri="{FF2B5EF4-FFF2-40B4-BE49-F238E27FC236}">
                <a16:creationId xmlns:a16="http://schemas.microsoft.com/office/drawing/2014/main" id="{CBE1665C-33CB-5E5C-80E9-CCFFD083C0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B421F-0B4B-519A-611E-472CBF481AAB}"/>
              </a:ext>
            </a:extLst>
          </p:cNvPr>
          <p:cNvSpPr>
            <a:spLocks noGrp="1"/>
          </p:cNvSpPr>
          <p:nvPr>
            <p:ph type="sldNum" sz="quarter" idx="12"/>
          </p:nvPr>
        </p:nvSpPr>
        <p:spPr/>
        <p:txBody>
          <a:bodyPr/>
          <a:lstStyle/>
          <a:p>
            <a:fld id="{D7C32953-1DB8-4022-B4FE-571A302B0919}" type="slidenum">
              <a:rPr lang="en-US" smtClean="0"/>
              <a:t>‹#›</a:t>
            </a:fld>
            <a:endParaRPr lang="en-US"/>
          </a:p>
        </p:txBody>
      </p:sp>
    </p:spTree>
    <p:extLst>
      <p:ext uri="{BB962C8B-B14F-4D97-AF65-F5344CB8AC3E}">
        <p14:creationId xmlns:p14="http://schemas.microsoft.com/office/powerpoint/2010/main" val="169897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FA7474-9DD3-C327-0AC7-67C7AC94DC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F0CB4F7-C46C-5E3F-EC58-B2CA9AEC0C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F66319-4443-51CD-F688-DDBF584D74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73DB57-8849-4A11-8956-E89507E97789}" type="datetimeFigureOut">
              <a:rPr lang="en-US" smtClean="0"/>
              <a:t>5/24/2023</a:t>
            </a:fld>
            <a:endParaRPr lang="en-US"/>
          </a:p>
        </p:txBody>
      </p:sp>
      <p:sp>
        <p:nvSpPr>
          <p:cNvPr id="5" name="Footer Placeholder 4">
            <a:extLst>
              <a:ext uri="{FF2B5EF4-FFF2-40B4-BE49-F238E27FC236}">
                <a16:creationId xmlns:a16="http://schemas.microsoft.com/office/drawing/2014/main" id="{87E5AEBF-A368-908E-8B4A-764050C9D5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2285734-FC57-DA10-CA67-FD635185BC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C32953-1DB8-4022-B4FE-571A302B0919}" type="slidenum">
              <a:rPr lang="en-US" smtClean="0"/>
              <a:t>‹#›</a:t>
            </a:fld>
            <a:endParaRPr lang="en-US"/>
          </a:p>
        </p:txBody>
      </p:sp>
    </p:spTree>
    <p:extLst>
      <p:ext uri="{BB962C8B-B14F-4D97-AF65-F5344CB8AC3E}">
        <p14:creationId xmlns:p14="http://schemas.microsoft.com/office/powerpoint/2010/main" val="3133515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m/url?esrc=s&amp;q=&amp;rct=j&amp;sa=U&amp;url=https://www.bulgarihotels.com/en_US/london&amp;ved=2ahUKEwio4NPI4Y7_AhURWsAKHVDyAtMQFnoECAsQAg&amp;usg=AOvVaw3sOUf8-zNukfiQO9mhBKsv" TargetMode="External"/><Relationship Id="rId2" Type="http://schemas.openxmlformats.org/officeDocument/2006/relationships/hyperlink" Target="https://www.google.com/url?esrc=s&amp;q=&amp;rct=j&amp;sa=U&amp;url=https://www.bulgarihotels.com/en_US/london/the-hotel/overview&amp;ved=2ahUKEwio4NPI4Y7_AhURWsAKHVDyAtMQFnoECAkQAg&amp;usg=AOvVaw1CF2mDbkS6K-j1AUuGRbkD" TargetMode="External"/><Relationship Id="rId1" Type="http://schemas.openxmlformats.org/officeDocument/2006/relationships/slideLayout" Target="../slideLayouts/slideLayout6.xml"/><Relationship Id="rId5" Type="http://schemas.openxmlformats.org/officeDocument/2006/relationships/hyperlink" Target="https://www.google.com/url?esrc=s&amp;q=&amp;rct=j&amp;sa=U&amp;url=https://www.booking.com/hotel/gb/bulgari-hotels.en-gb.html&amp;ved=2ahUKEwio4NPI4Y7_AhURWsAKHVDyAtMQFnoECAcQAg&amp;usg=AOvVaw0NsmR6EX7WQj7nZp2q-Q4S" TargetMode="External"/><Relationship Id="rId4" Type="http://schemas.openxmlformats.org/officeDocument/2006/relationships/hyperlink" Target="https://www.google.com/url?esrc=s&amp;q=&amp;rct=j&amp;sa=U&amp;url=https://www.bulgarihotels.com/en_US/london/location&amp;ved=2ahUKEwio4NPI4Y7_AhURWsAKHVDyAtMQFnoECAgQAg&amp;usg=AOvVaw0KTWqg8M6VtPBzGUVccR4w"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AF1C-3098-959A-2C18-CAC9D615F024}"/>
              </a:ext>
            </a:extLst>
          </p:cNvPr>
          <p:cNvSpPr>
            <a:spLocks noGrp="1"/>
          </p:cNvSpPr>
          <p:nvPr>
            <p:ph type="ctrTitle"/>
          </p:nvPr>
        </p:nvSpPr>
        <p:spPr>
          <a:xfrm>
            <a:off x="2027582" y="-781878"/>
            <a:ext cx="8640417" cy="7639878"/>
          </a:xfrm>
        </p:spPr>
        <p:txBody>
          <a:bodyPr>
            <a:normAutofit/>
          </a:bodyPr>
          <a:lstStyle/>
          <a:p>
            <a:r>
              <a:rPr lang="en-US" sz="4400" dirty="0" err="1"/>
              <a:t>Assigment</a:t>
            </a:r>
            <a:r>
              <a:rPr lang="en-US" sz="4400" dirty="0"/>
              <a:t> 1 </a:t>
            </a:r>
            <a:br>
              <a:rPr lang="en-US" sz="4400" dirty="0"/>
            </a:br>
            <a:r>
              <a:rPr lang="en-US" sz="4400" dirty="0"/>
              <a:t>student name: Iasmina Cirpaci</a:t>
            </a:r>
            <a:br>
              <a:rPr lang="en-US" sz="4400" dirty="0"/>
            </a:br>
            <a:r>
              <a:rPr lang="en-US" sz="4400" dirty="0"/>
              <a:t>student Id:2233751</a:t>
            </a:r>
            <a:br>
              <a:rPr lang="en-US" sz="4400" dirty="0"/>
            </a:br>
            <a:r>
              <a:rPr lang="en-US" sz="4400" dirty="0"/>
              <a:t>module: hospitality and guest services.</a:t>
            </a:r>
            <a:br>
              <a:rPr lang="en-US" sz="4400" dirty="0"/>
            </a:br>
            <a:r>
              <a:rPr lang="en-US" sz="4400" dirty="0"/>
              <a:t>Lecture: </a:t>
            </a:r>
            <a:r>
              <a:rPr lang="en-US" sz="4400" dirty="0" err="1"/>
              <a:t>Charolotte</a:t>
            </a:r>
            <a:r>
              <a:rPr lang="en-US" sz="4400" dirty="0"/>
              <a:t> Joyner.</a:t>
            </a:r>
            <a:br>
              <a:rPr lang="en-US" sz="4400" dirty="0"/>
            </a:br>
            <a:endParaRPr lang="en-US" sz="4400" dirty="0"/>
          </a:p>
        </p:txBody>
      </p:sp>
      <p:pic>
        <p:nvPicPr>
          <p:cNvPr id="5" name="Picture 4" descr="A chalkboard with writing on it next to a book and glasses&#10;&#10;Description automatically generated with low confidence">
            <a:extLst>
              <a:ext uri="{FF2B5EF4-FFF2-40B4-BE49-F238E27FC236}">
                <a16:creationId xmlns:a16="http://schemas.microsoft.com/office/drawing/2014/main" id="{286C8345-EB1B-5A71-ADA2-E49E0BFBAC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3341" y="119270"/>
            <a:ext cx="4446311" cy="2332382"/>
          </a:xfrm>
          <a:prstGeom prst="rect">
            <a:avLst/>
          </a:prstGeom>
        </p:spPr>
      </p:pic>
    </p:spTree>
    <p:extLst>
      <p:ext uri="{BB962C8B-B14F-4D97-AF65-F5344CB8AC3E}">
        <p14:creationId xmlns:p14="http://schemas.microsoft.com/office/powerpoint/2010/main" val="1409298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67230-1560-0381-1A11-C9FFD827E3AB}"/>
              </a:ext>
            </a:extLst>
          </p:cNvPr>
          <p:cNvSpPr>
            <a:spLocks noGrp="1"/>
          </p:cNvSpPr>
          <p:nvPr>
            <p:ph type="title"/>
          </p:nvPr>
        </p:nvSpPr>
        <p:spPr>
          <a:xfrm>
            <a:off x="282765" y="-368847"/>
            <a:ext cx="11031904" cy="6300217"/>
          </a:xfrm>
        </p:spPr>
        <p:txBody>
          <a:bodyPr>
            <a:normAutofit/>
          </a:bodyPr>
          <a:lstStyle/>
          <a:p>
            <a:pPr marL="342900" indent="-342900">
              <a:buFont typeface="Arial" panose="020B0604020202020204" pitchFamily="34" charset="0"/>
              <a:buChar char="•"/>
            </a:pPr>
            <a:r>
              <a:rPr lang="en-US" sz="2000" dirty="0">
                <a:latin typeface="Aharoni" panose="02010803020104030203" pitchFamily="2" charset="-79"/>
                <a:cs typeface="Aharoni" panose="02010803020104030203" pitchFamily="2" charset="-79"/>
              </a:rPr>
              <a:t>THE BRAND I HAVE CHOOSEN IS </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BVLGARI WHICH BELONGS TO MARRIOT INTERNATIONAL HOTELS.</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 I LIKED THIS HOTEL BECAUSE IT IS VERY BIG AND VERY LUXURIOS.</a:t>
            </a:r>
            <a:br>
              <a:rPr lang="en-US" sz="2000" dirty="0">
                <a:latin typeface="Aharoni" panose="02010803020104030203" pitchFamily="2" charset="-79"/>
                <a:cs typeface="Aharoni" panose="02010803020104030203" pitchFamily="2" charset="-79"/>
              </a:rPr>
            </a:b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LITTLE HISTORY ABOUT BVLGARI.</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BULGARI STORY BEGINS IN 1884 WHEN GREEK SILVERSMITH SOTIRIO BULGARI OPEN HIS OWN SHOP IN ROME.</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LATER THEN BULGARI HAS MADE SOME TRADTIONAL JEWELLERY DESIGH.</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THE BULGARI HOTEL STYLE WAS MADE FROM UNSUAL COLOURS AND COMBINATIONS OF SEMI PRECIOUS AND PRECIOUS STONES.BULGARI IS ALSO FAMOUS FOR HIS JEWELLERYS.</a:t>
            </a: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BULGARI  HOTEL LOCATION IS IN LODON HEART OF KNIGHTSBRIGES.</a:t>
            </a:r>
            <a:br>
              <a:rPr lang="en-US" sz="2000" dirty="0">
                <a:latin typeface="Aharoni" panose="02010803020104030203" pitchFamily="2" charset="-79"/>
                <a:cs typeface="Aharoni" panose="02010803020104030203" pitchFamily="2" charset="-79"/>
              </a:rPr>
            </a:b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THE GUEST ARE CONSIDERD AS THE KING OF THE HOTEL.THE HOTEL MAKES BIG PROFIT OF SELLING THE BEST ROOMS FOR THERE GUEST.</a:t>
            </a:r>
            <a:br>
              <a:rPr lang="en-US" sz="2000" dirty="0">
                <a:latin typeface="Aharoni" panose="02010803020104030203" pitchFamily="2" charset="-79"/>
                <a:cs typeface="Aharoni" panose="02010803020104030203" pitchFamily="2" charset="-79"/>
              </a:rPr>
            </a:br>
            <a:br>
              <a:rPr lang="en-US" sz="2000" dirty="0">
                <a:latin typeface="Aharoni" panose="02010803020104030203" pitchFamily="2" charset="-79"/>
                <a:cs typeface="Aharoni" panose="02010803020104030203" pitchFamily="2" charset="-79"/>
              </a:rPr>
            </a:br>
            <a:r>
              <a:rPr lang="en-US" sz="2000" dirty="0">
                <a:latin typeface="Aharoni" panose="02010803020104030203" pitchFamily="2" charset="-79"/>
                <a:cs typeface="Aharoni" panose="02010803020104030203" pitchFamily="2" charset="-79"/>
              </a:rPr>
              <a:t>IT IS VERY IMPORTANT THAT THE QUAILTY AND CLEANESS OF THE ROOMS.EVERYTHING MUST BE IN ORDER TO  GET THE GUEST A GOOD EXPERICES.</a:t>
            </a:r>
            <a:br>
              <a:rPr lang="en-US" sz="2000" dirty="0">
                <a:latin typeface="Aharoni" panose="02010803020104030203" pitchFamily="2" charset="-79"/>
                <a:cs typeface="Aharoni" panose="02010803020104030203" pitchFamily="2" charset="-79"/>
              </a:rPr>
            </a:br>
            <a:br>
              <a:rPr lang="en-US" sz="2400" dirty="0"/>
            </a:br>
            <a:br>
              <a:rPr lang="en-US" sz="2400" dirty="0"/>
            </a:br>
            <a:endParaRPr lang="en-US" sz="2400" dirty="0"/>
          </a:p>
        </p:txBody>
      </p:sp>
      <p:pic>
        <p:nvPicPr>
          <p:cNvPr id="4" name="Picture 3" descr="A black and white logo&#10;&#10;Description automatically generated with low confidence">
            <a:extLst>
              <a:ext uri="{FF2B5EF4-FFF2-40B4-BE49-F238E27FC236}">
                <a16:creationId xmlns:a16="http://schemas.microsoft.com/office/drawing/2014/main" id="{846E1852-D988-20CA-F779-AC0AF63B93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562" y="4836355"/>
            <a:ext cx="5115338" cy="2021645"/>
          </a:xfrm>
          <a:prstGeom prst="rect">
            <a:avLst/>
          </a:prstGeom>
        </p:spPr>
      </p:pic>
      <p:pic>
        <p:nvPicPr>
          <p:cNvPr id="4098" name="Picture 2" descr="Image result for bulgari hotel london">
            <a:extLst>
              <a:ext uri="{FF2B5EF4-FFF2-40B4-BE49-F238E27FC236}">
                <a16:creationId xmlns:a16="http://schemas.microsoft.com/office/drawing/2014/main" id="{23AF05B5-8B64-8AA6-8B8E-BCABDBE6BC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605" y="4836355"/>
            <a:ext cx="3914359" cy="2021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941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A0BC4-1E12-2171-1085-8FE9F881630F}"/>
              </a:ext>
            </a:extLst>
          </p:cNvPr>
          <p:cNvSpPr>
            <a:spLocks noGrp="1"/>
          </p:cNvSpPr>
          <p:nvPr>
            <p:ph type="title"/>
          </p:nvPr>
        </p:nvSpPr>
        <p:spPr>
          <a:xfrm>
            <a:off x="705679" y="0"/>
            <a:ext cx="10515600" cy="6908610"/>
          </a:xfrm>
        </p:spPr>
        <p:txBody>
          <a:bodyPr>
            <a:normAutofit/>
          </a:bodyPr>
          <a:lstStyle/>
          <a:p>
            <a:r>
              <a:rPr lang="en-US" b="1" u="sng" dirty="0"/>
              <a:t>HOTELS MAIN CONSUMERS!</a:t>
            </a:r>
            <a:br>
              <a:rPr lang="en-US" b="1" u="sng" dirty="0"/>
            </a:br>
            <a:br>
              <a:rPr lang="en-US" b="1" u="sng" dirty="0"/>
            </a:br>
            <a:r>
              <a:rPr lang="en-US" dirty="0"/>
              <a:t>THE CONSUMERS ARE THE PEOPLE THAT USE THE HOTEL SUCH AS</a:t>
            </a:r>
            <a:br>
              <a:rPr lang="en-US" dirty="0"/>
            </a:br>
            <a:r>
              <a:rPr lang="en-US" dirty="0"/>
              <a:t>1.BUSSNIESS MEN AND WOMEN</a:t>
            </a:r>
            <a:br>
              <a:rPr lang="en-US" dirty="0"/>
            </a:br>
            <a:r>
              <a:rPr lang="en-US" dirty="0"/>
              <a:t>2.FAMILIES</a:t>
            </a:r>
            <a:br>
              <a:rPr lang="en-US" dirty="0"/>
            </a:br>
            <a:r>
              <a:rPr lang="en-US" dirty="0"/>
              <a:t>3VACATIONS</a:t>
            </a:r>
            <a:br>
              <a:rPr lang="en-US" dirty="0"/>
            </a:br>
            <a:r>
              <a:rPr lang="en-US" dirty="0"/>
              <a:t>4.TRAVELLERS</a:t>
            </a:r>
            <a:br>
              <a:rPr lang="en-US" dirty="0"/>
            </a:br>
            <a:r>
              <a:rPr lang="en-US" dirty="0"/>
              <a:t>5.WORKERS</a:t>
            </a:r>
            <a:br>
              <a:rPr lang="en-US" dirty="0"/>
            </a:br>
            <a:r>
              <a:rPr lang="en-US" dirty="0"/>
              <a:t>6.MEETINGS</a:t>
            </a:r>
          </a:p>
        </p:txBody>
      </p:sp>
      <p:pic>
        <p:nvPicPr>
          <p:cNvPr id="2050" name="Picture 2" descr="Image result for families in hotel">
            <a:extLst>
              <a:ext uri="{FF2B5EF4-FFF2-40B4-BE49-F238E27FC236}">
                <a16:creationId xmlns:a16="http://schemas.microsoft.com/office/drawing/2014/main" id="{89C26DAF-5FD6-9F0B-E1C8-DC9DA65457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9" y="4006383"/>
            <a:ext cx="5287617" cy="2659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699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16B36-2E00-1564-8981-0E142C0D8B32}"/>
              </a:ext>
            </a:extLst>
          </p:cNvPr>
          <p:cNvSpPr>
            <a:spLocks noGrp="1"/>
          </p:cNvSpPr>
          <p:nvPr>
            <p:ph type="title"/>
          </p:nvPr>
        </p:nvSpPr>
        <p:spPr>
          <a:xfrm rot="10800000" flipV="1">
            <a:off x="198777" y="732185"/>
            <a:ext cx="11155017" cy="6109250"/>
          </a:xfrm>
        </p:spPr>
        <p:txBody>
          <a:bodyPr>
            <a:normAutofit fontScale="90000"/>
          </a:bodyPr>
          <a:lstStyle/>
          <a:p>
            <a:r>
              <a:rPr lang="en-US" b="1" u="sng" dirty="0"/>
              <a:t>FACTILITIES IN THE BULGARI HOTEL.</a:t>
            </a:r>
            <a:br>
              <a:rPr lang="en-US" b="1" u="sng" dirty="0"/>
            </a:br>
            <a:r>
              <a:rPr lang="en-US" dirty="0"/>
              <a:t>The main facilities in the hotel is </a:t>
            </a:r>
            <a:br>
              <a:rPr lang="en-US" dirty="0"/>
            </a:br>
            <a:r>
              <a:rPr lang="en-US" sz="3100" dirty="0"/>
              <a:t>1.spa and fitness</a:t>
            </a:r>
            <a:br>
              <a:rPr lang="en-US" sz="3100" dirty="0"/>
            </a:br>
            <a:r>
              <a:rPr lang="en-US" sz="3100" dirty="0"/>
              <a:t>2.there is a Bulgari spa that  is a little bit more special</a:t>
            </a:r>
            <a:br>
              <a:rPr lang="en-US" sz="3100" dirty="0"/>
            </a:br>
            <a:r>
              <a:rPr lang="en-US" sz="3100" dirty="0"/>
              <a:t>3.the pool</a:t>
            </a:r>
            <a:br>
              <a:rPr lang="en-US" sz="3100" dirty="0"/>
            </a:br>
            <a:r>
              <a:rPr lang="en-US" sz="3100" dirty="0"/>
              <a:t>4.workshop gymnasium</a:t>
            </a:r>
            <a:br>
              <a:rPr lang="en-US" sz="3100" dirty="0"/>
            </a:br>
            <a:r>
              <a:rPr lang="en-US" sz="3100" dirty="0"/>
              <a:t>5.hair and beauty salon</a:t>
            </a:r>
            <a:br>
              <a:rPr lang="en-US" sz="3100" dirty="0"/>
            </a:br>
            <a:r>
              <a:rPr lang="en-US" sz="3100" dirty="0"/>
              <a:t>6.there is also a gift card that you can give to family to have the same nice experience you had in the hotel.</a:t>
            </a:r>
            <a:br>
              <a:rPr lang="en-US" sz="3100" dirty="0"/>
            </a:br>
            <a:br>
              <a:rPr lang="en-US" dirty="0"/>
            </a:br>
            <a:br>
              <a:rPr lang="en-US" dirty="0"/>
            </a:br>
            <a:br>
              <a:rPr lang="en-US" dirty="0"/>
            </a:br>
            <a:br>
              <a:rPr lang="en-US" dirty="0"/>
            </a:br>
            <a:endParaRPr lang="en-US" dirty="0"/>
          </a:p>
        </p:txBody>
      </p:sp>
      <p:pic>
        <p:nvPicPr>
          <p:cNvPr id="3074" name="Picture 2" descr="Image result for spa in hotel">
            <a:extLst>
              <a:ext uri="{FF2B5EF4-FFF2-40B4-BE49-F238E27FC236}">
                <a16:creationId xmlns:a16="http://schemas.microsoft.com/office/drawing/2014/main" id="{BC8CD08E-829C-8C08-CDDA-7C5F934718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2383" y="4267200"/>
            <a:ext cx="4982817"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374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CA051-D943-58D2-A715-5ACD963F84E8}"/>
              </a:ext>
            </a:extLst>
          </p:cNvPr>
          <p:cNvSpPr>
            <a:spLocks noGrp="1"/>
          </p:cNvSpPr>
          <p:nvPr>
            <p:ph type="title"/>
          </p:nvPr>
        </p:nvSpPr>
        <p:spPr/>
        <p:txBody>
          <a:bodyPr/>
          <a:lstStyle/>
          <a:p>
            <a:r>
              <a:rPr lang="en-US" dirty="0"/>
              <a:t>Role and the guest services:</a:t>
            </a:r>
            <a:br>
              <a:rPr lang="en-US" dirty="0"/>
            </a:br>
            <a:endParaRPr lang="en-US" dirty="0"/>
          </a:p>
        </p:txBody>
      </p:sp>
      <p:sp>
        <p:nvSpPr>
          <p:cNvPr id="3" name="Picture Placeholder 2">
            <a:extLst>
              <a:ext uri="{FF2B5EF4-FFF2-40B4-BE49-F238E27FC236}">
                <a16:creationId xmlns:a16="http://schemas.microsoft.com/office/drawing/2014/main" id="{5EEA84E3-D3FF-5509-E3D3-9CE62452E064}"/>
              </a:ext>
            </a:extLst>
          </p:cNvPr>
          <p:cNvSpPr>
            <a:spLocks noGrp="1"/>
          </p:cNvSpPr>
          <p:nvPr>
            <p:ph type="pic" idx="1"/>
          </p:nvPr>
        </p:nvSpPr>
        <p:spPr/>
      </p:sp>
      <p:sp>
        <p:nvSpPr>
          <p:cNvPr id="4" name="Text Placeholder 3">
            <a:extLst>
              <a:ext uri="{FF2B5EF4-FFF2-40B4-BE49-F238E27FC236}">
                <a16:creationId xmlns:a16="http://schemas.microsoft.com/office/drawing/2014/main" id="{92A54E88-3EEB-877B-D2A2-A7A5784B11E0}"/>
              </a:ext>
            </a:extLst>
          </p:cNvPr>
          <p:cNvSpPr>
            <a:spLocks noGrp="1"/>
          </p:cNvSpPr>
          <p:nvPr>
            <p:ph type="body" sz="half" idx="2"/>
          </p:nvPr>
        </p:nvSpPr>
        <p:spPr>
          <a:xfrm>
            <a:off x="495231" y="1832113"/>
            <a:ext cx="3932237" cy="4184374"/>
          </a:xfrm>
        </p:spPr>
        <p:txBody>
          <a:bodyPr/>
          <a:lstStyle/>
          <a:p>
            <a:r>
              <a:rPr lang="en-US" dirty="0"/>
              <a:t>1.Greating the guest upon arrival and making them feel welcomed.(good morning, good afternoon)</a:t>
            </a:r>
          </a:p>
          <a:p>
            <a:r>
              <a:rPr lang="en-US" dirty="0"/>
              <a:t>2.Dilivering mail and messages to the guest.</a:t>
            </a:r>
          </a:p>
          <a:p>
            <a:r>
              <a:rPr lang="en-US" dirty="0"/>
              <a:t>3.Administering check-in and check out of the hotel</a:t>
            </a:r>
          </a:p>
          <a:p>
            <a:r>
              <a:rPr lang="en-US" dirty="0"/>
              <a:t>4.We can recommend places to eat or visit in the city</a:t>
            </a:r>
          </a:p>
          <a:p>
            <a:r>
              <a:rPr lang="en-US" dirty="0"/>
              <a:t>5.Book the guest a taxi if they need to.</a:t>
            </a:r>
          </a:p>
          <a:p>
            <a:r>
              <a:rPr lang="en-US" dirty="0"/>
              <a:t>5.Arrange for laundry to be collected and returned to them.</a:t>
            </a:r>
          </a:p>
        </p:txBody>
      </p:sp>
      <p:pic>
        <p:nvPicPr>
          <p:cNvPr id="1026" name="Picture 2" descr="Image result for greeting people in hotel">
            <a:extLst>
              <a:ext uri="{FF2B5EF4-FFF2-40B4-BE49-F238E27FC236}">
                <a16:creationId xmlns:a16="http://schemas.microsoft.com/office/drawing/2014/main" id="{7CDC6918-7C2B-A94D-A79C-83B220419D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3189" y="755374"/>
            <a:ext cx="6513580" cy="5406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500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8BC3E-BA61-AB56-22A5-A035A263653E}"/>
              </a:ext>
            </a:extLst>
          </p:cNvPr>
          <p:cNvSpPr>
            <a:spLocks noGrp="1"/>
          </p:cNvSpPr>
          <p:nvPr>
            <p:ph type="title"/>
          </p:nvPr>
        </p:nvSpPr>
        <p:spPr>
          <a:xfrm>
            <a:off x="371062" y="365126"/>
            <a:ext cx="10681252" cy="6492874"/>
          </a:xfrm>
        </p:spPr>
        <p:txBody>
          <a:bodyPr>
            <a:normAutofit fontScale="90000"/>
          </a:bodyPr>
          <a:lstStyle/>
          <a:p>
            <a:r>
              <a:rPr lang="en-US" dirty="0"/>
              <a:t>REFERENCING:</a:t>
            </a:r>
            <a:br>
              <a:rPr lang="en-US" dirty="0"/>
            </a:br>
            <a:br>
              <a:rPr lang="en-US" dirty="0"/>
            </a:br>
            <a:r>
              <a:rPr lang="en-US" sz="1600" dirty="0"/>
              <a:t>https://www.google.com/aclk?sa=l&amp;ai=DChcSEwiQztvI4Y7_AhUQ8e0KHSeHAEoYABAAGgJkZw&amp;sig=AOD64_3sYTYmJAzgC2pCoFmufDueWKrdTw&amp;ved=2ahUKEwio4NPI4Y7_AhURWsAKHVDyAtMQ0Qx6BAgOEAE&amp;adurl=</a:t>
            </a:r>
            <a:br>
              <a:rPr lang="en-US" sz="1600" dirty="0"/>
            </a:br>
            <a:br>
              <a:rPr lang="en-US" sz="1600" dirty="0"/>
            </a:br>
            <a:r>
              <a:rPr lang="en-US" sz="1600" dirty="0"/>
              <a:t>https://www.google.com/aclk?sa=l&amp;ai=DChcSEwiQztvI4Y7_AhUQ8e0KHSeHAEoYABABGgJkZw&amp;sig=AOD64_3F8CPLu-svzO5qd4Q7aWHmdzCpRg&amp;ved=2ahUKEwio4NPI4Y7_AhURWsAKHVDyAtMQ0Qx6BAgNEAE&amp;adurl=</a:t>
            </a:r>
            <a:br>
              <a:rPr lang="en-US" sz="1600" dirty="0"/>
            </a:br>
            <a:br>
              <a:rPr lang="en-US" sz="1600" dirty="0"/>
            </a:br>
            <a:r>
              <a:rPr lang="en-US" sz="1600" dirty="0">
                <a:hlinkClick r:id="rId2"/>
              </a:rPr>
              <a:t>https://www.google.com/url?esrc=s&amp;q=&amp;rct=j&amp;sa=U&amp;url=https://www.bulgarihotels.com/en_US/london/the-hotel/overview&amp;ved=2ahUKEwio4NPI4Y7_AhURWsAKHVDyAtMQFnoECAkQAg&amp;usg=AOvVaw1CF2mDbkS6K-j1AUuGRbkD</a:t>
            </a:r>
            <a:br>
              <a:rPr lang="en-US" sz="1600" dirty="0"/>
            </a:br>
            <a:br>
              <a:rPr lang="en-US" sz="1600" dirty="0"/>
            </a:br>
            <a:r>
              <a:rPr lang="en-US" sz="1600" dirty="0">
                <a:hlinkClick r:id="rId3"/>
              </a:rPr>
              <a:t>https://www.google.com/url?esrc=s&amp;q=&amp;rct=j&amp;sa=U&amp;url=https://www.bulgarihotels.com/en_US/london&amp;ved=2ahUKEwio4NPI4Y7_AhURWsAKHVDyAtMQFnoECAsQAg&amp;usg=AOvVaw3sOUf8-zNukfiQO9mhBKsv</a:t>
            </a:r>
            <a:br>
              <a:rPr lang="en-US" sz="1600" dirty="0"/>
            </a:br>
            <a:br>
              <a:rPr lang="en-US" sz="1600" dirty="0"/>
            </a:br>
            <a:br>
              <a:rPr lang="en-US" sz="1600" dirty="0"/>
            </a:br>
            <a:r>
              <a:rPr lang="en-US" sz="1600" dirty="0">
                <a:hlinkClick r:id="rId4"/>
              </a:rPr>
              <a:t>https://www.google.com/url?esrc=s&amp;q=&amp;rct=j&amp;sa=U&amp;url=https://www.bulgarihotels.com/en_US/london/location&amp;ved=2ahUKEwio4NPI4Y7_AhURWsAKHVDyAtMQFnoECAgQAg&amp;usg=AOvVaw0KTWqg8M6VtPBzGUVccR4w</a:t>
            </a:r>
            <a:br>
              <a:rPr lang="en-US" sz="1600" dirty="0"/>
            </a:br>
            <a:br>
              <a:rPr lang="en-US" sz="1600" dirty="0"/>
            </a:br>
            <a:r>
              <a:rPr lang="en-US" sz="1600" dirty="0">
                <a:hlinkClick r:id="rId5"/>
              </a:rPr>
              <a:t>https://www.google.com/url?esrc=s&amp;q=&amp;rct=j&amp;sa=U&amp;url=https://www.booking.com/hotel/gb/bulgari-hotels.en-gb.html&amp;ved=2ahUKEwio4NPI4Y7_AhURWsAKHVDyAtMQFnoECAcQAg&amp;usg=AOvVaw0NsmR6EX7WQj7nZp2q-Q4S</a:t>
            </a:r>
            <a:br>
              <a:rPr lang="en-US" sz="1600" dirty="0"/>
            </a:br>
            <a:br>
              <a:rPr lang="en-US" sz="1600" dirty="0"/>
            </a:br>
            <a:r>
              <a:rPr lang="en-US" sz="1600" dirty="0"/>
              <a:t>https://www.google.com/aclk?sa=l&amp;ai=DChcSEwj77_614o7_AhUH8e0KHcULCoQYABAAGgJkZw&amp;sig=AOD64_1evC-Z8nbzCjYNRzuOjEKWEfFWEw&amp;ved=2ahUKEwja2fe14o7_AhVlkFwKHZxxDdMQ0Qx6BAgNEAE&amp;adurl=</a:t>
            </a:r>
            <a:br>
              <a:rPr lang="en-US" sz="1600" dirty="0"/>
            </a:br>
            <a:br>
              <a:rPr lang="en-US" sz="1600" dirty="0"/>
            </a:br>
            <a:r>
              <a:rPr lang="en-US" sz="1600" dirty="0"/>
              <a:t>https://www.google.com/url?esrc=s&amp;q=&amp;rct=j&amp;sa=U&amp;url=https://en.wikipedia.org/wiki/Marriott_International&amp;ved=2ahUKEwja2fe14o7_AhVlkFwKHZxxDdMQFnoECAoQAg&amp;usg=AOvVaw0UcAMXSpeKMB9l0Tf6OXAA</a:t>
            </a:r>
          </a:p>
        </p:txBody>
      </p:sp>
    </p:spTree>
    <p:extLst>
      <p:ext uri="{BB962C8B-B14F-4D97-AF65-F5344CB8AC3E}">
        <p14:creationId xmlns:p14="http://schemas.microsoft.com/office/powerpoint/2010/main" val="2258186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D6A14-79A2-089F-F3F4-EE001C762610}"/>
              </a:ext>
            </a:extLst>
          </p:cNvPr>
          <p:cNvSpPr>
            <a:spLocks noGrp="1"/>
          </p:cNvSpPr>
          <p:nvPr>
            <p:ph type="title"/>
          </p:nvPr>
        </p:nvSpPr>
        <p:spPr>
          <a:xfrm>
            <a:off x="838200" y="365125"/>
            <a:ext cx="10515600" cy="6181449"/>
          </a:xfrm>
        </p:spPr>
        <p:txBody>
          <a:bodyPr>
            <a:normAutofit fontScale="90000"/>
          </a:bodyPr>
          <a:lstStyle/>
          <a:p>
            <a:r>
              <a:rPr lang="en-US" dirty="0"/>
              <a:t>CONCLUSION:</a:t>
            </a:r>
            <a:br>
              <a:rPr lang="en-US" dirty="0"/>
            </a:br>
            <a:br>
              <a:rPr lang="en-US" dirty="0"/>
            </a:br>
            <a:r>
              <a:rPr lang="en-US" sz="3600" dirty="0"/>
              <a:t>MY OVERAL CONCLUSION BULGARI HOTEL IS A VERY BIG HOTEL IT HAS LOADS OF FACILITIES THE STAFF ARE NICE AND FRIENDLY.</a:t>
            </a:r>
            <a:br>
              <a:rPr lang="en-US" sz="3600" dirty="0"/>
            </a:br>
            <a:r>
              <a:rPr lang="en-US" sz="3600" dirty="0"/>
              <a:t>IN MY OPINON BULGARI HOTEL IS LUXIOURS AND VERY EXPENSIVE COMPARE TO OTHER HOTELS.</a:t>
            </a:r>
            <a:br>
              <a:rPr lang="en-US" sz="3600" dirty="0"/>
            </a:br>
            <a:r>
              <a:rPr lang="en-US" sz="3600" dirty="0"/>
              <a:t>EVERY HOTEL IS SIMILAR TO ONE ANOTHER BUT THIS ONE NEED LOADS OF  EXPERINCE STAFF AND THEY NEED TO BE PAID TO GOOD.</a:t>
            </a:r>
            <a:br>
              <a:rPr lang="en-US" sz="3600" dirty="0"/>
            </a:br>
            <a:r>
              <a:rPr lang="en-US" sz="3600" dirty="0"/>
              <a:t>BULGARI HOTEL SHOULD LOWER THE PRICES BECAUSE IN MY OPINION ONLY RICH PEOPLE CAN GO THERE LOWER CLASS PEOPLE ITS HARDER TO GO.</a:t>
            </a:r>
            <a:br>
              <a:rPr lang="en-US" dirty="0"/>
            </a:br>
            <a:endParaRPr lang="en-US" dirty="0"/>
          </a:p>
        </p:txBody>
      </p:sp>
    </p:spTree>
    <p:extLst>
      <p:ext uri="{BB962C8B-B14F-4D97-AF65-F5344CB8AC3E}">
        <p14:creationId xmlns:p14="http://schemas.microsoft.com/office/powerpoint/2010/main" val="1095740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8ae26d7943dbf2e57c12d503af8a6da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05464922bfdd29879bc38386d0749ee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ObjectDetectorVersions"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74D148-60E6-483F-ACA9-F6D09559D332}">
  <ds:schemaRefs>
    <ds:schemaRef ds:uri="http://purl.org/dc/terms/"/>
    <ds:schemaRef ds:uri="http://purl.org/dc/elements/1.1/"/>
    <ds:schemaRef ds:uri="http://schemas.microsoft.com/office/2006/metadata/propertie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04c7059f-bde8-4ce9-bb0f-e52888740953"/>
    <ds:schemaRef ds:uri="d8e79d84-78fb-44a9-92e9-d04bdd8f0359"/>
    <ds:schemaRef ds:uri="http://www.w3.org/XML/1998/namespace"/>
  </ds:schemaRefs>
</ds:datastoreItem>
</file>

<file path=customXml/itemProps2.xml><?xml version="1.0" encoding="utf-8"?>
<ds:datastoreItem xmlns:ds="http://schemas.openxmlformats.org/officeDocument/2006/customXml" ds:itemID="{3763C6D4-AA54-458F-B475-3F55042E371D}">
  <ds:schemaRefs>
    <ds:schemaRef ds:uri="http://schemas.microsoft.com/sharepoint/v3/contenttype/forms"/>
  </ds:schemaRefs>
</ds:datastoreItem>
</file>

<file path=customXml/itemProps3.xml><?xml version="1.0" encoding="utf-8"?>
<ds:datastoreItem xmlns:ds="http://schemas.openxmlformats.org/officeDocument/2006/customXml" ds:itemID="{0DD3611B-CE65-49BB-8660-D6C5C9A531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198</TotalTime>
  <Words>863</Words>
  <Application>Microsoft Office PowerPoint</Application>
  <PresentationFormat>Widescreen</PresentationFormat>
  <Paragraphs>13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Aharoni</vt:lpstr>
      <vt:lpstr>Arial</vt:lpstr>
      <vt:lpstr>Calibri</vt:lpstr>
      <vt:lpstr>Calibri Light</vt:lpstr>
      <vt:lpstr>Office Theme</vt:lpstr>
      <vt:lpstr>Assigment 1  student name: Iasmina Cirpaci student Id:2233751 module: hospitality and guest services. Lecture: Charolotte Joyner. </vt:lpstr>
      <vt:lpstr>THE BRAND I HAVE CHOOSEN IS  BVLGARI WHICH BELONGS TO MARRIOT INTERNATIONAL HOTELS.  I LIKED THIS HOTEL BECAUSE IT IS VERY BIG AND VERY LUXURIOS.  LITTLE HISTORY ABOUT BVLGARI. BULGARI STORY BEGINS IN 1884 WHEN GREEK SILVERSMITH SOTIRIO BULGARI OPEN HIS OWN SHOP IN ROME. LATER THEN BULGARI HAS MADE SOME TRADTIONAL JEWELLERY DESIGH. THE BULGARI HOTEL STYLE WAS MADE FROM UNSUAL COLOURS AND COMBINATIONS OF SEMI PRECIOUS AND PRECIOUS STONES.BULGARI IS ALSO FAMOUS FOR HIS JEWELLERYS. BULGARI  HOTEL LOCATION IS IN LODON HEART OF KNIGHTSBRIGES.  THE GUEST ARE CONSIDERD AS THE KING OF THE HOTEL.THE HOTEL MAKES BIG PROFIT OF SELLING THE BEST ROOMS FOR THERE GUEST.  IT IS VERY IMPORTANT THAT THE QUAILTY AND CLEANESS OF THE ROOMS.EVERYTHING MUST BE IN ORDER TO  GET THE GUEST A GOOD EXPERICES.   </vt:lpstr>
      <vt:lpstr>HOTELS MAIN CONSUMERS!  THE CONSUMERS ARE THE PEOPLE THAT USE THE HOTEL SUCH AS 1.BUSSNIESS MEN AND WOMEN 2.FAMILIES 3VACATIONS 4.TRAVELLERS 5.WORKERS 6.MEETINGS</vt:lpstr>
      <vt:lpstr>FACTILITIES IN THE BULGARI HOTEL. The main facilities in the hotel is  1.spa and fitness 2.there is a Bulgari spa that  is a little bit more special 3.the pool 4.workshop gymnasium 5.hair and beauty salon 6.there is also a gift card that you can give to family to have the same nice experience you had in the hotel.     </vt:lpstr>
      <vt:lpstr>Role and the guest services: </vt:lpstr>
      <vt:lpstr>REFERENCING:  https://www.google.com/aclk?sa=l&amp;ai=DChcSEwiQztvI4Y7_AhUQ8e0KHSeHAEoYABAAGgJkZw&amp;sig=AOD64_3sYTYmJAzgC2pCoFmufDueWKrdTw&amp;ved=2ahUKEwio4NPI4Y7_AhURWsAKHVDyAtMQ0Qx6BAgOEAE&amp;adurl=  https://www.google.com/aclk?sa=l&amp;ai=DChcSEwiQztvI4Y7_AhUQ8e0KHSeHAEoYABABGgJkZw&amp;sig=AOD64_3F8CPLu-svzO5qd4Q7aWHmdzCpRg&amp;ved=2ahUKEwio4NPI4Y7_AhURWsAKHVDyAtMQ0Qx6BAgNEAE&amp;adurl=  https://www.google.com/url?esrc=s&amp;q=&amp;rct=j&amp;sa=U&amp;url=https://www.bulgarihotels.com/en_US/london/the-hotel/overview&amp;ved=2ahUKEwio4NPI4Y7_AhURWsAKHVDyAtMQFnoECAkQAg&amp;usg=AOvVaw1CF2mDbkS6K-j1AUuGRbkD  https://www.google.com/url?esrc=s&amp;q=&amp;rct=j&amp;sa=U&amp;url=https://www.bulgarihotels.com/en_US/london&amp;ved=2ahUKEwio4NPI4Y7_AhURWsAKHVDyAtMQFnoECAsQAg&amp;usg=AOvVaw3sOUf8-zNukfiQO9mhBKsv   https://www.google.com/url?esrc=s&amp;q=&amp;rct=j&amp;sa=U&amp;url=https://www.bulgarihotels.com/en_US/london/location&amp;ved=2ahUKEwio4NPI4Y7_AhURWsAKHVDyAtMQFnoECAgQAg&amp;usg=AOvVaw0KTWqg8M6VtPBzGUVccR4w  https://www.google.com/url?esrc=s&amp;q=&amp;rct=j&amp;sa=U&amp;url=https://www.booking.com/hotel/gb/bulgari-hotels.en-gb.html&amp;ved=2ahUKEwio4NPI4Y7_AhURWsAKHVDyAtMQFnoECAcQAg&amp;usg=AOvVaw0NsmR6EX7WQj7nZp2q-Q4S  https://www.google.com/aclk?sa=l&amp;ai=DChcSEwj77_614o7_AhUH8e0KHcULCoQYABAAGgJkZw&amp;sig=AOD64_1evC-Z8nbzCjYNRzuOjEKWEfFWEw&amp;ved=2ahUKEwja2fe14o7_AhVlkFwKHZxxDdMQ0Qx6BAgNEAE&amp;adurl=  https://www.google.com/url?esrc=s&amp;q=&amp;rct=j&amp;sa=U&amp;url=https://en.wikipedia.org/wiki/Marriott_International&amp;ved=2ahUKEwja2fe14o7_AhVlkFwKHZxxDdMQFnoECAoQAg&amp;usg=AOvVaw0UcAMXSpeKMB9l0Tf6OXAA</vt:lpstr>
      <vt:lpstr>CONCLUSION:  MY OVERAL CONCLUSION BULGARI HOTEL IS A VERY BIG HOTEL IT HAS LOADS OF FACILITIES THE STAFF ARE NICE AND FRIENDLY. IN MY OPINON BULGARI HOTEL IS LUXIOURS AND VERY EXPENSIVE COMPARE TO OTHER HOTELS. EVERY HOTEL IS SIMILAR TO ONE ANOTHER BUT THIS ONE NEED LOADS OF  EXPERINCE STAFF AND THEY NEED TO BE PAID TO GOOD. BULGARI HOTEL SHOULD LOWER THE PRICES BECAUSE IN MY OPINION ONLY RICH PEOPLE CAN GO THERE LOWER CLASS PEOPLE ITS HARDER TO GO.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Assigment 1  student name: Iasmina Cirpaci student Id:2233751 module: hospitality and guest services. Lecture: Charolotte Joyner. </dc:title>
  <dc:creator>Iasmina Cirpaci (2233751)</dc:creator>
  <cp:lastModifiedBy>Iasmina Cirpaci (2233751)</cp:lastModifiedBy>
  <cp:revision>2</cp:revision>
  <dcterms:created xsi:type="dcterms:W3CDTF">2023-05-18T18:17:32Z</dcterms:created>
  <dcterms:modified xsi:type="dcterms:W3CDTF">2023-05-24T20:57:34Z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