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media/image1.jpeg" ContentType="image/jpeg"/>
  <Override PartName="/ppt/media/image2.jpeg" ContentType="image/jpeg"/>
  <Override PartName="/ppt/media/image3.jpeg" ContentType="image/jpeg"/>
  <Override PartName="/ppt/media/image4.jpeg" ContentType="image/jpeg"/>
  <Override PartName="/ppt/media/image5.jpeg" ContentType="image/jpeg"/>
  <Override PartName="/ppt/media/image6.jpeg" ContentType="image/jpeg"/>
  <Override PartName="/ppt/media/image7.jpeg" ContentType="image/jpeg"/>
  <Override PartName="/ppt/media/image8.jpeg" ContentType="image/jpeg"/>
  <Override PartName="/ppt/media/image9.jpeg" ContentType="image/jpeg"/>
  <Override PartName="/ppt/media/image10.jpeg" ContentType="image/jpeg"/>
  <Override PartName="/ppt/media/image11.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000000"/>
        </a:solidFill>
        <a:effectLst/>
        <a:uFillTx/>
        <a:latin typeface="+mn-lt"/>
        <a:ea typeface="+mn-ea"/>
        <a:cs typeface="+mn-cs"/>
        <a:sym typeface="Helvetica Neue Light"/>
      </a:defRPr>
    </a:lvl1pPr>
    <a:lvl2pPr marL="0" marR="0" indent="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000000"/>
        </a:solidFill>
        <a:effectLst/>
        <a:uFillTx/>
        <a:latin typeface="+mn-lt"/>
        <a:ea typeface="+mn-ea"/>
        <a:cs typeface="+mn-cs"/>
        <a:sym typeface="Helvetica Neue Light"/>
      </a:defRPr>
    </a:lvl2pPr>
    <a:lvl3pPr marL="0" marR="0" indent="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000000"/>
        </a:solidFill>
        <a:effectLst/>
        <a:uFillTx/>
        <a:latin typeface="+mn-lt"/>
        <a:ea typeface="+mn-ea"/>
        <a:cs typeface="+mn-cs"/>
        <a:sym typeface="Helvetica Neue Light"/>
      </a:defRPr>
    </a:lvl3pPr>
    <a:lvl4pPr marL="0" marR="0" indent="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000000"/>
        </a:solidFill>
        <a:effectLst/>
        <a:uFillTx/>
        <a:latin typeface="+mn-lt"/>
        <a:ea typeface="+mn-ea"/>
        <a:cs typeface="+mn-cs"/>
        <a:sym typeface="Helvetica Neue Light"/>
      </a:defRPr>
    </a:lvl4pPr>
    <a:lvl5pPr marL="0" marR="0" indent="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000000"/>
        </a:solidFill>
        <a:effectLst/>
        <a:uFillTx/>
        <a:latin typeface="+mn-lt"/>
        <a:ea typeface="+mn-ea"/>
        <a:cs typeface="+mn-cs"/>
        <a:sym typeface="Helvetica Neue Light"/>
      </a:defRPr>
    </a:lvl5pPr>
    <a:lvl6pPr marL="0" marR="0" indent="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000000"/>
        </a:solidFill>
        <a:effectLst/>
        <a:uFillTx/>
        <a:latin typeface="+mn-lt"/>
        <a:ea typeface="+mn-ea"/>
        <a:cs typeface="+mn-cs"/>
        <a:sym typeface="Helvetica Neue Light"/>
      </a:defRPr>
    </a:lvl6pPr>
    <a:lvl7pPr marL="0" marR="0" indent="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000000"/>
        </a:solidFill>
        <a:effectLst/>
        <a:uFillTx/>
        <a:latin typeface="+mn-lt"/>
        <a:ea typeface="+mn-ea"/>
        <a:cs typeface="+mn-cs"/>
        <a:sym typeface="Helvetica Neue Light"/>
      </a:defRPr>
    </a:lvl7pPr>
    <a:lvl8pPr marL="0" marR="0" indent="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000000"/>
        </a:solidFill>
        <a:effectLst/>
        <a:uFillTx/>
        <a:latin typeface="+mn-lt"/>
        <a:ea typeface="+mn-ea"/>
        <a:cs typeface="+mn-cs"/>
        <a:sym typeface="Helvetica Neue Light"/>
      </a:defRPr>
    </a:lvl8pPr>
    <a:lvl9pPr marL="0" marR="0" indent="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000000"/>
        </a:solidFill>
        <a:effectLst/>
        <a:uFillTx/>
        <a:latin typeface="+mn-lt"/>
        <a:ea typeface="+mn-ea"/>
        <a:cs typeface="+mn-cs"/>
        <a:sym typeface="Helvetica Neue Light"/>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
          <a:latin typeface="Helvetica Neue"/>
          <a:ea typeface="Helvetica Neue"/>
          <a:cs typeface="Helvetica Neue"/>
        </a:font>
        <a:srgbClr val="444444"/>
      </a:tcTxStyle>
      <a:tcStyle>
        <a:tcBdr>
          <a:left>
            <a:ln w="12700" cap="flat">
              <a:noFill/>
              <a:miter lim="400000"/>
            </a:ln>
          </a:left>
          <a:right>
            <a:ln w="12700" cap="flat">
              <a:noFill/>
              <a:miter lim="400000"/>
            </a:ln>
          </a:right>
          <a:top>
            <a:ln w="25400" cap="flat">
              <a:solidFill>
                <a:srgbClr val="C4C6C6"/>
              </a:solidFill>
              <a:prstDash val="solid"/>
              <a:miter lim="400000"/>
            </a:ln>
          </a:top>
          <a:bottom>
            <a:ln w="25400" cap="flat">
              <a:solidFill>
                <a:srgbClr val="C4C6C6"/>
              </a:solidFill>
              <a:prstDash val="solid"/>
              <a:miter lim="400000"/>
            </a:ln>
          </a:bottom>
          <a:insideH>
            <a:ln w="25400" cap="flat">
              <a:solidFill>
                <a:srgbClr val="C4C6C6"/>
              </a:solidFill>
              <a:prstDash val="solid"/>
              <a:miter lim="400000"/>
            </a:ln>
          </a:insideH>
          <a:insideV>
            <a:ln w="12700" cap="flat">
              <a:noFill/>
              <a:miter lim="400000"/>
            </a:ln>
          </a:insideV>
        </a:tcBdr>
        <a:fill>
          <a:noFill/>
        </a:fill>
      </a:tcStyle>
    </a:wholeTbl>
    <a:band2H>
      <a:tcTxStyle b="def" i="def"/>
      <a:tcStyle>
        <a:tcBdr/>
        <a:fill>
          <a:solidFill>
            <a:srgbClr val="F2F2F2"/>
          </a:solidFill>
        </a:fill>
      </a:tcStyle>
    </a:band2H>
    <a:firstCol>
      <a:tcTxStyle b="off" i="off">
        <a:font>
          <a:latin typeface="Helvetica Neue"/>
          <a:ea typeface="Helvetica Neue"/>
          <a:cs typeface="Helvetica Neue"/>
        </a:font>
        <a:srgbClr val="444444"/>
      </a:tcTxStyle>
      <a:tcStyle>
        <a:tcBdr>
          <a:left>
            <a:ln w="12700" cap="flat">
              <a:solidFill>
                <a:srgbClr val="000000"/>
              </a:solidFill>
              <a:prstDash val="solid"/>
              <a:miter lim="400000"/>
            </a:ln>
          </a:left>
          <a:right>
            <a:ln w="12700" cap="flat">
              <a:solidFill>
                <a:srgbClr val="C4C6C6"/>
              </a:solidFill>
              <a:prstDash val="solid"/>
              <a:miter lim="400000"/>
            </a:ln>
          </a:right>
          <a:top>
            <a:ln w="25400" cap="flat">
              <a:solidFill>
                <a:srgbClr val="C4C6C6"/>
              </a:solidFill>
              <a:prstDash val="solid"/>
              <a:miter lim="400000"/>
            </a:ln>
          </a:top>
          <a:bottom>
            <a:ln w="25400" cap="flat">
              <a:solidFill>
                <a:srgbClr val="C4C6C6"/>
              </a:solidFill>
              <a:prstDash val="solid"/>
              <a:miter lim="400000"/>
            </a:ln>
          </a:bottom>
          <a:insideH>
            <a:ln w="25400" cap="flat">
              <a:solidFill>
                <a:srgbClr val="C4C6C6"/>
              </a:solidFill>
              <a:prstDash val="solid"/>
              <a:miter lim="400000"/>
            </a:ln>
          </a:insideH>
          <a:insideV>
            <a:ln w="12700" cap="flat">
              <a:noFill/>
              <a:miter lim="400000"/>
            </a:ln>
          </a:insideV>
        </a:tcBdr>
        <a:fill>
          <a:solidFill>
            <a:srgbClr val="E8E9E8"/>
          </a:solidFill>
        </a:fill>
      </a:tcStyle>
    </a:firstCol>
    <a:lastRow>
      <a:tcTxStyle b="off" i="off">
        <a:font>
          <a:latin typeface="Helvetica Neue"/>
          <a:ea typeface="Helvetica Neue"/>
          <a:cs typeface="Helvetica Neue"/>
        </a:font>
        <a:srgbClr val="444444"/>
      </a:tcTxStyle>
      <a:tcStyle>
        <a:tcBdr>
          <a:left>
            <a:ln w="12700" cap="flat">
              <a:noFill/>
              <a:miter lim="400000"/>
            </a:ln>
          </a:left>
          <a:right>
            <a:ln w="12700" cap="flat">
              <a:noFill/>
              <a:miter lim="400000"/>
            </a:ln>
          </a:right>
          <a:top>
            <a:ln w="25400" cap="flat">
              <a:solidFill>
                <a:srgbClr val="000000"/>
              </a:solidFill>
              <a:prstDash val="solid"/>
              <a:miter lim="400000"/>
            </a:ln>
          </a:top>
          <a:bottom>
            <a:ln w="12700" cap="flat">
              <a:solidFill>
                <a:srgbClr val="000000"/>
              </a:solidFill>
              <a:prstDash val="solid"/>
              <a:miter lim="400000"/>
            </a:ln>
          </a:bottom>
          <a:insideH>
            <a:ln w="12700" cap="flat">
              <a:noFill/>
              <a:miter lim="400000"/>
            </a:ln>
          </a:insideH>
          <a:insideV>
            <a:ln w="12700" cap="flat">
              <a:noFill/>
              <a:miter lim="400000"/>
            </a:ln>
          </a:insideV>
        </a:tcBdr>
        <a:fill>
          <a:noFill/>
        </a:fill>
      </a:tcStyle>
    </a:lastRow>
    <a:firstRow>
      <a:tcTxStyle b="off"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solidFill>
                <a:srgbClr val="000000"/>
              </a:solidFill>
              <a:prstDash val="solid"/>
              <a:miter lim="400000"/>
            </a:ln>
          </a:top>
          <a:bottom>
            <a:ln w="0" cap="flat">
              <a:noFill/>
              <a:miter lim="400000"/>
            </a:ln>
          </a:bottom>
          <a:insideH>
            <a:ln w="12700" cap="flat">
              <a:noFill/>
              <a:miter lim="400000"/>
            </a:ln>
          </a:insideH>
          <a:insideV>
            <a:ln w="12700" cap="flat">
              <a:noFill/>
              <a:miter lim="400000"/>
            </a:ln>
          </a:insideV>
        </a:tcBdr>
        <a:fill>
          <a:solidFill>
            <a:schemeClr val="accent1">
              <a:satOff val="12166"/>
              <a:lumOff val="-13042"/>
            </a:schemeClr>
          </a:solidFill>
        </a:fill>
      </a:tcStyle>
    </a:firstRow>
  </a:tblStyle>
  <a:tblStyle styleId="{C7B018BB-80A7-4F77-B60F-C8B233D01FF8}" styleName="">
    <a:tblBg/>
    <a:wholeTbl>
      <a:tcTxStyle b="off" i="off">
        <a:font>
          <a:latin typeface="Helvetica Neue"/>
          <a:ea typeface="Helvetica Neue"/>
          <a:cs typeface="Helvetica Neue"/>
        </a:font>
        <a:srgbClr val="444444"/>
      </a:tcTxStyle>
      <a:tcStyle>
        <a:tcBdr>
          <a:left>
            <a:ln w="12700" cap="flat">
              <a:noFill/>
              <a:miter lim="400000"/>
            </a:ln>
          </a:left>
          <a:right>
            <a:ln w="12700" cap="flat">
              <a:noFill/>
              <a:miter lim="400000"/>
            </a:ln>
          </a:right>
          <a:top>
            <a:ln w="12700" cap="flat">
              <a:solidFill>
                <a:srgbClr val="CBCBCB"/>
              </a:solidFill>
              <a:prstDash val="solid"/>
              <a:miter lim="400000"/>
            </a:ln>
          </a:top>
          <a:bottom>
            <a:ln w="12700" cap="flat">
              <a:solidFill>
                <a:srgbClr val="CBCBCB"/>
              </a:solidFill>
              <a:prstDash val="solid"/>
              <a:miter lim="400000"/>
            </a:ln>
          </a:bottom>
          <a:insideH>
            <a:ln w="12700" cap="flat">
              <a:solidFill>
                <a:srgbClr val="CBCBCB"/>
              </a:solidFill>
              <a:prstDash val="solid"/>
              <a:miter lim="400000"/>
            </a:ln>
          </a:insideH>
          <a:insideV>
            <a:ln w="12700" cap="flat">
              <a:noFill/>
              <a:miter lim="400000"/>
            </a:ln>
          </a:insideV>
        </a:tcBdr>
        <a:fill>
          <a:noFill/>
        </a:fill>
      </a:tcStyle>
    </a:wholeTbl>
    <a:band2H>
      <a:tcTxStyle b="def" i="def"/>
      <a:tcStyle>
        <a:tcBdr/>
        <a:fill>
          <a:solidFill>
            <a:srgbClr val="EFF8FA"/>
          </a:solidFill>
        </a:fill>
      </a:tcStyle>
    </a:band2H>
    <a:firstCol>
      <a:tcTxStyle b="off" i="off">
        <a:font>
          <a:latin typeface="Helvetica Neue"/>
          <a:ea typeface="Helvetica Neue"/>
          <a:cs typeface="Helvetica Neue"/>
        </a:font>
        <a:srgbClr val="444444"/>
      </a:tcTxStyle>
      <a:tcStyle>
        <a:tcBdr>
          <a:left>
            <a:ln w="12700" cap="flat">
              <a:noFill/>
              <a:miter lim="400000"/>
            </a:ln>
          </a:left>
          <a:right>
            <a:ln w="12700" cap="flat">
              <a:noFill/>
              <a:miter lim="400000"/>
            </a:ln>
          </a:right>
          <a:top>
            <a:ln w="12700" cap="flat">
              <a:solidFill>
                <a:srgbClr val="4F728F"/>
              </a:solidFill>
              <a:prstDash val="solid"/>
              <a:miter lim="400000"/>
            </a:ln>
          </a:top>
          <a:bottom>
            <a:ln w="12700" cap="flat">
              <a:solidFill>
                <a:srgbClr val="4F728F"/>
              </a:solidFill>
              <a:prstDash val="solid"/>
              <a:miter lim="400000"/>
            </a:ln>
          </a:bottom>
          <a:insideH>
            <a:ln w="12700" cap="flat">
              <a:solidFill>
                <a:srgbClr val="4F728F"/>
              </a:solidFill>
              <a:prstDash val="solid"/>
              <a:miter lim="400000"/>
            </a:ln>
          </a:insideH>
          <a:insideV>
            <a:ln w="12700" cap="flat">
              <a:noFill/>
              <a:miter lim="400000"/>
            </a:ln>
          </a:insideV>
        </a:tcBdr>
        <a:fill>
          <a:solidFill>
            <a:srgbClr val="D4DADF"/>
          </a:solidFill>
        </a:fill>
      </a:tcStyle>
    </a:firstCol>
    <a:lastRow>
      <a:tcTxStyle b="off"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solidFill>
                <a:srgbClr val="747474"/>
              </a:solidFill>
              <a:prstDash val="solid"/>
              <a:miter lim="400000"/>
            </a:ln>
          </a:top>
          <a:bottom>
            <a:ln w="12700" cap="flat">
              <a:noFill/>
              <a:miter lim="400000"/>
            </a:ln>
          </a:bottom>
          <a:insideH>
            <a:ln w="12700" cap="flat">
              <a:noFill/>
              <a:miter lim="400000"/>
            </a:ln>
          </a:insideH>
          <a:insideV>
            <a:ln w="12700" cap="flat">
              <a:noFill/>
              <a:miter lim="400000"/>
            </a:ln>
          </a:insideV>
        </a:tcBdr>
        <a:fill>
          <a:solidFill>
            <a:srgbClr val="638EB0"/>
          </a:solidFill>
        </a:fill>
      </a:tcStyle>
    </a:lastRow>
    <a:firstRow>
      <a:tcTxStyle b="off"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solidFill>
                <a:srgbClr val="747474"/>
              </a:solidFill>
              <a:prstDash val="solid"/>
              <a:miter lim="400000"/>
            </a:ln>
          </a:bottom>
          <a:insideH>
            <a:ln w="12700" cap="flat">
              <a:noFill/>
              <a:miter lim="400000"/>
            </a:ln>
          </a:insideH>
          <a:insideV>
            <a:ln w="12700" cap="flat">
              <a:noFill/>
              <a:miter lim="400000"/>
            </a:ln>
          </a:insideV>
        </a:tcBdr>
        <a:fill>
          <a:solidFill>
            <a:srgbClr val="173D59"/>
          </a:solidFill>
        </a:fill>
      </a:tcStyle>
    </a:firstRow>
  </a:tblStyle>
  <a:tblStyle styleId="{EEE7283C-3CF3-47DC-8721-378D4A62B228}" styleName="">
    <a:tblBg/>
    <a:wholeTbl>
      <a:tcTxStyle b="off" i="off">
        <a:font>
          <a:latin typeface="Helvetica Neue"/>
          <a:ea typeface="Helvetica Neue"/>
          <a:cs typeface="Helvetica Neue"/>
        </a:font>
        <a:srgbClr val="444444"/>
      </a:tcTxStyle>
      <a:tcStyle>
        <a:tcBdr>
          <a:left>
            <a:ln w="12700" cap="flat">
              <a:solidFill>
                <a:srgbClr val="CBCBCB"/>
              </a:solidFill>
              <a:prstDash val="solid"/>
              <a:miter lim="400000"/>
            </a:ln>
          </a:left>
          <a:right>
            <a:ln w="12700" cap="flat">
              <a:solidFill>
                <a:srgbClr val="CBCBCB"/>
              </a:solidFill>
              <a:prstDash val="solid"/>
              <a:miter lim="400000"/>
            </a:ln>
          </a:right>
          <a:top>
            <a:ln w="12700" cap="flat">
              <a:solidFill>
                <a:srgbClr val="CBCBCB"/>
              </a:solidFill>
              <a:prstDash val="solid"/>
              <a:miter lim="400000"/>
            </a:ln>
          </a:top>
          <a:bottom>
            <a:ln w="12700" cap="flat">
              <a:solidFill>
                <a:srgbClr val="CBCBCB"/>
              </a:solidFill>
              <a:prstDash val="solid"/>
              <a:miter lim="400000"/>
            </a:ln>
          </a:bottom>
          <a:insideH>
            <a:ln w="12700" cap="flat">
              <a:solidFill>
                <a:srgbClr val="CBCBCB"/>
              </a:solidFill>
              <a:prstDash val="solid"/>
              <a:miter lim="400000"/>
            </a:ln>
          </a:insideH>
          <a:insideV>
            <a:ln w="12700" cap="flat">
              <a:solidFill>
                <a:srgbClr val="CBCBCB"/>
              </a:solidFill>
              <a:prstDash val="solid"/>
              <a:miter lim="400000"/>
            </a:ln>
          </a:insideV>
        </a:tcBdr>
        <a:fill>
          <a:noFill/>
        </a:fill>
      </a:tcStyle>
    </a:wholeTbl>
    <a:band2H>
      <a:tcTxStyle b="def" i="def"/>
      <a:tcStyle>
        <a:tcBdr/>
        <a:fill>
          <a:solidFill>
            <a:srgbClr val="F2F2F2"/>
          </a:solidFill>
        </a:fill>
      </a:tcStyle>
    </a:band2H>
    <a:firstCol>
      <a:tcTxStyle b="off" i="off">
        <a:font>
          <a:latin typeface="Helvetica Neue"/>
          <a:ea typeface="Helvetica Neue"/>
          <a:cs typeface="Helvetica Neue"/>
        </a:font>
        <a:srgbClr val="444444"/>
      </a:tcTxStyle>
      <a:tcStyle>
        <a:tcBdr>
          <a:left>
            <a:ln w="12700" cap="flat">
              <a:solidFill>
                <a:srgbClr val="3C3C1D"/>
              </a:solidFill>
              <a:prstDash val="solid"/>
              <a:miter lim="400000"/>
            </a:ln>
          </a:left>
          <a:right>
            <a:ln w="12700" cap="flat">
              <a:solidFill>
                <a:schemeClr val="accent2">
                  <a:hueOff val="-487087"/>
                  <a:satOff val="-2686"/>
                  <a:lumOff val="14808"/>
                </a:schemeClr>
              </a:solidFill>
              <a:prstDash val="solid"/>
              <a:miter lim="400000"/>
            </a:ln>
          </a:right>
          <a:top>
            <a:ln w="12700" cap="flat">
              <a:solidFill>
                <a:schemeClr val="accent2">
                  <a:hueOff val="-487087"/>
                  <a:satOff val="-2686"/>
                  <a:lumOff val="14808"/>
                </a:schemeClr>
              </a:solidFill>
              <a:prstDash val="solid"/>
              <a:miter lim="400000"/>
            </a:ln>
          </a:top>
          <a:bottom>
            <a:ln w="12700" cap="flat">
              <a:solidFill>
                <a:schemeClr val="accent2">
                  <a:hueOff val="-487087"/>
                  <a:satOff val="-2686"/>
                  <a:lumOff val="14808"/>
                </a:schemeClr>
              </a:solidFill>
              <a:prstDash val="solid"/>
              <a:miter lim="400000"/>
            </a:ln>
          </a:bottom>
          <a:insideH>
            <a:ln w="12700" cap="flat">
              <a:solidFill>
                <a:schemeClr val="accent2">
                  <a:hueOff val="-487087"/>
                  <a:satOff val="-2686"/>
                  <a:lumOff val="14808"/>
                </a:schemeClr>
              </a:solidFill>
              <a:prstDash val="solid"/>
              <a:miter lim="400000"/>
            </a:ln>
          </a:insideH>
          <a:insideV>
            <a:ln w="12700" cap="flat">
              <a:solidFill>
                <a:schemeClr val="accent2">
                  <a:hueOff val="-487087"/>
                  <a:satOff val="-2686"/>
                  <a:lumOff val="14808"/>
                </a:schemeClr>
              </a:solidFill>
              <a:prstDash val="solid"/>
              <a:miter lim="400000"/>
            </a:ln>
          </a:insideV>
        </a:tcBdr>
        <a:fill>
          <a:solidFill>
            <a:srgbClr val="CFCDBB"/>
          </a:solidFill>
        </a:fill>
      </a:tcStyle>
    </a:firstCol>
    <a:lastRow>
      <a:tcTxStyle b="off" i="off">
        <a:font>
          <a:latin typeface="Helvetica Neue"/>
          <a:ea typeface="Helvetica Neue"/>
          <a:cs typeface="Helvetica Neue"/>
        </a:font>
        <a:srgbClr val="444444"/>
      </a:tcTxStyle>
      <a:tcStyle>
        <a:tcBdr>
          <a:left>
            <a:ln w="12700" cap="flat">
              <a:solidFill>
                <a:srgbClr val="C6C6C6"/>
              </a:solidFill>
              <a:prstDash val="solid"/>
              <a:miter lim="400000"/>
            </a:ln>
          </a:left>
          <a:right>
            <a:ln w="12700" cap="flat">
              <a:solidFill>
                <a:srgbClr val="C6C6C6"/>
              </a:solidFill>
              <a:prstDash val="solid"/>
              <a:miter lim="400000"/>
            </a:ln>
          </a:right>
          <a:top>
            <a:ln w="12700" cap="flat">
              <a:solidFill>
                <a:srgbClr val="656839"/>
              </a:solidFill>
              <a:prstDash val="solid"/>
              <a:miter lim="400000"/>
            </a:ln>
          </a:top>
          <a:bottom>
            <a:ln w="12700" cap="flat">
              <a:solidFill>
                <a:srgbClr val="3C3C1D"/>
              </a:solidFill>
              <a:prstDash val="solid"/>
              <a:miter lim="400000"/>
            </a:ln>
          </a:bottom>
          <a:insideH>
            <a:ln w="12700" cap="flat">
              <a:solidFill>
                <a:srgbClr val="C6C6C6"/>
              </a:solidFill>
              <a:prstDash val="solid"/>
              <a:miter lim="400000"/>
            </a:ln>
          </a:insideH>
          <a:insideV>
            <a:ln w="12700" cap="flat">
              <a:solidFill>
                <a:srgbClr val="C6C6C6"/>
              </a:solidFill>
              <a:prstDash val="solid"/>
              <a:miter lim="400000"/>
            </a:ln>
          </a:insideV>
        </a:tcBdr>
        <a:fill>
          <a:solidFill>
            <a:srgbClr val="E8E9E8"/>
          </a:solidFill>
        </a:fill>
      </a:tcStyle>
    </a:lastRow>
    <a:firstRow>
      <a:tcTxStyle b="off" i="off">
        <a:font>
          <a:latin typeface="Helvetica Neue"/>
          <a:ea typeface="Helvetica Neue"/>
          <a:cs typeface="Helvetica Neue"/>
        </a:font>
        <a:srgbClr val="FFFFFF"/>
      </a:tcTxStyle>
      <a:tcStyle>
        <a:tcBdr>
          <a:left>
            <a:ln w="12700" cap="flat">
              <a:solidFill>
                <a:schemeClr val="accent2">
                  <a:hueOff val="-487087"/>
                  <a:satOff val="-2686"/>
                  <a:lumOff val="14808"/>
                </a:schemeClr>
              </a:solidFill>
              <a:prstDash val="solid"/>
              <a:miter lim="400000"/>
            </a:ln>
          </a:left>
          <a:right>
            <a:ln w="12700" cap="flat">
              <a:solidFill>
                <a:schemeClr val="accent2">
                  <a:hueOff val="-487087"/>
                  <a:satOff val="-2686"/>
                  <a:lumOff val="14808"/>
                </a:schemeClr>
              </a:solidFill>
              <a:prstDash val="solid"/>
              <a:miter lim="400000"/>
            </a:ln>
          </a:right>
          <a:top>
            <a:ln w="12700" cap="flat">
              <a:solidFill>
                <a:srgbClr val="3C3C1D"/>
              </a:solidFill>
              <a:prstDash val="solid"/>
              <a:miter lim="400000"/>
            </a:ln>
          </a:top>
          <a:bottom>
            <a:ln w="12700" cap="flat">
              <a:solidFill>
                <a:srgbClr val="CBCBCB"/>
              </a:solidFill>
              <a:prstDash val="solid"/>
              <a:miter lim="400000"/>
            </a:ln>
          </a:bottom>
          <a:insideH>
            <a:ln w="12700" cap="flat">
              <a:solidFill>
                <a:srgbClr val="AAA485"/>
              </a:solidFill>
              <a:prstDash val="solid"/>
              <a:miter lim="400000"/>
            </a:ln>
          </a:insideH>
          <a:insideV>
            <a:ln w="12700" cap="flat">
              <a:solidFill>
                <a:schemeClr val="accent2">
                  <a:hueOff val="-487087"/>
                  <a:satOff val="-2686"/>
                  <a:lumOff val="14808"/>
                </a:schemeClr>
              </a:solidFill>
              <a:prstDash val="solid"/>
              <a:miter lim="400000"/>
            </a:ln>
          </a:insideV>
        </a:tcBdr>
        <a:fill>
          <a:solidFill>
            <a:srgbClr val="656839"/>
          </a:solidFill>
        </a:fill>
      </a:tcStyle>
    </a:firstRow>
  </a:tblStyle>
  <a:tblStyle styleId="{CF821DB8-F4EB-4A41-A1BA-3FCAFE7338EE}" styleName="">
    <a:tblBg/>
    <a:wholeTbl>
      <a:tcTxStyle b="off" i="off">
        <a:font>
          <a:latin typeface="Helvetica Neue"/>
          <a:ea typeface="Helvetica Neue"/>
          <a:cs typeface="Helvetica Neue"/>
        </a:font>
        <a:srgbClr val="444444"/>
      </a:tcTxStyle>
      <a:tcStyle>
        <a:tcBdr>
          <a:left>
            <a:ln w="12700" cap="flat">
              <a:noFill/>
              <a:miter lim="400000"/>
            </a:ln>
          </a:left>
          <a:right>
            <a:ln w="12700" cap="flat">
              <a:noFill/>
              <a:miter lim="400000"/>
            </a:ln>
          </a:right>
          <a:top>
            <a:ln w="25400" cap="flat">
              <a:solidFill>
                <a:srgbClr val="C4C6C6"/>
              </a:solidFill>
              <a:prstDash val="solid"/>
              <a:miter lim="400000"/>
            </a:ln>
          </a:top>
          <a:bottom>
            <a:ln w="25400" cap="flat">
              <a:solidFill>
                <a:srgbClr val="C4C6C6"/>
              </a:solidFill>
              <a:prstDash val="solid"/>
              <a:miter lim="400000"/>
            </a:ln>
          </a:bottom>
          <a:insideH>
            <a:ln w="25400" cap="flat">
              <a:solidFill>
                <a:srgbClr val="C4C6C6"/>
              </a:solidFill>
              <a:prstDash val="solid"/>
              <a:miter lim="400000"/>
            </a:ln>
          </a:insideH>
          <a:insideV>
            <a:ln w="12700" cap="flat">
              <a:noFill/>
              <a:miter lim="400000"/>
            </a:ln>
          </a:insideV>
        </a:tcBdr>
        <a:fill>
          <a:solidFill>
            <a:srgbClr val="F1F1F1"/>
          </a:solidFill>
        </a:fill>
      </a:tcStyle>
    </a:wholeTbl>
    <a:band2H>
      <a:tcTxStyle b="def" i="def"/>
      <a:tcStyle>
        <a:tcBdr/>
        <a:fill>
          <a:solidFill>
            <a:srgbClr val="E4E4E0"/>
          </a:solidFill>
        </a:fill>
      </a:tcStyle>
    </a:band2H>
    <a:firstCol>
      <a:tcTxStyle b="off" i="off">
        <a:font>
          <a:latin typeface="Helvetica Neue"/>
          <a:ea typeface="Helvetica Neue"/>
          <a:cs typeface="Helvetica Neue"/>
        </a:font>
        <a:srgbClr val="FFFFFF"/>
      </a:tcTxStyle>
      <a:tcStyle>
        <a:tcBdr>
          <a:left>
            <a:ln w="12700" cap="flat">
              <a:solidFill>
                <a:srgbClr val="515151"/>
              </a:solidFill>
              <a:prstDash val="solid"/>
              <a:miter lim="400000"/>
            </a:ln>
          </a:left>
          <a:right>
            <a:ln w="0" cap="flat">
              <a:noFill/>
              <a:miter lim="400000"/>
            </a:ln>
          </a:right>
          <a:top>
            <a:ln w="12700" cap="flat">
              <a:solidFill>
                <a:srgbClr val="7D7766"/>
              </a:solidFill>
              <a:prstDash val="solid"/>
              <a:miter lim="400000"/>
            </a:ln>
          </a:top>
          <a:bottom>
            <a:ln w="12700" cap="flat">
              <a:solidFill>
                <a:srgbClr val="7D7766"/>
              </a:solidFill>
              <a:prstDash val="solid"/>
              <a:miter lim="400000"/>
            </a:ln>
          </a:bottom>
          <a:insideH>
            <a:ln w="12700" cap="flat">
              <a:solidFill>
                <a:srgbClr val="7D7766"/>
              </a:solidFill>
              <a:prstDash val="solid"/>
              <a:miter lim="400000"/>
            </a:ln>
          </a:insideH>
          <a:insideV>
            <a:ln w="12700" cap="flat">
              <a:noFill/>
              <a:miter lim="400000"/>
            </a:ln>
          </a:insideV>
        </a:tcBdr>
        <a:fill>
          <a:solidFill>
            <a:srgbClr val="8F8B7E"/>
          </a:solidFill>
        </a:fill>
      </a:tcStyle>
    </a:firstCol>
    <a:lastRow>
      <a:tcTxStyle b="off" i="off">
        <a:font>
          <a:latin typeface="Helvetica Neue"/>
          <a:ea typeface="Helvetica Neue"/>
          <a:cs typeface="Helvetica Neue"/>
        </a:font>
        <a:srgbClr val="444444"/>
      </a:tcTxStyle>
      <a:tcStyle>
        <a:tcBdr>
          <a:left>
            <a:ln w="12700" cap="flat">
              <a:noFill/>
              <a:miter lim="400000"/>
            </a:ln>
          </a:left>
          <a:right>
            <a:ln w="12700" cap="flat">
              <a:noFill/>
              <a:miter lim="400000"/>
            </a:ln>
          </a:right>
          <a:top>
            <a:ln w="25400" cap="flat">
              <a:solidFill>
                <a:srgbClr val="747474"/>
              </a:solidFill>
              <a:prstDash val="solid"/>
              <a:miter lim="400000"/>
            </a:ln>
          </a:top>
          <a:bottom>
            <a:ln w="12700" cap="flat">
              <a:solidFill>
                <a:srgbClr val="515151"/>
              </a:solidFill>
              <a:prstDash val="solid"/>
              <a:miter lim="400000"/>
            </a:ln>
          </a:bottom>
          <a:insideH>
            <a:ln w="12700" cap="flat">
              <a:noFill/>
              <a:miter lim="400000"/>
            </a:ln>
          </a:insideH>
          <a:insideV>
            <a:ln w="12700" cap="flat">
              <a:noFill/>
              <a:miter lim="400000"/>
            </a:ln>
          </a:insideV>
        </a:tcBdr>
        <a:fill>
          <a:solidFill>
            <a:srgbClr val="F1F1F1"/>
          </a:solidFill>
        </a:fill>
      </a:tcStyle>
    </a:lastRow>
    <a:firstRow>
      <a:tcTxStyle b="off"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solidFill>
                <a:srgbClr val="515151"/>
              </a:solidFill>
              <a:prstDash val="solid"/>
              <a:miter lim="400000"/>
            </a:ln>
          </a:top>
          <a:bottom>
            <a:ln w="25400" cap="flat">
              <a:solidFill>
                <a:schemeClr val="accent2">
                  <a:hueOff val="-487087"/>
                  <a:satOff val="-2686"/>
                  <a:lumOff val="14808"/>
                </a:schemeClr>
              </a:solidFill>
              <a:prstDash val="solid"/>
              <a:miter lim="400000"/>
            </a:ln>
          </a:bottom>
          <a:insideH>
            <a:ln w="12700" cap="flat">
              <a:noFill/>
              <a:miter lim="400000"/>
            </a:ln>
          </a:insideH>
          <a:insideV>
            <a:ln w="12700" cap="flat">
              <a:noFill/>
              <a:miter lim="400000"/>
            </a:ln>
          </a:insideV>
        </a:tcBdr>
        <a:fill>
          <a:solidFill>
            <a:srgbClr val="5E5A4C"/>
          </a:solidFill>
        </a:fill>
      </a:tcStyle>
    </a:firstRow>
  </a:tblStyle>
  <a:tblStyle styleId="{33BA23B1-9221-436E-865A-0063620EA4FD}" styleName="">
    <a:tblBg/>
    <a:wholeTbl>
      <a:tcTxStyle b="off" i="off">
        <a:font>
          <a:latin typeface="Helvetica Neue"/>
          <a:ea typeface="Helvetica Neue"/>
          <a:cs typeface="Helvetica Neue"/>
        </a:font>
        <a:srgbClr val="444444"/>
      </a:tcTxStyle>
      <a:tcStyle>
        <a:tcBdr>
          <a:left>
            <a:ln w="12700" cap="flat">
              <a:solidFill>
                <a:srgbClr val="747474"/>
              </a:solidFill>
              <a:prstDash val="solid"/>
              <a:miter lim="400000"/>
            </a:ln>
          </a:left>
          <a:right>
            <a:ln w="12700" cap="flat">
              <a:solidFill>
                <a:srgbClr val="747474"/>
              </a:solidFill>
              <a:prstDash val="solid"/>
              <a:miter lim="400000"/>
            </a:ln>
          </a:right>
          <a:top>
            <a:ln w="12700" cap="flat">
              <a:solidFill>
                <a:srgbClr val="747474"/>
              </a:solidFill>
              <a:prstDash val="solid"/>
              <a:miter lim="400000"/>
            </a:ln>
          </a:top>
          <a:bottom>
            <a:ln w="12700" cap="flat">
              <a:solidFill>
                <a:srgbClr val="747474"/>
              </a:solidFill>
              <a:prstDash val="solid"/>
              <a:miter lim="400000"/>
            </a:ln>
          </a:bottom>
          <a:insideH>
            <a:ln w="12700" cap="flat">
              <a:solidFill>
                <a:srgbClr val="747474"/>
              </a:solidFill>
              <a:prstDash val="solid"/>
              <a:miter lim="400000"/>
            </a:ln>
          </a:insideH>
          <a:insideV>
            <a:ln w="12700" cap="flat">
              <a:solidFill>
                <a:srgbClr val="747474"/>
              </a:solidFill>
              <a:prstDash val="solid"/>
              <a:miter lim="400000"/>
            </a:ln>
          </a:insideV>
        </a:tcBdr>
        <a:fill>
          <a:noFill/>
        </a:fill>
      </a:tcStyle>
    </a:wholeTbl>
    <a:band2H>
      <a:tcTxStyle b="def" i="def"/>
      <a:tcStyle>
        <a:tcBdr/>
        <a:fill>
          <a:solidFill>
            <a:srgbClr val="F2F2F2"/>
          </a:solidFill>
        </a:fill>
      </a:tcStyle>
    </a:band2H>
    <a:firstCol>
      <a:tcTxStyle b="off" i="off">
        <a:font>
          <a:latin typeface="Helvetica Neue"/>
          <a:ea typeface="Helvetica Neue"/>
          <a:cs typeface="Helvetica Neue"/>
        </a:font>
        <a:srgbClr val="444444"/>
      </a:tcTxStyle>
      <a:tcStyle>
        <a:tcBdr>
          <a:left>
            <a:ln w="12700" cap="flat">
              <a:solidFill>
                <a:srgbClr val="747474"/>
              </a:solidFill>
              <a:prstDash val="solid"/>
              <a:miter lim="400000"/>
            </a:ln>
          </a:left>
          <a:right>
            <a:ln w="12700" cap="flat">
              <a:solidFill>
                <a:srgbClr val="747474"/>
              </a:solidFill>
              <a:prstDash val="solid"/>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9E9E9"/>
          </a:solidFill>
        </a:fill>
      </a:tcStyle>
    </a:firstCol>
    <a:lastRow>
      <a:tcTxStyle b="off" i="off">
        <a:font>
          <a:latin typeface="Helvetica Neue"/>
          <a:ea typeface="Helvetica Neue"/>
          <a:cs typeface="Helvetica Neue"/>
        </a:font>
        <a:srgbClr val="444444"/>
      </a:tcTxStyle>
      <a:tcStyle>
        <a:tcBdr>
          <a:left>
            <a:ln w="12700" cap="flat">
              <a:noFill/>
              <a:miter lim="400000"/>
            </a:ln>
          </a:left>
          <a:right>
            <a:ln w="12700" cap="flat">
              <a:noFill/>
              <a:miter lim="400000"/>
            </a:ln>
          </a:right>
          <a:top>
            <a:ln w="12700" cap="flat">
              <a:solidFill>
                <a:srgbClr val="000000"/>
              </a:solidFill>
              <a:prstDash val="solid"/>
              <a:miter lim="400000"/>
            </a:ln>
          </a:top>
          <a:bottom>
            <a:ln w="12700" cap="flat">
              <a:solidFill>
                <a:srgbClr val="747474"/>
              </a:solidFill>
              <a:prstDash val="solid"/>
              <a:miter lim="400000"/>
            </a:ln>
          </a:bottom>
          <a:insideH>
            <a:ln w="12700" cap="flat">
              <a:noFill/>
              <a:miter lim="400000"/>
            </a:ln>
          </a:insideH>
          <a:insideV>
            <a:ln w="12700" cap="flat">
              <a:noFill/>
              <a:miter lim="400000"/>
            </a:ln>
          </a:insideV>
        </a:tcBdr>
        <a:fill>
          <a:solidFill>
            <a:srgbClr val="CBCBCB"/>
          </a:solidFill>
        </a:fill>
      </a:tcStyle>
    </a:lastRow>
    <a:firstRow>
      <a:tcTxStyle b="off" i="off">
        <a:font>
          <a:latin typeface="Helvetica Neue"/>
          <a:ea typeface="Helvetica Neue"/>
          <a:cs typeface="Helvetica Neue"/>
        </a:font>
        <a:srgbClr val="444444"/>
      </a:tcTxStyle>
      <a:tcStyle>
        <a:tcBdr>
          <a:left>
            <a:ln w="12700" cap="flat">
              <a:noFill/>
              <a:miter lim="400000"/>
            </a:ln>
          </a:left>
          <a:right>
            <a:ln w="12700" cap="flat">
              <a:noFill/>
              <a:miter lim="400000"/>
            </a:ln>
          </a:right>
          <a:top>
            <a:ln w="12700" cap="flat">
              <a:solidFill>
                <a:srgbClr val="747474"/>
              </a:solidFill>
              <a:prstDash val="solid"/>
              <a:miter lim="400000"/>
            </a:ln>
          </a:top>
          <a:bottom>
            <a:ln w="12700" cap="flat">
              <a:solidFill>
                <a:srgbClr val="747474"/>
              </a:solidFill>
              <a:prstDash val="solid"/>
              <a:miter lim="400000"/>
            </a:ln>
          </a:bottom>
          <a:insideH>
            <a:ln w="12700" cap="flat">
              <a:noFill/>
              <a:miter lim="400000"/>
            </a:ln>
          </a:insideH>
          <a:insideV>
            <a:ln w="12700" cap="flat">
              <a:noFill/>
              <a:miter lim="400000"/>
            </a:ln>
          </a:insideV>
        </a:tcBdr>
        <a:fill>
          <a:solidFill>
            <a:srgbClr val="CBCBCB"/>
          </a:solidFill>
        </a:fill>
      </a:tcStyle>
    </a:firstRow>
  </a:tblStyle>
  <a:tblStyle styleId="{2708684C-4D16-4618-839F-0558EEFCDFE6}" styleName="">
    <a:tblBg/>
    <a:wholeTbl>
      <a:tcTxStyle b="off" i="off">
        <a:font>
          <a:latin typeface="Helvetica Neue"/>
          <a:ea typeface="Helvetica Neue"/>
          <a:cs typeface="Helvetica Neue"/>
        </a:font>
        <a:srgbClr val="777777"/>
      </a:tcTxStyle>
      <a:tcStyle>
        <a:tcBdr>
          <a:left>
            <a:ln w="12700" cap="flat">
              <a:solidFill>
                <a:srgbClr val="C9C9C9"/>
              </a:solidFill>
              <a:prstDash val="solid"/>
              <a:miter lim="400000"/>
            </a:ln>
          </a:left>
          <a:right>
            <a:ln w="12700" cap="flat">
              <a:solidFill>
                <a:srgbClr val="C9C9C9"/>
              </a:solidFill>
              <a:prstDash val="solid"/>
              <a:miter lim="400000"/>
            </a:ln>
          </a:right>
          <a:top>
            <a:ln w="12700" cap="flat">
              <a:solidFill>
                <a:srgbClr val="525252"/>
              </a:solidFill>
              <a:custDash>
                <a:ds d="200000" sp="200000"/>
              </a:custDash>
              <a:miter lim="400000"/>
            </a:ln>
          </a:top>
          <a:bottom>
            <a:ln w="12700" cap="flat">
              <a:solidFill>
                <a:srgbClr val="525252"/>
              </a:solidFill>
              <a:custDash>
                <a:ds d="200000" sp="200000"/>
              </a:custDash>
              <a:miter lim="400000"/>
            </a:ln>
          </a:bottom>
          <a:insideH>
            <a:ln w="12700" cap="flat">
              <a:solidFill>
                <a:srgbClr val="525252"/>
              </a:solidFill>
              <a:custDash>
                <a:ds d="200000" sp="200000"/>
              </a:custDash>
              <a:miter lim="400000"/>
            </a:ln>
          </a:insideH>
          <a:insideV>
            <a:ln w="12700" cap="flat">
              <a:solidFill>
                <a:srgbClr val="C9C9C9"/>
              </a:solidFill>
              <a:prstDash val="solid"/>
              <a:miter lim="400000"/>
            </a:ln>
          </a:insideV>
        </a:tcBdr>
        <a:fill>
          <a:noFill/>
        </a:fill>
      </a:tcStyle>
    </a:wholeTbl>
    <a:band2H>
      <a:tcTxStyle b="def" i="def"/>
      <a:tcStyle>
        <a:tcBdr/>
        <a:fill>
          <a:solidFill>
            <a:srgbClr val="D2D2D2">
              <a:alpha val="30000"/>
            </a:srgbClr>
          </a:solidFill>
        </a:fill>
      </a:tcStyle>
    </a:band2H>
    <a:firstCol>
      <a:tcTxStyle b="off" i="off">
        <a:font>
          <a:latin typeface="Helvetica Neue Medium"/>
          <a:ea typeface="Helvetica Neue Medium"/>
          <a:cs typeface="Helvetica Neue Medium"/>
        </a:font>
        <a:srgbClr val="555555"/>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C9C9C9"/>
              </a:solidFill>
              <a:prstDash val="solid"/>
              <a:miter lim="400000"/>
            </a:ln>
          </a:top>
          <a:bottom>
            <a:ln w="12700" cap="flat">
              <a:solidFill>
                <a:srgbClr val="C9C9C9"/>
              </a:solidFill>
              <a:prstDash val="solid"/>
              <a:miter lim="400000"/>
            </a:ln>
          </a:bottom>
          <a:insideH>
            <a:ln w="12700" cap="flat">
              <a:solidFill>
                <a:srgbClr val="C9C9C9"/>
              </a:solidFill>
              <a:prstDash val="solid"/>
              <a:miter lim="400000"/>
            </a:ln>
          </a:insideH>
          <a:insideV>
            <a:ln w="12700" cap="flat">
              <a:solidFill>
                <a:srgbClr val="C9C9C9"/>
              </a:solidFill>
              <a:prstDash val="solid"/>
              <a:miter lim="400000"/>
            </a:ln>
          </a:insideV>
        </a:tcBdr>
        <a:fill>
          <a:noFill/>
        </a:fill>
      </a:tcStyle>
    </a:firstCol>
    <a:lastRow>
      <a:tcTxStyle b="off" i="off">
        <a:font>
          <a:latin typeface="Helvetica Neue Medium"/>
          <a:ea typeface="Helvetica Neue Medium"/>
          <a:cs typeface="Helvetica Neue Medium"/>
        </a:font>
        <a:srgbClr val="555555"/>
      </a:tcTxStyle>
      <a:tcStyle>
        <a:tcBdr>
          <a:left>
            <a:ln w="12700" cap="flat">
              <a:solidFill>
                <a:srgbClr val="C9C9C9"/>
              </a:solidFill>
              <a:prstDash val="solid"/>
              <a:miter lim="400000"/>
            </a:ln>
          </a:left>
          <a:right>
            <a:ln w="12700" cap="flat">
              <a:solidFill>
                <a:srgbClr val="C9C9C9"/>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C9C9C9"/>
              </a:solidFill>
              <a:prstDash val="solid"/>
              <a:miter lim="400000"/>
            </a:ln>
          </a:insideH>
          <a:insideV>
            <a:ln w="12700" cap="flat">
              <a:solidFill>
                <a:srgbClr val="C9C9C9"/>
              </a:solidFill>
              <a:prstDash val="solid"/>
              <a:miter lim="400000"/>
            </a:ln>
          </a:insideV>
        </a:tcBdr>
        <a:fill>
          <a:noFill/>
        </a:fill>
      </a:tcStyle>
    </a:lastRow>
    <a:firstRow>
      <a:tcTxStyle b="off" i="off">
        <a:font>
          <a:latin typeface="Helvetica Neue Medium"/>
          <a:ea typeface="Helvetica Neue Medium"/>
          <a:cs typeface="Helvetica Neue Medium"/>
        </a:font>
        <a:srgbClr val="555555"/>
      </a:tcTxStyle>
      <a:tcStyle>
        <a:tcBdr>
          <a:left>
            <a:ln w="12700" cap="flat">
              <a:solidFill>
                <a:srgbClr val="C9C9C9"/>
              </a:solidFill>
              <a:prstDash val="solid"/>
              <a:miter lim="400000"/>
            </a:ln>
          </a:left>
          <a:right>
            <a:ln w="12700" cap="flat">
              <a:solidFill>
                <a:srgbClr val="C9C9C9"/>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C9C9C9"/>
              </a:solidFill>
              <a:prstDash val="solid"/>
              <a:miter lim="400000"/>
            </a:ln>
          </a:insideH>
          <a:insideV>
            <a:ln w="12700" cap="flat">
              <a:solidFill>
                <a:srgbClr val="C9C9C9"/>
              </a:solidFill>
              <a:prstDash val="solid"/>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24" name="Shape 124"/>
          <p:cNvSpPr/>
          <p:nvPr>
            <p:ph type="sldImg"/>
          </p:nvPr>
        </p:nvSpPr>
        <p:spPr>
          <a:xfrm>
            <a:off x="1143000" y="685800"/>
            <a:ext cx="4572000" cy="3429000"/>
          </a:xfrm>
          <a:prstGeom prst="rect">
            <a:avLst/>
          </a:prstGeom>
        </p:spPr>
        <p:txBody>
          <a:bodyPr/>
          <a:lstStyle/>
          <a:p>
            <a:pPr/>
          </a:p>
        </p:txBody>
      </p:sp>
      <p:sp>
        <p:nvSpPr>
          <p:cNvPr id="125" name="Shape 125"/>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0" showMasterPhAnim="1">
  <p:cSld name="Title &amp; Subtitle">
    <p:spTree>
      <p:nvGrpSpPr>
        <p:cNvPr id="1" name=""/>
        <p:cNvGrpSpPr/>
        <p:nvPr/>
      </p:nvGrpSpPr>
      <p:grpSpPr>
        <a:xfrm>
          <a:off x="0" y="0"/>
          <a:ext cx="0" cy="0"/>
          <a:chOff x="0" y="0"/>
          <a:chExt cx="0" cy="0"/>
        </a:xfrm>
      </p:grpSpPr>
      <p:sp>
        <p:nvSpPr>
          <p:cNvPr id="12" name="Line"/>
          <p:cNvSpPr/>
          <p:nvPr/>
        </p:nvSpPr>
        <p:spPr>
          <a:xfrm>
            <a:off x="571500" y="4749800"/>
            <a:ext cx="11868094" cy="129"/>
          </a:xfrm>
          <a:prstGeom prst="line">
            <a:avLst/>
          </a:prstGeom>
          <a:ln w="12700">
            <a:solidFill>
              <a:srgbClr val="9A9A9A"/>
            </a:solidFill>
            <a:miter lim="400000"/>
          </a:ln>
        </p:spPr>
        <p:txBody>
          <a:bodyPr lIns="50800" tIns="50800" rIns="50800" bIns="50800" anchor="ctr"/>
          <a:lstStyle/>
          <a:p>
            <a:pPr algn="l" defTabSz="457200">
              <a:defRPr sz="1200">
                <a:latin typeface="Helvetica"/>
                <a:ea typeface="Helvetica"/>
                <a:cs typeface="Helvetica"/>
                <a:sym typeface="Helvetica"/>
              </a:defRPr>
            </a:pPr>
          </a:p>
        </p:txBody>
      </p:sp>
      <p:sp>
        <p:nvSpPr>
          <p:cNvPr id="13" name="Title Text"/>
          <p:cNvSpPr txBox="1"/>
          <p:nvPr>
            <p:ph type="title"/>
          </p:nvPr>
        </p:nvSpPr>
        <p:spPr>
          <a:xfrm>
            <a:off x="571500" y="1320800"/>
            <a:ext cx="11861800" cy="3175000"/>
          </a:xfrm>
          <a:prstGeom prst="rect">
            <a:avLst/>
          </a:prstGeom>
        </p:spPr>
        <p:txBody>
          <a:bodyPr/>
          <a:lstStyle/>
          <a:p>
            <a:pPr/>
            <a:r>
              <a:t>Title Text</a:t>
            </a:r>
          </a:p>
        </p:txBody>
      </p:sp>
      <p:sp>
        <p:nvSpPr>
          <p:cNvPr id="14" name="Body Level One…"/>
          <p:cNvSpPr txBox="1"/>
          <p:nvPr>
            <p:ph type="body" sz="quarter" idx="1"/>
          </p:nvPr>
        </p:nvSpPr>
        <p:spPr>
          <a:xfrm>
            <a:off x="571500" y="5016500"/>
            <a:ext cx="11861800" cy="1016000"/>
          </a:xfrm>
          <a:prstGeom prst="rect">
            <a:avLst/>
          </a:prstGeom>
        </p:spPr>
        <p:txBody>
          <a:bodyPr/>
          <a:lstStyle>
            <a:lvl1pPr marL="0" indent="0">
              <a:spcBef>
                <a:spcPts val="0"/>
              </a:spcBef>
              <a:buSzTx/>
              <a:buFontTx/>
              <a:buNone/>
              <a:defRPr sz="2600">
                <a:latin typeface="Helvetica Neue"/>
                <a:ea typeface="Helvetica Neue"/>
                <a:cs typeface="Helvetica Neue"/>
                <a:sym typeface="Helvetica Neue"/>
              </a:defRPr>
            </a:lvl1pPr>
            <a:lvl2pPr marL="0" indent="0">
              <a:spcBef>
                <a:spcPts val="0"/>
              </a:spcBef>
              <a:buSzTx/>
              <a:buFontTx/>
              <a:buNone/>
              <a:defRPr sz="2600">
                <a:latin typeface="Helvetica Neue"/>
                <a:ea typeface="Helvetica Neue"/>
                <a:cs typeface="Helvetica Neue"/>
                <a:sym typeface="Helvetica Neue"/>
              </a:defRPr>
            </a:lvl2pPr>
            <a:lvl3pPr marL="0" indent="0">
              <a:spcBef>
                <a:spcPts val="0"/>
              </a:spcBef>
              <a:buSzTx/>
              <a:buFontTx/>
              <a:buNone/>
              <a:defRPr sz="2600">
                <a:latin typeface="Helvetica Neue"/>
                <a:ea typeface="Helvetica Neue"/>
                <a:cs typeface="Helvetica Neue"/>
                <a:sym typeface="Helvetica Neue"/>
              </a:defRPr>
            </a:lvl3pPr>
            <a:lvl4pPr marL="0" indent="0">
              <a:spcBef>
                <a:spcPts val="0"/>
              </a:spcBef>
              <a:buSzTx/>
              <a:buFontTx/>
              <a:buNone/>
              <a:defRPr sz="2600">
                <a:latin typeface="Helvetica Neue"/>
                <a:ea typeface="Helvetica Neue"/>
                <a:cs typeface="Helvetica Neue"/>
                <a:sym typeface="Helvetica Neue"/>
              </a:defRPr>
            </a:lvl4pPr>
            <a:lvl5pPr marL="0" indent="0">
              <a:spcBef>
                <a:spcPts val="0"/>
              </a:spcBef>
              <a:buSzTx/>
              <a:buFontTx/>
              <a:buNone/>
              <a:defRPr sz="2600">
                <a:latin typeface="Helvetica Neue"/>
                <a:ea typeface="Helvetica Neue"/>
                <a:cs typeface="Helvetica Neue"/>
                <a:sym typeface="Helvetica Neue"/>
              </a:defRPr>
            </a:lvl5pPr>
          </a:lstStyle>
          <a:p>
            <a:pPr/>
            <a:r>
              <a:t>Body Level One</a:t>
            </a:r>
          </a:p>
          <a:p>
            <a:pPr lvl="1"/>
            <a:r>
              <a:t>Body Level Two</a:t>
            </a:r>
          </a:p>
          <a:p>
            <a:pPr lvl="2"/>
            <a:r>
              <a:t>Body Level Three</a:t>
            </a:r>
          </a:p>
          <a:p>
            <a:pPr lvl="3"/>
            <a:r>
              <a:t>Body Level Four</a:t>
            </a:r>
          </a:p>
          <a:p>
            <a:pPr lvl="4"/>
            <a:r>
              <a:t>Body Level Five</a:t>
            </a:r>
          </a:p>
        </p:txBody>
      </p:sp>
      <p:sp>
        <p:nvSpPr>
          <p:cNvPr id="1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hoto - Horizontal">
    <p:spTree>
      <p:nvGrpSpPr>
        <p:cNvPr id="1" name=""/>
        <p:cNvGrpSpPr/>
        <p:nvPr/>
      </p:nvGrpSpPr>
      <p:grpSpPr>
        <a:xfrm>
          <a:off x="0" y="0"/>
          <a:ext cx="0" cy="0"/>
          <a:chOff x="0" y="0"/>
          <a:chExt cx="0" cy="0"/>
        </a:xfrm>
      </p:grpSpPr>
      <p:sp>
        <p:nvSpPr>
          <p:cNvPr id="22" name="Line"/>
          <p:cNvSpPr/>
          <p:nvPr/>
        </p:nvSpPr>
        <p:spPr>
          <a:xfrm>
            <a:off x="7543800" y="7975599"/>
            <a:ext cx="1" cy="1422529"/>
          </a:xfrm>
          <a:prstGeom prst="line">
            <a:avLst/>
          </a:prstGeom>
          <a:ln w="12700">
            <a:solidFill>
              <a:srgbClr val="9A9A9A"/>
            </a:solidFill>
            <a:miter lim="400000"/>
          </a:ln>
        </p:spPr>
        <p:txBody>
          <a:bodyPr lIns="50800" tIns="50800" rIns="50800" bIns="50800" anchor="ctr"/>
          <a:lstStyle/>
          <a:p>
            <a:pPr algn="l" defTabSz="457200">
              <a:defRPr sz="1200">
                <a:latin typeface="Helvetica"/>
                <a:ea typeface="Helvetica"/>
                <a:cs typeface="Helvetica"/>
                <a:sym typeface="Helvetica"/>
              </a:defRPr>
            </a:pPr>
          </a:p>
        </p:txBody>
      </p:sp>
      <p:sp>
        <p:nvSpPr>
          <p:cNvPr id="23" name="Image"/>
          <p:cNvSpPr/>
          <p:nvPr>
            <p:ph type="pic" idx="13"/>
          </p:nvPr>
        </p:nvSpPr>
        <p:spPr>
          <a:xfrm>
            <a:off x="0" y="-25400"/>
            <a:ext cx="13004800" cy="7725360"/>
          </a:xfrm>
          <a:prstGeom prst="rect">
            <a:avLst/>
          </a:prstGeom>
        </p:spPr>
        <p:txBody>
          <a:bodyPr lIns="91439" tIns="45719" rIns="91439" bIns="45719">
            <a:noAutofit/>
          </a:bodyPr>
          <a:lstStyle/>
          <a:p>
            <a:pPr/>
          </a:p>
        </p:txBody>
      </p:sp>
      <p:sp>
        <p:nvSpPr>
          <p:cNvPr id="24" name="Title Text"/>
          <p:cNvSpPr txBox="1"/>
          <p:nvPr>
            <p:ph type="title"/>
          </p:nvPr>
        </p:nvSpPr>
        <p:spPr>
          <a:xfrm>
            <a:off x="1409700" y="7785100"/>
            <a:ext cx="5791200" cy="1701800"/>
          </a:xfrm>
          <a:prstGeom prst="rect">
            <a:avLst/>
          </a:prstGeom>
        </p:spPr>
        <p:txBody>
          <a:bodyPr anchor="ctr"/>
          <a:lstStyle>
            <a:lvl1pPr algn="r"/>
          </a:lstStyle>
          <a:p>
            <a:pPr/>
            <a:r>
              <a:t>Title Text</a:t>
            </a:r>
          </a:p>
        </p:txBody>
      </p:sp>
      <p:sp>
        <p:nvSpPr>
          <p:cNvPr id="25" name="Body Level One…"/>
          <p:cNvSpPr txBox="1"/>
          <p:nvPr>
            <p:ph type="body" sz="quarter" idx="1"/>
          </p:nvPr>
        </p:nvSpPr>
        <p:spPr>
          <a:xfrm>
            <a:off x="7848600" y="8470900"/>
            <a:ext cx="4953000" cy="508000"/>
          </a:xfrm>
          <a:prstGeom prst="rect">
            <a:avLst/>
          </a:prstGeom>
        </p:spPr>
        <p:txBody>
          <a:bodyPr/>
          <a:lstStyle>
            <a:lvl1pPr marL="0" indent="0">
              <a:spcBef>
                <a:spcPts val="0"/>
              </a:spcBef>
              <a:buSzTx/>
              <a:buFontTx/>
              <a:buNone/>
              <a:defRPr sz="2600">
                <a:latin typeface="Helvetica Neue"/>
                <a:ea typeface="Helvetica Neue"/>
                <a:cs typeface="Helvetica Neue"/>
                <a:sym typeface="Helvetica Neue"/>
              </a:defRPr>
            </a:lvl1pPr>
            <a:lvl2pPr marL="0" indent="0">
              <a:spcBef>
                <a:spcPts val="0"/>
              </a:spcBef>
              <a:buSzTx/>
              <a:buFontTx/>
              <a:buNone/>
              <a:defRPr sz="2600">
                <a:latin typeface="Helvetica Neue"/>
                <a:ea typeface="Helvetica Neue"/>
                <a:cs typeface="Helvetica Neue"/>
                <a:sym typeface="Helvetica Neue"/>
              </a:defRPr>
            </a:lvl2pPr>
            <a:lvl3pPr marL="0" indent="0">
              <a:spcBef>
                <a:spcPts val="0"/>
              </a:spcBef>
              <a:buSzTx/>
              <a:buFontTx/>
              <a:buNone/>
              <a:defRPr sz="2600">
                <a:latin typeface="Helvetica Neue"/>
                <a:ea typeface="Helvetica Neue"/>
                <a:cs typeface="Helvetica Neue"/>
                <a:sym typeface="Helvetica Neue"/>
              </a:defRPr>
            </a:lvl3pPr>
            <a:lvl4pPr marL="0" indent="0">
              <a:spcBef>
                <a:spcPts val="0"/>
              </a:spcBef>
              <a:buSzTx/>
              <a:buFontTx/>
              <a:buNone/>
              <a:defRPr sz="2600">
                <a:latin typeface="Helvetica Neue"/>
                <a:ea typeface="Helvetica Neue"/>
                <a:cs typeface="Helvetica Neue"/>
                <a:sym typeface="Helvetica Neue"/>
              </a:defRPr>
            </a:lvl4pPr>
            <a:lvl5pPr marL="0" indent="0">
              <a:spcBef>
                <a:spcPts val="0"/>
              </a:spcBef>
              <a:buSzTx/>
              <a:buFontTx/>
              <a:buNone/>
              <a:defRPr sz="2600">
                <a:latin typeface="Helvetica Neue"/>
                <a:ea typeface="Helvetica Neue"/>
                <a:cs typeface="Helvetica Neue"/>
                <a:sym typeface="Helvetica Neue"/>
              </a:defRPr>
            </a:lvl5pPr>
          </a:lstStyle>
          <a:p>
            <a:pPr/>
            <a:r>
              <a:t>Body Level One</a:t>
            </a:r>
          </a:p>
          <a:p>
            <a:pPr lvl="1"/>
            <a:r>
              <a:t>Body Level Two</a:t>
            </a:r>
          </a:p>
          <a:p>
            <a:pPr lvl="2"/>
            <a:r>
              <a:t>Body Level Three</a:t>
            </a:r>
          </a:p>
          <a:p>
            <a:pPr lvl="3"/>
            <a:r>
              <a:t>Body Level Four</a:t>
            </a:r>
          </a:p>
          <a:p>
            <a:pPr lvl="4"/>
            <a:r>
              <a:t>Body Level Five</a:t>
            </a:r>
          </a:p>
        </p:txBody>
      </p:sp>
      <p:sp>
        <p:nvSpPr>
          <p:cNvPr id="2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 Centre">
    <p:spTree>
      <p:nvGrpSpPr>
        <p:cNvPr id="1" name=""/>
        <p:cNvGrpSpPr/>
        <p:nvPr/>
      </p:nvGrpSpPr>
      <p:grpSpPr>
        <a:xfrm>
          <a:off x="0" y="0"/>
          <a:ext cx="0" cy="0"/>
          <a:chOff x="0" y="0"/>
          <a:chExt cx="0" cy="0"/>
        </a:xfrm>
      </p:grpSpPr>
      <p:sp>
        <p:nvSpPr>
          <p:cNvPr id="33" name="Title Text"/>
          <p:cNvSpPr txBox="1"/>
          <p:nvPr>
            <p:ph type="title"/>
          </p:nvPr>
        </p:nvSpPr>
        <p:spPr>
          <a:xfrm>
            <a:off x="571500" y="3289300"/>
            <a:ext cx="11861800" cy="3175000"/>
          </a:xfrm>
          <a:prstGeom prst="rect">
            <a:avLst/>
          </a:prstGeom>
        </p:spPr>
        <p:txBody>
          <a:bodyPr anchor="ctr"/>
          <a:lstStyle/>
          <a:p>
            <a:pPr/>
            <a:r>
              <a:t>Title Text</a:t>
            </a:r>
          </a:p>
        </p:txBody>
      </p:sp>
      <p:sp>
        <p:nvSpPr>
          <p:cNvPr id="3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hoto - Vertical">
    <p:spTree>
      <p:nvGrpSpPr>
        <p:cNvPr id="1" name=""/>
        <p:cNvGrpSpPr/>
        <p:nvPr/>
      </p:nvGrpSpPr>
      <p:grpSpPr>
        <a:xfrm>
          <a:off x="0" y="0"/>
          <a:ext cx="0" cy="0"/>
          <a:chOff x="0" y="0"/>
          <a:chExt cx="0" cy="0"/>
        </a:xfrm>
      </p:grpSpPr>
      <p:sp>
        <p:nvSpPr>
          <p:cNvPr id="41" name="Line"/>
          <p:cNvSpPr/>
          <p:nvPr/>
        </p:nvSpPr>
        <p:spPr>
          <a:xfrm>
            <a:off x="571500" y="4864100"/>
            <a:ext cx="5334476" cy="58"/>
          </a:xfrm>
          <a:prstGeom prst="line">
            <a:avLst/>
          </a:prstGeom>
          <a:ln w="12700">
            <a:solidFill>
              <a:srgbClr val="9A9A9A"/>
            </a:solidFill>
            <a:miter lim="400000"/>
          </a:ln>
        </p:spPr>
        <p:txBody>
          <a:bodyPr lIns="50800" tIns="50800" rIns="50800" bIns="50800" anchor="ctr"/>
          <a:lstStyle/>
          <a:p>
            <a:pPr algn="l" defTabSz="457200">
              <a:defRPr sz="1200">
                <a:latin typeface="Helvetica"/>
                <a:ea typeface="Helvetica"/>
                <a:cs typeface="Helvetica"/>
                <a:sym typeface="Helvetica"/>
              </a:defRPr>
            </a:pPr>
          </a:p>
        </p:txBody>
      </p:sp>
      <p:sp>
        <p:nvSpPr>
          <p:cNvPr id="42" name="Image"/>
          <p:cNvSpPr/>
          <p:nvPr>
            <p:ph type="pic" idx="13"/>
          </p:nvPr>
        </p:nvSpPr>
        <p:spPr>
          <a:xfrm>
            <a:off x="4775200" y="0"/>
            <a:ext cx="15392400" cy="9766300"/>
          </a:xfrm>
          <a:prstGeom prst="rect">
            <a:avLst/>
          </a:prstGeom>
        </p:spPr>
        <p:txBody>
          <a:bodyPr lIns="91439" tIns="45719" rIns="91439" bIns="45719">
            <a:noAutofit/>
          </a:bodyPr>
          <a:lstStyle/>
          <a:p>
            <a:pPr/>
          </a:p>
        </p:txBody>
      </p:sp>
      <p:sp>
        <p:nvSpPr>
          <p:cNvPr id="43" name="Title Text"/>
          <p:cNvSpPr txBox="1"/>
          <p:nvPr>
            <p:ph type="title"/>
          </p:nvPr>
        </p:nvSpPr>
        <p:spPr>
          <a:xfrm>
            <a:off x="571500" y="1435100"/>
            <a:ext cx="5334000" cy="3175000"/>
          </a:xfrm>
          <a:prstGeom prst="rect">
            <a:avLst/>
          </a:prstGeom>
        </p:spPr>
        <p:txBody>
          <a:bodyPr/>
          <a:lstStyle/>
          <a:p>
            <a:pPr/>
            <a:r>
              <a:t>Title Text</a:t>
            </a:r>
          </a:p>
        </p:txBody>
      </p:sp>
      <p:sp>
        <p:nvSpPr>
          <p:cNvPr id="44" name="Body Level One…"/>
          <p:cNvSpPr txBox="1"/>
          <p:nvPr>
            <p:ph type="body" sz="quarter" idx="1"/>
          </p:nvPr>
        </p:nvSpPr>
        <p:spPr>
          <a:xfrm>
            <a:off x="571500" y="5130800"/>
            <a:ext cx="5334000" cy="3175000"/>
          </a:xfrm>
          <a:prstGeom prst="rect">
            <a:avLst/>
          </a:prstGeom>
        </p:spPr>
        <p:txBody>
          <a:bodyPr/>
          <a:lstStyle>
            <a:lvl1pPr marL="0" indent="0">
              <a:spcBef>
                <a:spcPts val="0"/>
              </a:spcBef>
              <a:buSzTx/>
              <a:buFontTx/>
              <a:buNone/>
              <a:defRPr sz="2600">
                <a:latin typeface="Helvetica Neue"/>
                <a:ea typeface="Helvetica Neue"/>
                <a:cs typeface="Helvetica Neue"/>
                <a:sym typeface="Helvetica Neue"/>
              </a:defRPr>
            </a:lvl1pPr>
            <a:lvl2pPr marL="0" indent="0">
              <a:spcBef>
                <a:spcPts val="0"/>
              </a:spcBef>
              <a:buSzTx/>
              <a:buFontTx/>
              <a:buNone/>
              <a:defRPr sz="2600">
                <a:latin typeface="Helvetica Neue"/>
                <a:ea typeface="Helvetica Neue"/>
                <a:cs typeface="Helvetica Neue"/>
                <a:sym typeface="Helvetica Neue"/>
              </a:defRPr>
            </a:lvl2pPr>
            <a:lvl3pPr marL="0" indent="0">
              <a:spcBef>
                <a:spcPts val="0"/>
              </a:spcBef>
              <a:buSzTx/>
              <a:buFontTx/>
              <a:buNone/>
              <a:defRPr sz="2600">
                <a:latin typeface="Helvetica Neue"/>
                <a:ea typeface="Helvetica Neue"/>
                <a:cs typeface="Helvetica Neue"/>
                <a:sym typeface="Helvetica Neue"/>
              </a:defRPr>
            </a:lvl3pPr>
            <a:lvl4pPr marL="0" indent="0">
              <a:spcBef>
                <a:spcPts val="0"/>
              </a:spcBef>
              <a:buSzTx/>
              <a:buFontTx/>
              <a:buNone/>
              <a:defRPr sz="2600">
                <a:latin typeface="Helvetica Neue"/>
                <a:ea typeface="Helvetica Neue"/>
                <a:cs typeface="Helvetica Neue"/>
                <a:sym typeface="Helvetica Neue"/>
              </a:defRPr>
            </a:lvl4pPr>
            <a:lvl5pPr marL="0" indent="0">
              <a:spcBef>
                <a:spcPts val="0"/>
              </a:spcBef>
              <a:buSzTx/>
              <a:buFontTx/>
              <a:buNone/>
              <a:defRPr sz="2600">
                <a:latin typeface="Helvetica Neue"/>
                <a:ea typeface="Helvetica Neue"/>
                <a:cs typeface="Helvetica Neue"/>
                <a:sym typeface="Helvetica Neue"/>
              </a:defRPr>
            </a:lvl5pPr>
          </a:lstStyle>
          <a:p>
            <a:pPr/>
            <a:r>
              <a:t>Body Level One</a:t>
            </a:r>
          </a:p>
          <a:p>
            <a:pPr lvl="1"/>
            <a:r>
              <a:t>Body Level Two</a:t>
            </a:r>
          </a:p>
          <a:p>
            <a:pPr lvl="2"/>
            <a:r>
              <a:t>Body Level Three</a:t>
            </a:r>
          </a:p>
          <a:p>
            <a:pPr lvl="3"/>
            <a:r>
              <a:t>Body Level Four</a:t>
            </a:r>
          </a:p>
          <a:p>
            <a:pPr lvl="4"/>
            <a:r>
              <a:t>Body Level Five</a:t>
            </a:r>
          </a:p>
        </p:txBody>
      </p:sp>
      <p:sp>
        <p:nvSpPr>
          <p:cNvPr id="4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Top">
    <p:spTree>
      <p:nvGrpSpPr>
        <p:cNvPr id="1" name=""/>
        <p:cNvGrpSpPr/>
        <p:nvPr/>
      </p:nvGrpSpPr>
      <p:grpSpPr>
        <a:xfrm>
          <a:off x="0" y="0"/>
          <a:ext cx="0" cy="0"/>
          <a:chOff x="0" y="0"/>
          <a:chExt cx="0" cy="0"/>
        </a:xfrm>
      </p:grpSpPr>
      <p:sp>
        <p:nvSpPr>
          <p:cNvPr id="52" name="Title Text"/>
          <p:cNvSpPr txBox="1"/>
          <p:nvPr>
            <p:ph type="title"/>
          </p:nvPr>
        </p:nvSpPr>
        <p:spPr>
          <a:prstGeom prst="rect">
            <a:avLst/>
          </a:prstGeom>
        </p:spPr>
        <p:txBody>
          <a:bodyPr/>
          <a:lstStyle/>
          <a:p>
            <a:pPr/>
            <a:r>
              <a:t>Title Text</a:t>
            </a:r>
          </a:p>
        </p:txBody>
      </p:sp>
      <p:sp>
        <p:nvSpPr>
          <p:cNvPr id="5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60" name="Title Text"/>
          <p:cNvSpPr txBox="1"/>
          <p:nvPr>
            <p:ph type="title"/>
          </p:nvPr>
        </p:nvSpPr>
        <p:spPr>
          <a:prstGeom prst="rect">
            <a:avLst/>
          </a:prstGeom>
        </p:spPr>
        <p:txBody>
          <a:bodyPr/>
          <a:lstStyle/>
          <a:p>
            <a:pPr/>
            <a:r>
              <a:t>Title Text</a:t>
            </a:r>
          </a:p>
        </p:txBody>
      </p:sp>
      <p:sp>
        <p:nvSpPr>
          <p:cNvPr id="61"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6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Bullets &amp; Photo">
    <p:spTree>
      <p:nvGrpSpPr>
        <p:cNvPr id="1" name=""/>
        <p:cNvGrpSpPr/>
        <p:nvPr/>
      </p:nvGrpSpPr>
      <p:grpSpPr>
        <a:xfrm>
          <a:off x="0" y="0"/>
          <a:ext cx="0" cy="0"/>
          <a:chOff x="0" y="0"/>
          <a:chExt cx="0" cy="0"/>
        </a:xfrm>
      </p:grpSpPr>
      <p:sp>
        <p:nvSpPr>
          <p:cNvPr id="69" name="Line"/>
          <p:cNvSpPr/>
          <p:nvPr/>
        </p:nvSpPr>
        <p:spPr>
          <a:xfrm>
            <a:off x="571500" y="1968500"/>
            <a:ext cx="5073394" cy="133"/>
          </a:xfrm>
          <a:prstGeom prst="line">
            <a:avLst/>
          </a:prstGeom>
          <a:ln w="12700">
            <a:solidFill>
              <a:srgbClr val="9A9A9A"/>
            </a:solidFill>
            <a:miter lim="400000"/>
          </a:ln>
        </p:spPr>
        <p:txBody>
          <a:bodyPr lIns="50800" tIns="50800" rIns="50800" bIns="50800" anchor="ctr"/>
          <a:lstStyle/>
          <a:p>
            <a:pPr algn="l" defTabSz="457200">
              <a:defRPr sz="1200">
                <a:latin typeface="Helvetica"/>
                <a:ea typeface="Helvetica"/>
                <a:cs typeface="Helvetica"/>
                <a:sym typeface="Helvetica"/>
              </a:defRPr>
            </a:pPr>
          </a:p>
        </p:txBody>
      </p:sp>
      <p:sp>
        <p:nvSpPr>
          <p:cNvPr id="70" name="Image"/>
          <p:cNvSpPr/>
          <p:nvPr>
            <p:ph type="pic" idx="13"/>
          </p:nvPr>
        </p:nvSpPr>
        <p:spPr>
          <a:xfrm>
            <a:off x="6477000" y="-152400"/>
            <a:ext cx="6654800" cy="9906000"/>
          </a:xfrm>
          <a:prstGeom prst="rect">
            <a:avLst/>
          </a:prstGeom>
        </p:spPr>
        <p:txBody>
          <a:bodyPr lIns="91439" tIns="45719" rIns="91439" bIns="45719">
            <a:noAutofit/>
          </a:bodyPr>
          <a:lstStyle/>
          <a:p>
            <a:pPr/>
          </a:p>
        </p:txBody>
      </p:sp>
      <p:sp>
        <p:nvSpPr>
          <p:cNvPr id="71" name="Title Text"/>
          <p:cNvSpPr txBox="1"/>
          <p:nvPr>
            <p:ph type="title"/>
          </p:nvPr>
        </p:nvSpPr>
        <p:spPr>
          <a:xfrm>
            <a:off x="571500" y="330200"/>
            <a:ext cx="5080000" cy="1397000"/>
          </a:xfrm>
          <a:prstGeom prst="rect">
            <a:avLst/>
          </a:prstGeom>
        </p:spPr>
        <p:txBody>
          <a:bodyPr/>
          <a:lstStyle/>
          <a:p>
            <a:pPr/>
            <a:r>
              <a:t>Title Text</a:t>
            </a:r>
          </a:p>
        </p:txBody>
      </p:sp>
      <p:sp>
        <p:nvSpPr>
          <p:cNvPr id="72" name="Body Level One…"/>
          <p:cNvSpPr txBox="1"/>
          <p:nvPr>
            <p:ph type="body" sz="half" idx="1"/>
          </p:nvPr>
        </p:nvSpPr>
        <p:spPr>
          <a:xfrm>
            <a:off x="571500" y="2222500"/>
            <a:ext cx="5080000" cy="6667500"/>
          </a:xfrm>
          <a:prstGeom prst="rect">
            <a:avLst/>
          </a:prstGeom>
        </p:spPr>
        <p:txBody>
          <a:bodyPr/>
          <a:lstStyle>
            <a:lvl1pPr marL="330200" indent="-330200">
              <a:spcBef>
                <a:spcPts val="3000"/>
              </a:spcBef>
              <a:defRPr sz="2600">
                <a:latin typeface="Helvetica Neue"/>
                <a:ea typeface="Helvetica Neue"/>
                <a:cs typeface="Helvetica Neue"/>
                <a:sym typeface="Helvetica Neue"/>
              </a:defRPr>
            </a:lvl1pPr>
            <a:lvl2pPr marL="660400" indent="-330200">
              <a:spcBef>
                <a:spcPts val="3000"/>
              </a:spcBef>
              <a:defRPr sz="2600">
                <a:latin typeface="Helvetica Neue"/>
                <a:ea typeface="Helvetica Neue"/>
                <a:cs typeface="Helvetica Neue"/>
                <a:sym typeface="Helvetica Neue"/>
              </a:defRPr>
            </a:lvl2pPr>
            <a:lvl3pPr marL="990600" indent="-330200">
              <a:spcBef>
                <a:spcPts val="3000"/>
              </a:spcBef>
              <a:defRPr sz="2600">
                <a:latin typeface="Helvetica Neue"/>
                <a:ea typeface="Helvetica Neue"/>
                <a:cs typeface="Helvetica Neue"/>
                <a:sym typeface="Helvetica Neue"/>
              </a:defRPr>
            </a:lvl3pPr>
            <a:lvl4pPr marL="1320800" indent="-330200">
              <a:spcBef>
                <a:spcPts val="3000"/>
              </a:spcBef>
              <a:defRPr sz="2600">
                <a:latin typeface="Helvetica Neue"/>
                <a:ea typeface="Helvetica Neue"/>
                <a:cs typeface="Helvetica Neue"/>
                <a:sym typeface="Helvetica Neue"/>
              </a:defRPr>
            </a:lvl4pPr>
            <a:lvl5pPr marL="1651000" indent="-330200">
              <a:spcBef>
                <a:spcPts val="3000"/>
              </a:spcBef>
              <a:defRPr sz="2600">
                <a:latin typeface="Helvetica Neue"/>
                <a:ea typeface="Helvetica Neue"/>
                <a:cs typeface="Helvetica Neue"/>
                <a:sym typeface="Helvetica Neue"/>
              </a:defRPr>
            </a:lvl5pPr>
          </a:lstStyle>
          <a:p>
            <a:pPr/>
            <a:r>
              <a:t>Body Level One</a:t>
            </a:r>
          </a:p>
          <a:p>
            <a:pPr lvl="1"/>
            <a:r>
              <a:t>Body Level Two</a:t>
            </a:r>
          </a:p>
          <a:p>
            <a:pPr lvl="2"/>
            <a:r>
              <a:t>Body Level Three</a:t>
            </a:r>
          </a:p>
          <a:p>
            <a:pPr lvl="3"/>
            <a:r>
              <a:t>Body Level Four</a:t>
            </a:r>
          </a:p>
          <a:p>
            <a:pPr lvl="4"/>
            <a:r>
              <a:t>Body Level Five</a:t>
            </a:r>
          </a:p>
        </p:txBody>
      </p:sp>
      <p:sp>
        <p:nvSpPr>
          <p:cNvPr id="73" name="Slide Number"/>
          <p:cNvSpPr txBox="1"/>
          <p:nvPr>
            <p:ph type="sldNum" sz="quarter" idx="2"/>
          </p:nvPr>
        </p:nvSpPr>
        <p:spPr>
          <a:xfrm>
            <a:off x="510743" y="9199778"/>
            <a:ext cx="312014" cy="299822"/>
          </a:xfrm>
          <a:prstGeom prst="rect">
            <a:avLst/>
          </a:prstGeom>
        </p:spPr>
        <p:txBody>
          <a:bodyPr/>
          <a:lstStyle>
            <a:lvl1pPr algn="l"/>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ullets">
    <p:spTree>
      <p:nvGrpSpPr>
        <p:cNvPr id="1" name=""/>
        <p:cNvGrpSpPr/>
        <p:nvPr/>
      </p:nvGrpSpPr>
      <p:grpSpPr>
        <a:xfrm>
          <a:off x="0" y="0"/>
          <a:ext cx="0" cy="0"/>
          <a:chOff x="0" y="0"/>
          <a:chExt cx="0" cy="0"/>
        </a:xfrm>
      </p:grpSpPr>
      <p:sp>
        <p:nvSpPr>
          <p:cNvPr id="80" name="Body Level One…"/>
          <p:cNvSpPr txBox="1"/>
          <p:nvPr>
            <p:ph type="body" idx="1"/>
          </p:nvPr>
        </p:nvSpPr>
        <p:spPr>
          <a:xfrm>
            <a:off x="889000" y="889000"/>
            <a:ext cx="11214100" cy="7962900"/>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8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hoto - 3 Up">
    <p:spTree>
      <p:nvGrpSpPr>
        <p:cNvPr id="1" name=""/>
        <p:cNvGrpSpPr/>
        <p:nvPr/>
      </p:nvGrpSpPr>
      <p:grpSpPr>
        <a:xfrm>
          <a:off x="0" y="0"/>
          <a:ext cx="0" cy="0"/>
          <a:chOff x="0" y="0"/>
          <a:chExt cx="0" cy="0"/>
        </a:xfrm>
      </p:grpSpPr>
      <p:sp>
        <p:nvSpPr>
          <p:cNvPr id="88" name="Line"/>
          <p:cNvSpPr/>
          <p:nvPr/>
        </p:nvSpPr>
        <p:spPr>
          <a:xfrm flipH="1">
            <a:off x="9055098" y="508000"/>
            <a:ext cx="128" cy="7975631"/>
          </a:xfrm>
          <a:prstGeom prst="line">
            <a:avLst/>
          </a:prstGeom>
          <a:ln w="12700">
            <a:solidFill>
              <a:srgbClr val="9A9A9A"/>
            </a:solidFill>
            <a:miter lim="400000"/>
          </a:ln>
        </p:spPr>
        <p:txBody>
          <a:bodyPr lIns="50800" tIns="50800" rIns="50800" bIns="50800" anchor="ctr"/>
          <a:lstStyle/>
          <a:p>
            <a:pPr algn="l" defTabSz="457200">
              <a:defRPr sz="1200">
                <a:latin typeface="Helvetica"/>
                <a:ea typeface="Helvetica"/>
                <a:cs typeface="Helvetica"/>
                <a:sym typeface="Helvetica"/>
              </a:defRPr>
            </a:pPr>
          </a:p>
        </p:txBody>
      </p:sp>
      <p:sp>
        <p:nvSpPr>
          <p:cNvPr id="89" name="Line"/>
          <p:cNvSpPr/>
          <p:nvPr/>
        </p:nvSpPr>
        <p:spPr>
          <a:xfrm>
            <a:off x="9055096" y="4464050"/>
            <a:ext cx="3448503" cy="59"/>
          </a:xfrm>
          <a:prstGeom prst="line">
            <a:avLst/>
          </a:prstGeom>
          <a:ln w="12700">
            <a:solidFill>
              <a:srgbClr val="9A9A9A"/>
            </a:solidFill>
            <a:miter lim="400000"/>
          </a:ln>
        </p:spPr>
        <p:txBody>
          <a:bodyPr lIns="50800" tIns="50800" rIns="50800" bIns="50800" anchor="ctr"/>
          <a:lstStyle/>
          <a:p>
            <a:pPr algn="l" defTabSz="457200">
              <a:defRPr sz="1200">
                <a:latin typeface="Helvetica"/>
                <a:ea typeface="Helvetica"/>
                <a:cs typeface="Helvetica"/>
                <a:sym typeface="Helvetica"/>
              </a:defRPr>
            </a:pPr>
          </a:p>
        </p:txBody>
      </p:sp>
      <p:sp>
        <p:nvSpPr>
          <p:cNvPr id="90" name="Image"/>
          <p:cNvSpPr/>
          <p:nvPr>
            <p:ph type="pic" sz="half" idx="13"/>
          </p:nvPr>
        </p:nvSpPr>
        <p:spPr>
          <a:xfrm>
            <a:off x="9168011" y="4584788"/>
            <a:ext cx="6506665" cy="4343401"/>
          </a:xfrm>
          <a:prstGeom prst="rect">
            <a:avLst/>
          </a:prstGeom>
        </p:spPr>
        <p:txBody>
          <a:bodyPr lIns="91439" tIns="45719" rIns="91439" bIns="45719">
            <a:noAutofit/>
          </a:bodyPr>
          <a:lstStyle/>
          <a:p>
            <a:pPr/>
          </a:p>
        </p:txBody>
      </p:sp>
      <p:sp>
        <p:nvSpPr>
          <p:cNvPr id="91" name="Image"/>
          <p:cNvSpPr/>
          <p:nvPr>
            <p:ph type="pic" sz="quarter" idx="14"/>
          </p:nvPr>
        </p:nvSpPr>
        <p:spPr>
          <a:xfrm>
            <a:off x="9182100" y="-101600"/>
            <a:ext cx="3365500" cy="5003800"/>
          </a:xfrm>
          <a:prstGeom prst="rect">
            <a:avLst/>
          </a:prstGeom>
        </p:spPr>
        <p:txBody>
          <a:bodyPr lIns="91439" tIns="45719" rIns="91439" bIns="45719">
            <a:noAutofit/>
          </a:bodyPr>
          <a:lstStyle/>
          <a:p>
            <a:pPr/>
          </a:p>
        </p:txBody>
      </p:sp>
      <p:sp>
        <p:nvSpPr>
          <p:cNvPr id="92" name="Image"/>
          <p:cNvSpPr/>
          <p:nvPr>
            <p:ph type="pic" idx="15"/>
          </p:nvPr>
        </p:nvSpPr>
        <p:spPr>
          <a:xfrm>
            <a:off x="-800100" y="469900"/>
            <a:ext cx="11049000" cy="8053993"/>
          </a:xfrm>
          <a:prstGeom prst="rect">
            <a:avLst/>
          </a:prstGeom>
        </p:spPr>
        <p:txBody>
          <a:bodyPr lIns="91439" tIns="45719" rIns="91439" bIns="45719">
            <a:noAutofit/>
          </a:bodyPr>
          <a:lstStyle/>
          <a:p>
            <a:pPr/>
          </a:p>
        </p:txBody>
      </p:sp>
      <p:sp>
        <p:nvSpPr>
          <p:cNvPr id="93" name="Body Level One…"/>
          <p:cNvSpPr txBox="1"/>
          <p:nvPr>
            <p:ph type="body" sz="quarter" idx="1"/>
          </p:nvPr>
        </p:nvSpPr>
        <p:spPr>
          <a:xfrm>
            <a:off x="520700" y="8661400"/>
            <a:ext cx="8369300" cy="939800"/>
          </a:xfrm>
          <a:prstGeom prst="rect">
            <a:avLst/>
          </a:prstGeom>
        </p:spPr>
        <p:txBody>
          <a:bodyPr/>
          <a:lstStyle>
            <a:lvl1pPr marL="0" indent="0">
              <a:spcBef>
                <a:spcPts val="0"/>
              </a:spcBef>
              <a:buSzTx/>
              <a:buFontTx/>
              <a:buNone/>
              <a:defRPr sz="2600">
                <a:latin typeface="Helvetica Neue"/>
                <a:ea typeface="Helvetica Neue"/>
                <a:cs typeface="Helvetica Neue"/>
                <a:sym typeface="Helvetica Neue"/>
              </a:defRPr>
            </a:lvl1pPr>
            <a:lvl2pPr marL="0" indent="0">
              <a:spcBef>
                <a:spcPts val="0"/>
              </a:spcBef>
              <a:buSzTx/>
              <a:buFontTx/>
              <a:buNone/>
              <a:defRPr sz="2600">
                <a:latin typeface="Helvetica Neue"/>
                <a:ea typeface="Helvetica Neue"/>
                <a:cs typeface="Helvetica Neue"/>
                <a:sym typeface="Helvetica Neue"/>
              </a:defRPr>
            </a:lvl2pPr>
            <a:lvl3pPr marL="0" indent="0">
              <a:spcBef>
                <a:spcPts val="0"/>
              </a:spcBef>
              <a:buSzTx/>
              <a:buFontTx/>
              <a:buNone/>
              <a:defRPr sz="2600">
                <a:latin typeface="Helvetica Neue"/>
                <a:ea typeface="Helvetica Neue"/>
                <a:cs typeface="Helvetica Neue"/>
                <a:sym typeface="Helvetica Neue"/>
              </a:defRPr>
            </a:lvl3pPr>
            <a:lvl4pPr marL="0" indent="0">
              <a:spcBef>
                <a:spcPts val="0"/>
              </a:spcBef>
              <a:buSzTx/>
              <a:buFontTx/>
              <a:buNone/>
              <a:defRPr sz="2600">
                <a:latin typeface="Helvetica Neue"/>
                <a:ea typeface="Helvetica Neue"/>
                <a:cs typeface="Helvetica Neue"/>
                <a:sym typeface="Helvetica Neue"/>
              </a:defRPr>
            </a:lvl4pPr>
            <a:lvl5pPr marL="0" indent="0">
              <a:spcBef>
                <a:spcPts val="0"/>
              </a:spcBef>
              <a:buSzTx/>
              <a:buFontTx/>
              <a:buNone/>
              <a:defRPr sz="2600">
                <a:latin typeface="Helvetica Neue"/>
                <a:ea typeface="Helvetica Neue"/>
                <a:cs typeface="Helvetica Neue"/>
                <a:sym typeface="Helvetica Neue"/>
              </a:defRPr>
            </a:lvl5pPr>
          </a:lstStyle>
          <a:p>
            <a:pPr/>
            <a:r>
              <a:t>Body Level One</a:t>
            </a:r>
          </a:p>
          <a:p>
            <a:pPr lvl="1"/>
            <a:r>
              <a:t>Body Level Two</a:t>
            </a:r>
          </a:p>
          <a:p>
            <a:pPr lvl="2"/>
            <a:r>
              <a:t>Body Level Three</a:t>
            </a:r>
          </a:p>
          <a:p>
            <a:pPr lvl="3"/>
            <a:r>
              <a:t>Body Level Four</a:t>
            </a:r>
          </a:p>
          <a:p>
            <a:pPr lvl="4"/>
            <a:r>
              <a:t>Body Level Five</a:t>
            </a:r>
          </a:p>
        </p:txBody>
      </p:sp>
      <p:sp>
        <p:nvSpPr>
          <p:cNvPr id="9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Quote">
    <p:spTree>
      <p:nvGrpSpPr>
        <p:cNvPr id="1" name=""/>
        <p:cNvGrpSpPr/>
        <p:nvPr/>
      </p:nvGrpSpPr>
      <p:grpSpPr>
        <a:xfrm>
          <a:off x="0" y="0"/>
          <a:ext cx="0" cy="0"/>
          <a:chOff x="0" y="0"/>
          <a:chExt cx="0" cy="0"/>
        </a:xfrm>
      </p:grpSpPr>
      <p:sp>
        <p:nvSpPr>
          <p:cNvPr id="101" name="–Johnny Appleseed"/>
          <p:cNvSpPr txBox="1"/>
          <p:nvPr>
            <p:ph type="body" sz="quarter" idx="13"/>
          </p:nvPr>
        </p:nvSpPr>
        <p:spPr>
          <a:xfrm>
            <a:off x="1270000" y="6362700"/>
            <a:ext cx="10464800" cy="498422"/>
          </a:xfrm>
          <a:prstGeom prst="rect">
            <a:avLst/>
          </a:prstGeom>
        </p:spPr>
        <p:txBody>
          <a:bodyPr>
            <a:spAutoFit/>
          </a:bodyPr>
          <a:lstStyle>
            <a:lvl1pPr marL="0" indent="0" algn="ctr" defTabSz="457200">
              <a:spcBef>
                <a:spcPts val="0"/>
              </a:spcBef>
              <a:buSzTx/>
              <a:buFontTx/>
              <a:buNone/>
              <a:defRPr sz="2600">
                <a:solidFill>
                  <a:srgbClr val="000000"/>
                </a:solidFill>
                <a:latin typeface="Helvetica Neue Medium"/>
                <a:ea typeface="Helvetica Neue Medium"/>
                <a:cs typeface="Helvetica Neue Medium"/>
                <a:sym typeface="Helvetica Neue Medium"/>
              </a:defRPr>
            </a:lvl1pPr>
          </a:lstStyle>
          <a:p>
            <a:pPr/>
            <a:r>
              <a:t>–Johnny Appleseed</a:t>
            </a:r>
          </a:p>
        </p:txBody>
      </p:sp>
      <p:sp>
        <p:nvSpPr>
          <p:cNvPr id="102" name="“Type a quote here.”"/>
          <p:cNvSpPr txBox="1"/>
          <p:nvPr>
            <p:ph type="body" sz="quarter" idx="14"/>
          </p:nvPr>
        </p:nvSpPr>
        <p:spPr>
          <a:xfrm>
            <a:off x="1270000" y="4292600"/>
            <a:ext cx="10464800" cy="711200"/>
          </a:xfrm>
          <a:prstGeom prst="rect">
            <a:avLst/>
          </a:prstGeom>
        </p:spPr>
        <p:txBody>
          <a:bodyPr anchor="ctr">
            <a:spAutoFit/>
          </a:bodyPr>
          <a:lstStyle>
            <a:lvl1pPr marL="0" indent="0" algn="ctr" defTabSz="457200">
              <a:spcBef>
                <a:spcPts val="2400"/>
              </a:spcBef>
              <a:buSzTx/>
              <a:buFontTx/>
              <a:buNone/>
              <a:defRPr sz="4000"/>
            </a:lvl1pPr>
          </a:lstStyle>
          <a:p>
            <a:pPr/>
            <a:r>
              <a:t>“Type a quote here.”</a:t>
            </a:r>
          </a:p>
        </p:txBody>
      </p:sp>
      <p:sp>
        <p:nvSpPr>
          <p:cNvPr id="10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hoto">
    <p:spTree>
      <p:nvGrpSpPr>
        <p:cNvPr id="1" name=""/>
        <p:cNvGrpSpPr/>
        <p:nvPr/>
      </p:nvGrpSpPr>
      <p:grpSpPr>
        <a:xfrm>
          <a:off x="0" y="0"/>
          <a:ext cx="0" cy="0"/>
          <a:chOff x="0" y="0"/>
          <a:chExt cx="0" cy="0"/>
        </a:xfrm>
      </p:grpSpPr>
      <p:sp>
        <p:nvSpPr>
          <p:cNvPr id="110" name="Image"/>
          <p:cNvSpPr/>
          <p:nvPr>
            <p:ph type="pic" idx="13"/>
          </p:nvPr>
        </p:nvSpPr>
        <p:spPr>
          <a:xfrm>
            <a:off x="-177800" y="0"/>
            <a:ext cx="13373100" cy="9753600"/>
          </a:xfrm>
          <a:prstGeom prst="rect">
            <a:avLst/>
          </a:prstGeom>
        </p:spPr>
        <p:txBody>
          <a:bodyPr lIns="91439" tIns="45719" rIns="91439" bIns="45719">
            <a:noAutofit/>
          </a:bodyPr>
          <a:lstStyle/>
          <a:p>
            <a:pPr/>
          </a:p>
        </p:txBody>
      </p:sp>
      <p:sp>
        <p:nvSpPr>
          <p:cNvPr id="11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p:spTree>
      <p:nvGrpSpPr>
        <p:cNvPr id="1" name=""/>
        <p:cNvGrpSpPr/>
        <p:nvPr/>
      </p:nvGrpSpPr>
      <p:grpSpPr>
        <a:xfrm>
          <a:off x="0" y="0"/>
          <a:ext cx="0" cy="0"/>
          <a:chOff x="0" y="0"/>
          <a:chExt cx="0" cy="0"/>
        </a:xfrm>
      </p:grpSpPr>
      <p:sp>
        <p:nvSpPr>
          <p:cNvPr id="11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Line"/>
          <p:cNvSpPr/>
          <p:nvPr/>
        </p:nvSpPr>
        <p:spPr>
          <a:xfrm>
            <a:off x="571500" y="1968500"/>
            <a:ext cx="11868106" cy="129"/>
          </a:xfrm>
          <a:prstGeom prst="line">
            <a:avLst/>
          </a:prstGeom>
          <a:ln w="12700">
            <a:solidFill>
              <a:srgbClr val="9A9A9A"/>
            </a:solidFill>
            <a:miter lim="400000"/>
          </a:ln>
        </p:spPr>
        <p:txBody>
          <a:bodyPr lIns="50800" tIns="50800" rIns="50800" bIns="50800" anchor="ctr"/>
          <a:lstStyle/>
          <a:p>
            <a:pPr algn="l" defTabSz="457200">
              <a:defRPr sz="1200">
                <a:latin typeface="Helvetica"/>
                <a:ea typeface="Helvetica"/>
                <a:cs typeface="Helvetica"/>
                <a:sym typeface="Helvetica"/>
              </a:defRPr>
            </a:pPr>
          </a:p>
        </p:txBody>
      </p:sp>
      <p:sp>
        <p:nvSpPr>
          <p:cNvPr id="3" name="Title Text"/>
          <p:cNvSpPr txBox="1"/>
          <p:nvPr>
            <p:ph type="title"/>
          </p:nvPr>
        </p:nvSpPr>
        <p:spPr>
          <a:xfrm>
            <a:off x="571500" y="330200"/>
            <a:ext cx="11861800" cy="13970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b">
            <a:normAutofit fontScale="100000" lnSpcReduction="0"/>
          </a:bodyPr>
          <a:lstStyle/>
          <a:p>
            <a:pPr/>
            <a:r>
              <a:t>Title Text</a:t>
            </a:r>
          </a:p>
        </p:txBody>
      </p:sp>
      <p:sp>
        <p:nvSpPr>
          <p:cNvPr id="4" name="Body Level One…"/>
          <p:cNvSpPr txBox="1"/>
          <p:nvPr>
            <p:ph type="body" idx="1"/>
          </p:nvPr>
        </p:nvSpPr>
        <p:spPr>
          <a:xfrm>
            <a:off x="571500" y="2222500"/>
            <a:ext cx="11861800" cy="66675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5" name="Slide Number"/>
          <p:cNvSpPr txBox="1"/>
          <p:nvPr>
            <p:ph type="sldNum" sz="quarter" idx="2"/>
          </p:nvPr>
        </p:nvSpPr>
        <p:spPr>
          <a:xfrm>
            <a:off x="12268199" y="9199778"/>
            <a:ext cx="312015" cy="299822"/>
          </a:xfrm>
          <a:prstGeom prst="rect">
            <a:avLst/>
          </a:prstGeom>
          <a:ln w="12700">
            <a:miter lim="400000"/>
          </a:ln>
        </p:spPr>
        <p:txBody>
          <a:bodyPr wrap="none" lIns="50800" tIns="50800" rIns="50800" bIns="50800" anchor="b">
            <a:spAutoFit/>
          </a:bodyPr>
          <a:lstStyle>
            <a:lvl1pPr algn="r">
              <a:defRPr sz="1400">
                <a:latin typeface="Helvetica Neue"/>
                <a:ea typeface="Helvetica Neue"/>
                <a:cs typeface="Helvetica Neue"/>
                <a:sym typeface="Helvetica Neue"/>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transition xmlns:p14="http://schemas.microsoft.com/office/powerpoint/2010/main" spd="med" advClick="1"/>
  <p:txStyles>
    <p:titleStyle>
      <a:lvl1pPr marL="0" marR="0" indent="0" algn="l" defTabSz="584200" rtl="0" latinLnBrk="0">
        <a:lnSpc>
          <a:spcPct val="100000"/>
        </a:lnSpc>
        <a:spcBef>
          <a:spcPts val="0"/>
        </a:spcBef>
        <a:spcAft>
          <a:spcPts val="0"/>
        </a:spcAft>
        <a:buClrTx/>
        <a:buSzTx/>
        <a:buFontTx/>
        <a:buNone/>
        <a:tabLst/>
        <a:defRPr b="0" baseline="0" cap="none" i="0" spc="0" strike="noStrike" sz="4200" u="none">
          <a:solidFill>
            <a:srgbClr val="000000"/>
          </a:solidFill>
          <a:uFillTx/>
          <a:latin typeface="+mn-lt"/>
          <a:ea typeface="+mn-ea"/>
          <a:cs typeface="+mn-cs"/>
          <a:sym typeface="Helvetica Neue Light"/>
        </a:defRPr>
      </a:lvl1pPr>
      <a:lvl2pPr marL="0" marR="0" indent="0" algn="l" defTabSz="584200" rtl="0" latinLnBrk="0">
        <a:lnSpc>
          <a:spcPct val="100000"/>
        </a:lnSpc>
        <a:spcBef>
          <a:spcPts val="0"/>
        </a:spcBef>
        <a:spcAft>
          <a:spcPts val="0"/>
        </a:spcAft>
        <a:buClrTx/>
        <a:buSzTx/>
        <a:buFontTx/>
        <a:buNone/>
        <a:tabLst/>
        <a:defRPr b="0" baseline="0" cap="none" i="0" spc="0" strike="noStrike" sz="4200" u="none">
          <a:solidFill>
            <a:srgbClr val="000000"/>
          </a:solidFill>
          <a:uFillTx/>
          <a:latin typeface="+mn-lt"/>
          <a:ea typeface="+mn-ea"/>
          <a:cs typeface="+mn-cs"/>
          <a:sym typeface="Helvetica Neue Light"/>
        </a:defRPr>
      </a:lvl2pPr>
      <a:lvl3pPr marL="0" marR="0" indent="0" algn="l" defTabSz="584200" rtl="0" latinLnBrk="0">
        <a:lnSpc>
          <a:spcPct val="100000"/>
        </a:lnSpc>
        <a:spcBef>
          <a:spcPts val="0"/>
        </a:spcBef>
        <a:spcAft>
          <a:spcPts val="0"/>
        </a:spcAft>
        <a:buClrTx/>
        <a:buSzTx/>
        <a:buFontTx/>
        <a:buNone/>
        <a:tabLst/>
        <a:defRPr b="0" baseline="0" cap="none" i="0" spc="0" strike="noStrike" sz="4200" u="none">
          <a:solidFill>
            <a:srgbClr val="000000"/>
          </a:solidFill>
          <a:uFillTx/>
          <a:latin typeface="+mn-lt"/>
          <a:ea typeface="+mn-ea"/>
          <a:cs typeface="+mn-cs"/>
          <a:sym typeface="Helvetica Neue Light"/>
        </a:defRPr>
      </a:lvl3pPr>
      <a:lvl4pPr marL="0" marR="0" indent="0" algn="l" defTabSz="584200" rtl="0" latinLnBrk="0">
        <a:lnSpc>
          <a:spcPct val="100000"/>
        </a:lnSpc>
        <a:spcBef>
          <a:spcPts val="0"/>
        </a:spcBef>
        <a:spcAft>
          <a:spcPts val="0"/>
        </a:spcAft>
        <a:buClrTx/>
        <a:buSzTx/>
        <a:buFontTx/>
        <a:buNone/>
        <a:tabLst/>
        <a:defRPr b="0" baseline="0" cap="none" i="0" spc="0" strike="noStrike" sz="4200" u="none">
          <a:solidFill>
            <a:srgbClr val="000000"/>
          </a:solidFill>
          <a:uFillTx/>
          <a:latin typeface="+mn-lt"/>
          <a:ea typeface="+mn-ea"/>
          <a:cs typeface="+mn-cs"/>
          <a:sym typeface="Helvetica Neue Light"/>
        </a:defRPr>
      </a:lvl4pPr>
      <a:lvl5pPr marL="0" marR="0" indent="0" algn="l" defTabSz="584200" rtl="0" latinLnBrk="0">
        <a:lnSpc>
          <a:spcPct val="100000"/>
        </a:lnSpc>
        <a:spcBef>
          <a:spcPts val="0"/>
        </a:spcBef>
        <a:spcAft>
          <a:spcPts val="0"/>
        </a:spcAft>
        <a:buClrTx/>
        <a:buSzTx/>
        <a:buFontTx/>
        <a:buNone/>
        <a:tabLst/>
        <a:defRPr b="0" baseline="0" cap="none" i="0" spc="0" strike="noStrike" sz="4200" u="none">
          <a:solidFill>
            <a:srgbClr val="000000"/>
          </a:solidFill>
          <a:uFillTx/>
          <a:latin typeface="+mn-lt"/>
          <a:ea typeface="+mn-ea"/>
          <a:cs typeface="+mn-cs"/>
          <a:sym typeface="Helvetica Neue Light"/>
        </a:defRPr>
      </a:lvl5pPr>
      <a:lvl6pPr marL="0" marR="0" indent="0" algn="l" defTabSz="584200" rtl="0" latinLnBrk="0">
        <a:lnSpc>
          <a:spcPct val="100000"/>
        </a:lnSpc>
        <a:spcBef>
          <a:spcPts val="0"/>
        </a:spcBef>
        <a:spcAft>
          <a:spcPts val="0"/>
        </a:spcAft>
        <a:buClrTx/>
        <a:buSzTx/>
        <a:buFontTx/>
        <a:buNone/>
        <a:tabLst/>
        <a:defRPr b="0" baseline="0" cap="none" i="0" spc="0" strike="noStrike" sz="4200" u="none">
          <a:solidFill>
            <a:srgbClr val="000000"/>
          </a:solidFill>
          <a:uFillTx/>
          <a:latin typeface="+mn-lt"/>
          <a:ea typeface="+mn-ea"/>
          <a:cs typeface="+mn-cs"/>
          <a:sym typeface="Helvetica Neue Light"/>
        </a:defRPr>
      </a:lvl6pPr>
      <a:lvl7pPr marL="0" marR="0" indent="0" algn="l" defTabSz="584200" rtl="0" latinLnBrk="0">
        <a:lnSpc>
          <a:spcPct val="100000"/>
        </a:lnSpc>
        <a:spcBef>
          <a:spcPts val="0"/>
        </a:spcBef>
        <a:spcAft>
          <a:spcPts val="0"/>
        </a:spcAft>
        <a:buClrTx/>
        <a:buSzTx/>
        <a:buFontTx/>
        <a:buNone/>
        <a:tabLst/>
        <a:defRPr b="0" baseline="0" cap="none" i="0" spc="0" strike="noStrike" sz="4200" u="none">
          <a:solidFill>
            <a:srgbClr val="000000"/>
          </a:solidFill>
          <a:uFillTx/>
          <a:latin typeface="+mn-lt"/>
          <a:ea typeface="+mn-ea"/>
          <a:cs typeface="+mn-cs"/>
          <a:sym typeface="Helvetica Neue Light"/>
        </a:defRPr>
      </a:lvl7pPr>
      <a:lvl8pPr marL="0" marR="0" indent="0" algn="l" defTabSz="584200" rtl="0" latinLnBrk="0">
        <a:lnSpc>
          <a:spcPct val="100000"/>
        </a:lnSpc>
        <a:spcBef>
          <a:spcPts val="0"/>
        </a:spcBef>
        <a:spcAft>
          <a:spcPts val="0"/>
        </a:spcAft>
        <a:buClrTx/>
        <a:buSzTx/>
        <a:buFontTx/>
        <a:buNone/>
        <a:tabLst/>
        <a:defRPr b="0" baseline="0" cap="none" i="0" spc="0" strike="noStrike" sz="4200" u="none">
          <a:solidFill>
            <a:srgbClr val="000000"/>
          </a:solidFill>
          <a:uFillTx/>
          <a:latin typeface="+mn-lt"/>
          <a:ea typeface="+mn-ea"/>
          <a:cs typeface="+mn-cs"/>
          <a:sym typeface="Helvetica Neue Light"/>
        </a:defRPr>
      </a:lvl8pPr>
      <a:lvl9pPr marL="0" marR="0" indent="0" algn="l" defTabSz="584200" rtl="0" latinLnBrk="0">
        <a:lnSpc>
          <a:spcPct val="100000"/>
        </a:lnSpc>
        <a:spcBef>
          <a:spcPts val="0"/>
        </a:spcBef>
        <a:spcAft>
          <a:spcPts val="0"/>
        </a:spcAft>
        <a:buClrTx/>
        <a:buSzTx/>
        <a:buFontTx/>
        <a:buNone/>
        <a:tabLst/>
        <a:defRPr b="0" baseline="0" cap="none" i="0" spc="0" strike="noStrike" sz="4200" u="none">
          <a:solidFill>
            <a:srgbClr val="000000"/>
          </a:solidFill>
          <a:uFillTx/>
          <a:latin typeface="+mn-lt"/>
          <a:ea typeface="+mn-ea"/>
          <a:cs typeface="+mn-cs"/>
          <a:sym typeface="Helvetica Neue Light"/>
        </a:defRPr>
      </a:lvl9pPr>
    </p:titleStyle>
    <p:bodyStyle>
      <a:lvl1pPr marL="457200" marR="0" indent="-457200" algn="l" defTabSz="584200" rtl="0" latinLnBrk="0">
        <a:lnSpc>
          <a:spcPct val="100000"/>
        </a:lnSpc>
        <a:spcBef>
          <a:spcPts val="4200"/>
        </a:spcBef>
        <a:spcAft>
          <a:spcPts val="0"/>
        </a:spcAft>
        <a:buClrTx/>
        <a:buSzPct val="75000"/>
        <a:buFont typeface="Helvetica Neue"/>
        <a:buChar char="•"/>
        <a:tabLst/>
        <a:defRPr b="0" baseline="0" cap="none" i="0" spc="0" strike="noStrike" sz="3600" u="none">
          <a:solidFill>
            <a:srgbClr val="747474"/>
          </a:solidFill>
          <a:uFillTx/>
          <a:latin typeface="+mn-lt"/>
          <a:ea typeface="+mn-ea"/>
          <a:cs typeface="+mn-cs"/>
          <a:sym typeface="Helvetica Neue Light"/>
        </a:defRPr>
      </a:lvl1pPr>
      <a:lvl2pPr marL="914400" marR="0" indent="-457200" algn="l" defTabSz="584200" rtl="0" latinLnBrk="0">
        <a:lnSpc>
          <a:spcPct val="100000"/>
        </a:lnSpc>
        <a:spcBef>
          <a:spcPts val="4200"/>
        </a:spcBef>
        <a:spcAft>
          <a:spcPts val="0"/>
        </a:spcAft>
        <a:buClrTx/>
        <a:buSzPct val="75000"/>
        <a:buFont typeface="Helvetica Neue"/>
        <a:buChar char="•"/>
        <a:tabLst/>
        <a:defRPr b="0" baseline="0" cap="none" i="0" spc="0" strike="noStrike" sz="3600" u="none">
          <a:solidFill>
            <a:srgbClr val="747474"/>
          </a:solidFill>
          <a:uFillTx/>
          <a:latin typeface="+mn-lt"/>
          <a:ea typeface="+mn-ea"/>
          <a:cs typeface="+mn-cs"/>
          <a:sym typeface="Helvetica Neue Light"/>
        </a:defRPr>
      </a:lvl2pPr>
      <a:lvl3pPr marL="1371600" marR="0" indent="-457200" algn="l" defTabSz="584200" rtl="0" latinLnBrk="0">
        <a:lnSpc>
          <a:spcPct val="100000"/>
        </a:lnSpc>
        <a:spcBef>
          <a:spcPts val="4200"/>
        </a:spcBef>
        <a:spcAft>
          <a:spcPts val="0"/>
        </a:spcAft>
        <a:buClrTx/>
        <a:buSzPct val="75000"/>
        <a:buFont typeface="Helvetica Neue"/>
        <a:buChar char="•"/>
        <a:tabLst/>
        <a:defRPr b="0" baseline="0" cap="none" i="0" spc="0" strike="noStrike" sz="3600" u="none">
          <a:solidFill>
            <a:srgbClr val="747474"/>
          </a:solidFill>
          <a:uFillTx/>
          <a:latin typeface="+mn-lt"/>
          <a:ea typeface="+mn-ea"/>
          <a:cs typeface="+mn-cs"/>
          <a:sym typeface="Helvetica Neue Light"/>
        </a:defRPr>
      </a:lvl3pPr>
      <a:lvl4pPr marL="1828800" marR="0" indent="-457200" algn="l" defTabSz="584200" rtl="0" latinLnBrk="0">
        <a:lnSpc>
          <a:spcPct val="100000"/>
        </a:lnSpc>
        <a:spcBef>
          <a:spcPts val="4200"/>
        </a:spcBef>
        <a:spcAft>
          <a:spcPts val="0"/>
        </a:spcAft>
        <a:buClrTx/>
        <a:buSzPct val="75000"/>
        <a:buFont typeface="Helvetica Neue"/>
        <a:buChar char="•"/>
        <a:tabLst/>
        <a:defRPr b="0" baseline="0" cap="none" i="0" spc="0" strike="noStrike" sz="3600" u="none">
          <a:solidFill>
            <a:srgbClr val="747474"/>
          </a:solidFill>
          <a:uFillTx/>
          <a:latin typeface="+mn-lt"/>
          <a:ea typeface="+mn-ea"/>
          <a:cs typeface="+mn-cs"/>
          <a:sym typeface="Helvetica Neue Light"/>
        </a:defRPr>
      </a:lvl4pPr>
      <a:lvl5pPr marL="2286000" marR="0" indent="-457200" algn="l" defTabSz="584200" rtl="0" latinLnBrk="0">
        <a:lnSpc>
          <a:spcPct val="100000"/>
        </a:lnSpc>
        <a:spcBef>
          <a:spcPts val="4200"/>
        </a:spcBef>
        <a:spcAft>
          <a:spcPts val="0"/>
        </a:spcAft>
        <a:buClrTx/>
        <a:buSzPct val="75000"/>
        <a:buFont typeface="Helvetica Neue"/>
        <a:buChar char="•"/>
        <a:tabLst/>
        <a:defRPr b="0" baseline="0" cap="none" i="0" spc="0" strike="noStrike" sz="3600" u="none">
          <a:solidFill>
            <a:srgbClr val="747474"/>
          </a:solidFill>
          <a:uFillTx/>
          <a:latin typeface="+mn-lt"/>
          <a:ea typeface="+mn-ea"/>
          <a:cs typeface="+mn-cs"/>
          <a:sym typeface="Helvetica Neue Light"/>
        </a:defRPr>
      </a:lvl5pPr>
      <a:lvl6pPr marL="2743200" marR="0" indent="-457200" algn="l" defTabSz="584200" rtl="0" latinLnBrk="0">
        <a:lnSpc>
          <a:spcPct val="100000"/>
        </a:lnSpc>
        <a:spcBef>
          <a:spcPts val="4200"/>
        </a:spcBef>
        <a:spcAft>
          <a:spcPts val="0"/>
        </a:spcAft>
        <a:buClrTx/>
        <a:buSzPct val="75000"/>
        <a:buFont typeface="Helvetica Neue"/>
        <a:buChar char="•"/>
        <a:tabLst/>
        <a:defRPr b="0" baseline="0" cap="none" i="0" spc="0" strike="noStrike" sz="3600" u="none">
          <a:solidFill>
            <a:srgbClr val="747474"/>
          </a:solidFill>
          <a:uFillTx/>
          <a:latin typeface="+mn-lt"/>
          <a:ea typeface="+mn-ea"/>
          <a:cs typeface="+mn-cs"/>
          <a:sym typeface="Helvetica Neue Light"/>
        </a:defRPr>
      </a:lvl6pPr>
      <a:lvl7pPr marL="3200400" marR="0" indent="-457200" algn="l" defTabSz="584200" rtl="0" latinLnBrk="0">
        <a:lnSpc>
          <a:spcPct val="100000"/>
        </a:lnSpc>
        <a:spcBef>
          <a:spcPts val="4200"/>
        </a:spcBef>
        <a:spcAft>
          <a:spcPts val="0"/>
        </a:spcAft>
        <a:buClrTx/>
        <a:buSzPct val="75000"/>
        <a:buFont typeface="Helvetica Neue"/>
        <a:buChar char="•"/>
        <a:tabLst/>
        <a:defRPr b="0" baseline="0" cap="none" i="0" spc="0" strike="noStrike" sz="3600" u="none">
          <a:solidFill>
            <a:srgbClr val="747474"/>
          </a:solidFill>
          <a:uFillTx/>
          <a:latin typeface="+mn-lt"/>
          <a:ea typeface="+mn-ea"/>
          <a:cs typeface="+mn-cs"/>
          <a:sym typeface="Helvetica Neue Light"/>
        </a:defRPr>
      </a:lvl7pPr>
      <a:lvl8pPr marL="3657600" marR="0" indent="-457200" algn="l" defTabSz="584200" rtl="0" latinLnBrk="0">
        <a:lnSpc>
          <a:spcPct val="100000"/>
        </a:lnSpc>
        <a:spcBef>
          <a:spcPts val="4200"/>
        </a:spcBef>
        <a:spcAft>
          <a:spcPts val="0"/>
        </a:spcAft>
        <a:buClrTx/>
        <a:buSzPct val="75000"/>
        <a:buFont typeface="Helvetica Neue"/>
        <a:buChar char="•"/>
        <a:tabLst/>
        <a:defRPr b="0" baseline="0" cap="none" i="0" spc="0" strike="noStrike" sz="3600" u="none">
          <a:solidFill>
            <a:srgbClr val="747474"/>
          </a:solidFill>
          <a:uFillTx/>
          <a:latin typeface="+mn-lt"/>
          <a:ea typeface="+mn-ea"/>
          <a:cs typeface="+mn-cs"/>
          <a:sym typeface="Helvetica Neue Light"/>
        </a:defRPr>
      </a:lvl8pPr>
      <a:lvl9pPr marL="4114800" marR="0" indent="-457200" algn="l" defTabSz="584200" rtl="0" latinLnBrk="0">
        <a:lnSpc>
          <a:spcPct val="100000"/>
        </a:lnSpc>
        <a:spcBef>
          <a:spcPts val="4200"/>
        </a:spcBef>
        <a:spcAft>
          <a:spcPts val="0"/>
        </a:spcAft>
        <a:buClrTx/>
        <a:buSzPct val="75000"/>
        <a:buFont typeface="Helvetica Neue"/>
        <a:buChar char="•"/>
        <a:tabLst/>
        <a:defRPr b="0" baseline="0" cap="none" i="0" spc="0" strike="noStrike" sz="3600" u="none">
          <a:solidFill>
            <a:srgbClr val="747474"/>
          </a:solidFill>
          <a:uFillTx/>
          <a:latin typeface="+mn-lt"/>
          <a:ea typeface="+mn-ea"/>
          <a:cs typeface="+mn-cs"/>
          <a:sym typeface="Helvetica Neue Light"/>
        </a:defRPr>
      </a:lvl9pPr>
    </p:bodyStyle>
    <p:otherStyle>
      <a:lvl1pPr marL="0" marR="0" indent="0" algn="r" defTabSz="584200" latinLnBrk="0">
        <a:lnSpc>
          <a:spcPct val="100000"/>
        </a:lnSpc>
        <a:spcBef>
          <a:spcPts val="0"/>
        </a:spcBef>
        <a:spcAft>
          <a:spcPts val="0"/>
        </a:spcAft>
        <a:buClrTx/>
        <a:buSzTx/>
        <a:buFontTx/>
        <a:buNone/>
        <a:tabLst/>
        <a:defRPr b="0" baseline="0" cap="none" i="0" spc="0" strike="noStrike" sz="1400" u="none">
          <a:solidFill>
            <a:schemeClr val="tx1"/>
          </a:solidFill>
          <a:uFillTx/>
          <a:latin typeface="+mn-lt"/>
          <a:ea typeface="+mn-ea"/>
          <a:cs typeface="+mn-cs"/>
          <a:sym typeface="Helvetica Neue"/>
        </a:defRPr>
      </a:lvl1pPr>
      <a:lvl2pPr marL="0" marR="0" indent="228600" algn="r" defTabSz="584200" latinLnBrk="0">
        <a:lnSpc>
          <a:spcPct val="100000"/>
        </a:lnSpc>
        <a:spcBef>
          <a:spcPts val="0"/>
        </a:spcBef>
        <a:spcAft>
          <a:spcPts val="0"/>
        </a:spcAft>
        <a:buClrTx/>
        <a:buSzTx/>
        <a:buFontTx/>
        <a:buNone/>
        <a:tabLst/>
        <a:defRPr b="0" baseline="0" cap="none" i="0" spc="0" strike="noStrike" sz="1400" u="none">
          <a:solidFill>
            <a:schemeClr val="tx1"/>
          </a:solidFill>
          <a:uFillTx/>
          <a:latin typeface="+mn-lt"/>
          <a:ea typeface="+mn-ea"/>
          <a:cs typeface="+mn-cs"/>
          <a:sym typeface="Helvetica Neue"/>
        </a:defRPr>
      </a:lvl2pPr>
      <a:lvl3pPr marL="0" marR="0" indent="457200" algn="r" defTabSz="584200" latinLnBrk="0">
        <a:lnSpc>
          <a:spcPct val="100000"/>
        </a:lnSpc>
        <a:spcBef>
          <a:spcPts val="0"/>
        </a:spcBef>
        <a:spcAft>
          <a:spcPts val="0"/>
        </a:spcAft>
        <a:buClrTx/>
        <a:buSzTx/>
        <a:buFontTx/>
        <a:buNone/>
        <a:tabLst/>
        <a:defRPr b="0" baseline="0" cap="none" i="0" spc="0" strike="noStrike" sz="1400" u="none">
          <a:solidFill>
            <a:schemeClr val="tx1"/>
          </a:solidFill>
          <a:uFillTx/>
          <a:latin typeface="+mn-lt"/>
          <a:ea typeface="+mn-ea"/>
          <a:cs typeface="+mn-cs"/>
          <a:sym typeface="Helvetica Neue"/>
        </a:defRPr>
      </a:lvl3pPr>
      <a:lvl4pPr marL="0" marR="0" indent="685800" algn="r" defTabSz="584200" latinLnBrk="0">
        <a:lnSpc>
          <a:spcPct val="100000"/>
        </a:lnSpc>
        <a:spcBef>
          <a:spcPts val="0"/>
        </a:spcBef>
        <a:spcAft>
          <a:spcPts val="0"/>
        </a:spcAft>
        <a:buClrTx/>
        <a:buSzTx/>
        <a:buFontTx/>
        <a:buNone/>
        <a:tabLst/>
        <a:defRPr b="0" baseline="0" cap="none" i="0" spc="0" strike="noStrike" sz="1400" u="none">
          <a:solidFill>
            <a:schemeClr val="tx1"/>
          </a:solidFill>
          <a:uFillTx/>
          <a:latin typeface="+mn-lt"/>
          <a:ea typeface="+mn-ea"/>
          <a:cs typeface="+mn-cs"/>
          <a:sym typeface="Helvetica Neue"/>
        </a:defRPr>
      </a:lvl4pPr>
      <a:lvl5pPr marL="0" marR="0" indent="914400" algn="r" defTabSz="584200" latinLnBrk="0">
        <a:lnSpc>
          <a:spcPct val="100000"/>
        </a:lnSpc>
        <a:spcBef>
          <a:spcPts val="0"/>
        </a:spcBef>
        <a:spcAft>
          <a:spcPts val="0"/>
        </a:spcAft>
        <a:buClrTx/>
        <a:buSzTx/>
        <a:buFontTx/>
        <a:buNone/>
        <a:tabLst/>
        <a:defRPr b="0" baseline="0" cap="none" i="0" spc="0" strike="noStrike" sz="1400" u="none">
          <a:solidFill>
            <a:schemeClr val="tx1"/>
          </a:solidFill>
          <a:uFillTx/>
          <a:latin typeface="+mn-lt"/>
          <a:ea typeface="+mn-ea"/>
          <a:cs typeface="+mn-cs"/>
          <a:sym typeface="Helvetica Neue"/>
        </a:defRPr>
      </a:lvl5pPr>
      <a:lvl6pPr marL="0" marR="0" indent="1143000" algn="r" defTabSz="584200" latinLnBrk="0">
        <a:lnSpc>
          <a:spcPct val="100000"/>
        </a:lnSpc>
        <a:spcBef>
          <a:spcPts val="0"/>
        </a:spcBef>
        <a:spcAft>
          <a:spcPts val="0"/>
        </a:spcAft>
        <a:buClrTx/>
        <a:buSzTx/>
        <a:buFontTx/>
        <a:buNone/>
        <a:tabLst/>
        <a:defRPr b="0" baseline="0" cap="none" i="0" spc="0" strike="noStrike" sz="1400" u="none">
          <a:solidFill>
            <a:schemeClr val="tx1"/>
          </a:solidFill>
          <a:uFillTx/>
          <a:latin typeface="+mn-lt"/>
          <a:ea typeface="+mn-ea"/>
          <a:cs typeface="+mn-cs"/>
          <a:sym typeface="Helvetica Neue"/>
        </a:defRPr>
      </a:lvl6pPr>
      <a:lvl7pPr marL="0" marR="0" indent="1371600" algn="r" defTabSz="584200" latinLnBrk="0">
        <a:lnSpc>
          <a:spcPct val="100000"/>
        </a:lnSpc>
        <a:spcBef>
          <a:spcPts val="0"/>
        </a:spcBef>
        <a:spcAft>
          <a:spcPts val="0"/>
        </a:spcAft>
        <a:buClrTx/>
        <a:buSzTx/>
        <a:buFontTx/>
        <a:buNone/>
        <a:tabLst/>
        <a:defRPr b="0" baseline="0" cap="none" i="0" spc="0" strike="noStrike" sz="1400" u="none">
          <a:solidFill>
            <a:schemeClr val="tx1"/>
          </a:solidFill>
          <a:uFillTx/>
          <a:latin typeface="+mn-lt"/>
          <a:ea typeface="+mn-ea"/>
          <a:cs typeface="+mn-cs"/>
          <a:sym typeface="Helvetica Neue"/>
        </a:defRPr>
      </a:lvl7pPr>
      <a:lvl8pPr marL="0" marR="0" indent="1600200" algn="r" defTabSz="584200" latinLnBrk="0">
        <a:lnSpc>
          <a:spcPct val="100000"/>
        </a:lnSpc>
        <a:spcBef>
          <a:spcPts val="0"/>
        </a:spcBef>
        <a:spcAft>
          <a:spcPts val="0"/>
        </a:spcAft>
        <a:buClrTx/>
        <a:buSzTx/>
        <a:buFontTx/>
        <a:buNone/>
        <a:tabLst/>
        <a:defRPr b="0" baseline="0" cap="none" i="0" spc="0" strike="noStrike" sz="1400" u="none">
          <a:solidFill>
            <a:schemeClr val="tx1"/>
          </a:solidFill>
          <a:uFillTx/>
          <a:latin typeface="+mn-lt"/>
          <a:ea typeface="+mn-ea"/>
          <a:cs typeface="+mn-cs"/>
          <a:sym typeface="Helvetica Neue"/>
        </a:defRPr>
      </a:lvl8pPr>
      <a:lvl9pPr marL="0" marR="0" indent="1828800" algn="r" defTabSz="584200" latinLnBrk="0">
        <a:lnSpc>
          <a:spcPct val="100000"/>
        </a:lnSpc>
        <a:spcBef>
          <a:spcPts val="0"/>
        </a:spcBef>
        <a:spcAft>
          <a:spcPts val="0"/>
        </a:spcAft>
        <a:buClrTx/>
        <a:buSzTx/>
        <a:buFontTx/>
        <a:buNone/>
        <a:tabLst/>
        <a:defRPr b="0" baseline="0" cap="none" i="0" spc="0" strike="noStrike" sz="1400" u="none">
          <a:solidFill>
            <a:schemeClr val="tx1"/>
          </a:solidFill>
          <a:uFillTx/>
          <a:latin typeface="+mn-lt"/>
          <a:ea typeface="+mn-ea"/>
          <a:cs typeface="+mn-cs"/>
          <a:sym typeface="Helvetica Neue"/>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2.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jpeg"/></Relationships>

</file>

<file path=ppt/slides/_rels/slide3.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jpeg"/></Relationships>

</file>

<file path=ppt/slides/_rels/slide4.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jpeg"/></Relationships>

</file>

<file path=ppt/slides/_rels/slide5.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jpeg"/></Relationships>

</file>

<file path=ppt/slides/_rels/slide6.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jpeg"/></Relationships>

</file>

<file path=ppt/slides/_rels/slide7.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jpeg"/></Relationships>

</file>

<file path=ppt/slides/_rels/slide8.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jpeg"/></Relationships>

</file>

<file path=ppt/slides/_rels/slide9.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jpeg"/></Relationships>

</file>

<file path=ppt/slides/_rels/slide10.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jpeg"/></Relationships>

</file>

<file path=ppt/slides/_rels/slide11.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jpeg"/></Relationships>

</file>

<file path=ppt/slides/_rels/slide12.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jpeg"/></Relationships>

</file>

<file path=ppt/slides/_rels/slide13.xml.rels><?xml version="1.0" encoding="UTF-8"?>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27" name="88bb1443afbe54e594e6b346ca755fd5.jpg" descr="88bb1443afbe54e594e6b346ca755fd5.jpg"/>
          <p:cNvPicPr>
            <a:picLocks noChangeAspect="1"/>
          </p:cNvPicPr>
          <p:nvPr>
            <p:ph type="pic" idx="13"/>
          </p:nvPr>
        </p:nvPicPr>
        <p:blipFill>
          <a:blip r:embed="rId2">
            <a:extLst/>
          </a:blip>
          <a:srcRect l="0" t="2893" r="0" b="38707"/>
          <a:stretch>
            <a:fillRect/>
          </a:stretch>
        </p:blipFill>
        <p:spPr>
          <a:xfrm>
            <a:off x="0" y="0"/>
            <a:ext cx="13004800" cy="7594600"/>
          </a:xfrm>
          <a:prstGeom prst="rect">
            <a:avLst/>
          </a:prstGeom>
        </p:spPr>
      </p:pic>
      <p:sp>
        <p:nvSpPr>
          <p:cNvPr id="128" name="The Summa Theologiae"/>
          <p:cNvSpPr txBox="1"/>
          <p:nvPr>
            <p:ph type="title"/>
          </p:nvPr>
        </p:nvSpPr>
        <p:spPr>
          <a:prstGeom prst="rect">
            <a:avLst/>
          </a:prstGeom>
        </p:spPr>
        <p:txBody>
          <a:bodyPr/>
          <a:lstStyle/>
          <a:p>
            <a:pPr/>
            <a:r>
              <a:t>The Summa Theologiae</a:t>
            </a:r>
          </a:p>
        </p:txBody>
      </p:sp>
      <p:sp>
        <p:nvSpPr>
          <p:cNvPr id="129" name="Reception History"/>
          <p:cNvSpPr txBox="1"/>
          <p:nvPr>
            <p:ph type="body" sz="quarter" idx="1"/>
          </p:nvPr>
        </p:nvSpPr>
        <p:spPr>
          <a:prstGeom prst="rect">
            <a:avLst/>
          </a:prstGeom>
        </p:spPr>
        <p:txBody>
          <a:bodyPr/>
          <a:lstStyle/>
          <a:p>
            <a:pPr/>
            <a:r>
              <a:t>Reception History</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31" name="aquinas santa cateria pisa.jpg" descr="aquinas santa cateria pisa.jpg"/>
          <p:cNvPicPr>
            <a:picLocks noChangeAspect="1"/>
          </p:cNvPicPr>
          <p:nvPr>
            <p:ph type="pic" idx="13"/>
          </p:nvPr>
        </p:nvPicPr>
        <p:blipFill>
          <a:blip r:embed="rId2">
            <a:extLst/>
          </a:blip>
          <a:srcRect l="0" t="0" r="493" b="0"/>
          <a:stretch>
            <a:fillRect/>
          </a:stretch>
        </p:blipFill>
        <p:spPr>
          <a:xfrm>
            <a:off x="6534493" y="227583"/>
            <a:ext cx="6470307" cy="9298434"/>
          </a:xfrm>
          <a:prstGeom prst="rect">
            <a:avLst/>
          </a:prstGeom>
        </p:spPr>
      </p:pic>
      <p:sp>
        <p:nvSpPr>
          <p:cNvPr id="132" name="The Complex Legacy of the Summa Theologiae"/>
          <p:cNvSpPr txBox="1"/>
          <p:nvPr>
            <p:ph type="title"/>
          </p:nvPr>
        </p:nvSpPr>
        <p:spPr>
          <a:prstGeom prst="rect">
            <a:avLst/>
          </a:prstGeom>
        </p:spPr>
        <p:txBody>
          <a:bodyPr/>
          <a:lstStyle/>
          <a:p>
            <a:pPr defTabSz="531622">
              <a:defRPr sz="3822"/>
            </a:pPr>
            <a:r>
              <a:t>The Complex Legacy of the </a:t>
            </a:r>
            <a:r>
              <a:rPr i="1">
                <a:latin typeface="Helvetica Neue"/>
                <a:ea typeface="Helvetica Neue"/>
                <a:cs typeface="Helvetica Neue"/>
                <a:sym typeface="Helvetica Neue"/>
              </a:rPr>
              <a:t>Summa Theologiae</a:t>
            </a:r>
          </a:p>
        </p:txBody>
      </p:sp>
      <p:sp>
        <p:nvSpPr>
          <p:cNvPr id="133" name="Bernard McGinn estimates that there are more than 1,000 published commentaries on the Summa.1…"/>
          <p:cNvSpPr txBox="1"/>
          <p:nvPr>
            <p:ph type="body" sz="half" idx="1"/>
          </p:nvPr>
        </p:nvSpPr>
        <p:spPr>
          <a:prstGeom prst="rect">
            <a:avLst/>
          </a:prstGeom>
        </p:spPr>
        <p:txBody>
          <a:bodyPr/>
          <a:lstStyle/>
          <a:p>
            <a:pPr marL="270763" indent="-270763" defTabSz="479044">
              <a:spcBef>
                <a:spcPts val="2400"/>
              </a:spcBef>
              <a:defRPr sz="2132"/>
            </a:pPr>
            <a:r>
              <a:t>Bernard McGinn estimates that there are more than 1,000 published commentaries on the </a:t>
            </a:r>
            <a:r>
              <a:rPr i="1"/>
              <a:t>Summa</a:t>
            </a:r>
            <a:r>
              <a:t>.</a:t>
            </a:r>
            <a:r>
              <a:rPr baseline="31999"/>
              <a:t>1</a:t>
            </a:r>
            <a:endParaRPr baseline="31999"/>
          </a:p>
          <a:p>
            <a:pPr marL="270763" indent="-270763" defTabSz="479044">
              <a:spcBef>
                <a:spcPts val="2400"/>
              </a:spcBef>
              <a:defRPr sz="2132"/>
            </a:pPr>
            <a:r>
              <a:t>Championed by the </a:t>
            </a:r>
            <a:r>
              <a:rPr i="1"/>
              <a:t>Thomistae</a:t>
            </a:r>
            <a:r>
              <a:t> — “Thomists”.</a:t>
            </a:r>
          </a:p>
          <a:p>
            <a:pPr lvl="1" marL="541527" indent="-270763" defTabSz="479044">
              <a:spcBef>
                <a:spcPts val="2400"/>
              </a:spcBef>
              <a:defRPr sz="2132"/>
            </a:pPr>
            <a:r>
              <a:t>What is a Thomist?</a:t>
            </a:r>
          </a:p>
          <a:p>
            <a:pPr lvl="1" marL="541527" indent="-270763" defTabSz="479044">
              <a:spcBef>
                <a:spcPts val="2400"/>
              </a:spcBef>
              <a:defRPr sz="2132"/>
            </a:pPr>
            <a:r>
              <a:t>Which (philosophical or theological) doctrines make one a Thomist? </a:t>
            </a:r>
          </a:p>
          <a:p>
            <a:pPr marL="270763" indent="-270763" defTabSz="479044">
              <a:spcBef>
                <a:spcPts val="2400"/>
              </a:spcBef>
              <a:defRPr sz="2132"/>
            </a:pPr>
            <a:r>
              <a:t>The legacy of the </a:t>
            </a:r>
            <a:r>
              <a:rPr i="1"/>
              <a:t>Summa</a:t>
            </a:r>
            <a:r>
              <a:t> can’t be limited only to followers of Thomas. Its legacy includes those who opposed it as well.</a:t>
            </a:r>
          </a:p>
          <a:p>
            <a:pPr marL="270763" indent="-270763" defTabSz="479044">
              <a:spcBef>
                <a:spcPts val="2400"/>
              </a:spcBef>
              <a:defRPr sz="2132"/>
            </a:pPr>
            <a:r>
              <a:t>Thomas’s thought has often been most influential precisely where it has been most misunderstood.</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35" name="St-Thomas-Aquinas-poplar-tempera-Demidoff-Altarpiece.jpg" descr="St-Thomas-Aquinas-poplar-tempera-Demidoff-Altarpiece.jpg"/>
          <p:cNvPicPr>
            <a:picLocks noChangeAspect="1"/>
          </p:cNvPicPr>
          <p:nvPr>
            <p:ph type="pic" idx="13"/>
          </p:nvPr>
        </p:nvPicPr>
        <p:blipFill>
          <a:blip r:embed="rId2">
            <a:extLst/>
          </a:blip>
          <a:srcRect l="0" t="0" r="0" b="625"/>
          <a:stretch>
            <a:fillRect/>
          </a:stretch>
        </p:blipFill>
        <p:spPr>
          <a:xfrm>
            <a:off x="6502400" y="0"/>
            <a:ext cx="6502400" cy="9753600"/>
          </a:xfrm>
          <a:prstGeom prst="rect">
            <a:avLst/>
          </a:prstGeom>
        </p:spPr>
      </p:pic>
      <p:sp>
        <p:nvSpPr>
          <p:cNvPr id="136" name="The Condemnation of St Thomas?"/>
          <p:cNvSpPr txBox="1"/>
          <p:nvPr>
            <p:ph type="title"/>
          </p:nvPr>
        </p:nvSpPr>
        <p:spPr>
          <a:prstGeom prst="rect">
            <a:avLst/>
          </a:prstGeom>
        </p:spPr>
        <p:txBody>
          <a:bodyPr/>
          <a:lstStyle/>
          <a:p>
            <a:pPr/>
            <a:r>
              <a:t>The Condemnation of St Thomas?</a:t>
            </a:r>
          </a:p>
        </p:txBody>
      </p:sp>
      <p:sp>
        <p:nvSpPr>
          <p:cNvPr id="137" name="7 March 1277 — The Bishop of Paris, Etienne Tempier, condemns 219 propositions in the Arts Faculty at the University of Paris.…"/>
          <p:cNvSpPr txBox="1"/>
          <p:nvPr>
            <p:ph type="body" sz="half" idx="1"/>
          </p:nvPr>
        </p:nvSpPr>
        <p:spPr>
          <a:prstGeom prst="rect">
            <a:avLst/>
          </a:prstGeom>
        </p:spPr>
        <p:txBody>
          <a:bodyPr/>
          <a:lstStyle/>
          <a:p>
            <a:pPr marL="257555" indent="-257555" defTabSz="455675">
              <a:spcBef>
                <a:spcPts val="2300"/>
              </a:spcBef>
              <a:defRPr sz="2027"/>
            </a:pPr>
            <a:r>
              <a:t>7 March 1277 — The Bishop of Paris, Etienne Tempier, condemns 219 propositions in the Arts Faculty at the University of Paris.</a:t>
            </a:r>
          </a:p>
          <a:p>
            <a:pPr marL="257555" indent="-257555" defTabSz="455675">
              <a:spcBef>
                <a:spcPts val="2300"/>
              </a:spcBef>
              <a:defRPr sz="2027"/>
            </a:pPr>
            <a:r>
              <a:t>They concern a variety of errors, but chiefly focus on the relation between faith and reason, and the creeping threat of Aristotelianism. </a:t>
            </a:r>
          </a:p>
          <a:p>
            <a:pPr marL="257555" indent="-257555" defTabSz="455675">
              <a:spcBef>
                <a:spcPts val="2300"/>
              </a:spcBef>
              <a:defRPr sz="2027"/>
            </a:pPr>
            <a:r>
              <a:t>Thomas is not mentioned by name, but it clearly targets his teachings on substances/angels, individuation by the “designation” of matter, and the operation of the intellect.</a:t>
            </a:r>
          </a:p>
          <a:p>
            <a:pPr marL="257555" indent="-257555" defTabSz="455675">
              <a:spcBef>
                <a:spcPts val="2300"/>
              </a:spcBef>
              <a:defRPr sz="2027"/>
            </a:pPr>
            <a:r>
              <a:t>18 March 1277, Archbishop of Canterbury Robert Kilwardby, Dominican and former master at Oxford, condemned errors including the unicity of form in humankind.  </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39" name="St-Thomas-Aquinas-poplar-tempera-Demidoff-Altarpiece.jpg" descr="St-Thomas-Aquinas-poplar-tempera-Demidoff-Altarpiece.jpg"/>
          <p:cNvPicPr>
            <a:picLocks noChangeAspect="1"/>
          </p:cNvPicPr>
          <p:nvPr>
            <p:ph type="pic" idx="13"/>
          </p:nvPr>
        </p:nvPicPr>
        <p:blipFill>
          <a:blip r:embed="rId2">
            <a:extLst/>
          </a:blip>
          <a:srcRect l="0" t="0" r="0" b="625"/>
          <a:stretch>
            <a:fillRect/>
          </a:stretch>
        </p:blipFill>
        <p:spPr>
          <a:xfrm>
            <a:off x="6502400" y="0"/>
            <a:ext cx="6502400" cy="9753600"/>
          </a:xfrm>
          <a:prstGeom prst="rect">
            <a:avLst/>
          </a:prstGeom>
        </p:spPr>
      </p:pic>
      <p:sp>
        <p:nvSpPr>
          <p:cNvPr id="140" name="The Condemnation of St Thomas?"/>
          <p:cNvSpPr txBox="1"/>
          <p:nvPr>
            <p:ph type="title"/>
          </p:nvPr>
        </p:nvSpPr>
        <p:spPr>
          <a:prstGeom prst="rect">
            <a:avLst/>
          </a:prstGeom>
        </p:spPr>
        <p:txBody>
          <a:bodyPr/>
          <a:lstStyle/>
          <a:p>
            <a:pPr/>
            <a:r>
              <a:t>The Condemnation of St Thomas?</a:t>
            </a:r>
          </a:p>
        </p:txBody>
      </p:sp>
      <p:sp>
        <p:nvSpPr>
          <p:cNvPr id="141" name="28 March 1277, Tempier’s commission on Giles of Rome, Thomas’s student, condemned him and revoked license to teach for maintaining the Thomist position that there was one substantial form in human nature — the soul.…"/>
          <p:cNvSpPr txBox="1"/>
          <p:nvPr>
            <p:ph type="body" sz="half" idx="1"/>
          </p:nvPr>
        </p:nvSpPr>
        <p:spPr>
          <a:prstGeom prst="rect">
            <a:avLst/>
          </a:prstGeom>
        </p:spPr>
        <p:txBody>
          <a:bodyPr/>
          <a:lstStyle/>
          <a:p>
            <a:pPr marL="254254" indent="-254254" defTabSz="449833">
              <a:spcBef>
                <a:spcPts val="2300"/>
              </a:spcBef>
              <a:defRPr sz="2002"/>
            </a:pPr>
            <a:r>
              <a:t>28 March 1277, Tempier’s commission on Giles of Rome, Thomas’s student, condemned him and revoked license to teach for maintaining the Thomist position that there was one substantial form in human nature — the soul.</a:t>
            </a:r>
          </a:p>
          <a:p>
            <a:pPr marL="254254" indent="-254254" defTabSz="449833">
              <a:spcBef>
                <a:spcPts val="2300"/>
              </a:spcBef>
              <a:defRPr sz="2002"/>
            </a:pPr>
            <a:r>
              <a:t>Tempier launched a commission on St Thomas that sent information to Rome, but a condemnation was never issued.</a:t>
            </a:r>
            <a:r>
              <a:rPr baseline="31999"/>
              <a:t>2</a:t>
            </a:r>
          </a:p>
          <a:p>
            <a:pPr marL="254254" indent="-254254" defTabSz="449833">
              <a:spcBef>
                <a:spcPts val="2300"/>
              </a:spcBef>
              <a:defRPr sz="2002"/>
            </a:pPr>
            <a:r>
              <a:t>The publication of the </a:t>
            </a:r>
            <a:r>
              <a:rPr i="1"/>
              <a:t>Correctory of Brother Thomas</a:t>
            </a:r>
            <a:r>
              <a:t> by Englishman William de la Mare, Franciscan who succeeded John Pecham to chair of theology in Paris, critiqued 118 passages in the </a:t>
            </a:r>
            <a:r>
              <a:rPr i="1"/>
              <a:t>Summa</a:t>
            </a:r>
            <a:r>
              <a:t>. </a:t>
            </a:r>
          </a:p>
          <a:p>
            <a:pPr marL="254254" indent="-254254" defTabSz="449833">
              <a:spcBef>
                <a:spcPts val="2300"/>
              </a:spcBef>
              <a:defRPr sz="2002"/>
            </a:pPr>
            <a:r>
              <a:t>In 1282, the Franciscans ordered that students could read the </a:t>
            </a:r>
            <a:r>
              <a:rPr i="1"/>
              <a:t>Summa</a:t>
            </a:r>
            <a:r>
              <a:t> only with the assistance of William’s </a:t>
            </a:r>
            <a:r>
              <a:rPr i="1"/>
              <a:t>Correctory</a:t>
            </a:r>
            <a:r>
              <a:t>.</a:t>
            </a:r>
            <a:r>
              <a:rPr baseline="31999"/>
              <a:t>3</a:t>
            </a:r>
            <a:r>
              <a:t>  </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43" name="star-wars-middle-ages.jpg" descr="star-wars-middle-ages.jpg"/>
          <p:cNvPicPr>
            <a:picLocks noChangeAspect="1"/>
          </p:cNvPicPr>
          <p:nvPr>
            <p:ph type="pic" idx="13"/>
          </p:nvPr>
        </p:nvPicPr>
        <p:blipFill>
          <a:blip r:embed="rId2">
            <a:extLst/>
          </a:blip>
          <a:srcRect l="0" t="0" r="0" b="0"/>
          <a:stretch>
            <a:fillRect/>
          </a:stretch>
        </p:blipFill>
        <p:spPr>
          <a:xfrm>
            <a:off x="6502400" y="2197811"/>
            <a:ext cx="6502400" cy="5357978"/>
          </a:xfrm>
          <a:prstGeom prst="rect">
            <a:avLst/>
          </a:prstGeom>
        </p:spPr>
      </p:pic>
      <p:sp>
        <p:nvSpPr>
          <p:cNvPr id="144" name="The Dominicans Strike Back!"/>
          <p:cNvSpPr txBox="1"/>
          <p:nvPr>
            <p:ph type="title"/>
          </p:nvPr>
        </p:nvSpPr>
        <p:spPr>
          <a:prstGeom prst="rect">
            <a:avLst/>
          </a:prstGeom>
        </p:spPr>
        <p:txBody>
          <a:bodyPr/>
          <a:lstStyle/>
          <a:p>
            <a:pPr/>
            <a:r>
              <a:t>The Dominicans Strike Back!</a:t>
            </a:r>
          </a:p>
        </p:txBody>
      </p:sp>
      <p:sp>
        <p:nvSpPr>
          <p:cNvPr id="145" name="Dominican chapters furiously copied and disseminated the Summa. They also issued directives encouraging chapters to buy and read his works, to defend his teachings, and not to openly criticise him.…"/>
          <p:cNvSpPr txBox="1"/>
          <p:nvPr>
            <p:ph type="body" sz="half" idx="1"/>
          </p:nvPr>
        </p:nvSpPr>
        <p:spPr>
          <a:prstGeom prst="rect">
            <a:avLst/>
          </a:prstGeom>
        </p:spPr>
        <p:txBody>
          <a:bodyPr/>
          <a:lstStyle/>
          <a:p>
            <a:pPr marL="244347" indent="-244347" defTabSz="432308">
              <a:spcBef>
                <a:spcPts val="2200"/>
              </a:spcBef>
              <a:defRPr sz="1924"/>
            </a:pPr>
            <a:r>
              <a:t>Dominican chapters furiously copied and disseminated the </a:t>
            </a:r>
            <a:r>
              <a:rPr i="1"/>
              <a:t>Summa. </a:t>
            </a:r>
            <a:r>
              <a:t>They also issued directives encouraging chapters to buy and read his works, to defend his teachings, and not to openly criticise him. </a:t>
            </a:r>
          </a:p>
          <a:p>
            <a:pPr marL="244347" indent="-244347" defTabSz="432308">
              <a:spcBef>
                <a:spcPts val="2200"/>
              </a:spcBef>
              <a:defRPr sz="1924"/>
            </a:pPr>
            <a:r>
              <a:t>Durandus of St Pourçain, a Dominican whose</a:t>
            </a:r>
            <a:r>
              <a:rPr i="1"/>
              <a:t> Sentence</a:t>
            </a:r>
            <a:r>
              <a:t> commentary critiqued Thomas, was investigated. </a:t>
            </a:r>
          </a:p>
          <a:p>
            <a:pPr marL="244347" indent="-244347" defTabSz="432308">
              <a:spcBef>
                <a:spcPts val="2200"/>
              </a:spcBef>
              <a:defRPr sz="1924"/>
            </a:pPr>
            <a:r>
              <a:t>Dominicans wrote </a:t>
            </a:r>
            <a:r>
              <a:rPr i="1"/>
              <a:t>Correctories of the Correction </a:t>
            </a:r>
            <a:r>
              <a:t>in response to William de la Mare.</a:t>
            </a:r>
          </a:p>
          <a:p>
            <a:pPr marL="244347" indent="-244347" defTabSz="432308">
              <a:spcBef>
                <a:spcPts val="2200"/>
              </a:spcBef>
              <a:defRPr sz="1924"/>
            </a:pPr>
            <a:r>
              <a:t>The </a:t>
            </a:r>
            <a:r>
              <a:rPr i="1"/>
              <a:t>Sentences </a:t>
            </a:r>
            <a:r>
              <a:t>remained the textbook for theology, but Dominican chapters insisted that it be read alongside the </a:t>
            </a:r>
            <a:r>
              <a:rPr i="1"/>
              <a:t>Summa</a:t>
            </a:r>
            <a:r>
              <a:t>.</a:t>
            </a:r>
          </a:p>
          <a:p>
            <a:pPr marL="244347" indent="-244347" defTabSz="432308">
              <a:spcBef>
                <a:spcPts val="2200"/>
              </a:spcBef>
              <a:defRPr sz="1924"/>
            </a:pPr>
            <a:r>
              <a:t>A number of companions and manuals were printed which distilled and made Thomas’s teaching more accessible to a wider audience. </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47" name="Filippino_Lippi,_Carafa_Chapel,_Triumph_of_St_Thomas_Aquinas_over_the_Heretics_02.jpg" descr="Filippino_Lippi,_Carafa_Chapel,_Triumph_of_St_Thomas_Aquinas_over_the_Heretics_02.jpg"/>
          <p:cNvPicPr>
            <a:picLocks noChangeAspect="1"/>
          </p:cNvPicPr>
          <p:nvPr>
            <p:ph type="pic" idx="13"/>
          </p:nvPr>
        </p:nvPicPr>
        <p:blipFill>
          <a:blip r:embed="rId2">
            <a:extLst/>
          </a:blip>
          <a:srcRect l="0" t="0" r="0" b="0"/>
          <a:stretch>
            <a:fillRect/>
          </a:stretch>
        </p:blipFill>
        <p:spPr>
          <a:xfrm>
            <a:off x="6502400" y="939235"/>
            <a:ext cx="6502400" cy="7875130"/>
          </a:xfrm>
          <a:prstGeom prst="rect">
            <a:avLst/>
          </a:prstGeom>
        </p:spPr>
      </p:pic>
      <p:sp>
        <p:nvSpPr>
          <p:cNvPr id="148" name="The Long Road to “Doctor Communis”"/>
          <p:cNvSpPr txBox="1"/>
          <p:nvPr>
            <p:ph type="title"/>
          </p:nvPr>
        </p:nvSpPr>
        <p:spPr>
          <a:prstGeom prst="rect">
            <a:avLst/>
          </a:prstGeom>
        </p:spPr>
        <p:txBody>
          <a:bodyPr/>
          <a:lstStyle/>
          <a:p>
            <a:pPr/>
            <a:r>
              <a:t>The Long Road to “</a:t>
            </a:r>
            <a:r>
              <a:rPr i="1">
                <a:latin typeface="Helvetica Neue"/>
                <a:ea typeface="Helvetica Neue"/>
                <a:cs typeface="Helvetica Neue"/>
                <a:sym typeface="Helvetica Neue"/>
              </a:rPr>
              <a:t>Doctor Communis</a:t>
            </a:r>
            <a:r>
              <a:t>”</a:t>
            </a:r>
          </a:p>
        </p:txBody>
      </p:sp>
      <p:sp>
        <p:nvSpPr>
          <p:cNvPr id="149" name="Thomas’s works continued to remain controversial, but after his death demanded engagement from the most important thinkers, e.g., John Duns Scotus and William of Ockham.…"/>
          <p:cNvSpPr txBox="1"/>
          <p:nvPr>
            <p:ph type="body" sz="half" idx="1"/>
          </p:nvPr>
        </p:nvSpPr>
        <p:spPr>
          <a:prstGeom prst="rect">
            <a:avLst/>
          </a:prstGeom>
        </p:spPr>
        <p:txBody>
          <a:bodyPr/>
          <a:lstStyle/>
          <a:p>
            <a:pPr marL="231139" indent="-231139" defTabSz="408940">
              <a:spcBef>
                <a:spcPts val="2100"/>
              </a:spcBef>
              <a:defRPr sz="1819"/>
            </a:pPr>
            <a:r>
              <a:t>Thomas’s works continued to remain controversial, but after his death demanded engagement from the most important thinkers, e.g., John Duns Scotus and William of Ockham.</a:t>
            </a:r>
          </a:p>
          <a:p>
            <a:pPr marL="231139" indent="-231139" defTabSz="408940">
              <a:spcBef>
                <a:spcPts val="2100"/>
              </a:spcBef>
              <a:defRPr sz="1819"/>
            </a:pPr>
            <a:r>
              <a:t>Pope John XXII (right) came to the Papal throne in 1316. He was a booster of the Dominicans and St Thomas in particular. </a:t>
            </a:r>
          </a:p>
          <a:p>
            <a:pPr marL="231139" indent="-231139" defTabSz="408940">
              <a:spcBef>
                <a:spcPts val="2100"/>
              </a:spcBef>
              <a:defRPr sz="1819"/>
            </a:pPr>
            <a:r>
              <a:t>He granted an initiation for Thomas’s canonisation in 1319. This changed Thomas’s status changed dramatically.</a:t>
            </a:r>
          </a:p>
          <a:p>
            <a:pPr marL="231139" indent="-231139" defTabSz="408940">
              <a:spcBef>
                <a:spcPts val="2100"/>
              </a:spcBef>
              <a:defRPr sz="1819"/>
            </a:pPr>
            <a:r>
              <a:t>As part of the investigation, Pope John commissioned a commentary on the </a:t>
            </a:r>
            <a:r>
              <a:rPr i="1"/>
              <a:t>Summa</a:t>
            </a:r>
            <a:r>
              <a:t> by Giovanni Dominici.</a:t>
            </a:r>
          </a:p>
          <a:p>
            <a:pPr marL="231139" indent="-231139" defTabSz="408940">
              <a:spcBef>
                <a:spcPts val="2100"/>
              </a:spcBef>
              <a:defRPr sz="1819"/>
            </a:pPr>
            <a:r>
              <a:t>John XXII canonised Thomas in 1323 saying, “He has illuminated the church more than all the other doctors. In his books a person can gain more profit in a year than in the teaching of others for a whole lifetime.”</a:t>
            </a:r>
            <a:r>
              <a:rPr baseline="31999"/>
              <a:t>5</a:t>
            </a:r>
            <a:r>
              <a:t> </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51" name="Pierre_d'Ailly.jpg" descr="Pierre_d'Ailly.jpg"/>
          <p:cNvPicPr>
            <a:picLocks noChangeAspect="1"/>
          </p:cNvPicPr>
          <p:nvPr>
            <p:ph type="pic" idx="13"/>
          </p:nvPr>
        </p:nvPicPr>
        <p:blipFill>
          <a:blip r:embed="rId2">
            <a:extLst/>
          </a:blip>
          <a:srcRect l="0" t="0" r="0" b="0"/>
          <a:stretch>
            <a:fillRect/>
          </a:stretch>
        </p:blipFill>
        <p:spPr>
          <a:xfrm>
            <a:off x="6502400" y="814940"/>
            <a:ext cx="6502400" cy="8123720"/>
          </a:xfrm>
          <a:prstGeom prst="rect">
            <a:avLst/>
          </a:prstGeom>
        </p:spPr>
      </p:pic>
      <p:sp>
        <p:nvSpPr>
          <p:cNvPr id="152" name="The Long Road to “Doctor Communis”"/>
          <p:cNvSpPr txBox="1"/>
          <p:nvPr>
            <p:ph type="title"/>
          </p:nvPr>
        </p:nvSpPr>
        <p:spPr>
          <a:prstGeom prst="rect">
            <a:avLst/>
          </a:prstGeom>
        </p:spPr>
        <p:txBody>
          <a:bodyPr/>
          <a:lstStyle/>
          <a:p>
            <a:pPr/>
            <a:r>
              <a:t>The Long Road to “</a:t>
            </a:r>
            <a:r>
              <a:rPr i="1">
                <a:latin typeface="Helvetica Neue"/>
                <a:ea typeface="Helvetica Neue"/>
                <a:cs typeface="Helvetica Neue"/>
                <a:sym typeface="Helvetica Neue"/>
              </a:rPr>
              <a:t>Doctor Communis</a:t>
            </a:r>
            <a:r>
              <a:t>”</a:t>
            </a:r>
          </a:p>
        </p:txBody>
      </p:sp>
      <p:sp>
        <p:nvSpPr>
          <p:cNvPr id="153" name="14 Feb 1325 Stephen Bourret, Bishop of Paris, proclaimed that the condemnations issued by Tempier in 1277 did not apply to St Thomas.…"/>
          <p:cNvSpPr txBox="1"/>
          <p:nvPr>
            <p:ph type="body" sz="half" idx="1"/>
          </p:nvPr>
        </p:nvSpPr>
        <p:spPr>
          <a:prstGeom prst="rect">
            <a:avLst/>
          </a:prstGeom>
        </p:spPr>
        <p:txBody>
          <a:bodyPr/>
          <a:lstStyle/>
          <a:p>
            <a:pPr marL="260858" indent="-260858" defTabSz="461518">
              <a:spcBef>
                <a:spcPts val="2300"/>
              </a:spcBef>
              <a:defRPr sz="2054"/>
            </a:pPr>
            <a:r>
              <a:t>14 Feb 1325 Stephen Bourret, Bishop of Paris, proclaimed that the condemnations issued by Tempier in 1277 did not apply to St Thomas.</a:t>
            </a:r>
          </a:p>
          <a:p>
            <a:pPr marL="260858" indent="-260858" defTabSz="461518">
              <a:spcBef>
                <a:spcPts val="2300"/>
              </a:spcBef>
              <a:defRPr sz="2054"/>
            </a:pPr>
            <a:r>
              <a:t>Still, as late as 1387, there was controversy over the orthodoxy of Thomas’s thought at the University of Paris. </a:t>
            </a:r>
          </a:p>
          <a:p>
            <a:pPr marL="260858" indent="-260858" defTabSz="461518">
              <a:spcBef>
                <a:spcPts val="2300"/>
              </a:spcBef>
              <a:defRPr sz="2054"/>
            </a:pPr>
            <a:r>
              <a:t>After Dominican student Juan de Montson defended Thomas’s position on substantial form, Chancellor Pierre d’Ailly (right) argued to pontifical courts that this was unorthodox. </a:t>
            </a:r>
          </a:p>
          <a:p>
            <a:pPr marL="260858" indent="-260858" defTabSz="461518">
              <a:spcBef>
                <a:spcPts val="2300"/>
              </a:spcBef>
              <a:defRPr sz="2054"/>
            </a:pPr>
            <a:r>
              <a:t>Montson’s propositions were condemned. The Dominicans refused to accept the verdict and were excluded from the University for 16 years.</a:t>
            </a:r>
            <a:r>
              <a:rPr baseline="31999"/>
              <a:t>5</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55" name="Caprioli_-_In_libros_sententiarum_amplissimae_quaestiones,_1589_-_4446120.tif.jpg" descr="Caprioli_-_In_libros_sententiarum_amplissimae_quaestiones,_1589_-_4446120.tif.jpg"/>
          <p:cNvPicPr>
            <a:picLocks noChangeAspect="1"/>
          </p:cNvPicPr>
          <p:nvPr>
            <p:ph type="pic" idx="13"/>
          </p:nvPr>
        </p:nvPicPr>
        <p:blipFill>
          <a:blip r:embed="rId2">
            <a:extLst/>
          </a:blip>
          <a:srcRect l="1527" t="0" r="1527" b="0"/>
          <a:stretch>
            <a:fillRect/>
          </a:stretch>
        </p:blipFill>
        <p:spPr>
          <a:xfrm>
            <a:off x="6502400" y="0"/>
            <a:ext cx="6502400" cy="9753600"/>
          </a:xfrm>
          <a:prstGeom prst="rect">
            <a:avLst/>
          </a:prstGeom>
        </p:spPr>
      </p:pic>
      <p:sp>
        <p:nvSpPr>
          <p:cNvPr id="156" name="Aquinas vs. The Moderni"/>
          <p:cNvSpPr txBox="1"/>
          <p:nvPr>
            <p:ph type="title"/>
          </p:nvPr>
        </p:nvSpPr>
        <p:spPr>
          <a:prstGeom prst="rect">
            <a:avLst/>
          </a:prstGeom>
        </p:spPr>
        <p:txBody>
          <a:bodyPr/>
          <a:lstStyle/>
          <a:p>
            <a:pPr>
              <a:defRPr i="1">
                <a:latin typeface="Helvetica Neue"/>
                <a:ea typeface="Helvetica Neue"/>
                <a:cs typeface="Helvetica Neue"/>
                <a:sym typeface="Helvetica Neue"/>
              </a:defRPr>
            </a:pPr>
            <a:r>
              <a:rPr i="0">
                <a:latin typeface="+mn-lt"/>
                <a:ea typeface="+mn-ea"/>
                <a:cs typeface="+mn-cs"/>
                <a:sym typeface="Helvetica Neue Light"/>
              </a:rPr>
              <a:t>Aquinas vs. The</a:t>
            </a:r>
            <a:r>
              <a:t> Moderni</a:t>
            </a:r>
          </a:p>
        </p:txBody>
      </p:sp>
      <p:sp>
        <p:nvSpPr>
          <p:cNvPr id="157" name="14th century Byzantine thinkers appropriate Thomas’s commentaries on Aristotle and his critiques of Averroes.…"/>
          <p:cNvSpPr txBox="1"/>
          <p:nvPr>
            <p:ph type="body" sz="half" idx="1"/>
          </p:nvPr>
        </p:nvSpPr>
        <p:spPr>
          <a:prstGeom prst="rect">
            <a:avLst/>
          </a:prstGeom>
        </p:spPr>
        <p:txBody>
          <a:bodyPr/>
          <a:lstStyle/>
          <a:p>
            <a:pPr marL="254254" indent="-254254" defTabSz="449833">
              <a:spcBef>
                <a:spcPts val="2300"/>
              </a:spcBef>
              <a:defRPr sz="2002"/>
            </a:pPr>
            <a:r>
              <a:t>14th century Byzantine thinkers appropriate Thomas’s commentaries on Aristotle and his critiques of Averroes. </a:t>
            </a:r>
          </a:p>
          <a:p>
            <a:pPr marL="254254" indent="-254254" defTabSz="449833">
              <a:spcBef>
                <a:spcPts val="2300"/>
              </a:spcBef>
              <a:defRPr sz="2002"/>
            </a:pPr>
            <a:r>
              <a:t>With the rise of Nominalism in the 14th century, Thomas’s thought is placed under new critique. </a:t>
            </a:r>
          </a:p>
          <a:p>
            <a:pPr marL="254254" indent="-254254" defTabSz="449833">
              <a:spcBef>
                <a:spcPts val="2300"/>
              </a:spcBef>
              <a:defRPr sz="2002"/>
            </a:pPr>
            <a:r>
              <a:t>John Capreolus’s</a:t>
            </a:r>
            <a:r>
              <a:rPr i="1"/>
              <a:t> Defenses of the Theology of St Thomas</a:t>
            </a:r>
            <a:r>
              <a:t> (1408-1433) is the first encyclopaedic commentary advanced against Thomas’s critics. It signals the emergence of a Thomism very attentive to and protective of his thought.</a:t>
            </a:r>
          </a:p>
          <a:p>
            <a:pPr marL="254254" indent="-254254" defTabSz="449833">
              <a:spcBef>
                <a:spcPts val="2300"/>
              </a:spcBef>
              <a:defRPr sz="2002"/>
            </a:pPr>
            <a:r>
              <a:t>Increasingly, Thomas is regarded by Nominalists among the</a:t>
            </a:r>
            <a:r>
              <a:rPr i="1"/>
              <a:t> antiqui</a:t>
            </a:r>
            <a:r>
              <a:t> (along with Bonaventure and Scotus!) who oppose “modern” forms of philosophy/theology. This strangely helps cement Thomas’s legacy!</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59" name="Printing_press_1.jpg" descr="Printing_press_1.jpg"/>
          <p:cNvPicPr>
            <a:picLocks noChangeAspect="1"/>
          </p:cNvPicPr>
          <p:nvPr>
            <p:ph type="pic" idx="13"/>
          </p:nvPr>
        </p:nvPicPr>
        <p:blipFill>
          <a:blip r:embed="rId2">
            <a:extLst/>
          </a:blip>
          <a:srcRect l="5555" t="0" r="5555" b="0"/>
          <a:stretch>
            <a:fillRect/>
          </a:stretch>
        </p:blipFill>
        <p:spPr>
          <a:xfrm>
            <a:off x="6502400" y="0"/>
            <a:ext cx="6502400" cy="9753600"/>
          </a:xfrm>
          <a:prstGeom prst="rect">
            <a:avLst/>
          </a:prstGeom>
        </p:spPr>
      </p:pic>
      <p:sp>
        <p:nvSpPr>
          <p:cNvPr id="160" name="Thomas: A Catholic Authority"/>
          <p:cNvSpPr txBox="1"/>
          <p:nvPr>
            <p:ph type="title"/>
          </p:nvPr>
        </p:nvSpPr>
        <p:spPr>
          <a:prstGeom prst="rect">
            <a:avLst/>
          </a:prstGeom>
        </p:spPr>
        <p:txBody>
          <a:bodyPr/>
          <a:lstStyle/>
          <a:p>
            <a:pPr>
              <a:defRPr i="1">
                <a:latin typeface="Helvetica Neue"/>
                <a:ea typeface="Helvetica Neue"/>
                <a:cs typeface="Helvetica Neue"/>
                <a:sym typeface="Helvetica Neue"/>
              </a:defRPr>
            </a:pPr>
            <a:r>
              <a:rPr i="0">
                <a:latin typeface="+mn-lt"/>
                <a:ea typeface="+mn-ea"/>
                <a:cs typeface="+mn-cs"/>
                <a:sym typeface="Helvetica Neue Light"/>
              </a:rPr>
              <a:t>Thomas: A Catholic Authority</a:t>
            </a:r>
          </a:p>
        </p:txBody>
      </p:sp>
      <p:sp>
        <p:nvSpPr>
          <p:cNvPr id="161" name="In the late 15th Century, the Summa replaced the Sentences in Cologne.…"/>
          <p:cNvSpPr txBox="1"/>
          <p:nvPr>
            <p:ph type="body" sz="half" idx="1"/>
          </p:nvPr>
        </p:nvSpPr>
        <p:spPr>
          <a:prstGeom prst="rect">
            <a:avLst/>
          </a:prstGeom>
        </p:spPr>
        <p:txBody>
          <a:bodyPr/>
          <a:lstStyle/>
          <a:p>
            <a:pPr marL="217931" indent="-217931" defTabSz="385572">
              <a:spcBef>
                <a:spcPts val="1900"/>
              </a:spcBef>
              <a:defRPr sz="1716"/>
            </a:pPr>
            <a:r>
              <a:t>In the late 15th Century, the Summa replaced the Sentences in Cologne.</a:t>
            </a:r>
          </a:p>
          <a:p>
            <a:pPr marL="217931" indent="-217931" defTabSz="385572">
              <a:spcBef>
                <a:spcPts val="1900"/>
              </a:spcBef>
              <a:defRPr sz="1716"/>
            </a:pPr>
            <a:r>
              <a:t>By the early 16th Century, Catholic institutions across German, Italy, and France were lecturing on the </a:t>
            </a:r>
            <a:r>
              <a:rPr i="1"/>
              <a:t>Summa. </a:t>
            </a:r>
            <a:r>
              <a:t>This inspired a cottage industry of publications.</a:t>
            </a:r>
            <a:r>
              <a:rPr i="1"/>
              <a:t> </a:t>
            </a:r>
            <a:endParaRPr i="1"/>
          </a:p>
          <a:p>
            <a:pPr marL="217931" indent="-217931" defTabSz="385572">
              <a:spcBef>
                <a:spcPts val="1900"/>
              </a:spcBef>
              <a:defRPr sz="1716"/>
            </a:pPr>
            <a:r>
              <a:t>Peter of Bergamo’s </a:t>
            </a:r>
            <a:r>
              <a:rPr i="1"/>
              <a:t>Tabula Aurea</a:t>
            </a:r>
            <a:r>
              <a:t> was a massive index of Thomas’s writings.</a:t>
            </a:r>
          </a:p>
          <a:p>
            <a:pPr marL="217931" indent="-217931" defTabSz="385572">
              <a:spcBef>
                <a:spcPts val="1900"/>
              </a:spcBef>
              <a:defRPr sz="1716"/>
            </a:pPr>
            <a:r>
              <a:t>Denys the Carthusian wrote an abbreviation of the Summa called the </a:t>
            </a:r>
            <a:r>
              <a:rPr i="1"/>
              <a:t>Summa of Orthodox Faith.</a:t>
            </a:r>
            <a:endParaRPr i="1"/>
          </a:p>
          <a:p>
            <a:pPr marL="217931" indent="-217931" defTabSz="385572">
              <a:spcBef>
                <a:spcPts val="1900"/>
              </a:spcBef>
              <a:defRPr sz="1716"/>
            </a:pPr>
            <a:r>
              <a:t>Torrell estimates that prior to the printing press there would have been thousands of copies of the </a:t>
            </a:r>
            <a:r>
              <a:rPr i="1"/>
              <a:t>Summa</a:t>
            </a:r>
            <a:r>
              <a:t> in circulation, which is a massive circulation for the time.</a:t>
            </a:r>
            <a:r>
              <a:rPr baseline="31999"/>
              <a:t>6</a:t>
            </a:r>
            <a:r>
              <a:t> </a:t>
            </a:r>
            <a:endParaRPr i="1"/>
          </a:p>
          <a:p>
            <a:pPr marL="217931" indent="-217931" defTabSz="385572">
              <a:spcBef>
                <a:spcPts val="1900"/>
              </a:spcBef>
              <a:defRPr sz="1716"/>
            </a:pPr>
            <a:r>
              <a:t>Part of the </a:t>
            </a:r>
            <a:r>
              <a:rPr i="1"/>
              <a:t>Summa</a:t>
            </a:r>
            <a:r>
              <a:t> was first printed in 1463 (the </a:t>
            </a:r>
            <a:r>
              <a:rPr i="1"/>
              <a:t>Secunda Secundae</a:t>
            </a:r>
            <a:r>
              <a:t>), roughly 8 years after the invention of the printing press. The first complete edition of the Summa was published in Basel in 1485.</a:t>
            </a:r>
            <a:r>
              <a:rPr baseline="31999"/>
              <a:t>7</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63" name="30MARTIN1-articleLarge.jpg" descr="30MARTIN1-articleLarge.jpg"/>
          <p:cNvPicPr>
            <a:picLocks noChangeAspect="1"/>
          </p:cNvPicPr>
          <p:nvPr>
            <p:ph type="pic" idx="13"/>
          </p:nvPr>
        </p:nvPicPr>
        <p:blipFill>
          <a:blip r:embed="rId2">
            <a:extLst/>
          </a:blip>
          <a:srcRect l="0" t="0" r="0" b="4255"/>
          <a:stretch>
            <a:fillRect/>
          </a:stretch>
        </p:blipFill>
        <p:spPr>
          <a:xfrm>
            <a:off x="6502400" y="0"/>
            <a:ext cx="6502400" cy="9753600"/>
          </a:xfrm>
          <a:prstGeom prst="rect">
            <a:avLst/>
          </a:prstGeom>
        </p:spPr>
      </p:pic>
      <p:sp>
        <p:nvSpPr>
          <p:cNvPr id="164" name="Renaissance &amp; Reformation"/>
          <p:cNvSpPr txBox="1"/>
          <p:nvPr>
            <p:ph type="title"/>
          </p:nvPr>
        </p:nvSpPr>
        <p:spPr>
          <a:prstGeom prst="rect">
            <a:avLst/>
          </a:prstGeom>
        </p:spPr>
        <p:txBody>
          <a:bodyPr/>
          <a:lstStyle/>
          <a:p>
            <a:pPr>
              <a:defRPr i="1">
                <a:latin typeface="Helvetica Neue"/>
                <a:ea typeface="Helvetica Neue"/>
                <a:cs typeface="Helvetica Neue"/>
                <a:sym typeface="Helvetica Neue"/>
              </a:defRPr>
            </a:pPr>
            <a:r>
              <a:rPr i="0">
                <a:latin typeface="+mn-lt"/>
                <a:ea typeface="+mn-ea"/>
                <a:cs typeface="+mn-cs"/>
                <a:sym typeface="Helvetica Neue Light"/>
              </a:rPr>
              <a:t>Renaissance &amp; Reformation</a:t>
            </a:r>
          </a:p>
        </p:txBody>
      </p:sp>
      <p:sp>
        <p:nvSpPr>
          <p:cNvPr id="165" name="Renaissance thinkers often reacted against the sophistry of scholasticism in order to recover an interest in the humanism of the gospel.…"/>
          <p:cNvSpPr txBox="1"/>
          <p:nvPr>
            <p:ph type="body" sz="half" idx="1"/>
          </p:nvPr>
        </p:nvSpPr>
        <p:spPr>
          <a:prstGeom prst="rect">
            <a:avLst/>
          </a:prstGeom>
        </p:spPr>
        <p:txBody>
          <a:bodyPr/>
          <a:lstStyle/>
          <a:p>
            <a:pPr marL="277368" indent="-277368" defTabSz="490727">
              <a:spcBef>
                <a:spcPts val="2500"/>
              </a:spcBef>
              <a:defRPr sz="2184"/>
            </a:pPr>
            <a:r>
              <a:t>Renaissance thinkers often reacted against the sophistry of scholasticism in order to recover an interest in the humanism of the gospel. </a:t>
            </a:r>
          </a:p>
          <a:p>
            <a:pPr marL="277368" indent="-277368" defTabSz="490727">
              <a:spcBef>
                <a:spcPts val="2500"/>
              </a:spcBef>
              <a:defRPr sz="2184"/>
            </a:pPr>
            <a:r>
              <a:t>This influenced Reformation critiques of scholasticism in the 16th century. Luther (right) and Calvin both ridiculed the sophistry of the scholastics and their inattentiveness to lived realities.  </a:t>
            </a:r>
          </a:p>
          <a:p>
            <a:pPr marL="277368" indent="-277368" defTabSz="490727">
              <a:spcBef>
                <a:spcPts val="2500"/>
              </a:spcBef>
              <a:defRPr sz="2184"/>
            </a:pPr>
            <a:r>
              <a:t>There was a strong resistance to the appropriation of Aristotelean categories in theology, and to the use of natural reason in theology.</a:t>
            </a:r>
          </a:p>
          <a:p>
            <a:pPr marL="277368" indent="-277368" defTabSz="490727">
              <a:spcBef>
                <a:spcPts val="2500"/>
              </a:spcBef>
              <a:defRPr sz="2184"/>
            </a:pPr>
            <a:r>
              <a:t>Thomas was often a target of these criticisms (though not always). </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67" name="Dtl2YxPUwAENkwL.jpg" descr="Dtl2YxPUwAENkwL.jpg"/>
          <p:cNvPicPr>
            <a:picLocks noChangeAspect="1"/>
          </p:cNvPicPr>
          <p:nvPr>
            <p:ph type="pic" idx="13"/>
          </p:nvPr>
        </p:nvPicPr>
        <p:blipFill>
          <a:blip r:embed="rId2">
            <a:extLst/>
          </a:blip>
          <a:srcRect l="0" t="831" r="0" b="831"/>
          <a:stretch>
            <a:fillRect/>
          </a:stretch>
        </p:blipFill>
        <p:spPr>
          <a:xfrm>
            <a:off x="6502400" y="0"/>
            <a:ext cx="6502400" cy="9753600"/>
          </a:xfrm>
          <a:prstGeom prst="rect">
            <a:avLst/>
          </a:prstGeom>
        </p:spPr>
      </p:pic>
      <p:sp>
        <p:nvSpPr>
          <p:cNvPr id="168" name="Cardinal Cajetan (1465-1534)"/>
          <p:cNvSpPr txBox="1"/>
          <p:nvPr>
            <p:ph type="title"/>
          </p:nvPr>
        </p:nvSpPr>
        <p:spPr>
          <a:prstGeom prst="rect">
            <a:avLst/>
          </a:prstGeom>
        </p:spPr>
        <p:txBody>
          <a:bodyPr/>
          <a:lstStyle/>
          <a:p>
            <a:pPr>
              <a:defRPr i="1">
                <a:latin typeface="Helvetica Neue"/>
                <a:ea typeface="Helvetica Neue"/>
                <a:cs typeface="Helvetica Neue"/>
                <a:sym typeface="Helvetica Neue"/>
              </a:defRPr>
            </a:pPr>
            <a:r>
              <a:rPr i="0">
                <a:latin typeface="+mn-lt"/>
                <a:ea typeface="+mn-ea"/>
                <a:cs typeface="+mn-cs"/>
                <a:sym typeface="Helvetica Neue Light"/>
              </a:rPr>
              <a:t>Cardinal Cajetan (1465-1534)</a:t>
            </a:r>
          </a:p>
        </p:txBody>
      </p:sp>
      <p:sp>
        <p:nvSpPr>
          <p:cNvPr id="169" name="Thomas de Vio Gaetano (Cajetan) is among the greatest commentators on Aquinas.…"/>
          <p:cNvSpPr txBox="1"/>
          <p:nvPr>
            <p:ph type="body" sz="half" idx="1"/>
          </p:nvPr>
        </p:nvSpPr>
        <p:spPr>
          <a:prstGeom prst="rect">
            <a:avLst/>
          </a:prstGeom>
        </p:spPr>
        <p:txBody>
          <a:bodyPr/>
          <a:lstStyle/>
          <a:p>
            <a:pPr marL="257555" indent="-257555" defTabSz="455675">
              <a:spcBef>
                <a:spcPts val="2300"/>
              </a:spcBef>
              <a:defRPr sz="2027"/>
            </a:pPr>
            <a:r>
              <a:t>Thomas de Vio Gaetano (Cajetan) is among the greatest commentators on Aquinas.</a:t>
            </a:r>
          </a:p>
          <a:p>
            <a:pPr marL="257555" indent="-257555" defTabSz="455675">
              <a:spcBef>
                <a:spcPts val="2300"/>
              </a:spcBef>
              <a:defRPr sz="2027"/>
            </a:pPr>
            <a:r>
              <a:t>He was commissioned by Pope Pius V to publish together a complete commentary alongside the original text of the </a:t>
            </a:r>
            <a:r>
              <a:rPr i="1"/>
              <a:t>Summa Theologiae </a:t>
            </a:r>
            <a:r>
              <a:t>(right). This is sometimes called the </a:t>
            </a:r>
            <a:r>
              <a:rPr i="1"/>
              <a:t>Piana</a:t>
            </a:r>
            <a:r>
              <a:t>. </a:t>
            </a:r>
          </a:p>
          <a:p>
            <a:pPr marL="257555" indent="-257555" defTabSz="455675">
              <a:spcBef>
                <a:spcPts val="2300"/>
              </a:spcBef>
              <a:defRPr sz="2027"/>
            </a:pPr>
            <a:r>
              <a:t>This was a phenomenally original work of theology under the form of an interpretation of St Thomas.</a:t>
            </a:r>
          </a:p>
          <a:p>
            <a:pPr marL="257555" indent="-257555" defTabSz="455675">
              <a:spcBef>
                <a:spcPts val="2300"/>
              </a:spcBef>
              <a:defRPr sz="2027"/>
            </a:pPr>
            <a:r>
              <a:t>But because he is also a very powerful interpreter of Aquinas, his views have sometimes lead to a misreading of Thomas. </a:t>
            </a:r>
          </a:p>
          <a:p>
            <a:pPr marL="257555" indent="-257555" defTabSz="455675">
              <a:spcBef>
                <a:spcPts val="2300"/>
              </a:spcBef>
              <a:defRPr sz="2027"/>
            </a:pPr>
            <a:r>
              <a:t>The work engages in sustained critique and correction of the Reformers.</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71" name="Hieronymus_Zanchius.jpg" descr="Hieronymus_Zanchius.jpg"/>
          <p:cNvPicPr>
            <a:picLocks noChangeAspect="1"/>
          </p:cNvPicPr>
          <p:nvPr>
            <p:ph type="pic" idx="13"/>
          </p:nvPr>
        </p:nvPicPr>
        <p:blipFill>
          <a:blip r:embed="rId2">
            <a:extLst/>
          </a:blip>
          <a:srcRect l="3916" t="0" r="3916" b="0"/>
          <a:stretch>
            <a:fillRect/>
          </a:stretch>
        </p:blipFill>
        <p:spPr>
          <a:xfrm>
            <a:off x="6502400" y="0"/>
            <a:ext cx="6502400" cy="9753600"/>
          </a:xfrm>
          <a:prstGeom prst="rect">
            <a:avLst/>
          </a:prstGeom>
        </p:spPr>
      </p:pic>
      <p:sp>
        <p:nvSpPr>
          <p:cNvPr id="172" name="Protestant Scholasticism"/>
          <p:cNvSpPr txBox="1"/>
          <p:nvPr>
            <p:ph type="title"/>
          </p:nvPr>
        </p:nvSpPr>
        <p:spPr>
          <a:prstGeom prst="rect">
            <a:avLst/>
          </a:prstGeom>
        </p:spPr>
        <p:txBody>
          <a:bodyPr/>
          <a:lstStyle/>
          <a:p>
            <a:pPr>
              <a:defRPr i="1">
                <a:latin typeface="Helvetica Neue"/>
                <a:ea typeface="Helvetica Neue"/>
                <a:cs typeface="Helvetica Neue"/>
                <a:sym typeface="Helvetica Neue"/>
              </a:defRPr>
            </a:pPr>
            <a:r>
              <a:rPr i="0">
                <a:latin typeface="+mn-lt"/>
                <a:ea typeface="+mn-ea"/>
                <a:cs typeface="+mn-cs"/>
                <a:sym typeface="Helvetica Neue Light"/>
              </a:rPr>
              <a:t>Protestant Scholasticism</a:t>
            </a:r>
          </a:p>
        </p:txBody>
      </p:sp>
      <p:sp>
        <p:nvSpPr>
          <p:cNvPr id="173" name="Though many Protestants were critical of Thomas and the scholastics, many made wide use of him in the articulation of Protestant principles.…"/>
          <p:cNvSpPr txBox="1"/>
          <p:nvPr>
            <p:ph type="body" sz="half" idx="1"/>
          </p:nvPr>
        </p:nvSpPr>
        <p:spPr>
          <a:prstGeom prst="rect">
            <a:avLst/>
          </a:prstGeom>
        </p:spPr>
        <p:txBody>
          <a:bodyPr/>
          <a:lstStyle/>
          <a:p>
            <a:pPr marL="270763" indent="-270763" defTabSz="479044">
              <a:spcBef>
                <a:spcPts val="2400"/>
              </a:spcBef>
              <a:defRPr sz="2132"/>
            </a:pPr>
            <a:r>
              <a:t>Though many Protestants were critical of Thomas and the scholastics, many made wide use of him in the articulation of Protestant principles. </a:t>
            </a:r>
          </a:p>
          <a:p>
            <a:pPr marL="270763" indent="-270763" defTabSz="479044">
              <a:spcBef>
                <a:spcPts val="2400"/>
              </a:spcBef>
              <a:defRPr sz="2132"/>
            </a:pPr>
            <a:r>
              <a:t>Girolamo Zanchi (right), Professor of Theology at Heidelberg, was a Dominican who came to align himself with the Protestant Reformation. His works make extensive use of Aquinas. In England, Richard Hooker and Peter Martyr Vermigli made extensive use of Aquinas.</a:t>
            </a:r>
          </a:p>
          <a:p>
            <a:pPr marL="270763" indent="-270763" defTabSz="479044">
              <a:spcBef>
                <a:spcPts val="2400"/>
              </a:spcBef>
              <a:defRPr sz="2132"/>
            </a:pPr>
            <a:r>
              <a:t>After the Reformation, Protestant countries often reformed education in their universities. Aquinas continued to be read and taught in English universities. Even Puritan Oxford made us of Aquinas for training ministers. </a:t>
            </a:r>
          </a:p>
        </p:txBody>
      </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5" name="Citations"/>
          <p:cNvSpPr txBox="1"/>
          <p:nvPr>
            <p:ph type="title"/>
          </p:nvPr>
        </p:nvSpPr>
        <p:spPr>
          <a:prstGeom prst="rect">
            <a:avLst/>
          </a:prstGeom>
        </p:spPr>
        <p:txBody>
          <a:bodyPr/>
          <a:lstStyle/>
          <a:p>
            <a:pPr/>
            <a:r>
              <a:t>Citations</a:t>
            </a:r>
          </a:p>
        </p:txBody>
      </p:sp>
      <p:sp>
        <p:nvSpPr>
          <p:cNvPr id="176" name="1 Bernard McGinn, Thomas Aquinas’s Summa Theologiae: A Biography (Princeton University Press, 2014), p. 118.…"/>
          <p:cNvSpPr txBox="1"/>
          <p:nvPr>
            <p:ph type="body" idx="1"/>
          </p:nvPr>
        </p:nvSpPr>
        <p:spPr>
          <a:prstGeom prst="rect">
            <a:avLst/>
          </a:prstGeom>
        </p:spPr>
        <p:txBody>
          <a:bodyPr/>
          <a:lstStyle/>
          <a:p>
            <a:pPr marL="365760" indent="-365760" defTabSz="467359">
              <a:spcBef>
                <a:spcPts val="3300"/>
              </a:spcBef>
              <a:defRPr sz="2880"/>
            </a:pPr>
            <a:r>
              <a:rPr baseline="31999"/>
              <a:t>1</a:t>
            </a:r>
            <a:r>
              <a:t> Bernard McGinn, </a:t>
            </a:r>
            <a:r>
              <a:rPr i="1">
                <a:latin typeface="Helvetica Neue"/>
                <a:ea typeface="Helvetica Neue"/>
                <a:cs typeface="Helvetica Neue"/>
                <a:sym typeface="Helvetica Neue"/>
              </a:rPr>
              <a:t>Thomas Aquinas’s </a:t>
            </a:r>
            <a:r>
              <a:t>Summa Theologiae</a:t>
            </a:r>
            <a:r>
              <a:rPr i="1">
                <a:latin typeface="Helvetica Neue"/>
                <a:ea typeface="Helvetica Neue"/>
                <a:cs typeface="Helvetica Neue"/>
                <a:sym typeface="Helvetica Neue"/>
              </a:rPr>
              <a:t>: A Biography</a:t>
            </a:r>
            <a:r>
              <a:t> (Princeton University Press, 2014), p. 118.</a:t>
            </a:r>
          </a:p>
          <a:p>
            <a:pPr marL="365760" indent="-365760" defTabSz="467359">
              <a:spcBef>
                <a:spcPts val="3300"/>
              </a:spcBef>
              <a:defRPr sz="2880"/>
            </a:pPr>
            <a:r>
              <a:rPr baseline="31999"/>
              <a:t>2</a:t>
            </a:r>
            <a:r>
              <a:t> Ibid., pp. 123-124. </a:t>
            </a:r>
          </a:p>
          <a:p>
            <a:pPr marL="365760" indent="-365760" defTabSz="467359">
              <a:spcBef>
                <a:spcPts val="3300"/>
              </a:spcBef>
              <a:defRPr sz="2880"/>
            </a:pPr>
            <a:r>
              <a:rPr baseline="31999"/>
              <a:t>3</a:t>
            </a:r>
            <a:r>
              <a:t> Jean-Pierre Torrell, O.P., </a:t>
            </a:r>
            <a:r>
              <a:rPr i="1">
                <a:latin typeface="Helvetica Neue"/>
                <a:ea typeface="Helvetica Neue"/>
                <a:cs typeface="Helvetica Neue"/>
                <a:sym typeface="Helvetica Neue"/>
              </a:rPr>
              <a:t>Aquinas’s Summa: Background, Structure, &amp; Reception</a:t>
            </a:r>
            <a:r>
              <a:t> (Catholic University of America, 2005), pp. 87-88.</a:t>
            </a:r>
          </a:p>
          <a:p>
            <a:pPr marL="365760" indent="-365760" defTabSz="467359">
              <a:spcBef>
                <a:spcPts val="3300"/>
              </a:spcBef>
              <a:defRPr sz="2880"/>
            </a:pPr>
            <a:r>
              <a:rPr baseline="31999"/>
              <a:t>4</a:t>
            </a:r>
            <a:r>
              <a:t> McGinn, p. 134.</a:t>
            </a:r>
          </a:p>
          <a:p>
            <a:pPr marL="365760" indent="-365760" defTabSz="467359">
              <a:spcBef>
                <a:spcPts val="3300"/>
              </a:spcBef>
              <a:defRPr sz="2880"/>
            </a:pPr>
            <a:r>
              <a:rPr baseline="31999"/>
              <a:t>5</a:t>
            </a:r>
            <a:r>
              <a:t> Torrell, pp. 89-90.</a:t>
            </a:r>
          </a:p>
          <a:p>
            <a:pPr marL="365760" indent="-365760" defTabSz="467359">
              <a:spcBef>
                <a:spcPts val="3300"/>
              </a:spcBef>
              <a:defRPr sz="2880"/>
            </a:pPr>
            <a:r>
              <a:rPr baseline="31999"/>
              <a:t>6</a:t>
            </a:r>
            <a:r>
              <a:t> Torrell, p. 93.</a:t>
            </a:r>
          </a:p>
          <a:p>
            <a:pPr marL="365760" indent="-365760" defTabSz="467359">
              <a:spcBef>
                <a:spcPts val="3300"/>
              </a:spcBef>
              <a:defRPr sz="2880"/>
            </a:pPr>
            <a:r>
              <a:rPr baseline="31999"/>
              <a:t>7</a:t>
            </a:r>
            <a:r>
              <a:t> McGinn, p. 143.</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ModernPortfolio">
  <a:themeElements>
    <a:clrScheme name="ModernPortfolio">
      <a:dk1>
        <a:srgbClr val="000000"/>
      </a:dk1>
      <a:lt1>
        <a:srgbClr val="FFFFFF"/>
      </a:lt1>
      <a:dk2>
        <a:srgbClr val="5C5C5C"/>
      </a:dk2>
      <a:lt2>
        <a:srgbClr val="CBCBCB"/>
      </a:lt2>
      <a:accent1>
        <a:srgbClr val="557E8A"/>
      </a:accent1>
      <a:accent2>
        <a:srgbClr val="88885A"/>
      </a:accent2>
      <a:accent3>
        <a:srgbClr val="B29E85"/>
      </a:accent3>
      <a:accent4>
        <a:srgbClr val="BB7B52"/>
      </a:accent4>
      <a:accent5>
        <a:srgbClr val="CF7F66"/>
      </a:accent5>
      <a:accent6>
        <a:srgbClr val="62647B"/>
      </a:accent6>
      <a:hlink>
        <a:srgbClr val="0000FF"/>
      </a:hlink>
      <a:folHlink>
        <a:srgbClr val="FF00FF"/>
      </a:folHlink>
    </a:clrScheme>
    <a:fontScheme name="ModernPortfolio">
      <a:majorFont>
        <a:latin typeface="Helvetica Neue Light"/>
        <a:ea typeface="Helvetica Neue Light"/>
        <a:cs typeface="Helvetica Neue Light"/>
      </a:majorFont>
      <a:minorFont>
        <a:latin typeface="Helvetica Neue Light"/>
        <a:ea typeface="Helvetica Neue Light"/>
        <a:cs typeface="Helvetica Neue Light"/>
      </a:minorFont>
    </a:fontScheme>
    <a:fmtScheme name="ModernPortfolio">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atOff val="12166"/>
            <a:lumOff val="-13042"/>
          </a:schemeClr>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FFFFFF"/>
            </a:solidFill>
            <a:effectLst/>
            <a:uFillTx/>
            <a:latin typeface="+mn-lt"/>
            <a:ea typeface="+mn-ea"/>
            <a:cs typeface="+mn-cs"/>
            <a:sym typeface="Helvetica Neue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rgbClr val="ABABAB"/>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000000"/>
            </a:solidFill>
            <a:effectLst/>
            <a:uFillTx/>
            <a:latin typeface="+mn-lt"/>
            <a:ea typeface="+mn-ea"/>
            <a:cs typeface="+mn-cs"/>
            <a:sym typeface="Helvetica Neue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ModernPortfolio">
  <a:themeElements>
    <a:clrScheme name="ModernPortfolio">
      <a:dk1>
        <a:srgbClr val="000000"/>
      </a:dk1>
      <a:lt1>
        <a:srgbClr val="FFFFFF"/>
      </a:lt1>
      <a:dk2>
        <a:srgbClr val="5C5C5C"/>
      </a:dk2>
      <a:lt2>
        <a:srgbClr val="CBCBCB"/>
      </a:lt2>
      <a:accent1>
        <a:srgbClr val="557E8A"/>
      </a:accent1>
      <a:accent2>
        <a:srgbClr val="88885A"/>
      </a:accent2>
      <a:accent3>
        <a:srgbClr val="B29E85"/>
      </a:accent3>
      <a:accent4>
        <a:srgbClr val="BB7B52"/>
      </a:accent4>
      <a:accent5>
        <a:srgbClr val="CF7F66"/>
      </a:accent5>
      <a:accent6>
        <a:srgbClr val="62647B"/>
      </a:accent6>
      <a:hlink>
        <a:srgbClr val="0000FF"/>
      </a:hlink>
      <a:folHlink>
        <a:srgbClr val="FF00FF"/>
      </a:folHlink>
    </a:clrScheme>
    <a:fontScheme name="ModernPortfolio">
      <a:majorFont>
        <a:latin typeface="Helvetica Neue Light"/>
        <a:ea typeface="Helvetica Neue Light"/>
        <a:cs typeface="Helvetica Neue Light"/>
      </a:majorFont>
      <a:minorFont>
        <a:latin typeface="Helvetica Neue Light"/>
        <a:ea typeface="Helvetica Neue Light"/>
        <a:cs typeface="Helvetica Neue Light"/>
      </a:minorFont>
    </a:fontScheme>
    <a:fmtScheme name="ModernPortfolio">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atOff val="12166"/>
            <a:lumOff val="-13042"/>
          </a:schemeClr>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FFFFFF"/>
            </a:solidFill>
            <a:effectLst/>
            <a:uFillTx/>
            <a:latin typeface="+mn-lt"/>
            <a:ea typeface="+mn-ea"/>
            <a:cs typeface="+mn-cs"/>
            <a:sym typeface="Helvetica Neue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rgbClr val="ABABAB"/>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000000"/>
            </a:solidFill>
            <a:effectLst/>
            <a:uFillTx/>
            <a:latin typeface="+mn-lt"/>
            <a:ea typeface="+mn-ea"/>
            <a:cs typeface="+mn-cs"/>
            <a:sym typeface="Helvetica Neue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