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6"/>
  </p:handoutMasterIdLst>
  <p:sldIdLst>
    <p:sldId id="256" r:id="rId5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8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9"/>
        <p:guide pos="211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1942" y="2564904"/>
            <a:ext cx="7992888" cy="1470025"/>
          </a:xfrm>
        </p:spPr>
        <p:txBody>
          <a:bodyPr>
            <a:noAutofit/>
          </a:bodyPr>
          <a:lstStyle/>
          <a:p>
            <a:r>
              <a:rPr lang="en-GB" b="1" i="1" dirty="0" smtClean="0">
                <a:solidFill>
                  <a:srgbClr val="FFFF00"/>
                </a:solidFill>
              </a:rPr>
              <a:t/>
            </a:r>
            <a:br>
              <a:rPr lang="en-GB" b="1" i="1" dirty="0" smtClean="0">
                <a:solidFill>
                  <a:srgbClr val="FFFF00"/>
                </a:solidFill>
              </a:rPr>
            </a:br>
            <a:r>
              <a:rPr lang="en-GB" b="1" i="1" dirty="0" smtClean="0">
                <a:solidFill>
                  <a:srgbClr val="FFFF00"/>
                </a:solidFill>
              </a:rPr>
              <a:t>Please note that the </a:t>
            </a:r>
            <a:r>
              <a:rPr lang="en-GB" b="1" i="1" u="sng" dirty="0" smtClean="0">
                <a:solidFill>
                  <a:srgbClr val="FFFF00"/>
                </a:solidFill>
              </a:rPr>
              <a:t>LCBB4001 Accounting Fundamentals </a:t>
            </a:r>
            <a:r>
              <a:rPr lang="en-GB" b="1" i="1" dirty="0" smtClean="0">
                <a:solidFill>
                  <a:srgbClr val="FFFF00"/>
                </a:solidFill>
              </a:rPr>
              <a:t>exam will take place at Winchester House (Oval Campus)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621942" y="5013176"/>
            <a:ext cx="7992888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i="1" dirty="0" smtClean="0">
                <a:solidFill>
                  <a:srgbClr val="FFFF00"/>
                </a:solidFill>
              </a:rPr>
              <a:t>Further information </a:t>
            </a:r>
            <a:r>
              <a:rPr lang="en-GB" sz="2000" b="1" i="1" dirty="0" smtClean="0">
                <a:solidFill>
                  <a:srgbClr val="FFFF00"/>
                </a:solidFill>
              </a:rPr>
              <a:t>about the exam timetable </a:t>
            </a:r>
          </a:p>
          <a:p>
            <a:r>
              <a:rPr lang="en-GB" sz="2000" b="1" i="1" dirty="0" smtClean="0">
                <a:solidFill>
                  <a:srgbClr val="FFFF00"/>
                </a:solidFill>
              </a:rPr>
              <a:t>will be sent to your </a:t>
            </a:r>
            <a:r>
              <a:rPr lang="en-GB" sz="2000" b="1" i="1" dirty="0" smtClean="0">
                <a:solidFill>
                  <a:srgbClr val="FFFF00"/>
                </a:solidFill>
              </a:rPr>
              <a:t>student </a:t>
            </a:r>
            <a:r>
              <a:rPr lang="en-GB" sz="2000" b="1" i="1" dirty="0" smtClean="0">
                <a:solidFill>
                  <a:srgbClr val="FFFF00"/>
                </a:solidFill>
              </a:rPr>
              <a:t>email </a:t>
            </a:r>
            <a:endParaRPr lang="en-GB" sz="2000" b="1" dirty="0">
              <a:solidFill>
                <a:srgbClr val="FFFF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71800" y="260648"/>
            <a:ext cx="55446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0000"/>
                </a:solidFill>
              </a:rPr>
              <a:t>EXAM VENUE FOR BABM LEVEL 4 TERM 1 STUDENTS </a:t>
            </a:r>
            <a:r>
              <a:rPr lang="en-GB" sz="3600" b="1" u="sng" dirty="0" smtClean="0">
                <a:solidFill>
                  <a:srgbClr val="FF0000"/>
                </a:solidFill>
              </a:rPr>
              <a:t>ONLY</a:t>
            </a:r>
            <a:endParaRPr lang="en-GB" sz="36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211f9404-bca0-4bcf-9c1d-965ccb6f8d2d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64</TotalTime>
  <Words>23</Words>
  <Application>Microsoft Office PowerPoint</Application>
  <PresentationFormat>On-screen Show (4:3)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20140311PresentationUWTSDTemplate</vt:lpstr>
      <vt:lpstr> Please note that the LCBB4001 Accounting Fundamentals exam will take place at Winchester House (Oval Campus)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Jessica Tang</cp:lastModifiedBy>
  <cp:revision>9</cp:revision>
  <cp:lastPrinted>2019-04-08T09:47:21Z</cp:lastPrinted>
  <dcterms:created xsi:type="dcterms:W3CDTF">2015-04-14T15:21:28Z</dcterms:created>
  <dcterms:modified xsi:type="dcterms:W3CDTF">2019-04-08T09:51:11Z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