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2" r:id="rId1"/>
    <p:sldMasterId id="2147483689" r:id="rId2"/>
  </p:sldMasterIdLst>
  <p:notesMasterIdLst>
    <p:notesMasterId r:id="rId17"/>
  </p:notesMasterIdLst>
  <p:sldIdLst>
    <p:sldId id="298" r:id="rId3"/>
    <p:sldId id="256" r:id="rId4"/>
    <p:sldId id="258" r:id="rId5"/>
    <p:sldId id="259" r:id="rId6"/>
    <p:sldId id="261" r:id="rId7"/>
    <p:sldId id="282" r:id="rId8"/>
    <p:sldId id="283" r:id="rId9"/>
    <p:sldId id="284" r:id="rId10"/>
    <p:sldId id="285" r:id="rId11"/>
    <p:sldId id="286" r:id="rId12"/>
    <p:sldId id="287" r:id="rId13"/>
    <p:sldId id="297" r:id="rId14"/>
    <p:sldId id="281" r:id="rId15"/>
    <p:sldId id="299" r:id="rId16"/>
  </p:sldIdLst>
  <p:sldSz cx="9144000" cy="5143500" type="screen16x9"/>
  <p:notesSz cx="6858000" cy="9144000"/>
  <p:embeddedFontLst>
    <p:embeddedFont>
      <p:font typeface="Bebas Neue" panose="020B0606020202050201" pitchFamily="34" charset="77"/>
      <p:regular r:id="rId18"/>
    </p:embeddedFont>
    <p:embeddedFont>
      <p:font typeface="Poppins" pitchFamily="2" charset="77"/>
      <p:regular r:id="rId19"/>
      <p:bold r:id="rId20"/>
      <p:italic r:id="rId21"/>
      <p:boldItalic r:id="rId22"/>
    </p:embeddedFont>
    <p:embeddedFont>
      <p:font typeface="Poppins Medium" panose="020B0604020202020204" pitchFamily="34" charset="0"/>
      <p:regular r:id="rId23"/>
      <p: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6133D80-B2D2-4B48-8447-4B40F158DEDC}">
  <a:tblStyle styleId="{66133D80-B2D2-4B48-8447-4B40F158DED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3939" autoAdjust="0"/>
  </p:normalViewPr>
  <p:slideViewPr>
    <p:cSldViewPr snapToGrid="0">
      <p:cViewPr varScale="1">
        <p:scale>
          <a:sx n="114" d="100"/>
          <a:sy n="114" d="100"/>
        </p:scale>
        <p:origin x="15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font" Target="fonts/font4.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7.fntdata"/><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font" Target="fonts/font2.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5.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bd2f6aa54b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bd2f6aa54b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endParaRPr lang="en-GB"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4277086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bd2f6aa54b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bd2f6aa54b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Celebrating Welsh hospitality and culture is a main aspect of the Year of ‘</a:t>
            </a:r>
            <a:r>
              <a:rPr lang="en-GB" sz="1800" dirty="0" err="1">
                <a:effectLst/>
                <a:latin typeface="Times New Roman" panose="02020603050405020304" pitchFamily="18" charset="0"/>
                <a:ea typeface="Calibri" panose="020F0502020204030204" pitchFamily="34" charset="0"/>
              </a:rPr>
              <a:t>Croeso</a:t>
            </a:r>
            <a:r>
              <a:rPr lang="en-GB" sz="1800" dirty="0">
                <a:effectLst/>
                <a:latin typeface="Times New Roman" panose="02020603050405020304" pitchFamily="18" charset="0"/>
                <a:ea typeface="Calibri" panose="020F0502020204030204" pitchFamily="34" charset="0"/>
              </a:rPr>
              <a:t>’. The goal is to give a taste of </a:t>
            </a:r>
            <a:r>
              <a:rPr lang="en-GB" sz="1800" dirty="0" err="1">
                <a:effectLst/>
                <a:latin typeface="Times New Roman" panose="02020603050405020304" pitchFamily="18" charset="0"/>
                <a:ea typeface="Calibri" panose="020F0502020204030204" pitchFamily="34" charset="0"/>
              </a:rPr>
              <a:t>Wales’</a:t>
            </a:r>
            <a:r>
              <a:rPr lang="en-GB" sz="1800" dirty="0">
                <a:effectLst/>
                <a:latin typeface="Times New Roman" panose="02020603050405020304" pitchFamily="18" charset="0"/>
                <a:ea typeface="Calibri" panose="020F0502020204030204" pitchFamily="34" charset="0"/>
              </a:rPr>
              <a:t> heritage, amazing scenery, and culture through the festival’s happenings. The arrival of visitors from other countries in turn helps boost the nearby tourism and economy (Fox et al., 2014) Likely, it will also showcase what Wales is all about.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bd2f6aa54b_0_1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bd2f6aa54b_0_1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An event that brings together both Welsh legends and the landscapes of Snowdonia in a fun way. It features cultural stories, traditional arts, guided nature walks, delicious local Welsh food, display of artisan crafts, and learning about the Welsh language and folklore </a:t>
            </a:r>
            <a:r>
              <a:rPr lang="en-GB" sz="3200" b="0" i="0" dirty="0">
                <a:solidFill>
                  <a:srgbClr val="000000"/>
                </a:solidFill>
                <a:effectLst/>
                <a:latin typeface="Helvetica Neue"/>
              </a:rPr>
              <a:t>(</a:t>
            </a:r>
            <a:r>
              <a:rPr lang="en-GB" sz="3200" b="0" i="0" dirty="0" err="1">
                <a:solidFill>
                  <a:srgbClr val="000000"/>
                </a:solidFill>
                <a:effectLst/>
                <a:latin typeface="Helvetica Neue"/>
              </a:rPr>
              <a:t>TravelTrade</a:t>
            </a:r>
            <a:r>
              <a:rPr lang="en-GB" sz="3200" b="0" i="0" dirty="0">
                <a:solidFill>
                  <a:srgbClr val="000000"/>
                </a:solidFill>
                <a:effectLst/>
                <a:latin typeface="Helvetica Neue"/>
              </a:rPr>
              <a:t>, 2024)</a:t>
            </a:r>
            <a:r>
              <a:rPr lang="en-GB" sz="1800" dirty="0">
                <a:effectLst/>
                <a:latin typeface="Times New Roman" panose="02020603050405020304" pitchFamily="18" charset="0"/>
                <a:ea typeface="Calibri" panose="020F0502020204030204" pitchFamily="34" charset="0"/>
              </a:rPr>
              <a:t>. Families, students, and cultural enthusiasts will all find the event to be fun and worthwhile (Getz and Page, 2019).</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bd2f6aa54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bd2f6aa54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3.1 Target Market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festival is created for foreign visitors interested in cultural heritage and nature tours. People who enjoy travelling with their families, those with a taste for culture, adventurers, and education groups are drawn festivals like this (Kang </a:t>
            </a:r>
            <a:r>
              <a:rPr lang="en-GB" sz="1800" i="1" dirty="0">
                <a:effectLst/>
                <a:latin typeface="Times New Roman" panose="02020603050405020304" pitchFamily="18" charset="0"/>
                <a:ea typeface="Calibri" panose="020F0502020204030204" pitchFamily="34" charset="0"/>
              </a:rPr>
              <a:t>et al.</a:t>
            </a:r>
            <a:r>
              <a:rPr lang="en-GB" sz="1800" dirty="0">
                <a:effectLst/>
                <a:latin typeface="Times New Roman" panose="02020603050405020304" pitchFamily="18" charset="0"/>
                <a:ea typeface="Calibri" panose="020F0502020204030204" pitchFamily="34" charset="0"/>
              </a:rPr>
              <a:t>, 2014). Most of the guests fall in the age group of 25 to 60 years old (Meredith, 2022).</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3.2 Demand</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People now prefer travelling to get a real cultural experience instead of focusing just on sightseeing </a:t>
            </a:r>
            <a:r>
              <a:rPr lang="en-GB" sz="3200" b="0" i="0" dirty="0">
                <a:solidFill>
                  <a:srgbClr val="000000"/>
                </a:solidFill>
                <a:effectLst/>
                <a:latin typeface="Helvetica Neue"/>
              </a:rPr>
              <a:t>(</a:t>
            </a:r>
            <a:r>
              <a:rPr lang="en-GB" sz="3200" b="0" i="0" dirty="0" err="1">
                <a:solidFill>
                  <a:srgbClr val="000000"/>
                </a:solidFill>
                <a:effectLst/>
                <a:latin typeface="Helvetica Neue"/>
              </a:rPr>
              <a:t>MacCannell</a:t>
            </a:r>
            <a:r>
              <a:rPr lang="en-GB" sz="3200" b="0" i="0" dirty="0">
                <a:solidFill>
                  <a:srgbClr val="000000"/>
                </a:solidFill>
                <a:effectLst/>
                <a:latin typeface="Helvetica Neue"/>
              </a:rPr>
              <a:t>, 2011)</a:t>
            </a:r>
            <a:r>
              <a:rPr lang="en-GB" sz="1800" dirty="0">
                <a:effectLst/>
                <a:latin typeface="Times New Roman" panose="02020603050405020304" pitchFamily="18" charset="0"/>
                <a:ea typeface="Calibri" panose="020F0502020204030204" pitchFamily="34" charset="0"/>
              </a:rPr>
              <a:t>. International travellers to Wales have been increasing, with the summer months seeing the most tourists </a:t>
            </a:r>
            <a:r>
              <a:rPr lang="en-GB" sz="3200" b="0" i="0" dirty="0">
                <a:solidFill>
                  <a:srgbClr val="000000"/>
                </a:solidFill>
                <a:effectLst/>
                <a:latin typeface="Helvetica Neue"/>
              </a:rPr>
              <a:t>(GOV.WALES, 2024)</a:t>
            </a:r>
            <a:r>
              <a:rPr lang="en-GB" sz="1800" dirty="0">
                <a:effectLst/>
                <a:latin typeface="Times New Roman" panose="02020603050405020304" pitchFamily="18" charset="0"/>
                <a:ea typeface="Calibri" panose="020F0502020204030204" pitchFamily="34" charset="0"/>
              </a:rPr>
              <a:t>. No other events with the same interactive approach to heritage point to a high desire for this kind of festival (O’Toole, 2011).</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bd2f6aa54b_0_1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bd2f6aa54b_0_1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spcAft>
                <a:spcPts val="600"/>
              </a:spcAft>
              <a:buNone/>
            </a:pPr>
            <a:r>
              <a:rPr lang="en-GB" sz="1800" b="1" dirty="0">
                <a:effectLst/>
                <a:latin typeface="Times New Roman" panose="02020603050405020304" pitchFamily="18" charset="0"/>
                <a:ea typeface="Calibri" panose="020F0502020204030204" pitchFamily="34" charset="0"/>
              </a:rPr>
              <a:t>3.3 Supply and Competition</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There are not many festivals in Wales that focus on heritage, bring stories to life, and allow participants to interact with nature </a:t>
            </a:r>
            <a:r>
              <a:rPr lang="en-US" sz="3200" b="0" i="0" dirty="0">
                <a:solidFill>
                  <a:srgbClr val="000000"/>
                </a:solidFill>
                <a:effectLst/>
                <a:latin typeface="Helvetica Neue"/>
              </a:rPr>
              <a:t>(Koenig-Lewis, Palmer and Asaad, 2022)</a:t>
            </a:r>
            <a:r>
              <a:rPr lang="en-GB" sz="1800" dirty="0">
                <a:effectLst/>
                <a:latin typeface="Times New Roman" panose="02020603050405020304" pitchFamily="18" charset="0"/>
                <a:ea typeface="Calibri" panose="020F0502020204030204" pitchFamily="34" charset="0"/>
              </a:rPr>
              <a:t>. Some forms of indirect competition include cultural events such as the Eisteddfod and nature-based festivals </a:t>
            </a:r>
            <a:r>
              <a:rPr lang="en-GB" sz="3200" b="0" i="0" dirty="0">
                <a:solidFill>
                  <a:srgbClr val="000000"/>
                </a:solidFill>
                <a:effectLst/>
                <a:latin typeface="Helvetica Neue"/>
              </a:rPr>
              <a:t>(Encyclopedia Britannica, 2024)</a:t>
            </a:r>
            <a:r>
              <a:rPr lang="en-GB" sz="1800" dirty="0">
                <a:effectLst/>
                <a:latin typeface="Times New Roman" panose="02020603050405020304" pitchFamily="18" charset="0"/>
                <a:ea typeface="Calibri" panose="020F0502020204030204" pitchFamily="34" charset="0"/>
              </a:rPr>
              <a:t>, but none can match the integrated approach of the </a:t>
            </a:r>
            <a:r>
              <a:rPr lang="en-GB" sz="1800" dirty="0" err="1">
                <a:effectLst/>
                <a:latin typeface="Times New Roman" panose="02020603050405020304" pitchFamily="18" charset="0"/>
                <a:ea typeface="Calibri" panose="020F0502020204030204" pitchFamily="34" charset="0"/>
              </a:rPr>
              <a:t>AthVel</a:t>
            </a:r>
            <a:r>
              <a:rPr lang="en-GB" sz="1800" dirty="0">
                <a:effectLst/>
                <a:latin typeface="Times New Roman" panose="02020603050405020304" pitchFamily="18" charset="0"/>
                <a:ea typeface="Calibri" panose="020F0502020204030204" pitchFamily="34" charset="0"/>
              </a:rPr>
              <a:t>. Legends from Welsh lore combined with exploring the area’s well-known mountains are at the heart of the festival’s experience (Rogers and Wynn-Moylan, 2022).</a:t>
            </a:r>
          </a:p>
          <a:p>
            <a:pPr marL="158750" indent="0" algn="just">
              <a:lnSpc>
                <a:spcPct val="150000"/>
              </a:lnSpc>
              <a:spcBef>
                <a:spcPts val="1200"/>
              </a:spcBef>
              <a:spcAft>
                <a:spcPts val="600"/>
              </a:spcAft>
              <a:buNone/>
            </a:pPr>
            <a:r>
              <a:rPr lang="en-GB" sz="1800" b="1" dirty="0">
                <a:effectLst/>
                <a:latin typeface="Times New Roman" panose="02020603050405020304" pitchFamily="18" charset="0"/>
                <a:ea typeface="Calibri" panose="020F0502020204030204" pitchFamily="34" charset="0"/>
              </a:rPr>
              <a:t>3.4 Marketing Activity</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main process of marketing now involves putting campaigns online on international travel websites and social media (Hays, Page and Buhalis, 2013). Being aligned with the Welsh Tourism Board, local hotels, and travel companies will widen our coverage. In modern marketing, events and tie-ups with well-known influencers can enhance consumer engagement (Xu, 2023). When materials are available in more languages, it will catch the attention of people who do not speak English (Smith, 2012).</a:t>
            </a:r>
          </a:p>
        </p:txBody>
      </p:sp>
    </p:spTree>
    <p:extLst>
      <p:ext uri="{BB962C8B-B14F-4D97-AF65-F5344CB8AC3E}">
        <p14:creationId xmlns:p14="http://schemas.microsoft.com/office/powerpoint/2010/main" val="33463080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bd2f6aa54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bd2f6aa54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Bef>
                <a:spcPts val="1200"/>
              </a:spcBef>
              <a:spcAft>
                <a:spcPts val="600"/>
              </a:spcAft>
              <a:buNone/>
            </a:pPr>
            <a:r>
              <a:rPr lang="en-GB" sz="1800" b="1" dirty="0">
                <a:effectLst/>
                <a:latin typeface="Times New Roman" panose="02020603050405020304" pitchFamily="18" charset="0"/>
                <a:ea typeface="Calibri" panose="020F0502020204030204" pitchFamily="34" charset="0"/>
              </a:rPr>
              <a:t>4.1 Venue</a:t>
            </a:r>
          </a:p>
          <a:p>
            <a:pPr marL="158750" indent="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Snowdonia National Park has been chosen for the event. It is famous for its excellent landscapes and rich Welsh background (</a:t>
            </a:r>
            <a:r>
              <a:rPr lang="en-GB" sz="1800" dirty="0" err="1">
                <a:effectLst/>
                <a:latin typeface="Times New Roman" panose="02020603050405020304" pitchFamily="18" charset="0"/>
                <a:ea typeface="Calibri" panose="020F0502020204030204" pitchFamily="34" charset="0"/>
              </a:rPr>
              <a:t>Hestler</a:t>
            </a:r>
            <a:r>
              <a:rPr lang="en-GB" sz="1800" dirty="0">
                <a:effectLst/>
                <a:latin typeface="Times New Roman" panose="02020603050405020304" pitchFamily="18" charset="0"/>
                <a:ea typeface="Calibri" panose="020F0502020204030204" pitchFamily="34" charset="0"/>
              </a:rPr>
              <a:t>, Spilling and </a:t>
            </a:r>
            <a:r>
              <a:rPr lang="en-GB" sz="1800" dirty="0" err="1">
                <a:effectLst/>
                <a:latin typeface="Times New Roman" panose="02020603050405020304" pitchFamily="18" charset="0"/>
                <a:ea typeface="Calibri" panose="020F0502020204030204" pitchFamily="34" charset="0"/>
              </a:rPr>
              <a:t>Scirri</a:t>
            </a:r>
            <a:r>
              <a:rPr lang="en-GB" sz="1800" dirty="0">
                <a:effectLst/>
                <a:latin typeface="Times New Roman" panose="02020603050405020304" pitchFamily="18" charset="0"/>
                <a:ea typeface="Calibri" panose="020F0502020204030204" pitchFamily="34" charset="0"/>
              </a:rPr>
              <a:t>, 2020). Dates for the festival will be set in collaboration with the National Park Authority, looking for the best times during summer. The arena provides plenty of wide-open spaces for live events, guides along hiking tracks (Owen et al., 2021).</a:t>
            </a:r>
          </a:p>
          <a:p>
            <a:pPr marL="158750" indent="0" algn="just">
              <a:lnSpc>
                <a:spcPct val="150000"/>
              </a:lnSpc>
              <a:spcBef>
                <a:spcPts val="1200"/>
              </a:spcBef>
              <a:spcAft>
                <a:spcPts val="600"/>
              </a:spcAft>
              <a:buNone/>
            </a:pPr>
            <a:r>
              <a:rPr lang="en-GB" sz="1800" b="1" dirty="0">
                <a:effectLst/>
                <a:latin typeface="Times New Roman" panose="02020603050405020304" pitchFamily="18" charset="0"/>
                <a:ea typeface="Calibri" panose="020F0502020204030204" pitchFamily="34" charset="0"/>
              </a:rPr>
              <a:t>4.2 Staffing and Skills</a:t>
            </a:r>
          </a:p>
          <a:p>
            <a:pPr marL="158750" indent="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Since it is a cultural and outdoor festival, the event will be managed by event managers and coordinators. Those presenting, be it musicians, storytellers, dancers, or workshop leaders, have great insights into Welsh culture. Guides who are trained and certified will ensure safety when going hiking in Snowdonia. Teams trained in Welsh cuisine will prepare and arrange meals for all the guests. Teams helping out often take care of logistics, parking duties, making things safe and ticketing (Phillips, 2022).</a:t>
            </a:r>
          </a:p>
        </p:txBody>
      </p:sp>
    </p:spTree>
    <p:extLst>
      <p:ext uri="{BB962C8B-B14F-4D97-AF65-F5344CB8AC3E}">
        <p14:creationId xmlns:p14="http://schemas.microsoft.com/office/powerpoint/2010/main" val="3338167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bd2f6aa54b_0_1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bd2f6aa54b_0_1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4.3 Resources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It is essential to provide conditions for the stage, tents, light for night events, and microphones for sound. Good signage helps direct visitors around the trails and other areas of the festival. Part of the safety plan will include working together with emergency teams. Having serviced kitchens and proper ways to handle waste will help ensure the cleanliness and safety of the place (</a:t>
            </a:r>
            <a:r>
              <a:rPr lang="en-GB" sz="1800" dirty="0" err="1">
                <a:effectLst/>
                <a:latin typeface="Times New Roman" panose="02020603050405020304" pitchFamily="18" charset="0"/>
                <a:ea typeface="Calibri" panose="020F0502020204030204" pitchFamily="34" charset="0"/>
              </a:rPr>
              <a:t>Shermon</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Shermon</a:t>
            </a:r>
            <a:r>
              <a:rPr lang="en-GB" sz="1800" dirty="0">
                <a:effectLst/>
                <a:latin typeface="Times New Roman" panose="02020603050405020304" pitchFamily="18" charset="0"/>
                <a:ea typeface="Calibri" panose="020F0502020204030204" pitchFamily="34" charset="0"/>
              </a:rPr>
              <a:t>, 2016).</a:t>
            </a:r>
          </a:p>
        </p:txBody>
      </p:sp>
    </p:spTree>
    <p:extLst>
      <p:ext uri="{BB962C8B-B14F-4D97-AF65-F5344CB8AC3E}">
        <p14:creationId xmlns:p14="http://schemas.microsoft.com/office/powerpoint/2010/main" val="1928900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bd2f6aa54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bd2f6aa54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Income Source</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Estimated Amount (£)</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Ticket Sales (general, family, group)</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40,000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Sponsorships (Welsh Tourism Board, local businesses)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25,000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Vendor Fees (food and craft stalls)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10,000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Merchandise Sales (souvenirs, crafts)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8,000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Grants (cultural and heritage promotion)</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15,000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Total Estimated Income</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98,000</a:t>
            </a:r>
            <a:endParaRPr lang="en-GB" sz="18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560185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bd2f6aa54b_0_15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bd2f6aa54b_0_15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R="0" algn="just" rtl="0" eaLnBrk="1" fontAlgn="t" hangingPunct="1">
              <a:lnSpc>
                <a:spcPct val="150000"/>
              </a:lnSpc>
              <a:spcBef>
                <a:spcPts val="1200"/>
              </a:spcBef>
              <a:spcAft>
                <a:spcPts val="600"/>
              </a:spcAft>
            </a:pPr>
            <a:r>
              <a:rPr lang="en-GB" sz="1800" b="1" i="0" u="none" strike="noStrike" dirty="0">
                <a:solidFill>
                  <a:srgbClr val="F33F30"/>
                </a:solidFill>
                <a:effectLst/>
                <a:latin typeface="Arial" panose="020B0604020202020204" pitchFamily="34" charset="0"/>
              </a:rPr>
              <a:t>Cost Item</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1" i="0" u="none" strike="noStrike" dirty="0">
                <a:solidFill>
                  <a:srgbClr val="F33F30"/>
                </a:solidFill>
                <a:effectLst/>
                <a:latin typeface="Arial" panose="020B0604020202020204" pitchFamily="34" charset="0"/>
              </a:rPr>
              <a:t>Estimated Amount (£)</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Venue Rental and Permits</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12,000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Staff Wages and Performer Fees</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20,000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Marketing and Advertising</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15,000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Equipment Rental (stage, lighting, sound)</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18,000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Catering and Supplies</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10,000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Insurance and Security</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8,000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Logistics (transport, parking)</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7,000</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1" i="0" u="none" strike="noStrike" dirty="0">
                <a:solidFill>
                  <a:srgbClr val="283C9F"/>
                </a:solidFill>
                <a:effectLst/>
                <a:latin typeface="Arial" panose="020B0604020202020204" pitchFamily="34" charset="0"/>
              </a:rPr>
              <a:t>Total Estimated Costs</a:t>
            </a:r>
            <a:endParaRPr lang="en-GB" sz="1800" b="0" i="0" u="none" strike="noStrike" dirty="0">
              <a:effectLst/>
              <a:latin typeface="Arial" panose="020B0604020202020204" pitchFamily="34" charset="0"/>
            </a:endParaRPr>
          </a:p>
          <a:p>
            <a:pPr marR="0" algn="just" rtl="0" eaLnBrk="1" fontAlgn="t" hangingPunct="1">
              <a:lnSpc>
                <a:spcPct val="150000"/>
              </a:lnSpc>
              <a:spcBef>
                <a:spcPts val="1200"/>
              </a:spcBef>
              <a:spcAft>
                <a:spcPts val="600"/>
              </a:spcAft>
            </a:pPr>
            <a:r>
              <a:rPr lang="en-GB" sz="1800" b="0" i="0" u="none" strike="noStrike" dirty="0">
                <a:solidFill>
                  <a:srgbClr val="283C9F"/>
                </a:solidFill>
                <a:effectLst/>
                <a:latin typeface="Arial" panose="020B0604020202020204" pitchFamily="34" charset="0"/>
              </a:rPr>
              <a:t>90,000</a:t>
            </a:r>
            <a:endParaRPr lang="en-GB" sz="1800" b="0" i="0" u="none" strike="noStrike" dirty="0">
              <a:effectLst/>
              <a:latin typeface="Arial" panose="020B0604020202020204" pitchFamily="34" charset="0"/>
            </a:endParaRPr>
          </a:p>
        </p:txBody>
      </p:sp>
    </p:spTree>
    <p:extLst>
      <p:ext uri="{BB962C8B-B14F-4D97-AF65-F5344CB8AC3E}">
        <p14:creationId xmlns:p14="http://schemas.microsoft.com/office/powerpoint/2010/main" val="2826005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bd2f6aa54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bd2f6aa54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5.3 Funding Sources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Welsh Government is providing some grants, local businesses and private firms are helping with sponsorship, and working with tourist groups and hotels. By teaming up, these partnerships will ensure that both teams get financial help and appear side by side in public awareness (Cornwell, 2020).</a:t>
            </a:r>
          </a:p>
          <a:p>
            <a:pPr algn="just">
              <a:lnSpc>
                <a:spcPct val="150000"/>
              </a:lnSpc>
              <a:spcBef>
                <a:spcPts val="1200"/>
              </a:spcBef>
              <a:spcAft>
                <a:spcPts val="600"/>
              </a:spcAft>
            </a:pPr>
            <a:r>
              <a:rPr lang="en-GB" sz="1800" b="1" dirty="0">
                <a:effectLst/>
                <a:latin typeface="Times New Roman" panose="02020603050405020304" pitchFamily="18" charset="0"/>
                <a:ea typeface="Calibri" panose="020F0502020204030204" pitchFamily="34" charset="0"/>
              </a:rPr>
              <a:t>5.4 Financial Feasibility</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Against a revenue of £98,000, the budget puts costs at £90,000, so there will still be additional funds to ensure the business makes a profit. This money is kept aside for unexpected costs, keeping the event secure and maintaining a good financial situation (LIAN (PHD), 2021).</a:t>
            </a:r>
          </a:p>
        </p:txBody>
      </p:sp>
    </p:spTree>
    <p:extLst>
      <p:ext uri="{BB962C8B-B14F-4D97-AF65-F5344CB8AC3E}">
        <p14:creationId xmlns:p14="http://schemas.microsoft.com/office/powerpoint/2010/main" val="2185591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bd2f6aa54b_0_2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bd2f6aa54b_0_2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The Year of </a:t>
            </a:r>
            <a:r>
              <a:rPr lang="en-GB" sz="1800" dirty="0" err="1">
                <a:effectLst/>
                <a:latin typeface="Times New Roman" panose="02020603050405020304" pitchFamily="18" charset="0"/>
                <a:ea typeface="Calibri" panose="020F0502020204030204" pitchFamily="34" charset="0"/>
              </a:rPr>
              <a:t>Croeso</a:t>
            </a:r>
            <a:r>
              <a:rPr lang="en-GB" sz="1800" dirty="0">
                <a:effectLst/>
                <a:latin typeface="Times New Roman" panose="02020603050405020304" pitchFamily="18" charset="0"/>
                <a:ea typeface="Calibri" panose="020F0502020204030204" pitchFamily="34" charset="0"/>
              </a:rPr>
              <a:t> comes to life in the festival through the celebration of Welsh culture and the area’s amazing nature. It is expected to increase international tourism, help the local economy, and preserve age-old traditions. Since it is one-of-a-kind, well-prepared, and financially sound, it could continue to highlight the Welsh tourism calendar.</a:t>
            </a:r>
          </a:p>
          <a:p>
            <a:pPr algn="l">
              <a:lnSpc>
                <a:spcPct val="107000"/>
              </a:lnSpc>
              <a:spcBef>
                <a:spcPts val="1200"/>
              </a:spcBef>
              <a:spcAft>
                <a:spcPts val="800"/>
              </a:spcAft>
            </a:pPr>
            <a:br>
              <a:rPr lang="en-GB" sz="1800" dirty="0">
                <a:effectLst/>
                <a:latin typeface="Times New Roman" panose="02020603050405020304" pitchFamily="18" charset="0"/>
                <a:ea typeface="Calibri" panose="020F0502020204030204" pitchFamily="34" charset="0"/>
              </a:rPr>
            </a:br>
            <a:r>
              <a:rPr lang="en-GB" sz="1800" dirty="0">
                <a:effectLst/>
                <a:latin typeface="Times New Roman" panose="02020603050405020304" pitchFamily="18" charset="0"/>
                <a:ea typeface="Calibri" panose="020F0502020204030204" pitchFamily="34" charset="0"/>
              </a:rPr>
              <a:t> </a:t>
            </a:r>
          </a:p>
        </p:txBody>
      </p:sp>
    </p:spTree>
    <p:extLst>
      <p:ext uri="{BB962C8B-B14F-4D97-AF65-F5344CB8AC3E}">
        <p14:creationId xmlns:p14="http://schemas.microsoft.com/office/powerpoint/2010/main" val="2101611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5"/>
        <p:cNvGrpSpPr/>
        <p:nvPr/>
      </p:nvGrpSpPr>
      <p:grpSpPr>
        <a:xfrm>
          <a:off x="0" y="0"/>
          <a:ext cx="0" cy="0"/>
          <a:chOff x="0" y="0"/>
          <a:chExt cx="0" cy="0"/>
        </a:xfrm>
      </p:grpSpPr>
      <p:sp>
        <p:nvSpPr>
          <p:cNvPr id="1746" name="Google Shape;1746;gbd2f6aa54b_0_37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7" name="Google Shape;1747;gbd2f6aa54b_0_37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Cornwell, T.B. (2020). </a:t>
            </a:r>
            <a:r>
              <a:rPr lang="en-GB" sz="1800" i="1" dirty="0">
                <a:effectLst/>
                <a:latin typeface="Times New Roman" panose="02020603050405020304" pitchFamily="18" charset="0"/>
                <a:ea typeface="Calibri" panose="020F0502020204030204" pitchFamily="34" charset="0"/>
              </a:rPr>
              <a:t>Sponsorship in marketing: effective partnerships in sports, arts and events</a:t>
            </a:r>
            <a:r>
              <a:rPr lang="en-GB" sz="1800" dirty="0">
                <a:effectLst/>
                <a:latin typeface="Times New Roman" panose="02020603050405020304" pitchFamily="18" charset="0"/>
                <a:ea typeface="Calibri" panose="020F0502020204030204" pitchFamily="34" charset="0"/>
              </a:rPr>
              <a:t>. Routledge.</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Encyclopedia Britannica (2024) </a:t>
            </a:r>
            <a:r>
              <a:rPr lang="en-GB" sz="1800" i="1" dirty="0">
                <a:effectLst/>
                <a:latin typeface="Times New Roman" panose="02020603050405020304" pitchFamily="18" charset="0"/>
                <a:ea typeface="Calibri" panose="020F0502020204030204" pitchFamily="34" charset="0"/>
              </a:rPr>
              <a:t>National Eisteddfod of Wales | Welsh festival | Britannica</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Encyclopedia Britannica</a:t>
            </a:r>
            <a:r>
              <a:rPr lang="en-GB" sz="1800" dirty="0">
                <a:effectLst/>
                <a:latin typeface="Times New Roman" panose="02020603050405020304" pitchFamily="18" charset="0"/>
                <a:ea typeface="Calibri" panose="020F0502020204030204" pitchFamily="34" charset="0"/>
              </a:rPr>
              <a:t>.</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Fox, D. et al. (2014). </a:t>
            </a:r>
            <a:r>
              <a:rPr lang="en-GB" sz="1800" i="1" dirty="0">
                <a:effectLst/>
                <a:latin typeface="Times New Roman" panose="02020603050405020304" pitchFamily="18" charset="0"/>
                <a:ea typeface="Calibri" panose="020F0502020204030204" pitchFamily="34" charset="0"/>
              </a:rPr>
              <a:t>Doing events research: from theory to practice</a:t>
            </a:r>
            <a:r>
              <a:rPr lang="en-GB" sz="1800" dirty="0">
                <a:effectLst/>
                <a:latin typeface="Times New Roman" panose="02020603050405020304" pitchFamily="18" charset="0"/>
                <a:ea typeface="Calibri" panose="020F0502020204030204" pitchFamily="34" charset="0"/>
              </a:rPr>
              <a:t>. Routledge: Oxford</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Getz, D. and Page, S. (2019) </a:t>
            </a:r>
            <a:r>
              <a:rPr lang="en-GB" sz="1800" i="1" dirty="0">
                <a:effectLst/>
                <a:latin typeface="Times New Roman" panose="02020603050405020304" pitchFamily="18" charset="0"/>
                <a:ea typeface="Calibri" panose="020F0502020204030204" pitchFamily="34" charset="0"/>
              </a:rPr>
              <a:t>Event studies: theory, research and policy for planned events</a:t>
            </a:r>
            <a:r>
              <a:rPr lang="en-GB" sz="1800" dirty="0">
                <a:effectLst/>
                <a:latin typeface="Times New Roman" panose="02020603050405020304" pitchFamily="18" charset="0"/>
                <a:ea typeface="Calibri" panose="020F0502020204030204" pitchFamily="34" charset="0"/>
              </a:rPr>
              <a:t>. 3rd Edition. Routledge: Oxford</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GOV.WALES (2024) </a:t>
            </a:r>
            <a:r>
              <a:rPr lang="en-GB" sz="1800" i="1" dirty="0">
                <a:effectLst/>
                <a:latin typeface="Times New Roman" panose="02020603050405020304" pitchFamily="18" charset="0"/>
                <a:ea typeface="Calibri" panose="020F0502020204030204" pitchFamily="34" charset="0"/>
              </a:rPr>
              <a:t>International inbound visits and spend to Wales</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GOV.WALES</a:t>
            </a:r>
            <a:r>
              <a:rPr lang="en-GB" sz="1800" dirty="0">
                <a:effectLst/>
                <a:latin typeface="Times New Roman" panose="02020603050405020304" pitchFamily="18" charset="0"/>
                <a:ea typeface="Calibri" panose="020F0502020204030204" pitchFamily="34" charset="0"/>
              </a:rPr>
              <a:t>. Available at: https://www.gov.wales/international-inbound-visits-and-spend-wales-html (Accessed: May 21, 2025).</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Hays, S., Page, S.J. and Buhalis, D. (2013) “Social media as a destination marketing tool: its use by national tourism organisations,” </a:t>
            </a:r>
            <a:r>
              <a:rPr lang="en-GB" sz="1800" i="1" dirty="0">
                <a:effectLst/>
                <a:latin typeface="Times New Roman" panose="02020603050405020304" pitchFamily="18" charset="0"/>
                <a:ea typeface="Calibri" panose="020F0502020204030204" pitchFamily="34" charset="0"/>
              </a:rPr>
              <a:t>Current issues in tourism</a:t>
            </a:r>
            <a:r>
              <a:rPr lang="en-GB" sz="1800" dirty="0">
                <a:effectLst/>
                <a:latin typeface="Times New Roman" panose="02020603050405020304" pitchFamily="18" charset="0"/>
                <a:ea typeface="Calibri" panose="020F0502020204030204" pitchFamily="34" charset="0"/>
              </a:rPr>
              <a:t>, 16(3), pp. 211–239. Available at: https://doi.org/10.1080/13683500.2012.662215.</a:t>
            </a:r>
          </a:p>
          <a:p>
            <a:pPr marL="0" marR="0" algn="just">
              <a:lnSpc>
                <a:spcPct val="150000"/>
              </a:lnSpc>
              <a:spcBef>
                <a:spcPts val="1200"/>
              </a:spcBef>
              <a:spcAft>
                <a:spcPts val="600"/>
              </a:spcAft>
              <a:buNone/>
            </a:pPr>
            <a:r>
              <a:rPr lang="en-GB" sz="1800" dirty="0" err="1">
                <a:effectLst/>
                <a:latin typeface="Times New Roman" panose="02020603050405020304" pitchFamily="18" charset="0"/>
                <a:ea typeface="Calibri" panose="020F0502020204030204" pitchFamily="34" charset="0"/>
              </a:rPr>
              <a:t>Hestler</a:t>
            </a:r>
            <a:r>
              <a:rPr lang="en-GB" sz="1800" dirty="0">
                <a:effectLst/>
                <a:latin typeface="Times New Roman" panose="02020603050405020304" pitchFamily="18" charset="0"/>
                <a:ea typeface="Calibri" panose="020F0502020204030204" pitchFamily="34" charset="0"/>
              </a:rPr>
              <a:t>, A., Spilling, J.-A. and </a:t>
            </a:r>
            <a:r>
              <a:rPr lang="en-GB" sz="1800" dirty="0" err="1">
                <a:effectLst/>
                <a:latin typeface="Times New Roman" panose="02020603050405020304" pitchFamily="18" charset="0"/>
                <a:ea typeface="Calibri" panose="020F0502020204030204" pitchFamily="34" charset="0"/>
              </a:rPr>
              <a:t>Scirri</a:t>
            </a:r>
            <a:r>
              <a:rPr lang="en-GB" sz="1800" dirty="0">
                <a:effectLst/>
                <a:latin typeface="Times New Roman" panose="02020603050405020304" pitchFamily="18" charset="0"/>
                <a:ea typeface="Calibri" panose="020F0502020204030204" pitchFamily="34" charset="0"/>
              </a:rPr>
              <a:t>, K. (2020) </a:t>
            </a:r>
            <a:r>
              <a:rPr lang="en-GB" sz="1800" i="1" dirty="0">
                <a:effectLst/>
                <a:latin typeface="Times New Roman" panose="02020603050405020304" pitchFamily="18" charset="0"/>
                <a:ea typeface="Calibri" panose="020F0502020204030204" pitchFamily="34" charset="0"/>
              </a:rPr>
              <a:t>Wales</a:t>
            </a:r>
            <a:r>
              <a:rPr lang="en-GB" sz="1800" dirty="0">
                <a:effectLst/>
                <a:latin typeface="Times New Roman" panose="02020603050405020304" pitchFamily="18" charset="0"/>
                <a:ea typeface="Calibri" panose="020F0502020204030204" pitchFamily="34" charset="0"/>
              </a:rPr>
              <a:t>. Cavendish Square Publishing.</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Kang, S., Kim, K., Ryan, C. and Park, S. (2014) “What makes people travel to cultural heritage festival?,” </a:t>
            </a:r>
            <a:r>
              <a:rPr lang="en-GB" sz="1800" i="1" dirty="0">
                <a:effectLst/>
                <a:latin typeface="Times New Roman" panose="02020603050405020304" pitchFamily="18" charset="0"/>
                <a:ea typeface="Calibri" panose="020F0502020204030204" pitchFamily="34" charset="0"/>
              </a:rPr>
              <a:t>International journal of tourism sciences</a:t>
            </a:r>
            <a:r>
              <a:rPr lang="en-GB" sz="1800" dirty="0">
                <a:effectLst/>
                <a:latin typeface="Times New Roman" panose="02020603050405020304" pitchFamily="18" charset="0"/>
                <a:ea typeface="Calibri" panose="020F0502020204030204" pitchFamily="34" charset="0"/>
              </a:rPr>
              <a:t>, 14(3), pp. 70–88. Available at: https://doi.org/10.1080/15980634.2014.11434700.</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Koenig-Lewis, N., Palmer, A. and Asaad, Y. (2022) “Linking engagement at cultural festivals to legacy impacts,” in </a:t>
            </a:r>
            <a:r>
              <a:rPr lang="en-GB" sz="1800" i="1" dirty="0">
                <a:effectLst/>
                <a:latin typeface="Times New Roman" panose="02020603050405020304" pitchFamily="18" charset="0"/>
                <a:ea typeface="Calibri" panose="020F0502020204030204" pitchFamily="34" charset="0"/>
              </a:rPr>
              <a:t>Events and Sustainability</a:t>
            </a:r>
            <a:r>
              <a:rPr lang="en-GB" sz="1800" dirty="0">
                <a:effectLst/>
                <a:latin typeface="Times New Roman" panose="02020603050405020304" pitchFamily="18" charset="0"/>
                <a:ea typeface="Calibri" panose="020F0502020204030204" pitchFamily="34" charset="0"/>
              </a:rPr>
              <a:t>, pp. 72–93.</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LIAN (PHD), F.H. (2021) </a:t>
            </a:r>
            <a:r>
              <a:rPr lang="en-GB" sz="1800" i="1" dirty="0">
                <a:effectLst/>
                <a:latin typeface="Times New Roman" panose="02020603050405020304" pitchFamily="18" charset="0"/>
                <a:ea typeface="Calibri" panose="020F0502020204030204" pitchFamily="34" charset="0"/>
              </a:rPr>
              <a:t>A compendium of project feasibility studies</a:t>
            </a:r>
            <a:r>
              <a:rPr lang="en-GB" sz="1800" dirty="0">
                <a:effectLst/>
                <a:latin typeface="Times New Roman" panose="02020603050405020304" pitchFamily="18" charset="0"/>
                <a:ea typeface="Calibri" panose="020F0502020204030204" pitchFamily="34" charset="0"/>
              </a:rPr>
              <a:t>. Amazon Digital Services LLC - KDP Print US.</a:t>
            </a:r>
          </a:p>
          <a:p>
            <a:pPr marL="0" marR="0" algn="just">
              <a:lnSpc>
                <a:spcPct val="150000"/>
              </a:lnSpc>
              <a:spcBef>
                <a:spcPts val="1200"/>
              </a:spcBef>
              <a:spcAft>
                <a:spcPts val="600"/>
              </a:spcAft>
              <a:buNone/>
            </a:pPr>
            <a:r>
              <a:rPr lang="en-GB" sz="1800" dirty="0" err="1">
                <a:effectLst/>
                <a:latin typeface="Times New Roman" panose="02020603050405020304" pitchFamily="18" charset="0"/>
                <a:ea typeface="Calibri" panose="020F0502020204030204" pitchFamily="34" charset="0"/>
              </a:rPr>
              <a:t>MacCannell</a:t>
            </a:r>
            <a:r>
              <a:rPr lang="en-GB" sz="1800" dirty="0">
                <a:effectLst/>
                <a:latin typeface="Times New Roman" panose="02020603050405020304" pitchFamily="18" charset="0"/>
                <a:ea typeface="Calibri" panose="020F0502020204030204" pitchFamily="34" charset="0"/>
              </a:rPr>
              <a:t>, D. (2011) </a:t>
            </a:r>
            <a:r>
              <a:rPr lang="en-GB" sz="1800" i="1" dirty="0">
                <a:effectLst/>
                <a:latin typeface="Times New Roman" panose="02020603050405020304" pitchFamily="18" charset="0"/>
                <a:ea typeface="Calibri" panose="020F0502020204030204" pitchFamily="34" charset="0"/>
              </a:rPr>
              <a:t>The ethics of sightseeing</a:t>
            </a:r>
            <a:r>
              <a:rPr lang="en-GB" sz="1800" dirty="0">
                <a:effectLst/>
                <a:latin typeface="Times New Roman" panose="02020603050405020304" pitchFamily="18" charset="0"/>
                <a:ea typeface="Calibri" panose="020F0502020204030204" pitchFamily="34" charset="0"/>
              </a:rPr>
              <a:t>. Berkeley, CA: University of California Press.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5">
          <a:extLst>
            <a:ext uri="{FF2B5EF4-FFF2-40B4-BE49-F238E27FC236}">
              <a16:creationId xmlns:a16="http://schemas.microsoft.com/office/drawing/2014/main" id="{18EA1A2C-9E7D-3664-767B-A93B7EE0F09C}"/>
            </a:ext>
          </a:extLst>
        </p:cNvPr>
        <p:cNvGrpSpPr/>
        <p:nvPr/>
      </p:nvGrpSpPr>
      <p:grpSpPr>
        <a:xfrm>
          <a:off x="0" y="0"/>
          <a:ext cx="0" cy="0"/>
          <a:chOff x="0" y="0"/>
          <a:chExt cx="0" cy="0"/>
        </a:xfrm>
      </p:grpSpPr>
      <p:sp>
        <p:nvSpPr>
          <p:cNvPr id="1746" name="Google Shape;1746;gbd2f6aa54b_0_3707:notes">
            <a:extLst>
              <a:ext uri="{FF2B5EF4-FFF2-40B4-BE49-F238E27FC236}">
                <a16:creationId xmlns:a16="http://schemas.microsoft.com/office/drawing/2014/main" id="{AD9BD2A5-1BAA-76BE-EE3B-DAA91830C95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7" name="Google Shape;1747;gbd2f6aa54b_0_3707:notes">
            <a:extLst>
              <a:ext uri="{FF2B5EF4-FFF2-40B4-BE49-F238E27FC236}">
                <a16:creationId xmlns:a16="http://schemas.microsoft.com/office/drawing/2014/main" id="{832B9A80-0FE9-DAF5-7331-FBC9C49BBA3A}"/>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Meredith, J. (2022). </a:t>
            </a:r>
            <a:r>
              <a:rPr lang="en-GB" sz="1800" i="1" dirty="0">
                <a:effectLst/>
                <a:latin typeface="Times New Roman" panose="02020603050405020304" pitchFamily="18" charset="0"/>
                <a:ea typeface="Calibri" panose="020F0502020204030204" pitchFamily="34" charset="0"/>
              </a:rPr>
              <a:t>Project management: A managerial approach</a:t>
            </a:r>
            <a:endParaRPr lang="en-GB" sz="1800" dirty="0">
              <a:effectLst/>
              <a:latin typeface="Times New Roman" panose="02020603050405020304" pitchFamily="18" charset="0"/>
              <a:ea typeface="Calibri" panose="020F0502020204030204" pitchFamily="34" charset="0"/>
            </a:endParaRP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O’Toole, W. (2011). </a:t>
            </a:r>
            <a:r>
              <a:rPr lang="en-GB" sz="1800" i="1" dirty="0">
                <a:effectLst/>
                <a:latin typeface="Times New Roman" panose="02020603050405020304" pitchFamily="18" charset="0"/>
                <a:ea typeface="Calibri" panose="020F0502020204030204" pitchFamily="34" charset="0"/>
              </a:rPr>
              <a:t>Events feasibility and development: from strategy to operations</a:t>
            </a:r>
            <a:r>
              <a:rPr lang="en-GB" sz="1800" dirty="0">
                <a:effectLst/>
                <a:latin typeface="Times New Roman" panose="02020603050405020304" pitchFamily="18" charset="0"/>
                <a:ea typeface="Calibri" panose="020F0502020204030204" pitchFamily="34" charset="0"/>
              </a:rPr>
              <a:t>. Elsevier: Oxford</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Owen, W., Pierno, T., Boneyard, J.P. and Parks, F.-N. (2021). </a:t>
            </a:r>
            <a:r>
              <a:rPr lang="en-GB" sz="1800" i="1" dirty="0">
                <a:effectLst/>
                <a:latin typeface="Times New Roman" panose="02020603050405020304" pitchFamily="18" charset="0"/>
                <a:ea typeface="Calibri" panose="020F0502020204030204" pitchFamily="34" charset="0"/>
              </a:rPr>
              <a:t>The art of the national parks (Fifty-nine parks):(National parks art books, books for nature lovers, national parks posters, the art of the national parks)</a:t>
            </a:r>
            <a:r>
              <a:rPr lang="en-GB" sz="1800" dirty="0">
                <a:effectLst/>
                <a:latin typeface="Times New Roman" panose="02020603050405020304" pitchFamily="18" charset="0"/>
                <a:ea typeface="Calibri" panose="020F0502020204030204" pitchFamily="34" charset="0"/>
              </a:rPr>
              <a:t>. Simon and Schuster.</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Phillips, J. (2022). </a:t>
            </a:r>
            <a:r>
              <a:rPr lang="en-GB" sz="1800" i="1" dirty="0">
                <a:effectLst/>
                <a:latin typeface="Times New Roman" panose="02020603050405020304" pitchFamily="18" charset="0"/>
                <a:ea typeface="Calibri" panose="020F0502020204030204" pitchFamily="34" charset="0"/>
              </a:rPr>
              <a:t>Strategic staffing</a:t>
            </a:r>
            <a:r>
              <a:rPr lang="en-GB" sz="1800" dirty="0">
                <a:effectLst/>
                <a:latin typeface="Times New Roman" panose="02020603050405020304" pitchFamily="18" charset="0"/>
                <a:ea typeface="Calibri" panose="020F0502020204030204" pitchFamily="34" charset="0"/>
              </a:rPr>
              <a:t>. SAGE Publications.</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Rogers, T. Wynn-Moylan, P. (2022). </a:t>
            </a:r>
            <a:r>
              <a:rPr lang="en-GB" sz="1800" i="1" dirty="0">
                <a:effectLst/>
                <a:latin typeface="Times New Roman" panose="02020603050405020304" pitchFamily="18" charset="0"/>
                <a:ea typeface="Calibri" panose="020F0502020204030204" pitchFamily="34" charset="0"/>
              </a:rPr>
              <a:t>Conferences and conventions: a global industry</a:t>
            </a:r>
            <a:r>
              <a:rPr lang="en-GB" sz="1800" dirty="0">
                <a:effectLst/>
                <a:latin typeface="Times New Roman" panose="02020603050405020304" pitchFamily="18" charset="0"/>
                <a:ea typeface="Calibri" panose="020F0502020204030204" pitchFamily="34" charset="0"/>
              </a:rPr>
              <a:t>. 4</a:t>
            </a:r>
            <a:r>
              <a:rPr lang="en-GB" sz="1800" baseline="30000" dirty="0">
                <a:effectLst/>
                <a:latin typeface="Times New Roman" panose="02020603050405020304" pitchFamily="18" charset="0"/>
                <a:ea typeface="Calibri" panose="020F0502020204030204" pitchFamily="34" charset="0"/>
              </a:rPr>
              <a:t>th</a:t>
            </a:r>
            <a:r>
              <a:rPr lang="en-GB" sz="1800" dirty="0">
                <a:effectLst/>
                <a:latin typeface="Times New Roman" panose="02020603050405020304" pitchFamily="18" charset="0"/>
                <a:ea typeface="Calibri" panose="020F0502020204030204" pitchFamily="34" charset="0"/>
              </a:rPr>
              <a:t> Edition. Routledge: Oxford</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Shermon, G. and Shermon, K. (2016). </a:t>
            </a:r>
            <a:r>
              <a:rPr lang="en-GB" sz="1800" i="1" dirty="0">
                <a:effectLst/>
                <a:latin typeface="Times New Roman" panose="02020603050405020304" pitchFamily="18" charset="0"/>
                <a:ea typeface="Calibri" panose="020F0502020204030204" pitchFamily="34" charset="0"/>
              </a:rPr>
              <a:t>Business of staffing: a talent agenda</a:t>
            </a:r>
            <a:r>
              <a:rPr lang="en-GB" sz="1800" dirty="0">
                <a:effectLst/>
                <a:latin typeface="Times New Roman" panose="02020603050405020304" pitchFamily="18" charset="0"/>
                <a:ea typeface="Calibri" panose="020F0502020204030204" pitchFamily="34" charset="0"/>
              </a:rPr>
              <a:t>. Lulu.com.</a:t>
            </a:r>
          </a:p>
          <a:p>
            <a:pPr marL="0" marR="0" algn="just">
              <a:lnSpc>
                <a:spcPct val="150000"/>
              </a:lnSpc>
              <a:spcBef>
                <a:spcPts val="1200"/>
              </a:spcBef>
              <a:spcAft>
                <a:spcPts val="600"/>
              </a:spcAft>
              <a:buNone/>
            </a:pPr>
            <a:r>
              <a:rPr lang="en-GB" sz="1800" dirty="0">
                <a:effectLst/>
                <a:latin typeface="Times New Roman" panose="02020603050405020304" pitchFamily="18" charset="0"/>
                <a:ea typeface="Calibri" panose="020F0502020204030204" pitchFamily="34" charset="0"/>
              </a:rPr>
              <a:t>Smith, A. (2012). </a:t>
            </a:r>
            <a:r>
              <a:rPr lang="en-GB" sz="1800" i="1" dirty="0">
                <a:effectLst/>
                <a:latin typeface="Times New Roman" panose="02020603050405020304" pitchFamily="18" charset="0"/>
                <a:ea typeface="Calibri" panose="020F0502020204030204" pitchFamily="34" charset="0"/>
              </a:rPr>
              <a:t>Events and urban regeneration: The strategic use of events to revitalise cities.</a:t>
            </a:r>
            <a:r>
              <a:rPr lang="en-GB" sz="1800" dirty="0">
                <a:effectLst/>
                <a:latin typeface="Times New Roman" panose="02020603050405020304" pitchFamily="18" charset="0"/>
                <a:ea typeface="Calibri" panose="020F0502020204030204" pitchFamily="34" charset="0"/>
              </a:rPr>
              <a:t> Routledge: Oxford</a:t>
            </a:r>
          </a:p>
          <a:p>
            <a:pPr marL="0" marR="0" algn="just">
              <a:lnSpc>
                <a:spcPct val="150000"/>
              </a:lnSpc>
              <a:spcBef>
                <a:spcPts val="1200"/>
              </a:spcBef>
              <a:spcAft>
                <a:spcPts val="600"/>
              </a:spcAft>
              <a:buNone/>
            </a:pPr>
            <a:r>
              <a:rPr lang="en-GB" sz="1800" dirty="0" err="1">
                <a:effectLst/>
                <a:latin typeface="Times New Roman" panose="02020603050405020304" pitchFamily="18" charset="0"/>
                <a:ea typeface="Calibri" panose="020F0502020204030204" pitchFamily="34" charset="0"/>
              </a:rPr>
              <a:t>TravelTrade</a:t>
            </a:r>
            <a:r>
              <a:rPr lang="en-GB" sz="1800" dirty="0">
                <a:effectLst/>
                <a:latin typeface="Times New Roman" panose="02020603050405020304" pitchFamily="18" charset="0"/>
                <a:ea typeface="Calibri" panose="020F0502020204030204" pitchFamily="34" charset="0"/>
              </a:rPr>
              <a:t> (2024) </a:t>
            </a:r>
            <a:r>
              <a:rPr lang="en-GB" sz="1800" i="1" dirty="0">
                <a:effectLst/>
                <a:latin typeface="Times New Roman" panose="02020603050405020304" pitchFamily="18" charset="0"/>
                <a:ea typeface="Calibri" panose="020F0502020204030204" pitchFamily="34" charset="0"/>
              </a:rPr>
              <a:t>A calendar of annual festivals and events held in Wales</a:t>
            </a:r>
            <a:r>
              <a:rPr lang="en-GB" sz="1800" dirty="0">
                <a:effectLst/>
                <a:latin typeface="Times New Roman" panose="02020603050405020304" pitchFamily="18" charset="0"/>
                <a:ea typeface="Calibri" panose="020F0502020204030204" pitchFamily="34" charset="0"/>
              </a:rPr>
              <a:t>, </a:t>
            </a:r>
            <a:r>
              <a:rPr lang="en-GB" sz="1800" i="1" dirty="0" err="1">
                <a:effectLst/>
                <a:latin typeface="Times New Roman" panose="02020603050405020304" pitchFamily="18" charset="0"/>
                <a:ea typeface="Calibri" panose="020F0502020204030204" pitchFamily="34" charset="0"/>
              </a:rPr>
              <a:t>TravelTrade</a:t>
            </a:r>
            <a:r>
              <a:rPr lang="en-GB" sz="1800" dirty="0">
                <a:effectLst/>
                <a:latin typeface="Times New Roman" panose="02020603050405020304" pitchFamily="18" charset="0"/>
                <a:ea typeface="Calibri" panose="020F0502020204030204" pitchFamily="34" charset="0"/>
              </a:rPr>
              <a:t>. Available at: https://traveltrade.visitwales.com/fact-sheets/heritage-and-culture/calendar-annual-festivals-and-events (Accessed: May 21, 2025).</a:t>
            </a:r>
          </a:p>
          <a:p>
            <a:pPr marL="0" marR="0" algn="just">
              <a:lnSpc>
                <a:spcPct val="150000"/>
              </a:lnSpc>
              <a:spcBef>
                <a:spcPts val="1200"/>
              </a:spcBef>
              <a:spcAft>
                <a:spcPts val="600"/>
              </a:spcAft>
            </a:pPr>
            <a:r>
              <a:rPr lang="en-GB" sz="1800" dirty="0">
                <a:effectLst/>
                <a:latin typeface="Times New Roman" panose="02020603050405020304" pitchFamily="18" charset="0"/>
                <a:ea typeface="Calibri" panose="020F0502020204030204" pitchFamily="34" charset="0"/>
              </a:rPr>
              <a:t>Xu, X. (2023) “Influencer marketing with social platforms: Increasing brand awareness and user engagement,” </a:t>
            </a:r>
            <a:r>
              <a:rPr lang="en-GB" sz="1800" i="1" dirty="0">
                <a:effectLst/>
                <a:latin typeface="Times New Roman" panose="02020603050405020304" pitchFamily="18" charset="0"/>
                <a:ea typeface="Calibri" panose="020F0502020204030204" pitchFamily="34" charset="0"/>
              </a:rPr>
              <a:t>Journal of Education, Humanities and Social Sciences</a:t>
            </a:r>
            <a:r>
              <a:rPr lang="en-GB" sz="1800" dirty="0">
                <a:effectLst/>
                <a:latin typeface="Times New Roman" panose="02020603050405020304" pitchFamily="18" charset="0"/>
                <a:ea typeface="Calibri" panose="020F0502020204030204" pitchFamily="34" charset="0"/>
              </a:rPr>
              <a:t>, 19, pp. 228–234. Available at: https://doi.org/10.54097/ehss.v19i.11039.</a:t>
            </a:r>
          </a:p>
          <a:p>
            <a:pPr algn="just">
              <a:buNone/>
            </a:pPr>
            <a:endParaRPr b="1" dirty="0"/>
          </a:p>
        </p:txBody>
      </p:sp>
    </p:spTree>
    <p:extLst>
      <p:ext uri="{BB962C8B-B14F-4D97-AF65-F5344CB8AC3E}">
        <p14:creationId xmlns:p14="http://schemas.microsoft.com/office/powerpoint/2010/main" val="2100100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2131175" y="1084122"/>
            <a:ext cx="4881900" cy="2518500"/>
          </a:xfrm>
          <a:prstGeom prst="rect">
            <a:avLst/>
          </a:prstGeom>
          <a:noFill/>
        </p:spPr>
        <p:txBody>
          <a:bodyPr spcFirstLastPara="1" wrap="square" lIns="91425" tIns="91425" rIns="91425" bIns="91425" anchor="b" anchorCtr="0">
            <a:noAutofit/>
          </a:bodyPr>
          <a:lstStyle>
            <a:lvl1pPr lvl="0" algn="ctr">
              <a:lnSpc>
                <a:spcPct val="90000"/>
              </a:lnSpc>
              <a:spcBef>
                <a:spcPts val="0"/>
              </a:spcBef>
              <a:spcAft>
                <a:spcPts val="0"/>
              </a:spcAft>
              <a:buSzPts val="5200"/>
              <a:buNone/>
              <a:defRPr sz="5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r>
              <a:rPr lang="en-US"/>
              <a:t>Click to edit Master title style</a:t>
            </a:r>
            <a:endParaRPr/>
          </a:p>
        </p:txBody>
      </p:sp>
      <p:sp>
        <p:nvSpPr>
          <p:cNvPr id="13" name="Google Shape;13;p2"/>
          <p:cNvSpPr txBox="1">
            <a:spLocks noGrp="1"/>
          </p:cNvSpPr>
          <p:nvPr>
            <p:ph type="subTitle" idx="1"/>
          </p:nvPr>
        </p:nvSpPr>
        <p:spPr>
          <a:xfrm>
            <a:off x="2467250" y="3733609"/>
            <a:ext cx="4209900" cy="407700"/>
          </a:xfrm>
          <a:prstGeom prst="rect">
            <a:avLst/>
          </a:prstGeom>
          <a:solidFill>
            <a:schemeClr val="accent1"/>
          </a:solidFill>
          <a:ln w="76200" cap="rnd" cmpd="sng">
            <a:solidFill>
              <a:schemeClr val="accent1"/>
            </a:solidFill>
            <a:prstDash val="solid"/>
            <a:round/>
            <a:headEnd type="none" w="sm" len="sm"/>
            <a:tailEnd type="none" w="sm" len="sm"/>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r>
              <a:rPr lang="en-US"/>
              <a:t>Click to edit Master subtitle style</a:t>
            </a:r>
            <a:endParaRPr/>
          </a:p>
        </p:txBody>
      </p:sp>
      <p:sp>
        <p:nvSpPr>
          <p:cNvPr id="14" name="Google Shape;14;p2"/>
          <p:cNvSpPr/>
          <p:nvPr/>
        </p:nvSpPr>
        <p:spPr>
          <a:xfrm>
            <a:off x="4401037" y="79150"/>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46974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5"/>
        <p:cNvGrpSpPr/>
        <p:nvPr/>
      </p:nvGrpSpPr>
      <p:grpSpPr>
        <a:xfrm>
          <a:off x="0" y="0"/>
          <a:ext cx="0" cy="0"/>
          <a:chOff x="0" y="0"/>
          <a:chExt cx="0" cy="0"/>
        </a:xfrm>
      </p:grpSpPr>
      <p:sp>
        <p:nvSpPr>
          <p:cNvPr id="16" name="Google Shape;16;p3"/>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2391900" y="2476491"/>
            <a:ext cx="4360200" cy="8418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42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r>
              <a:rPr lang="en-US"/>
              <a:t>Click to edit Master title style</a:t>
            </a:r>
            <a:endParaRPr/>
          </a:p>
        </p:txBody>
      </p:sp>
      <p:sp>
        <p:nvSpPr>
          <p:cNvPr id="18" name="Google Shape;18;p3"/>
          <p:cNvSpPr txBox="1">
            <a:spLocks noGrp="1"/>
          </p:cNvSpPr>
          <p:nvPr>
            <p:ph type="title" idx="2" hasCustomPrompt="1"/>
          </p:nvPr>
        </p:nvSpPr>
        <p:spPr>
          <a:xfrm>
            <a:off x="3493900" y="1157991"/>
            <a:ext cx="2156100" cy="1318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7200">
                <a:highlight>
                  <a:schemeClr val="accent2"/>
                </a:highlight>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2155500" y="3470050"/>
            <a:ext cx="4833000" cy="433500"/>
          </a:xfrm>
          <a:prstGeom prst="rect">
            <a:avLst/>
          </a:prstGeom>
          <a:solidFill>
            <a:schemeClr val="accent1"/>
          </a:solidFill>
          <a:ln w="76200"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 name="Google Shape;20;p3"/>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3283837" y="161100"/>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177300" y="266267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520602">
            <a:off x="4168774" y="4665055"/>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295204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25"/>
        <p:cNvGrpSpPr/>
        <p:nvPr/>
      </p:nvGrpSpPr>
      <p:grpSpPr>
        <a:xfrm>
          <a:off x="0" y="0"/>
          <a:ext cx="0" cy="0"/>
          <a:chOff x="0" y="0"/>
          <a:chExt cx="0" cy="0"/>
        </a:xfrm>
      </p:grpSpPr>
      <p:sp>
        <p:nvSpPr>
          <p:cNvPr id="26" name="Google Shape;26;p4"/>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30" name="Google Shape;30;p4"/>
          <p:cNvSpPr txBox="1">
            <a:spLocks noGrp="1"/>
          </p:cNvSpPr>
          <p:nvPr>
            <p:ph type="body" idx="1"/>
          </p:nvPr>
        </p:nvSpPr>
        <p:spPr>
          <a:xfrm>
            <a:off x="720000" y="1253525"/>
            <a:ext cx="7704000" cy="32103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2"/>
              </a:buClr>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pPr lvl="0"/>
            <a:r>
              <a:rPr lang="en-US"/>
              <a:t>Click to edit Master text styles</a:t>
            </a:r>
          </a:p>
        </p:txBody>
      </p:sp>
      <p:sp>
        <p:nvSpPr>
          <p:cNvPr id="31" name="Google Shape;31;p4"/>
          <p:cNvSpPr/>
          <p:nvPr/>
        </p:nvSpPr>
        <p:spPr>
          <a:xfrm>
            <a:off x="8579479" y="198922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4059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2"/>
        <p:cNvGrpSpPr/>
        <p:nvPr/>
      </p:nvGrpSpPr>
      <p:grpSpPr>
        <a:xfrm>
          <a:off x="0" y="0"/>
          <a:ext cx="0" cy="0"/>
          <a:chOff x="0" y="0"/>
          <a:chExt cx="0" cy="0"/>
        </a:xfrm>
      </p:grpSpPr>
      <p:sp>
        <p:nvSpPr>
          <p:cNvPr id="33" name="Google Shape;33;p5"/>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5"/>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5"/>
          <p:cNvSpPr txBox="1">
            <a:spLocks noGrp="1"/>
          </p:cNvSpPr>
          <p:nvPr>
            <p:ph type="subTitle" idx="1"/>
          </p:nvPr>
        </p:nvSpPr>
        <p:spPr>
          <a:xfrm>
            <a:off x="1157350" y="2291450"/>
            <a:ext cx="3174300" cy="4908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37" name="Google Shape;37;p5"/>
          <p:cNvSpPr txBox="1">
            <a:spLocks noGrp="1"/>
          </p:cNvSpPr>
          <p:nvPr>
            <p:ph type="subTitle" idx="2"/>
          </p:nvPr>
        </p:nvSpPr>
        <p:spPr>
          <a:xfrm>
            <a:off x="4812288" y="2291450"/>
            <a:ext cx="3174300" cy="4908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38" name="Google Shape;38;p5"/>
          <p:cNvSpPr txBox="1">
            <a:spLocks noGrp="1"/>
          </p:cNvSpPr>
          <p:nvPr>
            <p:ph type="subTitle" idx="3"/>
          </p:nvPr>
        </p:nvSpPr>
        <p:spPr>
          <a:xfrm>
            <a:off x="1157350" y="2682775"/>
            <a:ext cx="3174300" cy="96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39" name="Google Shape;39;p5"/>
          <p:cNvSpPr txBox="1">
            <a:spLocks noGrp="1"/>
          </p:cNvSpPr>
          <p:nvPr>
            <p:ph type="subTitle" idx="4"/>
          </p:nvPr>
        </p:nvSpPr>
        <p:spPr>
          <a:xfrm>
            <a:off x="4812288" y="2682775"/>
            <a:ext cx="3174300" cy="96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40" name="Google Shape;40;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41" name="Google Shape;41;p5"/>
          <p:cNvSpPr/>
          <p:nvPr/>
        </p:nvSpPr>
        <p:spPr>
          <a:xfrm rot="1520602">
            <a:off x="-162851" y="49633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rot="6228068">
            <a:off x="4547289" y="4381331"/>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5"/>
          <p:cNvSpPr/>
          <p:nvPr/>
        </p:nvSpPr>
        <p:spPr>
          <a:xfrm rot="1612300">
            <a:off x="8313838" y="1218499"/>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p:nvPr/>
        </p:nvSpPr>
        <p:spPr>
          <a:xfrm>
            <a:off x="566900" y="39340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647064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5"/>
        <p:cNvGrpSpPr/>
        <p:nvPr/>
      </p:nvGrpSpPr>
      <p:grpSpPr>
        <a:xfrm>
          <a:off x="0" y="0"/>
          <a:ext cx="0" cy="0"/>
          <a:chOff x="0" y="0"/>
          <a:chExt cx="0" cy="0"/>
        </a:xfrm>
      </p:grpSpPr>
      <p:sp>
        <p:nvSpPr>
          <p:cNvPr id="46" name="Google Shape;46;p6"/>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6"/>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6"/>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50" name="Google Shape;50;p6"/>
          <p:cNvSpPr/>
          <p:nvPr/>
        </p:nvSpPr>
        <p:spPr>
          <a:xfrm rot="1520602">
            <a:off x="3868849" y="4941601"/>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6"/>
          <p:cNvSpPr/>
          <p:nvPr/>
        </p:nvSpPr>
        <p:spPr>
          <a:xfrm>
            <a:off x="8242837" y="503450"/>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6"/>
          <p:cNvSpPr/>
          <p:nvPr/>
        </p:nvSpPr>
        <p:spPr>
          <a:xfrm>
            <a:off x="8424000" y="1209775"/>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6"/>
          <p:cNvSpPr/>
          <p:nvPr/>
        </p:nvSpPr>
        <p:spPr>
          <a:xfrm rot="7255458">
            <a:off x="543058" y="624876"/>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a:off x="8306350" y="4290077"/>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6"/>
          <p:cNvSpPr/>
          <p:nvPr/>
        </p:nvSpPr>
        <p:spPr>
          <a:xfrm rot="1612300">
            <a:off x="-78587" y="3116049"/>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0068375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6"/>
        <p:cNvGrpSpPr/>
        <p:nvPr/>
      </p:nvGrpSpPr>
      <p:grpSpPr>
        <a:xfrm>
          <a:off x="0" y="0"/>
          <a:ext cx="0" cy="0"/>
          <a:chOff x="0" y="0"/>
          <a:chExt cx="0" cy="0"/>
        </a:xfrm>
      </p:grpSpPr>
      <p:sp>
        <p:nvSpPr>
          <p:cNvPr id="57" name="Google Shape;57;p7"/>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7"/>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txBox="1">
            <a:spLocks noGrp="1"/>
          </p:cNvSpPr>
          <p:nvPr>
            <p:ph type="title"/>
          </p:nvPr>
        </p:nvSpPr>
        <p:spPr>
          <a:xfrm>
            <a:off x="815788" y="913725"/>
            <a:ext cx="3839400" cy="11430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61" name="Google Shape;61;p7"/>
          <p:cNvSpPr txBox="1">
            <a:spLocks noGrp="1"/>
          </p:cNvSpPr>
          <p:nvPr>
            <p:ph type="body" idx="1"/>
          </p:nvPr>
        </p:nvSpPr>
        <p:spPr>
          <a:xfrm>
            <a:off x="815788" y="2112975"/>
            <a:ext cx="3839400" cy="21168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2"/>
              </a:buClr>
              <a:buSzPts val="1400"/>
              <a:buChar char="★"/>
              <a:defRPr sz="1400">
                <a:solidFill>
                  <a:srgbClr val="434343"/>
                </a:solidFill>
              </a:defRPr>
            </a:lvl1pPr>
            <a:lvl2pPr marL="914400" lvl="1" indent="-317500" rtl="0">
              <a:lnSpc>
                <a:spcPct val="115000"/>
              </a:lnSpc>
              <a:spcBef>
                <a:spcPts val="0"/>
              </a:spcBef>
              <a:spcAft>
                <a:spcPts val="0"/>
              </a:spcAft>
              <a:buClr>
                <a:srgbClr val="434343"/>
              </a:buClr>
              <a:buSzPts val="1400"/>
              <a:buChar char="○"/>
              <a:defRPr>
                <a:solidFill>
                  <a:srgbClr val="434343"/>
                </a:solidFill>
              </a:defRPr>
            </a:lvl2pPr>
            <a:lvl3pPr marL="1371600" lvl="2" indent="-317500" rtl="0">
              <a:lnSpc>
                <a:spcPct val="115000"/>
              </a:lnSpc>
              <a:spcBef>
                <a:spcPts val="0"/>
              </a:spcBef>
              <a:spcAft>
                <a:spcPts val="0"/>
              </a:spcAft>
              <a:buClr>
                <a:srgbClr val="434343"/>
              </a:buClr>
              <a:buSzPts val="1400"/>
              <a:buChar char="■"/>
              <a:defRPr>
                <a:solidFill>
                  <a:srgbClr val="434343"/>
                </a:solidFill>
              </a:defRPr>
            </a:lvl3pPr>
            <a:lvl4pPr marL="1828800" lvl="3" indent="-317500" rtl="0">
              <a:lnSpc>
                <a:spcPct val="115000"/>
              </a:lnSpc>
              <a:spcBef>
                <a:spcPts val="0"/>
              </a:spcBef>
              <a:spcAft>
                <a:spcPts val="0"/>
              </a:spcAft>
              <a:buClr>
                <a:srgbClr val="434343"/>
              </a:buClr>
              <a:buSzPts val="1400"/>
              <a:buChar char="●"/>
              <a:defRPr>
                <a:solidFill>
                  <a:srgbClr val="434343"/>
                </a:solidFill>
              </a:defRPr>
            </a:lvl4pPr>
            <a:lvl5pPr marL="2286000" lvl="4" indent="-317500" rtl="0">
              <a:lnSpc>
                <a:spcPct val="115000"/>
              </a:lnSpc>
              <a:spcBef>
                <a:spcPts val="0"/>
              </a:spcBef>
              <a:spcAft>
                <a:spcPts val="0"/>
              </a:spcAft>
              <a:buClr>
                <a:srgbClr val="434343"/>
              </a:buClr>
              <a:buSzPts val="1400"/>
              <a:buChar char="○"/>
              <a:defRPr>
                <a:solidFill>
                  <a:srgbClr val="434343"/>
                </a:solidFill>
              </a:defRPr>
            </a:lvl5pPr>
            <a:lvl6pPr marL="2743200" lvl="5" indent="-317500" rtl="0">
              <a:lnSpc>
                <a:spcPct val="115000"/>
              </a:lnSpc>
              <a:spcBef>
                <a:spcPts val="0"/>
              </a:spcBef>
              <a:spcAft>
                <a:spcPts val="0"/>
              </a:spcAft>
              <a:buClr>
                <a:srgbClr val="434343"/>
              </a:buClr>
              <a:buSzPts val="1400"/>
              <a:buChar char="■"/>
              <a:defRPr>
                <a:solidFill>
                  <a:srgbClr val="434343"/>
                </a:solidFill>
              </a:defRPr>
            </a:lvl6pPr>
            <a:lvl7pPr marL="3200400" lvl="6" indent="-317500" rtl="0">
              <a:lnSpc>
                <a:spcPct val="115000"/>
              </a:lnSpc>
              <a:spcBef>
                <a:spcPts val="0"/>
              </a:spcBef>
              <a:spcAft>
                <a:spcPts val="0"/>
              </a:spcAft>
              <a:buClr>
                <a:srgbClr val="434343"/>
              </a:buClr>
              <a:buSzPts val="1400"/>
              <a:buChar char="●"/>
              <a:defRPr>
                <a:solidFill>
                  <a:srgbClr val="434343"/>
                </a:solidFill>
              </a:defRPr>
            </a:lvl7pPr>
            <a:lvl8pPr marL="3657600" lvl="7" indent="-317500" rtl="0">
              <a:lnSpc>
                <a:spcPct val="115000"/>
              </a:lnSpc>
              <a:spcBef>
                <a:spcPts val="0"/>
              </a:spcBef>
              <a:spcAft>
                <a:spcPts val="0"/>
              </a:spcAft>
              <a:buClr>
                <a:srgbClr val="434343"/>
              </a:buClr>
              <a:buSzPts val="1400"/>
              <a:buChar char="○"/>
              <a:defRPr>
                <a:solidFill>
                  <a:srgbClr val="434343"/>
                </a:solidFill>
              </a:defRPr>
            </a:lvl8pPr>
            <a:lvl9pPr marL="4114800" lvl="8" indent="-317500" rtl="0">
              <a:lnSpc>
                <a:spcPct val="115000"/>
              </a:lnSpc>
              <a:spcBef>
                <a:spcPts val="0"/>
              </a:spcBef>
              <a:spcAft>
                <a:spcPts val="0"/>
              </a:spcAft>
              <a:buClr>
                <a:srgbClr val="434343"/>
              </a:buClr>
              <a:buSzPts val="1400"/>
              <a:buChar char="■"/>
              <a:defRPr>
                <a:solidFill>
                  <a:srgbClr val="434343"/>
                </a:solidFill>
              </a:defRPr>
            </a:lvl9pPr>
          </a:lstStyle>
          <a:p>
            <a:pPr lvl="0"/>
            <a:r>
              <a:rPr lang="en-US"/>
              <a:t>Click to edit Master text styles</a:t>
            </a:r>
          </a:p>
        </p:txBody>
      </p:sp>
      <p:sp>
        <p:nvSpPr>
          <p:cNvPr id="62" name="Google Shape;62;p7"/>
          <p:cNvSpPr>
            <a:spLocks noGrp="1"/>
          </p:cNvSpPr>
          <p:nvPr>
            <p:ph type="pic" idx="2"/>
          </p:nvPr>
        </p:nvSpPr>
        <p:spPr>
          <a:xfrm>
            <a:off x="5159363" y="987275"/>
            <a:ext cx="3168900" cy="3168900"/>
          </a:xfrm>
          <a:prstGeom prst="ellipse">
            <a:avLst/>
          </a:prstGeom>
          <a:noFill/>
          <a:ln>
            <a:noFill/>
          </a:ln>
        </p:spPr>
      </p:sp>
      <p:sp>
        <p:nvSpPr>
          <p:cNvPr id="63" name="Google Shape;63;p7"/>
          <p:cNvSpPr/>
          <p:nvPr/>
        </p:nvSpPr>
        <p:spPr>
          <a:xfrm>
            <a:off x="1108487" y="161100"/>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7"/>
          <p:cNvSpPr/>
          <p:nvPr/>
        </p:nvSpPr>
        <p:spPr>
          <a:xfrm rot="1520602">
            <a:off x="8350499" y="44289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1265138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5"/>
        <p:cNvGrpSpPr/>
        <p:nvPr/>
      </p:nvGrpSpPr>
      <p:grpSpPr>
        <a:xfrm>
          <a:off x="0" y="0"/>
          <a:ext cx="0" cy="0"/>
          <a:chOff x="0" y="0"/>
          <a:chExt cx="0" cy="0"/>
        </a:xfrm>
      </p:grpSpPr>
      <p:sp>
        <p:nvSpPr>
          <p:cNvPr id="66" name="Google Shape;66;p8"/>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8"/>
          <p:cNvSpPr txBox="1">
            <a:spLocks noGrp="1"/>
          </p:cNvSpPr>
          <p:nvPr>
            <p:ph type="title"/>
          </p:nvPr>
        </p:nvSpPr>
        <p:spPr>
          <a:xfrm>
            <a:off x="1388100" y="1307100"/>
            <a:ext cx="63678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5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rPr lang="en-US"/>
              <a:t>Click to edit Master title style</a:t>
            </a:r>
            <a:endParaRPr/>
          </a:p>
        </p:txBody>
      </p:sp>
      <p:sp>
        <p:nvSpPr>
          <p:cNvPr id="68" name="Google Shape;68;p8"/>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8"/>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8571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70"/>
        <p:cNvGrpSpPr/>
        <p:nvPr/>
      </p:nvGrpSpPr>
      <p:grpSpPr>
        <a:xfrm>
          <a:off x="0" y="0"/>
          <a:ext cx="0" cy="0"/>
          <a:chOff x="0" y="0"/>
          <a:chExt cx="0" cy="0"/>
        </a:xfrm>
      </p:grpSpPr>
      <p:sp>
        <p:nvSpPr>
          <p:cNvPr id="71" name="Google Shape;71;p9"/>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9"/>
          <p:cNvSpPr txBox="1">
            <a:spLocks noGrp="1"/>
          </p:cNvSpPr>
          <p:nvPr>
            <p:ph type="subTitle" idx="1"/>
          </p:nvPr>
        </p:nvSpPr>
        <p:spPr>
          <a:xfrm>
            <a:off x="1842400" y="2221525"/>
            <a:ext cx="5459400" cy="1681800"/>
          </a:xfrm>
          <a:prstGeom prst="rect">
            <a:avLst/>
          </a:prstGeom>
          <a:solidFill>
            <a:schemeClr val="accent1"/>
          </a:solidFill>
          <a:ln w="762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r>
              <a:rPr lang="en-US"/>
              <a:t>Click to edit Master subtitle style</a:t>
            </a:r>
            <a:endParaRPr/>
          </a:p>
        </p:txBody>
      </p:sp>
      <p:sp>
        <p:nvSpPr>
          <p:cNvPr id="73" name="Google Shape;73;p9"/>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9"/>
          <p:cNvSpPr/>
          <p:nvPr/>
        </p:nvSpPr>
        <p:spPr>
          <a:xfrm rot="-1520602" flipH="1">
            <a:off x="1990899" y="4614505"/>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9"/>
          <p:cNvSpPr/>
          <p:nvPr/>
        </p:nvSpPr>
        <p:spPr>
          <a:xfrm>
            <a:off x="6390300" y="467412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9"/>
          <p:cNvSpPr/>
          <p:nvPr/>
        </p:nvSpPr>
        <p:spPr>
          <a:xfrm>
            <a:off x="8382963" y="385624"/>
            <a:ext cx="515488" cy="574295"/>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9"/>
          <p:cNvSpPr/>
          <p:nvPr/>
        </p:nvSpPr>
        <p:spPr>
          <a:xfrm>
            <a:off x="3789362" y="194675"/>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9"/>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9"/>
          <p:cNvSpPr txBox="1">
            <a:spLocks noGrp="1"/>
          </p:cNvSpPr>
          <p:nvPr>
            <p:ph type="title"/>
          </p:nvPr>
        </p:nvSpPr>
        <p:spPr>
          <a:xfrm>
            <a:off x="2069700" y="1240188"/>
            <a:ext cx="50046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2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r>
              <a:rPr lang="en-US"/>
              <a:t>Click to edit Master title style</a:t>
            </a:r>
            <a:endParaRPr/>
          </a:p>
        </p:txBody>
      </p:sp>
    </p:spTree>
    <p:extLst>
      <p:ext uri="{BB962C8B-B14F-4D97-AF65-F5344CB8AC3E}">
        <p14:creationId xmlns:p14="http://schemas.microsoft.com/office/powerpoint/2010/main" val="325562640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80"/>
        <p:cNvGrpSpPr/>
        <p:nvPr/>
      </p:nvGrpSpPr>
      <p:grpSpPr>
        <a:xfrm>
          <a:off x="0" y="0"/>
          <a:ext cx="0" cy="0"/>
          <a:chOff x="0" y="0"/>
          <a:chExt cx="0" cy="0"/>
        </a:xfrm>
      </p:grpSpPr>
      <p:sp>
        <p:nvSpPr>
          <p:cNvPr id="81" name="Google Shape;81;p10"/>
          <p:cNvSpPr txBox="1">
            <a:spLocks noGrp="1"/>
          </p:cNvSpPr>
          <p:nvPr>
            <p:ph type="title"/>
          </p:nvPr>
        </p:nvSpPr>
        <p:spPr>
          <a:xfrm>
            <a:off x="715050" y="3940400"/>
            <a:ext cx="7713900" cy="668100"/>
          </a:xfrm>
          <a:prstGeom prst="rect">
            <a:avLst/>
          </a:prstGeom>
          <a:solidFill>
            <a:schemeClr val="accent5"/>
          </a:solidFill>
        </p:spPr>
        <p:txBody>
          <a:bodyPr spcFirstLastPara="1" wrap="square" lIns="91425" tIns="91425" rIns="91425" bIns="91425" anchor="ctr" anchorCtr="0">
            <a:noAutofit/>
          </a:bodyPr>
          <a:lstStyle>
            <a:lvl1pPr lvl="0" rtl="0">
              <a:spcBef>
                <a:spcPts val="0"/>
              </a:spcBef>
              <a:spcAft>
                <a:spcPts val="0"/>
              </a:spcAft>
              <a:buSzPts val="3200"/>
              <a:buNone/>
              <a:defRPr sz="2600"/>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r>
              <a:rPr lang="en-US"/>
              <a:t>Click to edit Master title style</a:t>
            </a:r>
            <a:endParaRPr/>
          </a:p>
        </p:txBody>
      </p:sp>
      <p:sp>
        <p:nvSpPr>
          <p:cNvPr id="82" name="Google Shape;82;p10"/>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0"/>
          <p:cNvSpPr/>
          <p:nvPr/>
        </p:nvSpPr>
        <p:spPr>
          <a:xfrm rot="1520602">
            <a:off x="8344749" y="28850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10"/>
          <p:cNvSpPr/>
          <p:nvPr/>
        </p:nvSpPr>
        <p:spPr>
          <a:xfrm rot="-2994078">
            <a:off x="8254402" y="764959"/>
            <a:ext cx="601851" cy="469376"/>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0"/>
          <p:cNvSpPr/>
          <p:nvPr/>
        </p:nvSpPr>
        <p:spPr>
          <a:xfrm rot="6228068">
            <a:off x="278389" y="2849781"/>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10"/>
          <p:cNvSpPr/>
          <p:nvPr/>
        </p:nvSpPr>
        <p:spPr>
          <a:xfrm rot="1612300">
            <a:off x="310813" y="389186"/>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0"/>
          <p:cNvSpPr/>
          <p:nvPr/>
        </p:nvSpPr>
        <p:spPr>
          <a:xfrm>
            <a:off x="8704588" y="2472875"/>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10"/>
          <p:cNvSpPr/>
          <p:nvPr/>
        </p:nvSpPr>
        <p:spPr>
          <a:xfrm rot="7255458">
            <a:off x="1578608" y="254051"/>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0"/>
          <p:cNvSpPr/>
          <p:nvPr/>
        </p:nvSpPr>
        <p:spPr>
          <a:xfrm>
            <a:off x="8407125" y="19769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0"/>
          <p:cNvSpPr/>
          <p:nvPr/>
        </p:nvSpPr>
        <p:spPr>
          <a:xfrm>
            <a:off x="5386650" y="1635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0"/>
          <p:cNvSpPr/>
          <p:nvPr/>
        </p:nvSpPr>
        <p:spPr>
          <a:xfrm>
            <a:off x="332825" y="2411877"/>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0"/>
          <p:cNvSpPr/>
          <p:nvPr/>
        </p:nvSpPr>
        <p:spPr>
          <a:xfrm>
            <a:off x="7002075" y="-47975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383763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93"/>
        <p:cNvGrpSpPr/>
        <p:nvPr/>
      </p:nvGrpSpPr>
      <p:grpSpPr>
        <a:xfrm>
          <a:off x="0" y="0"/>
          <a:ext cx="0" cy="0"/>
          <a:chOff x="0" y="0"/>
          <a:chExt cx="0" cy="0"/>
        </a:xfrm>
      </p:grpSpPr>
      <p:sp>
        <p:nvSpPr>
          <p:cNvPr id="94" name="Google Shape;94;p11"/>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1"/>
          <p:cNvSpPr txBox="1">
            <a:spLocks noGrp="1"/>
          </p:cNvSpPr>
          <p:nvPr>
            <p:ph type="title" hasCustomPrompt="1"/>
          </p:nvPr>
        </p:nvSpPr>
        <p:spPr>
          <a:xfrm>
            <a:off x="1284000" y="1145863"/>
            <a:ext cx="6576000" cy="15111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9100">
                <a:highlight>
                  <a:schemeClr val="accent2"/>
                </a:highlight>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96" name="Google Shape;96;p11"/>
          <p:cNvSpPr txBox="1">
            <a:spLocks noGrp="1"/>
          </p:cNvSpPr>
          <p:nvPr>
            <p:ph type="subTitle" idx="1"/>
          </p:nvPr>
        </p:nvSpPr>
        <p:spPr>
          <a:xfrm>
            <a:off x="2018400" y="3521838"/>
            <a:ext cx="5107200" cy="475800"/>
          </a:xfrm>
          <a:prstGeom prst="rect">
            <a:avLst/>
          </a:prstGeom>
          <a:solidFill>
            <a:schemeClr val="accent1"/>
          </a:solidFill>
          <a:ln w="76200" cap="flat" cmpd="sng">
            <a:solidFill>
              <a:schemeClr val="accent1"/>
            </a:solidFill>
            <a:prstDash val="solid"/>
            <a:round/>
            <a:headEnd type="none" w="sm" len="sm"/>
            <a:tailEnd type="none" w="sm" len="sm"/>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r>
              <a:rPr lang="en-US"/>
              <a:t>Click to edit Master subtitle style</a:t>
            </a:r>
            <a:endParaRPr/>
          </a:p>
        </p:txBody>
      </p:sp>
      <p:sp>
        <p:nvSpPr>
          <p:cNvPr id="97" name="Google Shape;97;p11"/>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1"/>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1"/>
          <p:cNvSpPr txBox="1">
            <a:spLocks noGrp="1"/>
          </p:cNvSpPr>
          <p:nvPr>
            <p:ph type="title" idx="2"/>
          </p:nvPr>
        </p:nvSpPr>
        <p:spPr>
          <a:xfrm>
            <a:off x="1987050" y="2870263"/>
            <a:ext cx="5169900" cy="577500"/>
          </a:xfrm>
          <a:prstGeom prst="rect">
            <a:avLst/>
          </a:prstGeom>
        </p:spPr>
        <p:txBody>
          <a:bodyPr spcFirstLastPara="1" wrap="square" lIns="91425" tIns="91425" rIns="91425" bIns="91425" anchor="b" anchorCtr="0">
            <a:noAutofit/>
          </a:bodyPr>
          <a:lstStyle>
            <a:lvl1pPr lvl="0" algn="ctr">
              <a:spcBef>
                <a:spcPts val="0"/>
              </a:spcBef>
              <a:spcAft>
                <a:spcPts val="0"/>
              </a:spcAft>
              <a:buSzPts val="2200"/>
              <a:buNone/>
              <a:defRPr sz="2200"/>
            </a:lvl1pPr>
            <a:lvl2pPr lvl="1">
              <a:spcBef>
                <a:spcPts val="0"/>
              </a:spcBef>
              <a:spcAft>
                <a:spcPts val="0"/>
              </a:spcAft>
              <a:buSzPts val="2200"/>
              <a:buFont typeface="Rammetto One"/>
              <a:buNone/>
              <a:defRPr sz="2200">
                <a:latin typeface="Rammetto One"/>
                <a:ea typeface="Rammetto One"/>
                <a:cs typeface="Rammetto One"/>
                <a:sym typeface="Rammetto One"/>
              </a:defRPr>
            </a:lvl2pPr>
            <a:lvl3pPr lvl="2">
              <a:spcBef>
                <a:spcPts val="0"/>
              </a:spcBef>
              <a:spcAft>
                <a:spcPts val="0"/>
              </a:spcAft>
              <a:buSzPts val="2200"/>
              <a:buFont typeface="Rammetto One"/>
              <a:buNone/>
              <a:defRPr sz="2200">
                <a:latin typeface="Rammetto One"/>
                <a:ea typeface="Rammetto One"/>
                <a:cs typeface="Rammetto One"/>
                <a:sym typeface="Rammetto One"/>
              </a:defRPr>
            </a:lvl3pPr>
            <a:lvl4pPr lvl="3">
              <a:spcBef>
                <a:spcPts val="0"/>
              </a:spcBef>
              <a:spcAft>
                <a:spcPts val="0"/>
              </a:spcAft>
              <a:buSzPts val="2200"/>
              <a:buFont typeface="Rammetto One"/>
              <a:buNone/>
              <a:defRPr sz="2200">
                <a:latin typeface="Rammetto One"/>
                <a:ea typeface="Rammetto One"/>
                <a:cs typeface="Rammetto One"/>
                <a:sym typeface="Rammetto One"/>
              </a:defRPr>
            </a:lvl4pPr>
            <a:lvl5pPr lvl="4">
              <a:spcBef>
                <a:spcPts val="0"/>
              </a:spcBef>
              <a:spcAft>
                <a:spcPts val="0"/>
              </a:spcAft>
              <a:buSzPts val="2200"/>
              <a:buFont typeface="Rammetto One"/>
              <a:buNone/>
              <a:defRPr sz="2200">
                <a:latin typeface="Rammetto One"/>
                <a:ea typeface="Rammetto One"/>
                <a:cs typeface="Rammetto One"/>
                <a:sym typeface="Rammetto One"/>
              </a:defRPr>
            </a:lvl5pPr>
            <a:lvl6pPr lvl="5">
              <a:spcBef>
                <a:spcPts val="0"/>
              </a:spcBef>
              <a:spcAft>
                <a:spcPts val="0"/>
              </a:spcAft>
              <a:buSzPts val="2200"/>
              <a:buFont typeface="Rammetto One"/>
              <a:buNone/>
              <a:defRPr sz="2200">
                <a:latin typeface="Rammetto One"/>
                <a:ea typeface="Rammetto One"/>
                <a:cs typeface="Rammetto One"/>
                <a:sym typeface="Rammetto One"/>
              </a:defRPr>
            </a:lvl6pPr>
            <a:lvl7pPr lvl="6">
              <a:spcBef>
                <a:spcPts val="0"/>
              </a:spcBef>
              <a:spcAft>
                <a:spcPts val="0"/>
              </a:spcAft>
              <a:buSzPts val="2200"/>
              <a:buFont typeface="Rammetto One"/>
              <a:buNone/>
              <a:defRPr sz="2200">
                <a:latin typeface="Rammetto One"/>
                <a:ea typeface="Rammetto One"/>
                <a:cs typeface="Rammetto One"/>
                <a:sym typeface="Rammetto One"/>
              </a:defRPr>
            </a:lvl7pPr>
            <a:lvl8pPr lvl="7">
              <a:spcBef>
                <a:spcPts val="0"/>
              </a:spcBef>
              <a:spcAft>
                <a:spcPts val="0"/>
              </a:spcAft>
              <a:buSzPts val="2200"/>
              <a:buFont typeface="Rammetto One"/>
              <a:buNone/>
              <a:defRPr sz="2200">
                <a:latin typeface="Rammetto One"/>
                <a:ea typeface="Rammetto One"/>
                <a:cs typeface="Rammetto One"/>
                <a:sym typeface="Rammetto One"/>
              </a:defRPr>
            </a:lvl8pPr>
            <a:lvl9pPr lvl="8">
              <a:spcBef>
                <a:spcPts val="0"/>
              </a:spcBef>
              <a:spcAft>
                <a:spcPts val="0"/>
              </a:spcAft>
              <a:buSzPts val="2200"/>
              <a:buFont typeface="Rammetto One"/>
              <a:buNone/>
              <a:defRPr sz="2200">
                <a:latin typeface="Rammetto One"/>
                <a:ea typeface="Rammetto One"/>
                <a:cs typeface="Rammetto One"/>
                <a:sym typeface="Rammetto One"/>
              </a:defRPr>
            </a:lvl9pPr>
          </a:lstStyle>
          <a:p>
            <a:r>
              <a:rPr lang="en-US"/>
              <a:t>Click to edit Master title style</a:t>
            </a:r>
            <a:endParaRPr/>
          </a:p>
        </p:txBody>
      </p:sp>
      <p:sp>
        <p:nvSpPr>
          <p:cNvPr id="100" name="Google Shape;100;p11"/>
          <p:cNvSpPr/>
          <p:nvPr/>
        </p:nvSpPr>
        <p:spPr>
          <a:xfrm>
            <a:off x="5946925" y="3941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1"/>
          <p:cNvSpPr/>
          <p:nvPr/>
        </p:nvSpPr>
        <p:spPr>
          <a:xfrm>
            <a:off x="3970000" y="4502002"/>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1"/>
          <p:cNvSpPr/>
          <p:nvPr/>
        </p:nvSpPr>
        <p:spPr>
          <a:xfrm>
            <a:off x="8280700" y="1888675"/>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144068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03"/>
        <p:cNvGrpSpPr/>
        <p:nvPr/>
      </p:nvGrpSpPr>
      <p:grpSpPr>
        <a:xfrm>
          <a:off x="0" y="0"/>
          <a:ext cx="0" cy="0"/>
          <a:chOff x="0" y="0"/>
          <a:chExt cx="0" cy="0"/>
        </a:xfrm>
      </p:grpSpPr>
    </p:spTree>
    <p:extLst>
      <p:ext uri="{BB962C8B-B14F-4D97-AF65-F5344CB8AC3E}">
        <p14:creationId xmlns:p14="http://schemas.microsoft.com/office/powerpoint/2010/main" val="24482713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04"/>
        <p:cNvGrpSpPr/>
        <p:nvPr/>
      </p:nvGrpSpPr>
      <p:grpSpPr>
        <a:xfrm>
          <a:off x="0" y="0"/>
          <a:ext cx="0" cy="0"/>
          <a:chOff x="0" y="0"/>
          <a:chExt cx="0" cy="0"/>
        </a:xfrm>
      </p:grpSpPr>
      <p:sp>
        <p:nvSpPr>
          <p:cNvPr id="105" name="Google Shape;105;p13"/>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3"/>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3"/>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3"/>
          <p:cNvSpPr txBox="1">
            <a:spLocks noGrp="1"/>
          </p:cNvSpPr>
          <p:nvPr>
            <p:ph type="title" hasCustomPrompt="1"/>
          </p:nvPr>
        </p:nvSpPr>
        <p:spPr>
          <a:xfrm>
            <a:off x="1187102" y="1166100"/>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subTitle" idx="1"/>
          </p:nvPr>
        </p:nvSpPr>
        <p:spPr>
          <a:xfrm>
            <a:off x="605800" y="2150326"/>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0" name="Google Shape;110;p13"/>
          <p:cNvSpPr txBox="1">
            <a:spLocks noGrp="1"/>
          </p:cNvSpPr>
          <p:nvPr>
            <p:ph type="title" idx="2" hasCustomPrompt="1"/>
          </p:nvPr>
        </p:nvSpPr>
        <p:spPr>
          <a:xfrm>
            <a:off x="3873352" y="1166100"/>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1" name="Google Shape;111;p13"/>
          <p:cNvSpPr txBox="1">
            <a:spLocks noGrp="1"/>
          </p:cNvSpPr>
          <p:nvPr>
            <p:ph type="subTitle" idx="3"/>
          </p:nvPr>
        </p:nvSpPr>
        <p:spPr>
          <a:xfrm>
            <a:off x="3292050" y="2150326"/>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2" name="Google Shape;112;p13"/>
          <p:cNvSpPr txBox="1">
            <a:spLocks noGrp="1"/>
          </p:cNvSpPr>
          <p:nvPr>
            <p:ph type="title" idx="4" hasCustomPrompt="1"/>
          </p:nvPr>
        </p:nvSpPr>
        <p:spPr>
          <a:xfrm>
            <a:off x="6559602" y="1166100"/>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3" name="Google Shape;113;p13"/>
          <p:cNvSpPr txBox="1">
            <a:spLocks noGrp="1"/>
          </p:cNvSpPr>
          <p:nvPr>
            <p:ph type="subTitle" idx="5"/>
          </p:nvPr>
        </p:nvSpPr>
        <p:spPr>
          <a:xfrm>
            <a:off x="5978300" y="2150326"/>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4" name="Google Shape;114;p13"/>
          <p:cNvSpPr txBox="1">
            <a:spLocks noGrp="1"/>
          </p:cNvSpPr>
          <p:nvPr>
            <p:ph type="title" idx="6" hasCustomPrompt="1"/>
          </p:nvPr>
        </p:nvSpPr>
        <p:spPr>
          <a:xfrm>
            <a:off x="1187102" y="2955498"/>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5" name="Google Shape;115;p13"/>
          <p:cNvSpPr txBox="1">
            <a:spLocks noGrp="1"/>
          </p:cNvSpPr>
          <p:nvPr>
            <p:ph type="subTitle" idx="7"/>
          </p:nvPr>
        </p:nvSpPr>
        <p:spPr>
          <a:xfrm>
            <a:off x="605800" y="3961051"/>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6" name="Google Shape;116;p13"/>
          <p:cNvSpPr txBox="1">
            <a:spLocks noGrp="1"/>
          </p:cNvSpPr>
          <p:nvPr>
            <p:ph type="title" idx="8" hasCustomPrompt="1"/>
          </p:nvPr>
        </p:nvSpPr>
        <p:spPr>
          <a:xfrm>
            <a:off x="3873352" y="2955498"/>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7" name="Google Shape;117;p13"/>
          <p:cNvSpPr txBox="1">
            <a:spLocks noGrp="1"/>
          </p:cNvSpPr>
          <p:nvPr>
            <p:ph type="subTitle" idx="9"/>
          </p:nvPr>
        </p:nvSpPr>
        <p:spPr>
          <a:xfrm>
            <a:off x="3292050" y="3961051"/>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18" name="Google Shape;118;p13"/>
          <p:cNvSpPr txBox="1">
            <a:spLocks noGrp="1"/>
          </p:cNvSpPr>
          <p:nvPr>
            <p:ph type="title" idx="13" hasCustomPrompt="1"/>
          </p:nvPr>
        </p:nvSpPr>
        <p:spPr>
          <a:xfrm>
            <a:off x="6559602" y="2955498"/>
            <a:ext cx="1397400" cy="593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highlight>
                  <a:schemeClr val="accent2"/>
                </a:highlight>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9" name="Google Shape;119;p13"/>
          <p:cNvSpPr txBox="1">
            <a:spLocks noGrp="1"/>
          </p:cNvSpPr>
          <p:nvPr>
            <p:ph type="subTitle" idx="14"/>
          </p:nvPr>
        </p:nvSpPr>
        <p:spPr>
          <a:xfrm>
            <a:off x="5978300" y="3961051"/>
            <a:ext cx="2559900" cy="5727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r>
              <a:rPr lang="en-US"/>
              <a:t>Click to edit Master subtitle style</a:t>
            </a:r>
            <a:endParaRPr/>
          </a:p>
        </p:txBody>
      </p:sp>
      <p:sp>
        <p:nvSpPr>
          <p:cNvPr id="120" name="Google Shape;120;p13"/>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21" name="Google Shape;121;p13"/>
          <p:cNvSpPr txBox="1">
            <a:spLocks noGrp="1"/>
          </p:cNvSpPr>
          <p:nvPr>
            <p:ph type="subTitle" idx="16"/>
          </p:nvPr>
        </p:nvSpPr>
        <p:spPr>
          <a:xfrm>
            <a:off x="605800" y="1701740"/>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2" name="Google Shape;122;p13"/>
          <p:cNvSpPr txBox="1">
            <a:spLocks noGrp="1"/>
          </p:cNvSpPr>
          <p:nvPr>
            <p:ph type="subTitle" idx="17"/>
          </p:nvPr>
        </p:nvSpPr>
        <p:spPr>
          <a:xfrm>
            <a:off x="3292050" y="1701740"/>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3" name="Google Shape;123;p13"/>
          <p:cNvSpPr txBox="1">
            <a:spLocks noGrp="1"/>
          </p:cNvSpPr>
          <p:nvPr>
            <p:ph type="subTitle" idx="18"/>
          </p:nvPr>
        </p:nvSpPr>
        <p:spPr>
          <a:xfrm>
            <a:off x="5978300" y="1701740"/>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4" name="Google Shape;124;p13"/>
          <p:cNvSpPr txBox="1">
            <a:spLocks noGrp="1"/>
          </p:cNvSpPr>
          <p:nvPr>
            <p:ph type="subTitle" idx="19"/>
          </p:nvPr>
        </p:nvSpPr>
        <p:spPr>
          <a:xfrm>
            <a:off x="605800" y="3507913"/>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5" name="Google Shape;125;p13"/>
          <p:cNvSpPr txBox="1">
            <a:spLocks noGrp="1"/>
          </p:cNvSpPr>
          <p:nvPr>
            <p:ph type="subTitle" idx="20"/>
          </p:nvPr>
        </p:nvSpPr>
        <p:spPr>
          <a:xfrm>
            <a:off x="3292050" y="3507913"/>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6" name="Google Shape;126;p13"/>
          <p:cNvSpPr txBox="1">
            <a:spLocks noGrp="1"/>
          </p:cNvSpPr>
          <p:nvPr>
            <p:ph type="subTitle" idx="21"/>
          </p:nvPr>
        </p:nvSpPr>
        <p:spPr>
          <a:xfrm>
            <a:off x="5978300" y="3507913"/>
            <a:ext cx="25599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000">
                <a:solidFill>
                  <a:schemeClr val="dk1"/>
                </a:solidFill>
                <a:latin typeface="Rammetto One"/>
                <a:ea typeface="Rammetto One"/>
                <a:cs typeface="Rammetto One"/>
                <a:sym typeface="Rammetto One"/>
              </a:defRPr>
            </a:lvl1pPr>
            <a:lvl2pPr lvl="1"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27" name="Google Shape;127;p13"/>
          <p:cNvSpPr/>
          <p:nvPr/>
        </p:nvSpPr>
        <p:spPr>
          <a:xfrm>
            <a:off x="87462" y="1017725"/>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13"/>
          <p:cNvSpPr/>
          <p:nvPr/>
        </p:nvSpPr>
        <p:spPr>
          <a:xfrm>
            <a:off x="8614975" y="276027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13"/>
          <p:cNvSpPr/>
          <p:nvPr/>
        </p:nvSpPr>
        <p:spPr>
          <a:xfrm>
            <a:off x="8338225" y="1152425"/>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3"/>
          <p:cNvSpPr/>
          <p:nvPr/>
        </p:nvSpPr>
        <p:spPr>
          <a:xfrm rot="1520602">
            <a:off x="5665199" y="4773939"/>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071491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31"/>
        <p:cNvGrpSpPr/>
        <p:nvPr/>
      </p:nvGrpSpPr>
      <p:grpSpPr>
        <a:xfrm>
          <a:off x="0" y="0"/>
          <a:ext cx="0" cy="0"/>
          <a:chOff x="0" y="0"/>
          <a:chExt cx="0" cy="0"/>
        </a:xfrm>
      </p:grpSpPr>
      <p:sp>
        <p:nvSpPr>
          <p:cNvPr id="132" name="Google Shape;132;p14"/>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4"/>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4"/>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36" name="Google Shape;136;p14"/>
          <p:cNvSpPr/>
          <p:nvPr/>
        </p:nvSpPr>
        <p:spPr>
          <a:xfrm rot="1520602">
            <a:off x="6123849" y="48801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4"/>
          <p:cNvSpPr/>
          <p:nvPr/>
        </p:nvSpPr>
        <p:spPr>
          <a:xfrm rot="-1032307">
            <a:off x="7044182" y="-53609"/>
            <a:ext cx="718280" cy="455838"/>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4"/>
          <p:cNvSpPr/>
          <p:nvPr/>
        </p:nvSpPr>
        <p:spPr>
          <a:xfrm rot="1612300">
            <a:off x="-95812" y="2014661"/>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4"/>
          <p:cNvSpPr/>
          <p:nvPr/>
        </p:nvSpPr>
        <p:spPr>
          <a:xfrm rot="7255458">
            <a:off x="1003987" y="428488"/>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4"/>
          <p:cNvSpPr/>
          <p:nvPr/>
        </p:nvSpPr>
        <p:spPr>
          <a:xfrm>
            <a:off x="8270197" y="873879"/>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4"/>
          <p:cNvSpPr/>
          <p:nvPr/>
        </p:nvSpPr>
        <p:spPr>
          <a:xfrm rot="873609">
            <a:off x="1171514" y="4728299"/>
            <a:ext cx="601832" cy="469361"/>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7133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42"/>
        <p:cNvGrpSpPr/>
        <p:nvPr/>
      </p:nvGrpSpPr>
      <p:grpSpPr>
        <a:xfrm>
          <a:off x="0" y="0"/>
          <a:ext cx="0" cy="0"/>
          <a:chOff x="0" y="0"/>
          <a:chExt cx="0" cy="0"/>
        </a:xfrm>
      </p:grpSpPr>
      <p:sp>
        <p:nvSpPr>
          <p:cNvPr id="143" name="Google Shape;143;p15"/>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15"/>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5"/>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47" name="Google Shape;147;p15"/>
          <p:cNvSpPr/>
          <p:nvPr/>
        </p:nvSpPr>
        <p:spPr>
          <a:xfrm rot="-1246377">
            <a:off x="1002576" y="-33428"/>
            <a:ext cx="718331" cy="455870"/>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5"/>
          <p:cNvSpPr/>
          <p:nvPr/>
        </p:nvSpPr>
        <p:spPr>
          <a:xfrm>
            <a:off x="8640600" y="229232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5"/>
          <p:cNvSpPr/>
          <p:nvPr/>
        </p:nvSpPr>
        <p:spPr>
          <a:xfrm rot="5172631">
            <a:off x="2157807" y="4689294"/>
            <a:ext cx="665271" cy="664843"/>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5"/>
          <p:cNvSpPr/>
          <p:nvPr/>
        </p:nvSpPr>
        <p:spPr>
          <a:xfrm rot="2291383">
            <a:off x="7271578" y="4991328"/>
            <a:ext cx="1004883" cy="329808"/>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5"/>
          <p:cNvSpPr/>
          <p:nvPr/>
        </p:nvSpPr>
        <p:spPr>
          <a:xfrm rot="7255458">
            <a:off x="603008" y="851051"/>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5"/>
          <p:cNvSpPr/>
          <p:nvPr/>
        </p:nvSpPr>
        <p:spPr>
          <a:xfrm>
            <a:off x="8428888" y="882375"/>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0021139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153"/>
        <p:cNvGrpSpPr/>
        <p:nvPr/>
      </p:nvGrpSpPr>
      <p:grpSpPr>
        <a:xfrm>
          <a:off x="0" y="0"/>
          <a:ext cx="0" cy="0"/>
          <a:chOff x="0" y="0"/>
          <a:chExt cx="0" cy="0"/>
        </a:xfrm>
      </p:grpSpPr>
      <p:sp>
        <p:nvSpPr>
          <p:cNvPr id="154" name="Google Shape;154;p16"/>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6"/>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6"/>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6"/>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58" name="Google Shape;158;p16"/>
          <p:cNvSpPr/>
          <p:nvPr/>
        </p:nvSpPr>
        <p:spPr>
          <a:xfrm rot="-1520602" flipH="1">
            <a:off x="2919324" y="4807705"/>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6"/>
          <p:cNvSpPr/>
          <p:nvPr/>
        </p:nvSpPr>
        <p:spPr>
          <a:xfrm>
            <a:off x="-179663" y="3142562"/>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16"/>
          <p:cNvSpPr/>
          <p:nvPr/>
        </p:nvSpPr>
        <p:spPr>
          <a:xfrm rot="6228068">
            <a:off x="8199589" y="305456"/>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6"/>
          <p:cNvSpPr/>
          <p:nvPr/>
        </p:nvSpPr>
        <p:spPr>
          <a:xfrm rot="7255458">
            <a:off x="5783233" y="4457601"/>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6"/>
          <p:cNvSpPr/>
          <p:nvPr/>
        </p:nvSpPr>
        <p:spPr>
          <a:xfrm>
            <a:off x="8360125" y="185280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6"/>
          <p:cNvSpPr/>
          <p:nvPr/>
        </p:nvSpPr>
        <p:spPr>
          <a:xfrm rot="5400000">
            <a:off x="8389541" y="3566699"/>
            <a:ext cx="515488" cy="574295"/>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4758773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64"/>
        <p:cNvGrpSpPr/>
        <p:nvPr/>
      </p:nvGrpSpPr>
      <p:grpSpPr>
        <a:xfrm>
          <a:off x="0" y="0"/>
          <a:ext cx="0" cy="0"/>
          <a:chOff x="0" y="0"/>
          <a:chExt cx="0" cy="0"/>
        </a:xfrm>
      </p:grpSpPr>
      <p:sp>
        <p:nvSpPr>
          <p:cNvPr id="165" name="Google Shape;165;p17"/>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7"/>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7"/>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7"/>
          <p:cNvSpPr txBox="1">
            <a:spLocks noGrp="1"/>
          </p:cNvSpPr>
          <p:nvPr>
            <p:ph type="subTitle" idx="1"/>
          </p:nvPr>
        </p:nvSpPr>
        <p:spPr>
          <a:xfrm>
            <a:off x="850013" y="2581713"/>
            <a:ext cx="3137700" cy="1037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69" name="Google Shape;169;p17"/>
          <p:cNvSpPr txBox="1">
            <a:spLocks noGrp="1"/>
          </p:cNvSpPr>
          <p:nvPr>
            <p:ph type="title"/>
          </p:nvPr>
        </p:nvSpPr>
        <p:spPr>
          <a:xfrm>
            <a:off x="850013" y="1382613"/>
            <a:ext cx="3137700" cy="11991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70" name="Google Shape;170;p17"/>
          <p:cNvSpPr/>
          <p:nvPr/>
        </p:nvSpPr>
        <p:spPr>
          <a:xfrm rot="2256349">
            <a:off x="2225134" y="4677326"/>
            <a:ext cx="1004887" cy="329810"/>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7"/>
          <p:cNvSpPr/>
          <p:nvPr/>
        </p:nvSpPr>
        <p:spPr>
          <a:xfrm>
            <a:off x="8640600" y="138262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7"/>
          <p:cNvSpPr/>
          <p:nvPr/>
        </p:nvSpPr>
        <p:spPr>
          <a:xfrm rot="6228068">
            <a:off x="6922439" y="4601606"/>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7"/>
          <p:cNvSpPr/>
          <p:nvPr/>
        </p:nvSpPr>
        <p:spPr>
          <a:xfrm rot="1612300">
            <a:off x="154663" y="949461"/>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69166759"/>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174"/>
        <p:cNvGrpSpPr/>
        <p:nvPr/>
      </p:nvGrpSpPr>
      <p:grpSpPr>
        <a:xfrm>
          <a:off x="0" y="0"/>
          <a:ext cx="0" cy="0"/>
          <a:chOff x="0" y="0"/>
          <a:chExt cx="0" cy="0"/>
        </a:xfrm>
      </p:grpSpPr>
      <p:sp>
        <p:nvSpPr>
          <p:cNvPr id="175" name="Google Shape;175;p18"/>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8"/>
          <p:cNvSpPr txBox="1">
            <a:spLocks noGrp="1"/>
          </p:cNvSpPr>
          <p:nvPr>
            <p:ph type="title"/>
          </p:nvPr>
        </p:nvSpPr>
        <p:spPr>
          <a:xfrm>
            <a:off x="1024525" y="3292588"/>
            <a:ext cx="4563900" cy="5319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28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rPr lang="en-US"/>
              <a:t>Click to edit Master title style</a:t>
            </a:r>
            <a:endParaRPr/>
          </a:p>
        </p:txBody>
      </p:sp>
      <p:sp>
        <p:nvSpPr>
          <p:cNvPr id="177" name="Google Shape;177;p18"/>
          <p:cNvSpPr txBox="1">
            <a:spLocks noGrp="1"/>
          </p:cNvSpPr>
          <p:nvPr>
            <p:ph type="subTitle" idx="1"/>
          </p:nvPr>
        </p:nvSpPr>
        <p:spPr>
          <a:xfrm>
            <a:off x="1024525" y="1319013"/>
            <a:ext cx="7095000" cy="1740300"/>
          </a:xfrm>
          <a:prstGeom prst="rect">
            <a:avLst/>
          </a:prstGeom>
          <a:solidFill>
            <a:schemeClr val="accent1"/>
          </a:solidFill>
          <a:ln w="762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lvl1pPr lvl="0" rtl="0">
              <a:lnSpc>
                <a:spcPct val="100000"/>
              </a:lnSpc>
              <a:spcBef>
                <a:spcPts val="0"/>
              </a:spcBef>
              <a:spcAft>
                <a:spcPts val="0"/>
              </a:spcAft>
              <a:buSzPts val="2500"/>
              <a:buNone/>
              <a:defRPr sz="28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r>
              <a:rPr lang="en-US"/>
              <a:t>Click to edit Master subtitle style</a:t>
            </a:r>
            <a:endParaRPr/>
          </a:p>
        </p:txBody>
      </p:sp>
      <p:sp>
        <p:nvSpPr>
          <p:cNvPr id="178" name="Google Shape;178;p18"/>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8"/>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8"/>
          <p:cNvSpPr/>
          <p:nvPr/>
        </p:nvSpPr>
        <p:spPr>
          <a:xfrm rot="-1612300" flipH="1">
            <a:off x="4554744" y="85486"/>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8"/>
          <p:cNvSpPr/>
          <p:nvPr/>
        </p:nvSpPr>
        <p:spPr>
          <a:xfrm rot="-1520602" flipH="1">
            <a:off x="1468226" y="45255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36198171"/>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82"/>
        <p:cNvGrpSpPr/>
        <p:nvPr/>
      </p:nvGrpSpPr>
      <p:grpSpPr>
        <a:xfrm>
          <a:off x="0" y="0"/>
          <a:ext cx="0" cy="0"/>
          <a:chOff x="0" y="0"/>
          <a:chExt cx="0" cy="0"/>
        </a:xfrm>
      </p:grpSpPr>
      <p:sp>
        <p:nvSpPr>
          <p:cNvPr id="183" name="Google Shape;183;p19"/>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9"/>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9"/>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9"/>
          <p:cNvSpPr txBox="1">
            <a:spLocks noGrp="1"/>
          </p:cNvSpPr>
          <p:nvPr>
            <p:ph type="subTitle" idx="1"/>
          </p:nvPr>
        </p:nvSpPr>
        <p:spPr>
          <a:xfrm>
            <a:off x="4922550" y="3199013"/>
            <a:ext cx="3247800" cy="1010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87" name="Google Shape;187;p19"/>
          <p:cNvSpPr txBox="1">
            <a:spLocks noGrp="1"/>
          </p:cNvSpPr>
          <p:nvPr>
            <p:ph type="title"/>
          </p:nvPr>
        </p:nvSpPr>
        <p:spPr>
          <a:xfrm>
            <a:off x="4922550" y="934388"/>
            <a:ext cx="3247800" cy="22002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188" name="Google Shape;188;p19"/>
          <p:cNvSpPr>
            <a:spLocks noGrp="1"/>
          </p:cNvSpPr>
          <p:nvPr>
            <p:ph type="pic" idx="2"/>
          </p:nvPr>
        </p:nvSpPr>
        <p:spPr>
          <a:xfrm>
            <a:off x="973638" y="987275"/>
            <a:ext cx="3168900" cy="3168900"/>
          </a:xfrm>
          <a:prstGeom prst="ellipse">
            <a:avLst/>
          </a:prstGeom>
          <a:noFill/>
          <a:ln>
            <a:noFill/>
          </a:ln>
        </p:spPr>
      </p:sp>
      <p:sp>
        <p:nvSpPr>
          <p:cNvPr id="189" name="Google Shape;189;p19"/>
          <p:cNvSpPr/>
          <p:nvPr/>
        </p:nvSpPr>
        <p:spPr>
          <a:xfrm rot="-6228068" flipH="1">
            <a:off x="7246110" y="4601606"/>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9"/>
          <p:cNvSpPr/>
          <p:nvPr/>
        </p:nvSpPr>
        <p:spPr>
          <a:xfrm rot="-1612300" flipH="1">
            <a:off x="8467469" y="1812811"/>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9"/>
          <p:cNvSpPr/>
          <p:nvPr/>
        </p:nvSpPr>
        <p:spPr>
          <a:xfrm flipH="1">
            <a:off x="8280699" y="3394975"/>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12798561"/>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92"/>
        <p:cNvGrpSpPr/>
        <p:nvPr/>
      </p:nvGrpSpPr>
      <p:grpSpPr>
        <a:xfrm>
          <a:off x="0" y="0"/>
          <a:ext cx="0" cy="0"/>
          <a:chOff x="0" y="0"/>
          <a:chExt cx="0" cy="0"/>
        </a:xfrm>
      </p:grpSpPr>
      <p:sp>
        <p:nvSpPr>
          <p:cNvPr id="193" name="Google Shape;193;p20"/>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0"/>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0"/>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0"/>
          <p:cNvSpPr txBox="1">
            <a:spLocks noGrp="1"/>
          </p:cNvSpPr>
          <p:nvPr>
            <p:ph type="subTitle" idx="1"/>
          </p:nvPr>
        </p:nvSpPr>
        <p:spPr>
          <a:xfrm>
            <a:off x="1468050" y="3328825"/>
            <a:ext cx="2553000" cy="57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97" name="Google Shape;197;p20"/>
          <p:cNvSpPr txBox="1">
            <a:spLocks noGrp="1"/>
          </p:cNvSpPr>
          <p:nvPr>
            <p:ph type="subTitle" idx="2"/>
          </p:nvPr>
        </p:nvSpPr>
        <p:spPr>
          <a:xfrm>
            <a:off x="5122950" y="3328825"/>
            <a:ext cx="2553000" cy="57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198" name="Google Shape;198;p20"/>
          <p:cNvSpPr txBox="1">
            <a:spLocks noGrp="1"/>
          </p:cNvSpPr>
          <p:nvPr>
            <p:ph type="subTitle" idx="3"/>
          </p:nvPr>
        </p:nvSpPr>
        <p:spPr>
          <a:xfrm>
            <a:off x="1468050" y="3802150"/>
            <a:ext cx="2553000" cy="61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99" name="Google Shape;199;p20"/>
          <p:cNvSpPr txBox="1">
            <a:spLocks noGrp="1"/>
          </p:cNvSpPr>
          <p:nvPr>
            <p:ph type="subTitle" idx="4"/>
          </p:nvPr>
        </p:nvSpPr>
        <p:spPr>
          <a:xfrm>
            <a:off x="5122950" y="3802150"/>
            <a:ext cx="2553000" cy="61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00" name="Google Shape;200;p20"/>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201" name="Google Shape;201;p20"/>
          <p:cNvSpPr/>
          <p:nvPr/>
        </p:nvSpPr>
        <p:spPr>
          <a:xfrm rot="1520602">
            <a:off x="8017649" y="4594705"/>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0"/>
          <p:cNvSpPr/>
          <p:nvPr/>
        </p:nvSpPr>
        <p:spPr>
          <a:xfrm>
            <a:off x="7591275" y="3941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0"/>
          <p:cNvSpPr/>
          <p:nvPr/>
        </p:nvSpPr>
        <p:spPr>
          <a:xfrm>
            <a:off x="4021050" y="4502002"/>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0"/>
          <p:cNvSpPr/>
          <p:nvPr/>
        </p:nvSpPr>
        <p:spPr>
          <a:xfrm rot="6228068">
            <a:off x="107314" y="3872056"/>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0"/>
          <p:cNvSpPr/>
          <p:nvPr/>
        </p:nvSpPr>
        <p:spPr>
          <a:xfrm>
            <a:off x="8316850" y="3075725"/>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8526788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06"/>
        <p:cNvGrpSpPr/>
        <p:nvPr/>
      </p:nvGrpSpPr>
      <p:grpSpPr>
        <a:xfrm>
          <a:off x="0" y="0"/>
          <a:ext cx="0" cy="0"/>
          <a:chOff x="0" y="0"/>
          <a:chExt cx="0" cy="0"/>
        </a:xfrm>
      </p:grpSpPr>
      <p:sp>
        <p:nvSpPr>
          <p:cNvPr id="207" name="Google Shape;207;p21"/>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1"/>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1"/>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1"/>
          <p:cNvSpPr txBox="1">
            <a:spLocks noGrp="1"/>
          </p:cNvSpPr>
          <p:nvPr>
            <p:ph type="subTitle" idx="1"/>
          </p:nvPr>
        </p:nvSpPr>
        <p:spPr>
          <a:xfrm>
            <a:off x="720000" y="2369154"/>
            <a:ext cx="23364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11" name="Google Shape;211;p21"/>
          <p:cNvSpPr txBox="1">
            <a:spLocks noGrp="1"/>
          </p:cNvSpPr>
          <p:nvPr>
            <p:ph type="subTitle" idx="2"/>
          </p:nvPr>
        </p:nvSpPr>
        <p:spPr>
          <a:xfrm>
            <a:off x="720000" y="2907837"/>
            <a:ext cx="23364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12" name="Google Shape;212;p21"/>
          <p:cNvSpPr txBox="1">
            <a:spLocks noGrp="1"/>
          </p:cNvSpPr>
          <p:nvPr>
            <p:ph type="subTitle" idx="3"/>
          </p:nvPr>
        </p:nvSpPr>
        <p:spPr>
          <a:xfrm>
            <a:off x="3403800" y="2907837"/>
            <a:ext cx="23364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13" name="Google Shape;213;p21"/>
          <p:cNvSpPr txBox="1">
            <a:spLocks noGrp="1"/>
          </p:cNvSpPr>
          <p:nvPr>
            <p:ph type="subTitle" idx="4"/>
          </p:nvPr>
        </p:nvSpPr>
        <p:spPr>
          <a:xfrm>
            <a:off x="6087600" y="2907837"/>
            <a:ext cx="2336400" cy="792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14" name="Google Shape;214;p21"/>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215" name="Google Shape;215;p21"/>
          <p:cNvSpPr txBox="1">
            <a:spLocks noGrp="1"/>
          </p:cNvSpPr>
          <p:nvPr>
            <p:ph type="subTitle" idx="5"/>
          </p:nvPr>
        </p:nvSpPr>
        <p:spPr>
          <a:xfrm>
            <a:off x="3403800" y="2369154"/>
            <a:ext cx="23364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16" name="Google Shape;216;p21"/>
          <p:cNvSpPr txBox="1">
            <a:spLocks noGrp="1"/>
          </p:cNvSpPr>
          <p:nvPr>
            <p:ph type="subTitle" idx="6"/>
          </p:nvPr>
        </p:nvSpPr>
        <p:spPr>
          <a:xfrm>
            <a:off x="6087600" y="2369154"/>
            <a:ext cx="2336400" cy="5727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17" name="Google Shape;217;p21"/>
          <p:cNvSpPr/>
          <p:nvPr/>
        </p:nvSpPr>
        <p:spPr>
          <a:xfrm rot="1520602">
            <a:off x="7613499" y="45255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1"/>
          <p:cNvSpPr/>
          <p:nvPr/>
        </p:nvSpPr>
        <p:spPr>
          <a:xfrm rot="7255458">
            <a:off x="7330233" y="4502001"/>
            <a:ext cx="224166" cy="213001"/>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1"/>
          <p:cNvSpPr/>
          <p:nvPr/>
        </p:nvSpPr>
        <p:spPr>
          <a:xfrm rot="887853">
            <a:off x="4176527" y="4391316"/>
            <a:ext cx="515477" cy="574283"/>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4819861"/>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20"/>
        <p:cNvGrpSpPr/>
        <p:nvPr/>
      </p:nvGrpSpPr>
      <p:grpSpPr>
        <a:xfrm>
          <a:off x="0" y="0"/>
          <a:ext cx="0" cy="0"/>
          <a:chOff x="0" y="0"/>
          <a:chExt cx="0" cy="0"/>
        </a:xfrm>
      </p:grpSpPr>
      <p:sp>
        <p:nvSpPr>
          <p:cNvPr id="221" name="Google Shape;221;p22"/>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2"/>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2"/>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2"/>
          <p:cNvSpPr txBox="1">
            <a:spLocks noGrp="1"/>
          </p:cNvSpPr>
          <p:nvPr>
            <p:ph type="subTitle" idx="1"/>
          </p:nvPr>
        </p:nvSpPr>
        <p:spPr>
          <a:xfrm>
            <a:off x="1822050" y="1614700"/>
            <a:ext cx="22875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25" name="Google Shape;225;p22"/>
          <p:cNvSpPr txBox="1">
            <a:spLocks noGrp="1"/>
          </p:cNvSpPr>
          <p:nvPr>
            <p:ph type="subTitle" idx="2"/>
          </p:nvPr>
        </p:nvSpPr>
        <p:spPr>
          <a:xfrm>
            <a:off x="1822050" y="2111200"/>
            <a:ext cx="22875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6" name="Google Shape;226;p22"/>
          <p:cNvSpPr txBox="1">
            <a:spLocks noGrp="1"/>
          </p:cNvSpPr>
          <p:nvPr>
            <p:ph type="subTitle" idx="3"/>
          </p:nvPr>
        </p:nvSpPr>
        <p:spPr>
          <a:xfrm>
            <a:off x="5707227" y="2111200"/>
            <a:ext cx="22875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7" name="Google Shape;227;p22"/>
          <p:cNvSpPr txBox="1">
            <a:spLocks noGrp="1"/>
          </p:cNvSpPr>
          <p:nvPr>
            <p:ph type="subTitle" idx="4"/>
          </p:nvPr>
        </p:nvSpPr>
        <p:spPr>
          <a:xfrm>
            <a:off x="1822050" y="3501125"/>
            <a:ext cx="22875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8" name="Google Shape;228;p22"/>
          <p:cNvSpPr txBox="1">
            <a:spLocks noGrp="1"/>
          </p:cNvSpPr>
          <p:nvPr>
            <p:ph type="subTitle" idx="5"/>
          </p:nvPr>
        </p:nvSpPr>
        <p:spPr>
          <a:xfrm>
            <a:off x="5707227" y="3501125"/>
            <a:ext cx="2287500" cy="5727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29" name="Google Shape;229;p22"/>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230" name="Google Shape;230;p22"/>
          <p:cNvSpPr txBox="1">
            <a:spLocks noGrp="1"/>
          </p:cNvSpPr>
          <p:nvPr>
            <p:ph type="subTitle" idx="6"/>
          </p:nvPr>
        </p:nvSpPr>
        <p:spPr>
          <a:xfrm>
            <a:off x="1822050" y="3004625"/>
            <a:ext cx="22875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31" name="Google Shape;231;p22"/>
          <p:cNvSpPr txBox="1">
            <a:spLocks noGrp="1"/>
          </p:cNvSpPr>
          <p:nvPr>
            <p:ph type="subTitle" idx="7"/>
          </p:nvPr>
        </p:nvSpPr>
        <p:spPr>
          <a:xfrm>
            <a:off x="5707225" y="1614700"/>
            <a:ext cx="22875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32" name="Google Shape;232;p22"/>
          <p:cNvSpPr txBox="1">
            <a:spLocks noGrp="1"/>
          </p:cNvSpPr>
          <p:nvPr>
            <p:ph type="subTitle" idx="8"/>
          </p:nvPr>
        </p:nvSpPr>
        <p:spPr>
          <a:xfrm>
            <a:off x="5707225" y="3004625"/>
            <a:ext cx="2287500" cy="5727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33" name="Google Shape;233;p22"/>
          <p:cNvSpPr/>
          <p:nvPr/>
        </p:nvSpPr>
        <p:spPr>
          <a:xfrm rot="2269399">
            <a:off x="8010995" y="4341865"/>
            <a:ext cx="1004868" cy="329803"/>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2"/>
          <p:cNvSpPr/>
          <p:nvPr/>
        </p:nvSpPr>
        <p:spPr>
          <a:xfrm>
            <a:off x="2655912" y="4608500"/>
            <a:ext cx="718304" cy="455853"/>
          </a:xfrm>
          <a:custGeom>
            <a:avLst/>
            <a:gdLst/>
            <a:ahLst/>
            <a:cxnLst/>
            <a:rect l="l" t="t" r="r" b="b"/>
            <a:pathLst>
              <a:path w="26860" h="17046" fill="none" extrusionOk="0">
                <a:moveTo>
                  <a:pt x="1" y="13480"/>
                </a:moveTo>
                <a:cubicBezTo>
                  <a:pt x="2296" y="14863"/>
                  <a:pt x="4667" y="16273"/>
                  <a:pt x="7319" y="16659"/>
                </a:cubicBezTo>
                <a:cubicBezTo>
                  <a:pt x="9967" y="17045"/>
                  <a:pt x="12990" y="16150"/>
                  <a:pt x="14331" y="13831"/>
                </a:cubicBezTo>
                <a:cubicBezTo>
                  <a:pt x="16022" y="10900"/>
                  <a:pt x="14463" y="7195"/>
                  <a:pt x="14858" y="3834"/>
                </a:cubicBezTo>
                <a:cubicBezTo>
                  <a:pt x="15014" y="2514"/>
                  <a:pt x="15648" y="1072"/>
                  <a:pt x="16920" y="685"/>
                </a:cubicBezTo>
                <a:cubicBezTo>
                  <a:pt x="19195" y="0"/>
                  <a:pt x="21284" y="3328"/>
                  <a:pt x="23642" y="3062"/>
                </a:cubicBezTo>
                <a:cubicBezTo>
                  <a:pt x="24648" y="2948"/>
                  <a:pt x="25489" y="2616"/>
                  <a:pt x="26860" y="73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2"/>
          <p:cNvSpPr/>
          <p:nvPr/>
        </p:nvSpPr>
        <p:spPr>
          <a:xfrm>
            <a:off x="8280700" y="1169238"/>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22"/>
          <p:cNvSpPr/>
          <p:nvPr/>
        </p:nvSpPr>
        <p:spPr>
          <a:xfrm>
            <a:off x="8479750" y="1716252"/>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2"/>
          <p:cNvSpPr/>
          <p:nvPr/>
        </p:nvSpPr>
        <p:spPr>
          <a:xfrm rot="6228068">
            <a:off x="8180764" y="303681"/>
            <a:ext cx="665299" cy="664871"/>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9671389"/>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38"/>
        <p:cNvGrpSpPr/>
        <p:nvPr/>
      </p:nvGrpSpPr>
      <p:grpSpPr>
        <a:xfrm>
          <a:off x="0" y="0"/>
          <a:ext cx="0" cy="0"/>
          <a:chOff x="0" y="0"/>
          <a:chExt cx="0" cy="0"/>
        </a:xfrm>
      </p:grpSpPr>
      <p:sp>
        <p:nvSpPr>
          <p:cNvPr id="239" name="Google Shape;239;p23"/>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3"/>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3"/>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243" name="Google Shape;243;p23"/>
          <p:cNvSpPr txBox="1">
            <a:spLocks noGrp="1"/>
          </p:cNvSpPr>
          <p:nvPr>
            <p:ph type="subTitle" idx="1"/>
          </p:nvPr>
        </p:nvSpPr>
        <p:spPr>
          <a:xfrm>
            <a:off x="886326" y="2231834"/>
            <a:ext cx="20031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4" name="Google Shape;244;p23"/>
          <p:cNvSpPr txBox="1">
            <a:spLocks noGrp="1"/>
          </p:cNvSpPr>
          <p:nvPr>
            <p:ph type="subTitle" idx="2"/>
          </p:nvPr>
        </p:nvSpPr>
        <p:spPr>
          <a:xfrm>
            <a:off x="3570450" y="2231834"/>
            <a:ext cx="20031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5" name="Google Shape;245;p23"/>
          <p:cNvSpPr txBox="1">
            <a:spLocks noGrp="1"/>
          </p:cNvSpPr>
          <p:nvPr>
            <p:ph type="subTitle" idx="3"/>
          </p:nvPr>
        </p:nvSpPr>
        <p:spPr>
          <a:xfrm>
            <a:off x="6256700" y="2231834"/>
            <a:ext cx="19989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6" name="Google Shape;246;p23"/>
          <p:cNvSpPr txBox="1">
            <a:spLocks noGrp="1"/>
          </p:cNvSpPr>
          <p:nvPr>
            <p:ph type="subTitle" idx="4"/>
          </p:nvPr>
        </p:nvSpPr>
        <p:spPr>
          <a:xfrm>
            <a:off x="886326" y="3937680"/>
            <a:ext cx="20031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7" name="Google Shape;247;p23"/>
          <p:cNvSpPr txBox="1">
            <a:spLocks noGrp="1"/>
          </p:cNvSpPr>
          <p:nvPr>
            <p:ph type="subTitle" idx="5"/>
          </p:nvPr>
        </p:nvSpPr>
        <p:spPr>
          <a:xfrm>
            <a:off x="3570450" y="3937680"/>
            <a:ext cx="20031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8" name="Google Shape;248;p23"/>
          <p:cNvSpPr txBox="1">
            <a:spLocks noGrp="1"/>
          </p:cNvSpPr>
          <p:nvPr>
            <p:ph type="subTitle" idx="6"/>
          </p:nvPr>
        </p:nvSpPr>
        <p:spPr>
          <a:xfrm>
            <a:off x="6256700" y="3937680"/>
            <a:ext cx="1998900" cy="484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49" name="Google Shape;249;p23"/>
          <p:cNvSpPr txBox="1">
            <a:spLocks noGrp="1"/>
          </p:cNvSpPr>
          <p:nvPr>
            <p:ph type="subTitle" idx="7"/>
          </p:nvPr>
        </p:nvSpPr>
        <p:spPr>
          <a:xfrm>
            <a:off x="882125" y="1777074"/>
            <a:ext cx="20031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0" name="Google Shape;250;p23"/>
          <p:cNvSpPr txBox="1">
            <a:spLocks noGrp="1"/>
          </p:cNvSpPr>
          <p:nvPr>
            <p:ph type="subTitle" idx="8"/>
          </p:nvPr>
        </p:nvSpPr>
        <p:spPr>
          <a:xfrm>
            <a:off x="3570450" y="1777074"/>
            <a:ext cx="20031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1" name="Google Shape;251;p23"/>
          <p:cNvSpPr txBox="1">
            <a:spLocks noGrp="1"/>
          </p:cNvSpPr>
          <p:nvPr>
            <p:ph type="subTitle" idx="9"/>
          </p:nvPr>
        </p:nvSpPr>
        <p:spPr>
          <a:xfrm>
            <a:off x="6260892" y="1777074"/>
            <a:ext cx="19989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2" name="Google Shape;252;p23"/>
          <p:cNvSpPr txBox="1">
            <a:spLocks noGrp="1"/>
          </p:cNvSpPr>
          <p:nvPr>
            <p:ph type="subTitle" idx="13"/>
          </p:nvPr>
        </p:nvSpPr>
        <p:spPr>
          <a:xfrm>
            <a:off x="882125" y="3478502"/>
            <a:ext cx="20031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3" name="Google Shape;253;p23"/>
          <p:cNvSpPr txBox="1">
            <a:spLocks noGrp="1"/>
          </p:cNvSpPr>
          <p:nvPr>
            <p:ph type="subTitle" idx="14"/>
          </p:nvPr>
        </p:nvSpPr>
        <p:spPr>
          <a:xfrm>
            <a:off x="3570450" y="3478502"/>
            <a:ext cx="20031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4" name="Google Shape;254;p23"/>
          <p:cNvSpPr txBox="1">
            <a:spLocks noGrp="1"/>
          </p:cNvSpPr>
          <p:nvPr>
            <p:ph type="subTitle" idx="15"/>
          </p:nvPr>
        </p:nvSpPr>
        <p:spPr>
          <a:xfrm>
            <a:off x="6260892" y="3478502"/>
            <a:ext cx="1998900" cy="5334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Bebas Neue"/>
              <a:buNone/>
              <a:defRPr sz="2200">
                <a:solidFill>
                  <a:schemeClr val="dk1"/>
                </a:solidFill>
                <a:latin typeface="Rammetto One"/>
                <a:ea typeface="Rammetto One"/>
                <a:cs typeface="Rammetto One"/>
                <a:sym typeface="Rammetto One"/>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r>
              <a:rPr lang="en-US"/>
              <a:t>Click to edit Master subtitle style</a:t>
            </a:r>
            <a:endParaRPr/>
          </a:p>
        </p:txBody>
      </p:sp>
      <p:sp>
        <p:nvSpPr>
          <p:cNvPr id="255" name="Google Shape;255;p23"/>
          <p:cNvSpPr/>
          <p:nvPr/>
        </p:nvSpPr>
        <p:spPr>
          <a:xfrm>
            <a:off x="8640600" y="123282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3"/>
          <p:cNvSpPr/>
          <p:nvPr/>
        </p:nvSpPr>
        <p:spPr>
          <a:xfrm>
            <a:off x="8280700" y="2961125"/>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3"/>
          <p:cNvSpPr/>
          <p:nvPr/>
        </p:nvSpPr>
        <p:spPr>
          <a:xfrm>
            <a:off x="5908025" y="4502002"/>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3"/>
          <p:cNvSpPr/>
          <p:nvPr/>
        </p:nvSpPr>
        <p:spPr>
          <a:xfrm rot="1612300">
            <a:off x="209763" y="1756624"/>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05983717"/>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59"/>
        <p:cNvGrpSpPr/>
        <p:nvPr/>
      </p:nvGrpSpPr>
      <p:grpSpPr>
        <a:xfrm>
          <a:off x="0" y="0"/>
          <a:ext cx="0" cy="0"/>
          <a:chOff x="0" y="0"/>
          <a:chExt cx="0" cy="0"/>
        </a:xfrm>
      </p:grpSpPr>
      <p:sp>
        <p:nvSpPr>
          <p:cNvPr id="260" name="Google Shape;260;p24"/>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4"/>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4"/>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4"/>
          <p:cNvSpPr txBox="1">
            <a:spLocks noGrp="1"/>
          </p:cNvSpPr>
          <p:nvPr>
            <p:ph type="title" hasCustomPrompt="1"/>
          </p:nvPr>
        </p:nvSpPr>
        <p:spPr>
          <a:xfrm>
            <a:off x="957550" y="3919403"/>
            <a:ext cx="1630800" cy="68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a:highlight>
                  <a:schemeClr val="accent2"/>
                </a:highlight>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64" name="Google Shape;264;p24"/>
          <p:cNvSpPr txBox="1">
            <a:spLocks noGrp="1"/>
          </p:cNvSpPr>
          <p:nvPr>
            <p:ph type="subTitle" idx="1"/>
          </p:nvPr>
        </p:nvSpPr>
        <p:spPr>
          <a:xfrm>
            <a:off x="957550" y="3066748"/>
            <a:ext cx="1630800" cy="77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65" name="Google Shape;265;p24"/>
          <p:cNvSpPr txBox="1">
            <a:spLocks noGrp="1"/>
          </p:cNvSpPr>
          <p:nvPr>
            <p:ph type="title" idx="2" hasCustomPrompt="1"/>
          </p:nvPr>
        </p:nvSpPr>
        <p:spPr>
          <a:xfrm>
            <a:off x="2827600" y="3919407"/>
            <a:ext cx="1630800" cy="68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a:highlight>
                  <a:schemeClr val="accent2"/>
                </a:highlight>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66" name="Google Shape;266;p24"/>
          <p:cNvSpPr txBox="1">
            <a:spLocks noGrp="1"/>
          </p:cNvSpPr>
          <p:nvPr>
            <p:ph type="subTitle" idx="3"/>
          </p:nvPr>
        </p:nvSpPr>
        <p:spPr>
          <a:xfrm>
            <a:off x="2827600" y="3066756"/>
            <a:ext cx="1630800" cy="77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67" name="Google Shape;267;p24"/>
          <p:cNvSpPr txBox="1">
            <a:spLocks noGrp="1"/>
          </p:cNvSpPr>
          <p:nvPr>
            <p:ph type="title" idx="4" hasCustomPrompt="1"/>
          </p:nvPr>
        </p:nvSpPr>
        <p:spPr>
          <a:xfrm>
            <a:off x="4697650" y="3919400"/>
            <a:ext cx="1630800" cy="68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a:highlight>
                  <a:schemeClr val="accent2"/>
                </a:highlight>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68" name="Google Shape;268;p24"/>
          <p:cNvSpPr txBox="1">
            <a:spLocks noGrp="1"/>
          </p:cNvSpPr>
          <p:nvPr>
            <p:ph type="subTitle" idx="5"/>
          </p:nvPr>
        </p:nvSpPr>
        <p:spPr>
          <a:xfrm>
            <a:off x="4697650" y="3066742"/>
            <a:ext cx="1630800" cy="77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69" name="Google Shape;269;p24"/>
          <p:cNvSpPr txBox="1">
            <a:spLocks noGrp="1"/>
          </p:cNvSpPr>
          <p:nvPr>
            <p:ph type="title" idx="6" hasCustomPrompt="1"/>
          </p:nvPr>
        </p:nvSpPr>
        <p:spPr>
          <a:xfrm>
            <a:off x="6567700" y="3919400"/>
            <a:ext cx="1630800" cy="689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a:highlight>
                  <a:schemeClr val="accent2"/>
                </a:highlight>
              </a:defRPr>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270" name="Google Shape;270;p24"/>
          <p:cNvSpPr txBox="1">
            <a:spLocks noGrp="1"/>
          </p:cNvSpPr>
          <p:nvPr>
            <p:ph type="subTitle" idx="7"/>
          </p:nvPr>
        </p:nvSpPr>
        <p:spPr>
          <a:xfrm>
            <a:off x="6567700" y="3066742"/>
            <a:ext cx="1630800" cy="778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271" name="Google Shape;271;p24"/>
          <p:cNvSpPr txBox="1">
            <a:spLocks noGrp="1"/>
          </p:cNvSpPr>
          <p:nvPr>
            <p:ph type="title" idx="8"/>
          </p:nvPr>
        </p:nvSpPr>
        <p:spPr>
          <a:xfrm>
            <a:off x="957550" y="2687375"/>
            <a:ext cx="1630800" cy="375600"/>
          </a:xfrm>
          <a:prstGeom prst="rect">
            <a:avLst/>
          </a:prstGeom>
        </p:spPr>
        <p:txBody>
          <a:bodyPr spcFirstLastPara="1" wrap="square" lIns="91425" tIns="91425" rIns="91425" bIns="91425" anchor="t" anchorCtr="0">
            <a:noAutofit/>
          </a:bodyPr>
          <a:lstStyle>
            <a:lvl1pPr lvl="0" algn="ctr">
              <a:spcBef>
                <a:spcPts val="0"/>
              </a:spcBef>
              <a:spcAft>
                <a:spcPts val="0"/>
              </a:spcAft>
              <a:buSzPts val="2200"/>
              <a:buNone/>
              <a:defRPr sz="2200"/>
            </a:lvl1pPr>
            <a:lvl2pPr lvl="1">
              <a:spcBef>
                <a:spcPts val="0"/>
              </a:spcBef>
              <a:spcAft>
                <a:spcPts val="0"/>
              </a:spcAft>
              <a:buSzPts val="3200"/>
              <a:buNone/>
              <a:defRPr>
                <a:latin typeface="Be Vietnam Pro"/>
                <a:ea typeface="Be Vietnam Pro"/>
                <a:cs typeface="Be Vietnam Pro"/>
                <a:sym typeface="Be Vietnam Pro"/>
              </a:defRPr>
            </a:lvl2pPr>
            <a:lvl3pPr lvl="2">
              <a:spcBef>
                <a:spcPts val="0"/>
              </a:spcBef>
              <a:spcAft>
                <a:spcPts val="0"/>
              </a:spcAft>
              <a:buSzPts val="3200"/>
              <a:buNone/>
              <a:defRPr>
                <a:latin typeface="Be Vietnam Pro"/>
                <a:ea typeface="Be Vietnam Pro"/>
                <a:cs typeface="Be Vietnam Pro"/>
                <a:sym typeface="Be Vietnam Pro"/>
              </a:defRPr>
            </a:lvl3pPr>
            <a:lvl4pPr lvl="3">
              <a:spcBef>
                <a:spcPts val="0"/>
              </a:spcBef>
              <a:spcAft>
                <a:spcPts val="0"/>
              </a:spcAft>
              <a:buSzPts val="3200"/>
              <a:buNone/>
              <a:defRPr>
                <a:latin typeface="Be Vietnam Pro"/>
                <a:ea typeface="Be Vietnam Pro"/>
                <a:cs typeface="Be Vietnam Pro"/>
                <a:sym typeface="Be Vietnam Pro"/>
              </a:defRPr>
            </a:lvl4pPr>
            <a:lvl5pPr lvl="4">
              <a:spcBef>
                <a:spcPts val="0"/>
              </a:spcBef>
              <a:spcAft>
                <a:spcPts val="0"/>
              </a:spcAft>
              <a:buSzPts val="3200"/>
              <a:buNone/>
              <a:defRPr>
                <a:latin typeface="Be Vietnam Pro"/>
                <a:ea typeface="Be Vietnam Pro"/>
                <a:cs typeface="Be Vietnam Pro"/>
                <a:sym typeface="Be Vietnam Pro"/>
              </a:defRPr>
            </a:lvl5pPr>
            <a:lvl6pPr lvl="5">
              <a:spcBef>
                <a:spcPts val="0"/>
              </a:spcBef>
              <a:spcAft>
                <a:spcPts val="0"/>
              </a:spcAft>
              <a:buSzPts val="3200"/>
              <a:buNone/>
              <a:defRPr>
                <a:latin typeface="Be Vietnam Pro"/>
                <a:ea typeface="Be Vietnam Pro"/>
                <a:cs typeface="Be Vietnam Pro"/>
                <a:sym typeface="Be Vietnam Pro"/>
              </a:defRPr>
            </a:lvl6pPr>
            <a:lvl7pPr lvl="6">
              <a:spcBef>
                <a:spcPts val="0"/>
              </a:spcBef>
              <a:spcAft>
                <a:spcPts val="0"/>
              </a:spcAft>
              <a:buSzPts val="3200"/>
              <a:buNone/>
              <a:defRPr>
                <a:latin typeface="Be Vietnam Pro"/>
                <a:ea typeface="Be Vietnam Pro"/>
                <a:cs typeface="Be Vietnam Pro"/>
                <a:sym typeface="Be Vietnam Pro"/>
              </a:defRPr>
            </a:lvl7pPr>
            <a:lvl8pPr lvl="7">
              <a:spcBef>
                <a:spcPts val="0"/>
              </a:spcBef>
              <a:spcAft>
                <a:spcPts val="0"/>
              </a:spcAft>
              <a:buSzPts val="3200"/>
              <a:buNone/>
              <a:defRPr>
                <a:latin typeface="Be Vietnam Pro"/>
                <a:ea typeface="Be Vietnam Pro"/>
                <a:cs typeface="Be Vietnam Pro"/>
                <a:sym typeface="Be Vietnam Pro"/>
              </a:defRPr>
            </a:lvl8pPr>
            <a:lvl9pPr lvl="8">
              <a:spcBef>
                <a:spcPts val="0"/>
              </a:spcBef>
              <a:spcAft>
                <a:spcPts val="0"/>
              </a:spcAft>
              <a:buSzPts val="3200"/>
              <a:buNone/>
              <a:defRPr>
                <a:latin typeface="Be Vietnam Pro"/>
                <a:ea typeface="Be Vietnam Pro"/>
                <a:cs typeface="Be Vietnam Pro"/>
                <a:sym typeface="Be Vietnam Pro"/>
              </a:defRPr>
            </a:lvl9pPr>
          </a:lstStyle>
          <a:p>
            <a:r>
              <a:rPr lang="en-US"/>
              <a:t>Click to edit Master title style</a:t>
            </a:r>
            <a:endParaRPr/>
          </a:p>
        </p:txBody>
      </p:sp>
      <p:sp>
        <p:nvSpPr>
          <p:cNvPr id="272" name="Google Shape;272;p24"/>
          <p:cNvSpPr txBox="1">
            <a:spLocks noGrp="1"/>
          </p:cNvSpPr>
          <p:nvPr>
            <p:ph type="title" idx="9"/>
          </p:nvPr>
        </p:nvSpPr>
        <p:spPr>
          <a:xfrm>
            <a:off x="2827600" y="2687375"/>
            <a:ext cx="1630800" cy="37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200"/>
            </a:lvl1pPr>
            <a:lvl2pPr lvl="1" rtl="0">
              <a:spcBef>
                <a:spcPts val="0"/>
              </a:spcBef>
              <a:spcAft>
                <a:spcPts val="0"/>
              </a:spcAft>
              <a:buSzPts val="3200"/>
              <a:buNone/>
              <a:defRPr>
                <a:latin typeface="Be Vietnam Pro"/>
                <a:ea typeface="Be Vietnam Pro"/>
                <a:cs typeface="Be Vietnam Pro"/>
                <a:sym typeface="Be Vietnam Pro"/>
              </a:defRPr>
            </a:lvl2pPr>
            <a:lvl3pPr lvl="2" rtl="0">
              <a:spcBef>
                <a:spcPts val="0"/>
              </a:spcBef>
              <a:spcAft>
                <a:spcPts val="0"/>
              </a:spcAft>
              <a:buSzPts val="3200"/>
              <a:buNone/>
              <a:defRPr>
                <a:latin typeface="Be Vietnam Pro"/>
                <a:ea typeface="Be Vietnam Pro"/>
                <a:cs typeface="Be Vietnam Pro"/>
                <a:sym typeface="Be Vietnam Pro"/>
              </a:defRPr>
            </a:lvl3pPr>
            <a:lvl4pPr lvl="3" rtl="0">
              <a:spcBef>
                <a:spcPts val="0"/>
              </a:spcBef>
              <a:spcAft>
                <a:spcPts val="0"/>
              </a:spcAft>
              <a:buSzPts val="3200"/>
              <a:buNone/>
              <a:defRPr>
                <a:latin typeface="Be Vietnam Pro"/>
                <a:ea typeface="Be Vietnam Pro"/>
                <a:cs typeface="Be Vietnam Pro"/>
                <a:sym typeface="Be Vietnam Pro"/>
              </a:defRPr>
            </a:lvl4pPr>
            <a:lvl5pPr lvl="4" rtl="0">
              <a:spcBef>
                <a:spcPts val="0"/>
              </a:spcBef>
              <a:spcAft>
                <a:spcPts val="0"/>
              </a:spcAft>
              <a:buSzPts val="3200"/>
              <a:buNone/>
              <a:defRPr>
                <a:latin typeface="Be Vietnam Pro"/>
                <a:ea typeface="Be Vietnam Pro"/>
                <a:cs typeface="Be Vietnam Pro"/>
                <a:sym typeface="Be Vietnam Pro"/>
              </a:defRPr>
            </a:lvl5pPr>
            <a:lvl6pPr lvl="5" rtl="0">
              <a:spcBef>
                <a:spcPts val="0"/>
              </a:spcBef>
              <a:spcAft>
                <a:spcPts val="0"/>
              </a:spcAft>
              <a:buSzPts val="3200"/>
              <a:buNone/>
              <a:defRPr>
                <a:latin typeface="Be Vietnam Pro"/>
                <a:ea typeface="Be Vietnam Pro"/>
                <a:cs typeface="Be Vietnam Pro"/>
                <a:sym typeface="Be Vietnam Pro"/>
              </a:defRPr>
            </a:lvl6pPr>
            <a:lvl7pPr lvl="6" rtl="0">
              <a:spcBef>
                <a:spcPts val="0"/>
              </a:spcBef>
              <a:spcAft>
                <a:spcPts val="0"/>
              </a:spcAft>
              <a:buSzPts val="3200"/>
              <a:buNone/>
              <a:defRPr>
                <a:latin typeface="Be Vietnam Pro"/>
                <a:ea typeface="Be Vietnam Pro"/>
                <a:cs typeface="Be Vietnam Pro"/>
                <a:sym typeface="Be Vietnam Pro"/>
              </a:defRPr>
            </a:lvl7pPr>
            <a:lvl8pPr lvl="7" rtl="0">
              <a:spcBef>
                <a:spcPts val="0"/>
              </a:spcBef>
              <a:spcAft>
                <a:spcPts val="0"/>
              </a:spcAft>
              <a:buSzPts val="3200"/>
              <a:buNone/>
              <a:defRPr>
                <a:latin typeface="Be Vietnam Pro"/>
                <a:ea typeface="Be Vietnam Pro"/>
                <a:cs typeface="Be Vietnam Pro"/>
                <a:sym typeface="Be Vietnam Pro"/>
              </a:defRPr>
            </a:lvl8pPr>
            <a:lvl9pPr lvl="8" rtl="0">
              <a:spcBef>
                <a:spcPts val="0"/>
              </a:spcBef>
              <a:spcAft>
                <a:spcPts val="0"/>
              </a:spcAft>
              <a:buSzPts val="3200"/>
              <a:buNone/>
              <a:defRPr>
                <a:latin typeface="Be Vietnam Pro"/>
                <a:ea typeface="Be Vietnam Pro"/>
                <a:cs typeface="Be Vietnam Pro"/>
                <a:sym typeface="Be Vietnam Pro"/>
              </a:defRPr>
            </a:lvl9pPr>
          </a:lstStyle>
          <a:p>
            <a:r>
              <a:rPr lang="en-US"/>
              <a:t>Click to edit Master title style</a:t>
            </a:r>
            <a:endParaRPr/>
          </a:p>
        </p:txBody>
      </p:sp>
      <p:sp>
        <p:nvSpPr>
          <p:cNvPr id="273" name="Google Shape;273;p24"/>
          <p:cNvSpPr txBox="1">
            <a:spLocks noGrp="1"/>
          </p:cNvSpPr>
          <p:nvPr>
            <p:ph type="title" idx="13"/>
          </p:nvPr>
        </p:nvSpPr>
        <p:spPr>
          <a:xfrm>
            <a:off x="4697650" y="2687375"/>
            <a:ext cx="1630800" cy="37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200"/>
            </a:lvl1pPr>
            <a:lvl2pPr lvl="1" rtl="0">
              <a:spcBef>
                <a:spcPts val="0"/>
              </a:spcBef>
              <a:spcAft>
                <a:spcPts val="0"/>
              </a:spcAft>
              <a:buSzPts val="3200"/>
              <a:buNone/>
              <a:defRPr>
                <a:latin typeface="Be Vietnam Pro"/>
                <a:ea typeface="Be Vietnam Pro"/>
                <a:cs typeface="Be Vietnam Pro"/>
                <a:sym typeface="Be Vietnam Pro"/>
              </a:defRPr>
            </a:lvl2pPr>
            <a:lvl3pPr lvl="2" rtl="0">
              <a:spcBef>
                <a:spcPts val="0"/>
              </a:spcBef>
              <a:spcAft>
                <a:spcPts val="0"/>
              </a:spcAft>
              <a:buSzPts val="3200"/>
              <a:buNone/>
              <a:defRPr>
                <a:latin typeface="Be Vietnam Pro"/>
                <a:ea typeface="Be Vietnam Pro"/>
                <a:cs typeface="Be Vietnam Pro"/>
                <a:sym typeface="Be Vietnam Pro"/>
              </a:defRPr>
            </a:lvl3pPr>
            <a:lvl4pPr lvl="3" rtl="0">
              <a:spcBef>
                <a:spcPts val="0"/>
              </a:spcBef>
              <a:spcAft>
                <a:spcPts val="0"/>
              </a:spcAft>
              <a:buSzPts val="3200"/>
              <a:buNone/>
              <a:defRPr>
                <a:latin typeface="Be Vietnam Pro"/>
                <a:ea typeface="Be Vietnam Pro"/>
                <a:cs typeface="Be Vietnam Pro"/>
                <a:sym typeface="Be Vietnam Pro"/>
              </a:defRPr>
            </a:lvl4pPr>
            <a:lvl5pPr lvl="4" rtl="0">
              <a:spcBef>
                <a:spcPts val="0"/>
              </a:spcBef>
              <a:spcAft>
                <a:spcPts val="0"/>
              </a:spcAft>
              <a:buSzPts val="3200"/>
              <a:buNone/>
              <a:defRPr>
                <a:latin typeface="Be Vietnam Pro"/>
                <a:ea typeface="Be Vietnam Pro"/>
                <a:cs typeface="Be Vietnam Pro"/>
                <a:sym typeface="Be Vietnam Pro"/>
              </a:defRPr>
            </a:lvl5pPr>
            <a:lvl6pPr lvl="5" rtl="0">
              <a:spcBef>
                <a:spcPts val="0"/>
              </a:spcBef>
              <a:spcAft>
                <a:spcPts val="0"/>
              </a:spcAft>
              <a:buSzPts val="3200"/>
              <a:buNone/>
              <a:defRPr>
                <a:latin typeface="Be Vietnam Pro"/>
                <a:ea typeface="Be Vietnam Pro"/>
                <a:cs typeface="Be Vietnam Pro"/>
                <a:sym typeface="Be Vietnam Pro"/>
              </a:defRPr>
            </a:lvl6pPr>
            <a:lvl7pPr lvl="6" rtl="0">
              <a:spcBef>
                <a:spcPts val="0"/>
              </a:spcBef>
              <a:spcAft>
                <a:spcPts val="0"/>
              </a:spcAft>
              <a:buSzPts val="3200"/>
              <a:buNone/>
              <a:defRPr>
                <a:latin typeface="Be Vietnam Pro"/>
                <a:ea typeface="Be Vietnam Pro"/>
                <a:cs typeface="Be Vietnam Pro"/>
                <a:sym typeface="Be Vietnam Pro"/>
              </a:defRPr>
            </a:lvl7pPr>
            <a:lvl8pPr lvl="7" rtl="0">
              <a:spcBef>
                <a:spcPts val="0"/>
              </a:spcBef>
              <a:spcAft>
                <a:spcPts val="0"/>
              </a:spcAft>
              <a:buSzPts val="3200"/>
              <a:buNone/>
              <a:defRPr>
                <a:latin typeface="Be Vietnam Pro"/>
                <a:ea typeface="Be Vietnam Pro"/>
                <a:cs typeface="Be Vietnam Pro"/>
                <a:sym typeface="Be Vietnam Pro"/>
              </a:defRPr>
            </a:lvl8pPr>
            <a:lvl9pPr lvl="8" rtl="0">
              <a:spcBef>
                <a:spcPts val="0"/>
              </a:spcBef>
              <a:spcAft>
                <a:spcPts val="0"/>
              </a:spcAft>
              <a:buSzPts val="3200"/>
              <a:buNone/>
              <a:defRPr>
                <a:latin typeface="Be Vietnam Pro"/>
                <a:ea typeface="Be Vietnam Pro"/>
                <a:cs typeface="Be Vietnam Pro"/>
                <a:sym typeface="Be Vietnam Pro"/>
              </a:defRPr>
            </a:lvl9pPr>
          </a:lstStyle>
          <a:p>
            <a:r>
              <a:rPr lang="en-US"/>
              <a:t>Click to edit Master title style</a:t>
            </a:r>
            <a:endParaRPr/>
          </a:p>
        </p:txBody>
      </p:sp>
      <p:sp>
        <p:nvSpPr>
          <p:cNvPr id="274" name="Google Shape;274;p24"/>
          <p:cNvSpPr txBox="1">
            <a:spLocks noGrp="1"/>
          </p:cNvSpPr>
          <p:nvPr>
            <p:ph type="title" idx="14"/>
          </p:nvPr>
        </p:nvSpPr>
        <p:spPr>
          <a:xfrm>
            <a:off x="6567700" y="2687375"/>
            <a:ext cx="1630800" cy="375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200"/>
              <a:buNone/>
              <a:defRPr sz="2200"/>
            </a:lvl1pPr>
            <a:lvl2pPr lvl="1" rtl="0">
              <a:spcBef>
                <a:spcPts val="0"/>
              </a:spcBef>
              <a:spcAft>
                <a:spcPts val="0"/>
              </a:spcAft>
              <a:buSzPts val="3200"/>
              <a:buNone/>
              <a:defRPr>
                <a:latin typeface="Be Vietnam Pro"/>
                <a:ea typeface="Be Vietnam Pro"/>
                <a:cs typeface="Be Vietnam Pro"/>
                <a:sym typeface="Be Vietnam Pro"/>
              </a:defRPr>
            </a:lvl2pPr>
            <a:lvl3pPr lvl="2" rtl="0">
              <a:spcBef>
                <a:spcPts val="0"/>
              </a:spcBef>
              <a:spcAft>
                <a:spcPts val="0"/>
              </a:spcAft>
              <a:buSzPts val="3200"/>
              <a:buNone/>
              <a:defRPr>
                <a:latin typeface="Be Vietnam Pro"/>
                <a:ea typeface="Be Vietnam Pro"/>
                <a:cs typeface="Be Vietnam Pro"/>
                <a:sym typeface="Be Vietnam Pro"/>
              </a:defRPr>
            </a:lvl3pPr>
            <a:lvl4pPr lvl="3" rtl="0">
              <a:spcBef>
                <a:spcPts val="0"/>
              </a:spcBef>
              <a:spcAft>
                <a:spcPts val="0"/>
              </a:spcAft>
              <a:buSzPts val="3200"/>
              <a:buNone/>
              <a:defRPr>
                <a:latin typeface="Be Vietnam Pro"/>
                <a:ea typeface="Be Vietnam Pro"/>
                <a:cs typeface="Be Vietnam Pro"/>
                <a:sym typeface="Be Vietnam Pro"/>
              </a:defRPr>
            </a:lvl4pPr>
            <a:lvl5pPr lvl="4" rtl="0">
              <a:spcBef>
                <a:spcPts val="0"/>
              </a:spcBef>
              <a:spcAft>
                <a:spcPts val="0"/>
              </a:spcAft>
              <a:buSzPts val="3200"/>
              <a:buNone/>
              <a:defRPr>
                <a:latin typeface="Be Vietnam Pro"/>
                <a:ea typeface="Be Vietnam Pro"/>
                <a:cs typeface="Be Vietnam Pro"/>
                <a:sym typeface="Be Vietnam Pro"/>
              </a:defRPr>
            </a:lvl5pPr>
            <a:lvl6pPr lvl="5" rtl="0">
              <a:spcBef>
                <a:spcPts val="0"/>
              </a:spcBef>
              <a:spcAft>
                <a:spcPts val="0"/>
              </a:spcAft>
              <a:buSzPts val="3200"/>
              <a:buNone/>
              <a:defRPr>
                <a:latin typeface="Be Vietnam Pro"/>
                <a:ea typeface="Be Vietnam Pro"/>
                <a:cs typeface="Be Vietnam Pro"/>
                <a:sym typeface="Be Vietnam Pro"/>
              </a:defRPr>
            </a:lvl6pPr>
            <a:lvl7pPr lvl="6" rtl="0">
              <a:spcBef>
                <a:spcPts val="0"/>
              </a:spcBef>
              <a:spcAft>
                <a:spcPts val="0"/>
              </a:spcAft>
              <a:buSzPts val="3200"/>
              <a:buNone/>
              <a:defRPr>
                <a:latin typeface="Be Vietnam Pro"/>
                <a:ea typeface="Be Vietnam Pro"/>
                <a:cs typeface="Be Vietnam Pro"/>
                <a:sym typeface="Be Vietnam Pro"/>
              </a:defRPr>
            </a:lvl7pPr>
            <a:lvl8pPr lvl="7" rtl="0">
              <a:spcBef>
                <a:spcPts val="0"/>
              </a:spcBef>
              <a:spcAft>
                <a:spcPts val="0"/>
              </a:spcAft>
              <a:buSzPts val="3200"/>
              <a:buNone/>
              <a:defRPr>
                <a:latin typeface="Be Vietnam Pro"/>
                <a:ea typeface="Be Vietnam Pro"/>
                <a:cs typeface="Be Vietnam Pro"/>
                <a:sym typeface="Be Vietnam Pro"/>
              </a:defRPr>
            </a:lvl8pPr>
            <a:lvl9pPr lvl="8" rtl="0">
              <a:spcBef>
                <a:spcPts val="0"/>
              </a:spcBef>
              <a:spcAft>
                <a:spcPts val="0"/>
              </a:spcAft>
              <a:buSzPts val="3200"/>
              <a:buNone/>
              <a:defRPr>
                <a:latin typeface="Be Vietnam Pro"/>
                <a:ea typeface="Be Vietnam Pro"/>
                <a:cs typeface="Be Vietnam Pro"/>
                <a:sym typeface="Be Vietnam Pro"/>
              </a:defRPr>
            </a:lvl9pPr>
          </a:lstStyle>
          <a:p>
            <a:r>
              <a:rPr lang="en-US"/>
              <a:t>Click to edit Master title style</a:t>
            </a:r>
            <a:endParaRPr/>
          </a:p>
        </p:txBody>
      </p:sp>
      <p:sp>
        <p:nvSpPr>
          <p:cNvPr id="275" name="Google Shape;275;p24"/>
          <p:cNvSpPr txBox="1">
            <a:spLocks noGrp="1"/>
          </p:cNvSpPr>
          <p:nvPr>
            <p:ph type="title" idx="15"/>
          </p:nvPr>
        </p:nvSpPr>
        <p:spPr>
          <a:xfrm>
            <a:off x="720000" y="445025"/>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r>
              <a:rPr lang="en-US"/>
              <a:t>Click to edit Master title style</a:t>
            </a:r>
            <a:endParaRPr/>
          </a:p>
        </p:txBody>
      </p:sp>
      <p:sp>
        <p:nvSpPr>
          <p:cNvPr id="276" name="Google Shape;276;p24"/>
          <p:cNvSpPr/>
          <p:nvPr/>
        </p:nvSpPr>
        <p:spPr>
          <a:xfrm rot="7242173">
            <a:off x="8610514" y="2172711"/>
            <a:ext cx="665278" cy="664850"/>
          </a:xfrm>
          <a:custGeom>
            <a:avLst/>
            <a:gdLst/>
            <a:ahLst/>
            <a:cxnLst/>
            <a:rect l="l" t="t" r="r" b="b"/>
            <a:pathLst>
              <a:path w="24876" h="24860" fill="none" extrusionOk="0">
                <a:moveTo>
                  <a:pt x="7612" y="0"/>
                </a:moveTo>
                <a:cubicBezTo>
                  <a:pt x="4556" y="964"/>
                  <a:pt x="1973" y="3418"/>
                  <a:pt x="985" y="6468"/>
                </a:cubicBezTo>
                <a:cubicBezTo>
                  <a:pt x="1" y="9521"/>
                  <a:pt x="689" y="13089"/>
                  <a:pt x="2847" y="15462"/>
                </a:cubicBezTo>
                <a:cubicBezTo>
                  <a:pt x="5005" y="17836"/>
                  <a:pt x="8578" y="18859"/>
                  <a:pt x="11625" y="17859"/>
                </a:cubicBezTo>
                <a:cubicBezTo>
                  <a:pt x="12532" y="17563"/>
                  <a:pt x="13415" y="17072"/>
                  <a:pt x="13954" y="16285"/>
                </a:cubicBezTo>
                <a:cubicBezTo>
                  <a:pt x="14490" y="15495"/>
                  <a:pt x="14588" y="14361"/>
                  <a:pt x="14005" y="13609"/>
                </a:cubicBezTo>
                <a:cubicBezTo>
                  <a:pt x="13116" y="12469"/>
                  <a:pt x="11128" y="12843"/>
                  <a:pt x="10296" y="14025"/>
                </a:cubicBezTo>
                <a:cubicBezTo>
                  <a:pt x="9467" y="15211"/>
                  <a:pt x="9542" y="16812"/>
                  <a:pt x="9925" y="18207"/>
                </a:cubicBezTo>
                <a:cubicBezTo>
                  <a:pt x="10608" y="20703"/>
                  <a:pt x="12299" y="23034"/>
                  <a:pt x="14723" y="23947"/>
                </a:cubicBezTo>
                <a:cubicBezTo>
                  <a:pt x="17147" y="24860"/>
                  <a:pt x="20266" y="24007"/>
                  <a:pt x="21472" y="21714"/>
                </a:cubicBezTo>
                <a:cubicBezTo>
                  <a:pt x="21999" y="20715"/>
                  <a:pt x="22137" y="19559"/>
                  <a:pt x="22538" y="18500"/>
                </a:cubicBezTo>
                <a:cubicBezTo>
                  <a:pt x="22939" y="17443"/>
                  <a:pt x="23750" y="16399"/>
                  <a:pt x="24875" y="1629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4"/>
          <p:cNvSpPr/>
          <p:nvPr/>
        </p:nvSpPr>
        <p:spPr>
          <a:xfrm>
            <a:off x="8280700" y="736025"/>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4"/>
          <p:cNvSpPr/>
          <p:nvPr/>
        </p:nvSpPr>
        <p:spPr>
          <a:xfrm>
            <a:off x="8316850" y="3183102"/>
            <a:ext cx="224100" cy="2130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4"/>
          <p:cNvSpPr/>
          <p:nvPr/>
        </p:nvSpPr>
        <p:spPr>
          <a:xfrm>
            <a:off x="116450" y="3504249"/>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4"/>
          <p:cNvSpPr/>
          <p:nvPr/>
        </p:nvSpPr>
        <p:spPr>
          <a:xfrm rot="1612300">
            <a:off x="246513" y="736011"/>
            <a:ext cx="515491" cy="574298"/>
          </a:xfrm>
          <a:custGeom>
            <a:avLst/>
            <a:gdLst/>
            <a:ahLst/>
            <a:cxnLst/>
            <a:rect l="l" t="t" r="r" b="b"/>
            <a:pathLst>
              <a:path w="19276" h="21475" fill="none" extrusionOk="0">
                <a:moveTo>
                  <a:pt x="1" y="12526"/>
                </a:moveTo>
                <a:cubicBezTo>
                  <a:pt x="10" y="14705"/>
                  <a:pt x="722" y="16875"/>
                  <a:pt x="2006" y="18638"/>
                </a:cubicBezTo>
                <a:cubicBezTo>
                  <a:pt x="3134" y="20188"/>
                  <a:pt x="4864" y="21475"/>
                  <a:pt x="6783" y="21418"/>
                </a:cubicBezTo>
                <a:cubicBezTo>
                  <a:pt x="8453" y="21370"/>
                  <a:pt x="9979" y="20278"/>
                  <a:pt x="10847" y="18850"/>
                </a:cubicBezTo>
                <a:cubicBezTo>
                  <a:pt x="11712" y="17420"/>
                  <a:pt x="11993" y="15702"/>
                  <a:pt x="11967" y="14028"/>
                </a:cubicBezTo>
                <a:cubicBezTo>
                  <a:pt x="11943" y="12568"/>
                  <a:pt x="11880" y="10745"/>
                  <a:pt x="13173" y="10060"/>
                </a:cubicBezTo>
                <a:cubicBezTo>
                  <a:pt x="13927" y="9659"/>
                  <a:pt x="14849" y="9859"/>
                  <a:pt x="15699" y="9740"/>
                </a:cubicBezTo>
                <a:cubicBezTo>
                  <a:pt x="17626" y="9467"/>
                  <a:pt x="18970" y="7501"/>
                  <a:pt x="19123" y="5558"/>
                </a:cubicBezTo>
                <a:cubicBezTo>
                  <a:pt x="19275" y="3616"/>
                  <a:pt x="18497" y="1724"/>
                  <a:pt x="17596" y="0"/>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4"/>
          <p:cNvSpPr/>
          <p:nvPr/>
        </p:nvSpPr>
        <p:spPr>
          <a:xfrm>
            <a:off x="566900" y="243090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3356978"/>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82"/>
        <p:cNvGrpSpPr/>
        <p:nvPr/>
      </p:nvGrpSpPr>
      <p:grpSpPr>
        <a:xfrm>
          <a:off x="0" y="0"/>
          <a:ext cx="0" cy="0"/>
          <a:chOff x="0" y="0"/>
          <a:chExt cx="0" cy="0"/>
        </a:xfrm>
      </p:grpSpPr>
      <p:sp>
        <p:nvSpPr>
          <p:cNvPr id="283" name="Google Shape;283;p25"/>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5"/>
          <p:cNvSpPr txBox="1">
            <a:spLocks noGrp="1"/>
          </p:cNvSpPr>
          <p:nvPr>
            <p:ph type="ctrTitle"/>
          </p:nvPr>
        </p:nvSpPr>
        <p:spPr>
          <a:xfrm>
            <a:off x="2429925" y="743300"/>
            <a:ext cx="4284000" cy="997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200"/>
              <a:buNone/>
              <a:defRPr sz="53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r>
              <a:rPr lang="en-US"/>
              <a:t>Click to edit Master title style</a:t>
            </a:r>
            <a:endParaRPr/>
          </a:p>
        </p:txBody>
      </p:sp>
      <p:sp>
        <p:nvSpPr>
          <p:cNvPr id="285" name="Google Shape;285;p25"/>
          <p:cNvSpPr txBox="1">
            <a:spLocks noGrp="1"/>
          </p:cNvSpPr>
          <p:nvPr>
            <p:ph type="subTitle" idx="1"/>
          </p:nvPr>
        </p:nvSpPr>
        <p:spPr>
          <a:xfrm>
            <a:off x="2425050" y="1664900"/>
            <a:ext cx="4293900" cy="1360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r>
              <a:rPr lang="en-US"/>
              <a:t>Click to edit Master subtitle style</a:t>
            </a:r>
            <a:endParaRPr/>
          </a:p>
        </p:txBody>
      </p:sp>
      <p:sp>
        <p:nvSpPr>
          <p:cNvPr id="286" name="Google Shape;286;p25"/>
          <p:cNvSpPr/>
          <p:nvPr/>
        </p:nvSpPr>
        <p:spPr>
          <a:xfrm>
            <a:off x="8117475" y="1314374"/>
            <a:ext cx="601847" cy="469373"/>
          </a:xfrm>
          <a:custGeom>
            <a:avLst/>
            <a:gdLst/>
            <a:ahLst/>
            <a:cxnLst/>
            <a:rect l="l" t="t" r="r" b="b"/>
            <a:pathLst>
              <a:path w="20912" h="16309" fill="none" extrusionOk="0">
                <a:moveTo>
                  <a:pt x="0" y="2828"/>
                </a:moveTo>
                <a:cubicBezTo>
                  <a:pt x="117" y="4071"/>
                  <a:pt x="1889" y="4448"/>
                  <a:pt x="2984" y="3855"/>
                </a:cubicBezTo>
                <a:cubicBezTo>
                  <a:pt x="4083" y="3262"/>
                  <a:pt x="4780" y="2137"/>
                  <a:pt x="5762" y="1365"/>
                </a:cubicBezTo>
                <a:cubicBezTo>
                  <a:pt x="7090" y="320"/>
                  <a:pt x="8955" y="0"/>
                  <a:pt x="10559" y="539"/>
                </a:cubicBezTo>
                <a:cubicBezTo>
                  <a:pt x="12161" y="1078"/>
                  <a:pt x="13454" y="2460"/>
                  <a:pt x="13882" y="4097"/>
                </a:cubicBezTo>
                <a:cubicBezTo>
                  <a:pt x="14675" y="7132"/>
                  <a:pt x="12645" y="10577"/>
                  <a:pt x="14052" y="13382"/>
                </a:cubicBezTo>
                <a:cubicBezTo>
                  <a:pt x="15270" y="15812"/>
                  <a:pt x="19116" y="16309"/>
                  <a:pt x="20912" y="14271"/>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5"/>
          <p:cNvSpPr/>
          <p:nvPr/>
        </p:nvSpPr>
        <p:spPr>
          <a:xfrm>
            <a:off x="7058300" y="394150"/>
            <a:ext cx="296400" cy="281700"/>
          </a:xfrm>
          <a:prstGeom prst="star5">
            <a:avLst>
              <a:gd name="adj" fmla="val 9697"/>
              <a:gd name="hf" fmla="val 105146"/>
              <a:gd name="vf" fmla="val 11055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5"/>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5"/>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5"/>
          <p:cNvSpPr/>
          <p:nvPr/>
        </p:nvSpPr>
        <p:spPr>
          <a:xfrm rot="1520602">
            <a:off x="7613499" y="4525580"/>
            <a:ext cx="1004874" cy="329805"/>
          </a:xfrm>
          <a:custGeom>
            <a:avLst/>
            <a:gdLst/>
            <a:ahLst/>
            <a:cxnLst/>
            <a:rect l="l" t="t" r="r" b="b"/>
            <a:pathLst>
              <a:path w="37574" h="12332" fill="none" extrusionOk="0">
                <a:moveTo>
                  <a:pt x="0" y="0"/>
                </a:moveTo>
                <a:cubicBezTo>
                  <a:pt x="356" y="2957"/>
                  <a:pt x="2284" y="5681"/>
                  <a:pt x="4956" y="6998"/>
                </a:cubicBezTo>
                <a:cubicBezTo>
                  <a:pt x="7629" y="8314"/>
                  <a:pt x="10963" y="8189"/>
                  <a:pt x="13525" y="6671"/>
                </a:cubicBezTo>
                <a:cubicBezTo>
                  <a:pt x="14672" y="5995"/>
                  <a:pt x="15728" y="4929"/>
                  <a:pt x="15824" y="3607"/>
                </a:cubicBezTo>
                <a:cubicBezTo>
                  <a:pt x="15923" y="2281"/>
                  <a:pt x="14582" y="889"/>
                  <a:pt x="13340" y="1359"/>
                </a:cubicBezTo>
                <a:cubicBezTo>
                  <a:pt x="12331" y="1739"/>
                  <a:pt x="11990" y="2981"/>
                  <a:pt x="11900" y="4055"/>
                </a:cubicBezTo>
                <a:cubicBezTo>
                  <a:pt x="11718" y="6273"/>
                  <a:pt x="12146" y="8757"/>
                  <a:pt x="13878" y="10158"/>
                </a:cubicBezTo>
                <a:cubicBezTo>
                  <a:pt x="15091" y="11140"/>
                  <a:pt x="16913" y="11780"/>
                  <a:pt x="18455" y="12014"/>
                </a:cubicBezTo>
                <a:cubicBezTo>
                  <a:pt x="20547" y="12331"/>
                  <a:pt x="22519" y="12271"/>
                  <a:pt x="24551" y="11682"/>
                </a:cubicBezTo>
                <a:cubicBezTo>
                  <a:pt x="26874" y="11008"/>
                  <a:pt x="28700" y="9251"/>
                  <a:pt x="30759" y="7982"/>
                </a:cubicBezTo>
                <a:cubicBezTo>
                  <a:pt x="32818" y="6710"/>
                  <a:pt x="35601" y="5965"/>
                  <a:pt x="37574" y="7366"/>
                </a:cubicBezTo>
              </a:path>
            </a:pathLst>
          </a:custGeom>
          <a:noFill/>
          <a:ln w="28575" cap="flat" cmpd="sng">
            <a:solidFill>
              <a:srgbClr val="283C9F"/>
            </a:solidFill>
            <a:prstDash val="solid"/>
            <a:miter lim="2993"/>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5"/>
          <p:cNvSpPr txBox="1"/>
          <p:nvPr/>
        </p:nvSpPr>
        <p:spPr>
          <a:xfrm>
            <a:off x="2150350" y="3720100"/>
            <a:ext cx="4843200" cy="459300"/>
          </a:xfrm>
          <a:prstGeom prst="rect">
            <a:avLst/>
          </a:prstGeom>
          <a:noFill/>
          <a:ln>
            <a:noFill/>
          </a:ln>
        </p:spPr>
        <p:txBody>
          <a:bodyPr spcFirstLastPara="1" wrap="square" lIns="91425" tIns="91425" rIns="91425" bIns="91425" anchor="t" anchorCtr="0">
            <a:noAutofit/>
          </a:bodyPr>
          <a:lstStyle/>
          <a:p>
            <a:pPr marL="0" lvl="0" indent="0" algn="ctr" rtl="0">
              <a:spcBef>
                <a:spcPts val="300"/>
              </a:spcBef>
              <a:spcAft>
                <a:spcPts val="0"/>
              </a:spcAft>
              <a:buNone/>
            </a:pPr>
            <a:r>
              <a:rPr lang="en" sz="1000">
                <a:solidFill>
                  <a:schemeClr val="dk1"/>
                </a:solidFill>
                <a:latin typeface="Poppins Medium"/>
                <a:ea typeface="Poppins Medium"/>
                <a:cs typeface="Poppins Medium"/>
                <a:sym typeface="Poppins Medium"/>
              </a:rPr>
              <a:t>CREDITS: This presentation template was created by </a:t>
            </a:r>
            <a:r>
              <a:rPr lang="en" sz="1000" b="1">
                <a:solidFill>
                  <a:schemeClr val="dk1"/>
                </a:solidFill>
                <a:uFill>
                  <a:noFill/>
                </a:uFill>
                <a:latin typeface="Poppins"/>
                <a:ea typeface="Poppins"/>
                <a:cs typeface="Poppins"/>
                <a:sym typeface="Poppins"/>
                <a:hlinkClick r:id="rId2">
                  <a:extLst>
                    <a:ext uri="{A12FA001-AC4F-418D-AE19-62706E023703}">
                      <ahyp:hlinkClr xmlns:ahyp="http://schemas.microsoft.com/office/drawing/2018/hyperlinkcolor" val="tx"/>
                    </a:ext>
                  </a:extLst>
                </a:hlinkClick>
              </a:rPr>
              <a:t>Slidesgo</a:t>
            </a:r>
            <a:r>
              <a:rPr lang="en" sz="1000">
                <a:solidFill>
                  <a:schemeClr val="dk1"/>
                </a:solidFill>
                <a:latin typeface="Poppins Medium"/>
                <a:ea typeface="Poppins Medium"/>
                <a:cs typeface="Poppins Medium"/>
                <a:sym typeface="Poppins Medium"/>
              </a:rPr>
              <a:t>, and includes icons by</a:t>
            </a:r>
            <a:r>
              <a:rPr lang="en" sz="1000" b="1">
                <a:solidFill>
                  <a:schemeClr val="dk1"/>
                </a:solidFill>
                <a:latin typeface="Poppins"/>
                <a:ea typeface="Poppins"/>
                <a:cs typeface="Poppins"/>
                <a:sym typeface="Poppins"/>
              </a:rPr>
              <a:t> </a:t>
            </a:r>
            <a:r>
              <a:rPr lang="en" sz="1000" b="1">
                <a:solidFill>
                  <a:schemeClr val="dk1"/>
                </a:solidFill>
                <a:uFill>
                  <a:noFill/>
                </a:uFill>
                <a:latin typeface="Poppins"/>
                <a:ea typeface="Poppins"/>
                <a:cs typeface="Poppins"/>
                <a:sym typeface="Poppins"/>
                <a:hlinkClick r:id="rId3">
                  <a:extLst>
                    <a:ext uri="{A12FA001-AC4F-418D-AE19-62706E023703}">
                      <ahyp:hlinkClr xmlns:ahyp="http://schemas.microsoft.com/office/drawing/2018/hyperlinkcolor" val="tx"/>
                    </a:ext>
                  </a:extLst>
                </a:hlinkClick>
              </a:rPr>
              <a:t>Flaticon</a:t>
            </a:r>
            <a:r>
              <a:rPr lang="en" sz="1000">
                <a:solidFill>
                  <a:schemeClr val="dk1"/>
                </a:solidFill>
                <a:latin typeface="Poppins Medium"/>
                <a:ea typeface="Poppins Medium"/>
                <a:cs typeface="Poppins Medium"/>
                <a:sym typeface="Poppins Medium"/>
              </a:rPr>
              <a:t>, infographics &amp; images by </a:t>
            </a:r>
            <a:r>
              <a:rPr lang="en" sz="1000" b="1">
                <a:solidFill>
                  <a:schemeClr val="dk1"/>
                </a:solidFill>
                <a:uFill>
                  <a:noFill/>
                </a:uFill>
                <a:latin typeface="Poppins"/>
                <a:ea typeface="Poppins"/>
                <a:cs typeface="Poppins"/>
                <a:sym typeface="Poppins"/>
                <a:hlinkClick r:id="rId4">
                  <a:extLst>
                    <a:ext uri="{A12FA001-AC4F-418D-AE19-62706E023703}">
                      <ahyp:hlinkClr xmlns:ahyp="http://schemas.microsoft.com/office/drawing/2018/hyperlinkcolor" val="tx"/>
                    </a:ext>
                  </a:extLst>
                </a:hlinkClick>
              </a:rPr>
              <a:t>Freepik</a:t>
            </a:r>
            <a:endParaRPr sz="1000" b="1">
              <a:solidFill>
                <a:schemeClr val="dk1"/>
              </a:solidFill>
              <a:latin typeface="Poppins"/>
              <a:ea typeface="Poppins"/>
              <a:cs typeface="Poppins"/>
              <a:sym typeface="Poppins"/>
            </a:endParaRPr>
          </a:p>
        </p:txBody>
      </p:sp>
    </p:spTree>
    <p:extLst>
      <p:ext uri="{BB962C8B-B14F-4D97-AF65-F5344CB8AC3E}">
        <p14:creationId xmlns:p14="http://schemas.microsoft.com/office/powerpoint/2010/main" val="369421742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92"/>
        <p:cNvGrpSpPr/>
        <p:nvPr/>
      </p:nvGrpSpPr>
      <p:grpSpPr>
        <a:xfrm>
          <a:off x="0" y="0"/>
          <a:ext cx="0" cy="0"/>
          <a:chOff x="0" y="0"/>
          <a:chExt cx="0" cy="0"/>
        </a:xfrm>
      </p:grpSpPr>
      <p:sp>
        <p:nvSpPr>
          <p:cNvPr id="293" name="Google Shape;293;p26"/>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6"/>
          <p:cNvSpPr/>
          <p:nvPr/>
        </p:nvSpPr>
        <p:spPr>
          <a:xfrm>
            <a:off x="6930375"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6"/>
          <p:cNvSpPr/>
          <p:nvPr/>
        </p:nvSpPr>
        <p:spPr>
          <a:xfrm>
            <a:off x="-10500"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99568574"/>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96"/>
        <p:cNvGrpSpPr/>
        <p:nvPr/>
      </p:nvGrpSpPr>
      <p:grpSpPr>
        <a:xfrm>
          <a:off x="0" y="0"/>
          <a:ext cx="0" cy="0"/>
          <a:chOff x="0" y="0"/>
          <a:chExt cx="0" cy="0"/>
        </a:xfrm>
      </p:grpSpPr>
      <p:sp>
        <p:nvSpPr>
          <p:cNvPr id="297" name="Google Shape;297;p27"/>
          <p:cNvSpPr/>
          <p:nvPr/>
        </p:nvSpPr>
        <p:spPr>
          <a:xfrm flipH="1">
            <a:off x="-10500" y="0"/>
            <a:ext cx="2213625" cy="2029475"/>
          </a:xfrm>
          <a:custGeom>
            <a:avLst/>
            <a:gdLst/>
            <a:ahLst/>
            <a:cxnLst/>
            <a:rect l="l" t="t" r="r" b="b"/>
            <a:pathLst>
              <a:path w="88545" h="81179" extrusionOk="0">
                <a:moveTo>
                  <a:pt x="384" y="0"/>
                </a:moveTo>
                <a:cubicBezTo>
                  <a:pt x="1" y="6875"/>
                  <a:pt x="4179" y="13747"/>
                  <a:pt x="9844" y="18129"/>
                </a:cubicBezTo>
                <a:cubicBezTo>
                  <a:pt x="15510" y="22511"/>
                  <a:pt x="22523" y="25034"/>
                  <a:pt x="29502" y="27180"/>
                </a:cubicBezTo>
                <a:cubicBezTo>
                  <a:pt x="36482" y="29323"/>
                  <a:pt x="43632" y="31184"/>
                  <a:pt x="50067" y="34503"/>
                </a:cubicBezTo>
                <a:cubicBezTo>
                  <a:pt x="58785" y="39002"/>
                  <a:pt x="65918" y="46152"/>
                  <a:pt x="70120" y="54610"/>
                </a:cubicBezTo>
                <a:cubicBezTo>
                  <a:pt x="72553" y="59510"/>
                  <a:pt x="74017" y="64798"/>
                  <a:pt x="76489" y="69680"/>
                </a:cubicBezTo>
                <a:cubicBezTo>
                  <a:pt x="78961" y="74564"/>
                  <a:pt x="83172" y="79210"/>
                  <a:pt x="88544" y="81179"/>
                </a:cubicBezTo>
                <a:lnTo>
                  <a:pt x="8854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7"/>
          <p:cNvSpPr/>
          <p:nvPr/>
        </p:nvSpPr>
        <p:spPr>
          <a:xfrm flipH="1">
            <a:off x="7692806" y="2624875"/>
            <a:ext cx="1451194" cy="2518614"/>
          </a:xfrm>
          <a:custGeom>
            <a:avLst/>
            <a:gdLst/>
            <a:ahLst/>
            <a:cxnLst/>
            <a:rect l="l" t="t" r="r" b="b"/>
            <a:pathLst>
              <a:path w="36823" h="63908" extrusionOk="0">
                <a:moveTo>
                  <a:pt x="263" y="1"/>
                </a:moveTo>
                <a:cubicBezTo>
                  <a:pt x="175" y="1"/>
                  <a:pt x="88" y="2"/>
                  <a:pt x="1" y="4"/>
                </a:cubicBezTo>
                <a:lnTo>
                  <a:pt x="1" y="63907"/>
                </a:lnTo>
                <a:lnTo>
                  <a:pt x="36823" y="63907"/>
                </a:lnTo>
                <a:cubicBezTo>
                  <a:pt x="36359" y="61537"/>
                  <a:pt x="35111" y="59331"/>
                  <a:pt x="33318" y="57715"/>
                </a:cubicBezTo>
                <a:cubicBezTo>
                  <a:pt x="30708" y="55368"/>
                  <a:pt x="27099" y="54324"/>
                  <a:pt x="24612" y="51849"/>
                </a:cubicBezTo>
                <a:cubicBezTo>
                  <a:pt x="22328" y="49577"/>
                  <a:pt x="21254" y="46335"/>
                  <a:pt x="20856" y="43142"/>
                </a:cubicBezTo>
                <a:cubicBezTo>
                  <a:pt x="20457" y="39945"/>
                  <a:pt x="20661" y="36707"/>
                  <a:pt x="20538" y="33490"/>
                </a:cubicBezTo>
                <a:cubicBezTo>
                  <a:pt x="20278" y="26755"/>
                  <a:pt x="19587" y="20817"/>
                  <a:pt x="16947" y="14616"/>
                </a:cubicBezTo>
                <a:cubicBezTo>
                  <a:pt x="15477" y="11165"/>
                  <a:pt x="13298" y="7256"/>
                  <a:pt x="10647" y="4604"/>
                </a:cubicBezTo>
                <a:cubicBezTo>
                  <a:pt x="8053" y="2011"/>
                  <a:pt x="3947" y="1"/>
                  <a:pt x="263" y="1"/>
                </a:cubicBezTo>
                <a:close/>
              </a:path>
            </a:pathLst>
          </a:custGeom>
          <a:solidFill>
            <a:srgbClr val="C495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7"/>
          <p:cNvSpPr/>
          <p:nvPr/>
        </p:nvSpPr>
        <p:spPr>
          <a:xfrm>
            <a:off x="338125" y="297125"/>
            <a:ext cx="8467800" cy="4549200"/>
          </a:xfrm>
          <a:prstGeom prst="roundRect">
            <a:avLst>
              <a:gd name="adj" fmla="val 13964"/>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58933364"/>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303"/>
        <p:cNvGrpSpPr/>
        <p:nvPr/>
      </p:nvGrpSpPr>
      <p:grpSpPr>
        <a:xfrm>
          <a:off x="0" y="0"/>
          <a:ext cx="0" cy="0"/>
          <a:chOff x="0" y="0"/>
          <a:chExt cx="0" cy="0"/>
        </a:xfrm>
      </p:grpSpPr>
    </p:spTree>
    <p:extLst>
      <p:ext uri="{BB962C8B-B14F-4D97-AF65-F5344CB8AC3E}">
        <p14:creationId xmlns:p14="http://schemas.microsoft.com/office/powerpoint/2010/main" val="15153106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preserve="1">
  <p:cSld name="Title only">
    <p:spTree>
      <p:nvGrpSpPr>
        <p:cNvPr id="1" name="Shape 304"/>
        <p:cNvGrpSpPr/>
        <p:nvPr/>
      </p:nvGrpSpPr>
      <p:grpSpPr>
        <a:xfrm>
          <a:off x="0" y="0"/>
          <a:ext cx="0" cy="0"/>
          <a:chOff x="0" y="0"/>
          <a:chExt cx="0" cy="0"/>
        </a:xfrm>
      </p:grpSpPr>
      <p:sp>
        <p:nvSpPr>
          <p:cNvPr id="305" name="Google Shape;305;p30"/>
          <p:cNvSpPr txBox="1">
            <a:spLocks noGrp="1"/>
          </p:cNvSpPr>
          <p:nvPr>
            <p:ph type="title"/>
          </p:nvPr>
        </p:nvSpPr>
        <p:spPr>
          <a:xfrm>
            <a:off x="716700"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Arial"/>
              <a:buNone/>
              <a:defRPr>
                <a:solidFill>
                  <a:schemeClr val="lt1"/>
                </a:solidFill>
                <a:latin typeface="Arial"/>
                <a:ea typeface="Arial"/>
                <a:cs typeface="Arial"/>
                <a:sym typeface="Arial"/>
              </a:defRPr>
            </a:lvl1pPr>
            <a:lvl2pPr lvl="1" rtl="0">
              <a:spcBef>
                <a:spcPts val="0"/>
              </a:spcBef>
              <a:spcAft>
                <a:spcPts val="0"/>
              </a:spcAft>
              <a:buSzPts val="2400"/>
              <a:buFont typeface="Arial"/>
              <a:buNone/>
              <a:defRPr>
                <a:latin typeface="Arial"/>
                <a:ea typeface="Arial"/>
                <a:cs typeface="Arial"/>
                <a:sym typeface="Arial"/>
              </a:defRPr>
            </a:lvl2pPr>
            <a:lvl3pPr lvl="2" rtl="0">
              <a:spcBef>
                <a:spcPts val="0"/>
              </a:spcBef>
              <a:spcAft>
                <a:spcPts val="0"/>
              </a:spcAft>
              <a:buSzPts val="2400"/>
              <a:buFont typeface="Arial"/>
              <a:buNone/>
              <a:defRPr>
                <a:latin typeface="Arial"/>
                <a:ea typeface="Arial"/>
                <a:cs typeface="Arial"/>
                <a:sym typeface="Arial"/>
              </a:defRPr>
            </a:lvl3pPr>
            <a:lvl4pPr lvl="3" rtl="0">
              <a:spcBef>
                <a:spcPts val="0"/>
              </a:spcBef>
              <a:spcAft>
                <a:spcPts val="0"/>
              </a:spcAft>
              <a:buSzPts val="2400"/>
              <a:buFont typeface="Arial"/>
              <a:buNone/>
              <a:defRPr>
                <a:latin typeface="Arial"/>
                <a:ea typeface="Arial"/>
                <a:cs typeface="Arial"/>
                <a:sym typeface="Arial"/>
              </a:defRPr>
            </a:lvl4pPr>
            <a:lvl5pPr lvl="4" rtl="0">
              <a:spcBef>
                <a:spcPts val="0"/>
              </a:spcBef>
              <a:spcAft>
                <a:spcPts val="0"/>
              </a:spcAft>
              <a:buSzPts val="2400"/>
              <a:buFont typeface="Arial"/>
              <a:buNone/>
              <a:defRPr>
                <a:latin typeface="Arial"/>
                <a:ea typeface="Arial"/>
                <a:cs typeface="Arial"/>
                <a:sym typeface="Arial"/>
              </a:defRPr>
            </a:lvl5pPr>
            <a:lvl6pPr lvl="5" rtl="0">
              <a:spcBef>
                <a:spcPts val="0"/>
              </a:spcBef>
              <a:spcAft>
                <a:spcPts val="0"/>
              </a:spcAft>
              <a:buSzPts val="2400"/>
              <a:buFont typeface="Arial"/>
              <a:buNone/>
              <a:defRPr>
                <a:latin typeface="Arial"/>
                <a:ea typeface="Arial"/>
                <a:cs typeface="Arial"/>
                <a:sym typeface="Arial"/>
              </a:defRPr>
            </a:lvl6pPr>
            <a:lvl7pPr lvl="6" rtl="0">
              <a:spcBef>
                <a:spcPts val="0"/>
              </a:spcBef>
              <a:spcAft>
                <a:spcPts val="0"/>
              </a:spcAft>
              <a:buSzPts val="2400"/>
              <a:buFont typeface="Arial"/>
              <a:buNone/>
              <a:defRPr>
                <a:latin typeface="Arial"/>
                <a:ea typeface="Arial"/>
                <a:cs typeface="Arial"/>
                <a:sym typeface="Arial"/>
              </a:defRPr>
            </a:lvl7pPr>
            <a:lvl8pPr lvl="7" rtl="0">
              <a:spcBef>
                <a:spcPts val="0"/>
              </a:spcBef>
              <a:spcAft>
                <a:spcPts val="0"/>
              </a:spcAft>
              <a:buSzPts val="2400"/>
              <a:buFont typeface="Arial"/>
              <a:buNone/>
              <a:defRPr>
                <a:latin typeface="Arial"/>
                <a:ea typeface="Arial"/>
                <a:cs typeface="Arial"/>
                <a:sym typeface="Arial"/>
              </a:defRPr>
            </a:lvl8pPr>
            <a:lvl9pPr lvl="8" rtl="0">
              <a:spcBef>
                <a:spcPts val="0"/>
              </a:spcBef>
              <a:spcAft>
                <a:spcPts val="0"/>
              </a:spcAft>
              <a:buSzPts val="2400"/>
              <a:buFont typeface="Arial"/>
              <a:buNone/>
              <a:defRPr>
                <a:latin typeface="Arial"/>
                <a:ea typeface="Arial"/>
                <a:cs typeface="Arial"/>
                <a:sym typeface="Arial"/>
              </a:defRPr>
            </a:lvl9pPr>
          </a:lstStyle>
          <a:p>
            <a:r>
              <a:rPr lang="en-US"/>
              <a:t>Click to edit Master title style</a:t>
            </a:r>
            <a:endParaRPr/>
          </a:p>
        </p:txBody>
      </p:sp>
    </p:spTree>
    <p:extLst>
      <p:ext uri="{BB962C8B-B14F-4D97-AF65-F5344CB8AC3E}">
        <p14:creationId xmlns:p14="http://schemas.microsoft.com/office/powerpoint/2010/main" val="4128210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28.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200"/>
              <a:buFont typeface="Rammetto One"/>
              <a:buNone/>
              <a:defRPr sz="3200">
                <a:solidFill>
                  <a:schemeClr val="dk1"/>
                </a:solidFill>
                <a:latin typeface="Rammetto One"/>
                <a:ea typeface="Rammetto One"/>
                <a:cs typeface="Rammetto One"/>
                <a:sym typeface="Rammetto One"/>
              </a:defRPr>
            </a:lvl1pPr>
            <a:lvl2pPr lvl="1"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2pPr>
            <a:lvl3pPr lvl="2"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3pPr>
            <a:lvl4pPr lvl="3"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4pPr>
            <a:lvl5pPr lvl="4"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5pPr>
            <a:lvl6pPr lvl="5"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6pPr>
            <a:lvl7pPr lvl="6"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7pPr>
            <a:lvl8pPr lvl="7"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8pPr>
            <a:lvl9pPr lvl="8" rtl="0">
              <a:spcBef>
                <a:spcPts val="0"/>
              </a:spcBef>
              <a:spcAft>
                <a:spcPts val="0"/>
              </a:spcAft>
              <a:buClr>
                <a:schemeClr val="dk1"/>
              </a:buClr>
              <a:buSzPts val="3200"/>
              <a:buFont typeface="Bebas Neue"/>
              <a:buNone/>
              <a:defRPr sz="32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1pPr>
            <a:lvl2pPr marL="914400" lvl="1"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2pPr>
            <a:lvl3pPr marL="1371600" lvl="2"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3pPr>
            <a:lvl4pPr marL="1828800" lvl="3"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4pPr>
            <a:lvl5pPr marL="2286000" lvl="4"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5pPr>
            <a:lvl6pPr marL="2743200" lvl="5"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6pPr>
            <a:lvl7pPr marL="3200400" lvl="6"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7pPr>
            <a:lvl8pPr marL="3657600" lvl="7" indent="-317500">
              <a:lnSpc>
                <a:spcPct val="100000"/>
              </a:lnSpc>
              <a:spcBef>
                <a:spcPts val="1600"/>
              </a:spcBef>
              <a:spcAft>
                <a:spcPts val="0"/>
              </a:spcAft>
              <a:buClr>
                <a:schemeClr val="dk1"/>
              </a:buClr>
              <a:buSzPts val="1400"/>
              <a:buFont typeface="Poppins Medium"/>
              <a:buChar char="○"/>
              <a:defRPr>
                <a:solidFill>
                  <a:schemeClr val="dk1"/>
                </a:solidFill>
                <a:latin typeface="Poppins Medium"/>
                <a:ea typeface="Poppins Medium"/>
                <a:cs typeface="Poppins Medium"/>
                <a:sym typeface="Poppins Medium"/>
              </a:defRPr>
            </a:lvl8pPr>
            <a:lvl9pPr marL="4114800" lvl="8" indent="-317500">
              <a:lnSpc>
                <a:spcPct val="100000"/>
              </a:lnSpc>
              <a:spcBef>
                <a:spcPts val="1600"/>
              </a:spcBef>
              <a:spcAft>
                <a:spcPts val="1600"/>
              </a:spcAft>
              <a:buClr>
                <a:schemeClr val="dk1"/>
              </a:buClr>
              <a:buSzPts val="1400"/>
              <a:buFont typeface="Poppins Medium"/>
              <a:buChar char="■"/>
              <a:defRPr>
                <a:solidFill>
                  <a:schemeClr val="dk1"/>
                </a:solidFill>
                <a:latin typeface="Poppins Medium"/>
                <a:ea typeface="Poppins Medium"/>
                <a:cs typeface="Poppins Medium"/>
                <a:sym typeface="Poppins Medium"/>
              </a:defRPr>
            </a:lvl9pPr>
          </a:lstStyle>
          <a:p>
            <a:endParaRPr/>
          </a:p>
        </p:txBody>
      </p:sp>
    </p:spTree>
    <p:extLst>
      <p:ext uri="{BB962C8B-B14F-4D97-AF65-F5344CB8AC3E}">
        <p14:creationId xmlns:p14="http://schemas.microsoft.com/office/powerpoint/2010/main" val="3670305949"/>
      </p:ext>
    </p:extLst>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Lst>
  <p:hf sldNum="0"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300"/>
        <p:cNvGrpSpPr/>
        <p:nvPr/>
      </p:nvGrpSpPr>
      <p:grpSpPr>
        <a:xfrm>
          <a:off x="0" y="0"/>
          <a:ext cx="0" cy="0"/>
          <a:chOff x="0" y="0"/>
          <a:chExt cx="0" cy="0"/>
        </a:xfrm>
      </p:grpSpPr>
      <p:sp>
        <p:nvSpPr>
          <p:cNvPr id="301" name="Google Shape;301;p28"/>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302" name="Google Shape;302;p28"/>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4228312168"/>
      </p:ext>
    </p:extLst>
  </p:cSld>
  <p:clrMap bg1="lt1" tx1="dk1" bg2="dk2" tx2="lt2" accent1="accent1" accent2="accent2" accent3="accent3" accent4="accent4" accent5="accent5" accent6="accent6" hlink="hlink" folHlink="folHlink"/>
  <p:sldLayoutIdLst>
    <p:sldLayoutId id="2147483690" r:id="rId1"/>
    <p:sldLayoutId id="2147483691" r:id="rId2"/>
  </p:sldLayoutIdLst>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a:off x="538500" y="743746"/>
            <a:ext cx="8067000" cy="20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800" b="1" dirty="0">
                <a:latin typeface="+mj-lt"/>
              </a:rPr>
              <a:t>Acknowledging the AI Use</a:t>
            </a:r>
            <a:endParaRPr sz="2800" b="1" dirty="0">
              <a:latin typeface="+mj-lt"/>
            </a:endParaRPr>
          </a:p>
        </p:txBody>
      </p:sp>
      <p:sp>
        <p:nvSpPr>
          <p:cNvPr id="75" name="Google Shape;548;p24">
            <a:extLst>
              <a:ext uri="{FF2B5EF4-FFF2-40B4-BE49-F238E27FC236}">
                <a16:creationId xmlns:a16="http://schemas.microsoft.com/office/drawing/2014/main" id="{704C0060-8F7F-4BB0-9160-99A6FCA66EF2}"/>
              </a:ext>
            </a:extLst>
          </p:cNvPr>
          <p:cNvSpPr txBox="1"/>
          <p:nvPr/>
        </p:nvSpPr>
        <p:spPr>
          <a:xfrm>
            <a:off x="1387379" y="1731532"/>
            <a:ext cx="6369242" cy="1680436"/>
          </a:xfrm>
          <a:prstGeom prst="rect">
            <a:avLst/>
          </a:prstGeom>
          <a:noFill/>
          <a:ln>
            <a:noFill/>
          </a:ln>
        </p:spPr>
        <p:txBody>
          <a:bodyPr spcFirstLastPara="1" wrap="square" lIns="91425" tIns="91425" rIns="91425" bIns="91425" anchor="ctr" anchorCtr="0">
            <a:noAutofit/>
          </a:bodyPr>
          <a:lstStyle/>
          <a:p>
            <a:pPr marR="0" lvl="0" algn="just" defTabSz="914400" rtl="0" eaLnBrk="0" fontAlgn="base" latinLnBrk="0" hangingPunct="0">
              <a:lnSpc>
                <a:spcPct val="15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rPr>
              <a:t>I confirm that I have not used any Al tools in the research and creation of this assignment. I confirm that I have not presented any Al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466560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8" name="Google Shape;128;p16"/>
          <p:cNvSpPr txBox="1">
            <a:spLocks noGrp="1"/>
          </p:cNvSpPr>
          <p:nvPr>
            <p:ph type="ctrTitle"/>
          </p:nvPr>
        </p:nvSpPr>
        <p:spPr>
          <a:xfrm>
            <a:off x="830179" y="1312499"/>
            <a:ext cx="7488631" cy="2902661"/>
          </a:xfrm>
          <a:prstGeom prst="rect">
            <a:avLst/>
          </a:prstGeom>
        </p:spPr>
        <p:txBody>
          <a:bodyPr spcFirstLastPara="1" wrap="square" lIns="91425" tIns="91425" rIns="91425" bIns="91425" anchor="ctr" anchorCtr="0">
            <a:noAutofit/>
          </a:bodyPr>
          <a:lstStyle/>
          <a:p>
            <a:pPr lvl="0">
              <a:lnSpc>
                <a:spcPct val="150000"/>
              </a:lnSpc>
            </a:pPr>
            <a:r>
              <a:rPr lang="en-US" sz="1800" dirty="0">
                <a:latin typeface="+mj-lt"/>
              </a:rPr>
              <a:t>Module: BMIH6007 International Meetings Management for the Hotel Industry</a:t>
            </a:r>
            <a:br>
              <a:rPr lang="en-US" sz="2400" dirty="0">
                <a:latin typeface="+mj-lt"/>
              </a:rPr>
            </a:br>
            <a:r>
              <a:rPr lang="en-US" sz="1400" dirty="0">
                <a:latin typeface="+mj-lt"/>
              </a:rPr>
              <a:t>Assignment 1: Feasibility Plan for an International Meeting / Event.</a:t>
            </a:r>
            <a:br>
              <a:rPr lang="en-US" sz="1400" dirty="0">
                <a:latin typeface="+mj-lt"/>
              </a:rPr>
            </a:br>
            <a:r>
              <a:rPr lang="en-US" sz="1400" dirty="0">
                <a:latin typeface="+mj-lt"/>
              </a:rPr>
              <a:t>Individual Presentation</a:t>
            </a:r>
            <a:br>
              <a:rPr lang="en-US" sz="1400" dirty="0">
                <a:latin typeface="+mj-lt"/>
              </a:rPr>
            </a:br>
            <a:r>
              <a:rPr lang="en-US" sz="1200" i="1" dirty="0">
                <a:latin typeface="+mj-lt"/>
              </a:rPr>
              <a:t>“Welsh Legends &amp; Landscapes: Interactive Heritage Festival” (Venue: Snowdonia National Park)</a:t>
            </a:r>
            <a:br>
              <a:rPr lang="en-US" sz="1200" i="1" dirty="0">
                <a:latin typeface="+mj-lt"/>
              </a:rPr>
            </a:br>
            <a:br>
              <a:rPr lang="en-US" sz="1200" i="1" dirty="0">
                <a:latin typeface="+mj-lt"/>
              </a:rPr>
            </a:br>
            <a:r>
              <a:rPr lang="en-US" sz="2400" i="1" dirty="0"/>
              <a:t>Student name : LOREDANA TURNER</a:t>
            </a:r>
            <a:br>
              <a:rPr lang="en-US" sz="2400" i="1" dirty="0"/>
            </a:br>
            <a:r>
              <a:rPr lang="en-US" sz="2400" i="1" dirty="0"/>
              <a:t>STUDENT ID: 2242724</a:t>
            </a:r>
            <a:endParaRPr lang="en-US" sz="2400" i="1" dirty="0">
              <a:latin typeface="+mj-lt"/>
            </a:endParaRPr>
          </a:p>
        </p:txBody>
      </p:sp>
      <p:pic>
        <p:nvPicPr>
          <p:cNvPr id="3" name="Picture 2">
            <a:extLst>
              <a:ext uri="{FF2B5EF4-FFF2-40B4-BE49-F238E27FC236}">
                <a16:creationId xmlns:a16="http://schemas.microsoft.com/office/drawing/2014/main" id="{DC4490B4-95AE-3271-6B3A-904F24A1FF87}"/>
              </a:ext>
            </a:extLst>
          </p:cNvPr>
          <p:cNvPicPr>
            <a:picLocks noChangeAspect="1"/>
          </p:cNvPicPr>
          <p:nvPr/>
        </p:nvPicPr>
        <p:blipFill>
          <a:blip r:embed="rId3"/>
          <a:stretch>
            <a:fillRect/>
          </a:stretch>
        </p:blipFill>
        <p:spPr>
          <a:xfrm>
            <a:off x="626506" y="423260"/>
            <a:ext cx="1504419" cy="69539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8"/>
          <p:cNvSpPr txBox="1">
            <a:spLocks noGrp="1"/>
          </p:cNvSpPr>
          <p:nvPr>
            <p:ph type="title"/>
          </p:nvPr>
        </p:nvSpPr>
        <p:spPr>
          <a:xfrm>
            <a:off x="538575" y="753271"/>
            <a:ext cx="8067000" cy="20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800" b="1" dirty="0">
                <a:latin typeface="+mj-lt"/>
              </a:rPr>
              <a:t>Introduction</a:t>
            </a:r>
            <a:endParaRPr sz="4800" b="1" dirty="0">
              <a:latin typeface="+mj-lt"/>
            </a:endParaRPr>
          </a:p>
        </p:txBody>
      </p:sp>
      <p:sp>
        <p:nvSpPr>
          <p:cNvPr id="75" name="Google Shape;548;p24">
            <a:extLst>
              <a:ext uri="{FF2B5EF4-FFF2-40B4-BE49-F238E27FC236}">
                <a16:creationId xmlns:a16="http://schemas.microsoft.com/office/drawing/2014/main" id="{704C0060-8F7F-4BB0-9160-99A6FCA66EF2}"/>
              </a:ext>
            </a:extLst>
          </p:cNvPr>
          <p:cNvSpPr txBox="1"/>
          <p:nvPr/>
        </p:nvSpPr>
        <p:spPr>
          <a:xfrm>
            <a:off x="5114925" y="1119914"/>
            <a:ext cx="2787842" cy="3175549"/>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Year of ‘</a:t>
            </a:r>
            <a:r>
              <a:rPr kumimoji="0" lang="en-US" altLang="en-US" sz="1200" b="0" i="0" u="none" strike="noStrike" cap="none" normalizeH="0" baseline="0" dirty="0" err="1">
                <a:ln>
                  <a:noFill/>
                </a:ln>
                <a:solidFill>
                  <a:schemeClr val="tx1"/>
                </a:solidFill>
                <a:effectLst/>
                <a:latin typeface="Arial" panose="020B0604020202020204" pitchFamily="34" charset="0"/>
              </a:rPr>
              <a:t>Croeso</a:t>
            </a:r>
            <a:r>
              <a:rPr kumimoji="0" lang="en-US" altLang="en-US" sz="1200" b="0" i="0" u="none" strike="noStrike" cap="none" normalizeH="0" baseline="0" dirty="0">
                <a:ln>
                  <a:noFill/>
                </a:ln>
                <a:solidFill>
                  <a:schemeClr val="tx1"/>
                </a:solidFill>
                <a:effectLst/>
                <a:latin typeface="Arial" panose="020B0604020202020204" pitchFamily="34" charset="0"/>
              </a:rPr>
              <a:t>’ celebrates Welsh hospitality and culture.</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festival highlights </a:t>
            </a:r>
            <a:r>
              <a:rPr kumimoji="0" lang="en-US" altLang="en-US" sz="1200" b="0" i="0" u="none" strike="noStrike" cap="none" normalizeH="0" baseline="0" dirty="0" err="1">
                <a:ln>
                  <a:noFill/>
                </a:ln>
                <a:solidFill>
                  <a:schemeClr val="tx1"/>
                </a:solidFill>
                <a:effectLst/>
                <a:latin typeface="Arial" panose="020B0604020202020204" pitchFamily="34" charset="0"/>
              </a:rPr>
              <a:t>Wales’</a:t>
            </a:r>
            <a:r>
              <a:rPr kumimoji="0" lang="en-US" altLang="en-US" sz="1200" b="0" i="0" u="none" strike="noStrike" cap="none" normalizeH="0" baseline="0" dirty="0">
                <a:ln>
                  <a:noFill/>
                </a:ln>
                <a:solidFill>
                  <a:schemeClr val="tx1"/>
                </a:solidFill>
                <a:effectLst/>
                <a:latin typeface="Arial" panose="020B0604020202020204" pitchFamily="34" charset="0"/>
              </a:rPr>
              <a:t> heritage, scenery, and culture.</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It attracts international visitors, boosting local tourism and economy.</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Showcases the essence of Wales (Fox et al., 2014).</a:t>
            </a:r>
          </a:p>
        </p:txBody>
      </p:sp>
      <p:pic>
        <p:nvPicPr>
          <p:cNvPr id="1027" name="Picture 3" descr="Snowdonia National Park: The Complete Guide">
            <a:extLst>
              <a:ext uri="{FF2B5EF4-FFF2-40B4-BE49-F238E27FC236}">
                <a16:creationId xmlns:a16="http://schemas.microsoft.com/office/drawing/2014/main" id="{A4AF8341-C97D-4BDE-848F-968589FE2E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1233" y="1530320"/>
            <a:ext cx="3538537" cy="23547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37" name="Google Shape;548;p24">
            <a:extLst>
              <a:ext uri="{FF2B5EF4-FFF2-40B4-BE49-F238E27FC236}">
                <a16:creationId xmlns:a16="http://schemas.microsoft.com/office/drawing/2014/main" id="{6831E691-4A9B-4451-9609-AE44C22CD7EE}"/>
              </a:ext>
            </a:extLst>
          </p:cNvPr>
          <p:cNvSpPr txBox="1"/>
          <p:nvPr/>
        </p:nvSpPr>
        <p:spPr>
          <a:xfrm>
            <a:off x="704852" y="2285400"/>
            <a:ext cx="3314698"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Combines Welsh legends with Snowdonia’s landscapes.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Includes storytelling, arts, nature walks, and local food.</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Highlights crafts and Welsh language learning.</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Suitable for families and culture lovers (Getz and Page, 2019).</a:t>
            </a:r>
          </a:p>
        </p:txBody>
      </p:sp>
      <p:sp>
        <p:nvSpPr>
          <p:cNvPr id="5" name="Google Shape;139;p18">
            <a:extLst>
              <a:ext uri="{FF2B5EF4-FFF2-40B4-BE49-F238E27FC236}">
                <a16:creationId xmlns:a16="http://schemas.microsoft.com/office/drawing/2014/main" id="{B01615D8-1929-40A5-852D-A2D8190A414A}"/>
              </a:ext>
            </a:extLst>
          </p:cNvPr>
          <p:cNvSpPr txBox="1">
            <a:spLocks/>
          </p:cNvSpPr>
          <p:nvPr/>
        </p:nvSpPr>
        <p:spPr>
          <a:xfrm>
            <a:off x="538500" y="5627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3600" b="1" dirty="0">
                <a:latin typeface="+mj-lt"/>
              </a:rPr>
              <a:t>Event Content and Context</a:t>
            </a:r>
          </a:p>
        </p:txBody>
      </p:sp>
      <p:pic>
        <p:nvPicPr>
          <p:cNvPr id="3" name="Picture 2">
            <a:extLst>
              <a:ext uri="{FF2B5EF4-FFF2-40B4-BE49-F238E27FC236}">
                <a16:creationId xmlns:a16="http://schemas.microsoft.com/office/drawing/2014/main" id="{E74D4194-ECD5-BAEF-3667-F178CFA0F996}"/>
              </a:ext>
            </a:extLst>
          </p:cNvPr>
          <p:cNvPicPr>
            <a:picLocks noChangeAspect="1"/>
          </p:cNvPicPr>
          <p:nvPr/>
        </p:nvPicPr>
        <p:blipFill>
          <a:blip r:embed="rId3"/>
          <a:stretch>
            <a:fillRect/>
          </a:stretch>
        </p:blipFill>
        <p:spPr>
          <a:xfrm>
            <a:off x="4161408" y="1036710"/>
            <a:ext cx="4277740" cy="30700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7" name="Google Shape;548;p24">
            <a:extLst>
              <a:ext uri="{FF2B5EF4-FFF2-40B4-BE49-F238E27FC236}">
                <a16:creationId xmlns:a16="http://schemas.microsoft.com/office/drawing/2014/main" id="{CEC768B7-8F8A-495A-A737-52BCCB4663A5}"/>
              </a:ext>
            </a:extLst>
          </p:cNvPr>
          <p:cNvSpPr txBox="1"/>
          <p:nvPr/>
        </p:nvSpPr>
        <p:spPr>
          <a:xfrm>
            <a:off x="4572000" y="2285400"/>
            <a:ext cx="3314698"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Targets foreign visitors aged 25-60 interested in culture and nature (Meredith, 2022).</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Rising demand for cultural experiences (</a:t>
            </a:r>
            <a:r>
              <a:rPr kumimoji="0" lang="en-US" altLang="en-US" sz="1200" b="0" i="0" u="none" strike="noStrike" cap="none" normalizeH="0" baseline="0" dirty="0" err="1">
                <a:ln>
                  <a:noFill/>
                </a:ln>
                <a:solidFill>
                  <a:schemeClr val="tx1"/>
                </a:solidFill>
                <a:effectLst/>
                <a:latin typeface="Arial" panose="020B0604020202020204" pitchFamily="34" charset="0"/>
              </a:rPr>
              <a:t>MacCannell</a:t>
            </a:r>
            <a:r>
              <a:rPr kumimoji="0" lang="en-US" altLang="en-US" sz="1200" b="0" i="0" u="none" strike="noStrike" cap="none" normalizeH="0" baseline="0" dirty="0">
                <a:ln>
                  <a:noFill/>
                </a:ln>
                <a:solidFill>
                  <a:schemeClr val="tx1"/>
                </a:solidFill>
                <a:effectLst/>
                <a:latin typeface="Arial" panose="020B0604020202020204" pitchFamily="34" charset="0"/>
              </a:rPr>
              <a:t>, 2011).</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More international tourists, especially in summer (GOV.WALES, 2024).</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Unique festival meets strong interest (O’Toole, 2011).</a:t>
            </a:r>
          </a:p>
        </p:txBody>
      </p:sp>
      <p:sp>
        <p:nvSpPr>
          <p:cNvPr id="8" name="Google Shape;139;p18">
            <a:extLst>
              <a:ext uri="{FF2B5EF4-FFF2-40B4-BE49-F238E27FC236}">
                <a16:creationId xmlns:a16="http://schemas.microsoft.com/office/drawing/2014/main" id="{5E1853BC-A546-4B05-8150-A5C610483CD6}"/>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Market Factors</a:t>
            </a:r>
          </a:p>
        </p:txBody>
      </p:sp>
      <p:pic>
        <p:nvPicPr>
          <p:cNvPr id="4099" name="Picture 3" descr="Snowdonia | Bucket list experiences | Best places to stay">
            <a:extLst>
              <a:ext uri="{FF2B5EF4-FFF2-40B4-BE49-F238E27FC236}">
                <a16:creationId xmlns:a16="http://schemas.microsoft.com/office/drawing/2014/main" id="{6D70EB34-77A6-45C0-804A-9E90C87375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650" y="1429050"/>
            <a:ext cx="3428100" cy="2285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37" name="Google Shape;548;p24">
            <a:extLst>
              <a:ext uri="{FF2B5EF4-FFF2-40B4-BE49-F238E27FC236}">
                <a16:creationId xmlns:a16="http://schemas.microsoft.com/office/drawing/2014/main" id="{6831E691-4A9B-4451-9609-AE44C22CD7EE}"/>
              </a:ext>
            </a:extLst>
          </p:cNvPr>
          <p:cNvSpPr txBox="1"/>
          <p:nvPr/>
        </p:nvSpPr>
        <p:spPr>
          <a:xfrm>
            <a:off x="1331952" y="2471380"/>
            <a:ext cx="3240048"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Few Welsh festivals blend heritage and nature like </a:t>
            </a:r>
            <a:r>
              <a:rPr kumimoji="0" lang="en-US" altLang="en-US" sz="1200" b="0" i="0" u="none" strike="noStrike" cap="none" normalizeH="0" baseline="0" dirty="0" err="1">
                <a:ln>
                  <a:noFill/>
                </a:ln>
                <a:solidFill>
                  <a:schemeClr val="tx1"/>
                </a:solidFill>
                <a:effectLst/>
                <a:latin typeface="Arial" panose="020B0604020202020204" pitchFamily="34" charset="0"/>
              </a:rPr>
              <a:t>AthVel</a:t>
            </a:r>
            <a:r>
              <a:rPr kumimoji="0" lang="en-US" altLang="en-US" sz="1200" b="0" i="0" u="none" strike="noStrike" cap="none" normalizeH="0" baseline="0" dirty="0">
                <a:ln>
                  <a:noFill/>
                </a:ln>
                <a:solidFill>
                  <a:schemeClr val="tx1"/>
                </a:solidFill>
                <a:effectLst/>
                <a:latin typeface="Arial" panose="020B0604020202020204" pitchFamily="34" charset="0"/>
              </a:rPr>
              <a:t> (Rogers and Wynn-Moylan, 2022).</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Competitors lack </a:t>
            </a:r>
            <a:r>
              <a:rPr kumimoji="0" lang="en-US" altLang="en-US" sz="1200" b="0" i="0" u="none" strike="noStrike" cap="none" normalizeH="0" baseline="0" dirty="0" err="1">
                <a:ln>
                  <a:noFill/>
                </a:ln>
                <a:solidFill>
                  <a:schemeClr val="tx1"/>
                </a:solidFill>
                <a:effectLst/>
                <a:latin typeface="Arial" panose="020B0604020202020204" pitchFamily="34" charset="0"/>
              </a:rPr>
              <a:t>AthVel’s</a:t>
            </a:r>
            <a:r>
              <a:rPr kumimoji="0" lang="en-US" altLang="en-US" sz="1200" b="0" i="0" u="none" strike="noStrike" cap="none" normalizeH="0" baseline="0" dirty="0">
                <a:ln>
                  <a:noFill/>
                </a:ln>
                <a:solidFill>
                  <a:schemeClr val="tx1"/>
                </a:solidFill>
                <a:effectLst/>
                <a:latin typeface="Arial" panose="020B0604020202020204" pitchFamily="34" charset="0"/>
              </a:rPr>
              <a:t> combined approach.</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Marketing: online, social media, tourism partnerships (Hays, Page and Buhalis, 2013).</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Use influencers and multilingual content (Smith, 2012).</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7" name="Google Shape;139;p18">
            <a:extLst>
              <a:ext uri="{FF2B5EF4-FFF2-40B4-BE49-F238E27FC236}">
                <a16:creationId xmlns:a16="http://schemas.microsoft.com/office/drawing/2014/main" id="{EBEF3571-801A-44A7-99BD-E32C20C3B5A1}"/>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Market Factors</a:t>
            </a:r>
          </a:p>
        </p:txBody>
      </p:sp>
      <p:pic>
        <p:nvPicPr>
          <p:cNvPr id="3075" name="Picture 3" descr="Unique Festivals in Wales | Best Music Festivals in Wales">
            <a:extLst>
              <a:ext uri="{FF2B5EF4-FFF2-40B4-BE49-F238E27FC236}">
                <a16:creationId xmlns:a16="http://schemas.microsoft.com/office/drawing/2014/main" id="{A672FA8B-0C3E-46D8-B000-EA9F07A4DD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3449" y="1588293"/>
            <a:ext cx="3933825" cy="19669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45395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7" name="Google Shape;548;p24">
            <a:extLst>
              <a:ext uri="{FF2B5EF4-FFF2-40B4-BE49-F238E27FC236}">
                <a16:creationId xmlns:a16="http://schemas.microsoft.com/office/drawing/2014/main" id="{CEC768B7-8F8A-495A-A737-52BCCB4663A5}"/>
              </a:ext>
            </a:extLst>
          </p:cNvPr>
          <p:cNvSpPr txBox="1"/>
          <p:nvPr/>
        </p:nvSpPr>
        <p:spPr>
          <a:xfrm>
            <a:off x="4572000" y="2285400"/>
            <a:ext cx="3040766"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Snowdonia National Park: famous for its excellent landscapes and rich Welsh background (</a:t>
            </a:r>
            <a:r>
              <a:rPr kumimoji="0" lang="en-US" altLang="en-US" sz="1200" b="0" i="0" u="none" strike="noStrike" cap="none" normalizeH="0" baseline="0" dirty="0" err="1">
                <a:ln>
                  <a:noFill/>
                </a:ln>
                <a:solidFill>
                  <a:schemeClr val="tx1"/>
                </a:solidFill>
                <a:effectLst/>
                <a:latin typeface="Arial" panose="020B0604020202020204" pitchFamily="34" charset="0"/>
              </a:rPr>
              <a:t>Hestler</a:t>
            </a:r>
            <a:r>
              <a:rPr kumimoji="0" lang="en-US" altLang="en-US" sz="1200" b="0" i="0" u="none" strike="noStrike" cap="none" normalizeH="0" baseline="0" dirty="0">
                <a:ln>
                  <a:noFill/>
                </a:ln>
                <a:solidFill>
                  <a:schemeClr val="tx1"/>
                </a:solidFill>
                <a:effectLst/>
                <a:latin typeface="Arial" panose="020B0604020202020204" pitchFamily="34" charset="0"/>
              </a:rPr>
              <a:t>, Spilling and </a:t>
            </a:r>
            <a:r>
              <a:rPr kumimoji="0" lang="en-US" altLang="en-US" sz="1200" b="0" i="0" u="none" strike="noStrike" cap="none" normalizeH="0" baseline="0" dirty="0" err="1">
                <a:ln>
                  <a:noFill/>
                </a:ln>
                <a:solidFill>
                  <a:schemeClr val="tx1"/>
                </a:solidFill>
                <a:effectLst/>
                <a:latin typeface="Arial" panose="020B0604020202020204" pitchFamily="34" charset="0"/>
              </a:rPr>
              <a:t>Scirri</a:t>
            </a:r>
            <a:r>
              <a:rPr kumimoji="0" lang="en-US" altLang="en-US" sz="1200" b="0" i="0" u="none" strike="noStrike" cap="none" normalizeH="0" baseline="0" dirty="0">
                <a:ln>
                  <a:noFill/>
                </a:ln>
                <a:solidFill>
                  <a:schemeClr val="tx1"/>
                </a:solidFill>
                <a:effectLst/>
                <a:latin typeface="Arial" panose="020B0604020202020204" pitchFamily="34" charset="0"/>
              </a:rPr>
              <a:t>, 2020).</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Dates set with Park Authority for summer.</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Skilled event managers and cultural presenters lead.</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Certified guides, chefs, and staff ensure safety and service (Phillips, 2022).</a:t>
            </a:r>
          </a:p>
        </p:txBody>
      </p:sp>
      <p:sp>
        <p:nvSpPr>
          <p:cNvPr id="8" name="Google Shape;139;p18">
            <a:extLst>
              <a:ext uri="{FF2B5EF4-FFF2-40B4-BE49-F238E27FC236}">
                <a16:creationId xmlns:a16="http://schemas.microsoft.com/office/drawing/2014/main" id="{F278AEEC-5E51-41B0-B16A-87E8C085CF27}"/>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Operational Factors</a:t>
            </a:r>
          </a:p>
        </p:txBody>
      </p:sp>
      <p:pic>
        <p:nvPicPr>
          <p:cNvPr id="6147" name="Picture 3" descr="Facts About Snowdonia National Park - Menai Holidays">
            <a:extLst>
              <a:ext uri="{FF2B5EF4-FFF2-40B4-BE49-F238E27FC236}">
                <a16:creationId xmlns:a16="http://schemas.microsoft.com/office/drawing/2014/main" id="{2356B935-A646-4D92-8AFF-E0CE78A207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025" y="1396016"/>
            <a:ext cx="3465513" cy="235146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82965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37" name="Google Shape;548;p24">
            <a:extLst>
              <a:ext uri="{FF2B5EF4-FFF2-40B4-BE49-F238E27FC236}">
                <a16:creationId xmlns:a16="http://schemas.microsoft.com/office/drawing/2014/main" id="{6831E691-4A9B-4451-9609-AE44C22CD7EE}"/>
              </a:ext>
            </a:extLst>
          </p:cNvPr>
          <p:cNvSpPr txBox="1"/>
          <p:nvPr/>
        </p:nvSpPr>
        <p:spPr>
          <a:xfrm>
            <a:off x="1745337" y="2285400"/>
            <a:ext cx="2493288"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Stage, tents, lights, and mics needed.</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Signage guides visitors.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Safety with emergency teams.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Clean kitchens and waste control (</a:t>
            </a:r>
            <a:r>
              <a:rPr kumimoji="0" lang="en-US" altLang="en-US" sz="1200" b="0" i="0" u="none" strike="noStrike" cap="none" normalizeH="0" baseline="0" dirty="0" err="1">
                <a:ln>
                  <a:noFill/>
                </a:ln>
                <a:solidFill>
                  <a:schemeClr val="tx1"/>
                </a:solidFill>
                <a:effectLst/>
                <a:latin typeface="Arial" panose="020B0604020202020204" pitchFamily="34" charset="0"/>
              </a:rPr>
              <a:t>Shermon</a:t>
            </a:r>
            <a:r>
              <a:rPr kumimoji="0" lang="en-US" altLang="en-US" sz="1200" b="0" i="0" u="none" strike="noStrike" cap="none" normalizeH="0" baseline="0" dirty="0">
                <a:ln>
                  <a:noFill/>
                </a:ln>
                <a:solidFill>
                  <a:schemeClr val="tx1"/>
                </a:solidFill>
                <a:effectLst/>
                <a:latin typeface="Arial" panose="020B0604020202020204" pitchFamily="34" charset="0"/>
              </a:rPr>
              <a:t> and </a:t>
            </a:r>
            <a:r>
              <a:rPr kumimoji="0" lang="en-US" altLang="en-US" sz="1200" b="0" i="0" u="none" strike="noStrike" cap="none" normalizeH="0" baseline="0" dirty="0" err="1">
                <a:ln>
                  <a:noFill/>
                </a:ln>
                <a:solidFill>
                  <a:schemeClr val="tx1"/>
                </a:solidFill>
                <a:effectLst/>
                <a:latin typeface="Arial" panose="020B0604020202020204" pitchFamily="34" charset="0"/>
              </a:rPr>
              <a:t>Shermon</a:t>
            </a:r>
            <a:r>
              <a:rPr kumimoji="0" lang="en-US" altLang="en-US" sz="1200" b="0" i="0" u="none" strike="noStrike" cap="none" normalizeH="0" baseline="0" dirty="0">
                <a:ln>
                  <a:noFill/>
                </a:ln>
                <a:solidFill>
                  <a:schemeClr val="tx1"/>
                </a:solidFill>
                <a:effectLst/>
                <a:latin typeface="Arial" panose="020B0604020202020204" pitchFamily="34" charset="0"/>
              </a:rPr>
              <a:t>, 2016).</a:t>
            </a:r>
          </a:p>
        </p:txBody>
      </p:sp>
      <p:sp>
        <p:nvSpPr>
          <p:cNvPr id="7" name="Google Shape;139;p18">
            <a:extLst>
              <a:ext uri="{FF2B5EF4-FFF2-40B4-BE49-F238E27FC236}">
                <a16:creationId xmlns:a16="http://schemas.microsoft.com/office/drawing/2014/main" id="{A80F53DA-20CC-4A64-9930-49D8B6D6DBC7}"/>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Operational Factors</a:t>
            </a:r>
          </a:p>
        </p:txBody>
      </p:sp>
      <p:pic>
        <p:nvPicPr>
          <p:cNvPr id="5123" name="Picture 3" descr="Orbisk Blog | Articles on Food Waste Reduction and Smart Solutions">
            <a:extLst>
              <a:ext uri="{FF2B5EF4-FFF2-40B4-BE49-F238E27FC236}">
                <a16:creationId xmlns:a16="http://schemas.microsoft.com/office/drawing/2014/main" id="{06F163F2-F344-4AE8-91C7-C224A7CFB5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1647825"/>
            <a:ext cx="3595688" cy="19859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71671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8" name="Google Shape;139;p18">
            <a:extLst>
              <a:ext uri="{FF2B5EF4-FFF2-40B4-BE49-F238E27FC236}">
                <a16:creationId xmlns:a16="http://schemas.microsoft.com/office/drawing/2014/main" id="{2D4AA7AF-3EC9-4F8E-B23E-934861ED9FEE}"/>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Financial Factors</a:t>
            </a:r>
          </a:p>
        </p:txBody>
      </p:sp>
      <p:sp>
        <p:nvSpPr>
          <p:cNvPr id="9" name="TextBox 8">
            <a:extLst>
              <a:ext uri="{FF2B5EF4-FFF2-40B4-BE49-F238E27FC236}">
                <a16:creationId xmlns:a16="http://schemas.microsoft.com/office/drawing/2014/main" id="{960AD5E7-B1FF-433E-8305-F74C93C69400}"/>
              </a:ext>
            </a:extLst>
          </p:cNvPr>
          <p:cNvSpPr txBox="1"/>
          <p:nvPr/>
        </p:nvSpPr>
        <p:spPr>
          <a:xfrm>
            <a:off x="1817176" y="1342991"/>
            <a:ext cx="5509647" cy="261610"/>
          </a:xfrm>
          <a:prstGeom prst="rect">
            <a:avLst/>
          </a:prstGeom>
          <a:noFill/>
        </p:spPr>
        <p:txBody>
          <a:bodyPr wrap="square">
            <a:spAutoFit/>
          </a:bodyPr>
          <a:lstStyle/>
          <a:p>
            <a:pPr algn="ctr"/>
            <a:r>
              <a:rPr lang="en-GB" sz="1100" b="1" dirty="0">
                <a:effectLst/>
                <a:latin typeface="+mj-lt"/>
                <a:ea typeface="Calibri" panose="020F0502020204030204" pitchFamily="34" charset="0"/>
              </a:rPr>
              <a:t>Predicted Income Table</a:t>
            </a:r>
            <a:endParaRPr lang="en-GB" sz="1100" dirty="0">
              <a:latin typeface="+mj-lt"/>
            </a:endParaRPr>
          </a:p>
        </p:txBody>
      </p:sp>
      <p:graphicFrame>
        <p:nvGraphicFramePr>
          <p:cNvPr id="5" name="Table 4">
            <a:extLst>
              <a:ext uri="{FF2B5EF4-FFF2-40B4-BE49-F238E27FC236}">
                <a16:creationId xmlns:a16="http://schemas.microsoft.com/office/drawing/2014/main" id="{1E63DC2A-93E8-454E-9E75-9C1EDA8271D5}"/>
              </a:ext>
            </a:extLst>
          </p:cNvPr>
          <p:cNvGraphicFramePr>
            <a:graphicFrameLocks noGrp="1"/>
          </p:cNvGraphicFramePr>
          <p:nvPr>
            <p:extLst>
              <p:ext uri="{D42A27DB-BD31-4B8C-83A1-F6EECF244321}">
                <p14:modId xmlns:p14="http://schemas.microsoft.com/office/powerpoint/2010/main" val="2634722108"/>
              </p:ext>
            </p:extLst>
          </p:nvPr>
        </p:nvGraphicFramePr>
        <p:xfrm>
          <a:off x="1551978" y="1850241"/>
          <a:ext cx="5854066" cy="1688659"/>
        </p:xfrm>
        <a:graphic>
          <a:graphicData uri="http://schemas.openxmlformats.org/drawingml/2006/table">
            <a:tbl>
              <a:tblPr firstRow="1" firstCol="1" bandRow="1">
                <a:tableStyleId>{8799B23B-EC83-4686-B30A-512413B5E67A}</a:tableStyleId>
              </a:tblPr>
              <a:tblGrid>
                <a:gridCol w="4027413">
                  <a:extLst>
                    <a:ext uri="{9D8B030D-6E8A-4147-A177-3AD203B41FA5}">
                      <a16:colId xmlns:a16="http://schemas.microsoft.com/office/drawing/2014/main" val="2973226692"/>
                    </a:ext>
                  </a:extLst>
                </a:gridCol>
                <a:gridCol w="1826653">
                  <a:extLst>
                    <a:ext uri="{9D8B030D-6E8A-4147-A177-3AD203B41FA5}">
                      <a16:colId xmlns:a16="http://schemas.microsoft.com/office/drawing/2014/main" val="2302462429"/>
                    </a:ext>
                  </a:extLst>
                </a:gridCol>
              </a:tblGrid>
              <a:tr h="60960">
                <a:tc>
                  <a:txBody>
                    <a:bodyPr/>
                    <a:lstStyle/>
                    <a:p>
                      <a:pPr algn="just">
                        <a:lnSpc>
                          <a:spcPct val="150000"/>
                        </a:lnSpc>
                        <a:spcBef>
                          <a:spcPts val="1200"/>
                        </a:spcBef>
                        <a:spcAft>
                          <a:spcPts val="1200"/>
                        </a:spcAft>
                      </a:pPr>
                      <a:r>
                        <a:rPr lang="en-GB" sz="1200">
                          <a:effectLst/>
                        </a:rPr>
                        <a:t>Income Source</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Estimated Amount (£)</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60158650"/>
                  </a:ext>
                </a:extLst>
              </a:tr>
              <a:tr h="60960">
                <a:tc>
                  <a:txBody>
                    <a:bodyPr/>
                    <a:lstStyle/>
                    <a:p>
                      <a:pPr algn="just">
                        <a:lnSpc>
                          <a:spcPct val="150000"/>
                        </a:lnSpc>
                        <a:spcBef>
                          <a:spcPts val="1200"/>
                        </a:spcBef>
                        <a:spcAft>
                          <a:spcPts val="1200"/>
                        </a:spcAft>
                      </a:pPr>
                      <a:r>
                        <a:rPr lang="en-GB" sz="1200" b="0" dirty="0">
                          <a:effectLst/>
                        </a:rPr>
                        <a:t>Ticket Sales (general, family, group)</a:t>
                      </a:r>
                      <a:endParaRPr lang="en-GB" sz="1200" b="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40,000</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59785781"/>
                  </a:ext>
                </a:extLst>
              </a:tr>
              <a:tr h="62230">
                <a:tc>
                  <a:txBody>
                    <a:bodyPr/>
                    <a:lstStyle/>
                    <a:p>
                      <a:pPr algn="just">
                        <a:lnSpc>
                          <a:spcPct val="150000"/>
                        </a:lnSpc>
                        <a:spcBef>
                          <a:spcPts val="1200"/>
                        </a:spcBef>
                        <a:spcAft>
                          <a:spcPts val="1200"/>
                        </a:spcAft>
                      </a:pPr>
                      <a:r>
                        <a:rPr lang="en-GB" sz="1200" b="0" dirty="0">
                          <a:effectLst/>
                        </a:rPr>
                        <a:t>Sponsorships (Welsh Tourism Board, local businesses)</a:t>
                      </a:r>
                      <a:endParaRPr lang="en-GB" sz="1200" b="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25,000</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19828360"/>
                  </a:ext>
                </a:extLst>
              </a:tr>
              <a:tr h="60960">
                <a:tc>
                  <a:txBody>
                    <a:bodyPr/>
                    <a:lstStyle/>
                    <a:p>
                      <a:pPr algn="just">
                        <a:lnSpc>
                          <a:spcPct val="150000"/>
                        </a:lnSpc>
                        <a:spcBef>
                          <a:spcPts val="1200"/>
                        </a:spcBef>
                        <a:spcAft>
                          <a:spcPts val="1200"/>
                        </a:spcAft>
                      </a:pPr>
                      <a:r>
                        <a:rPr lang="en-GB" sz="1200" b="0" dirty="0">
                          <a:effectLst/>
                        </a:rPr>
                        <a:t>Vendor Fees (food and craft stalls)</a:t>
                      </a:r>
                      <a:endParaRPr lang="en-GB" sz="1200" b="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10,000</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39083768"/>
                  </a:ext>
                </a:extLst>
              </a:tr>
              <a:tr h="60960">
                <a:tc>
                  <a:txBody>
                    <a:bodyPr/>
                    <a:lstStyle/>
                    <a:p>
                      <a:pPr algn="just">
                        <a:lnSpc>
                          <a:spcPct val="150000"/>
                        </a:lnSpc>
                        <a:spcBef>
                          <a:spcPts val="1200"/>
                        </a:spcBef>
                        <a:spcAft>
                          <a:spcPts val="1200"/>
                        </a:spcAft>
                      </a:pPr>
                      <a:r>
                        <a:rPr lang="en-GB" sz="1200" b="0" dirty="0">
                          <a:effectLst/>
                        </a:rPr>
                        <a:t>Merchandise Sales (souvenirs, crafts)</a:t>
                      </a:r>
                      <a:endParaRPr lang="en-GB" sz="1200" b="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8,000</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63383559"/>
                  </a:ext>
                </a:extLst>
              </a:tr>
              <a:tr h="60960">
                <a:tc>
                  <a:txBody>
                    <a:bodyPr/>
                    <a:lstStyle/>
                    <a:p>
                      <a:pPr algn="just">
                        <a:lnSpc>
                          <a:spcPct val="150000"/>
                        </a:lnSpc>
                        <a:spcBef>
                          <a:spcPts val="1200"/>
                        </a:spcBef>
                        <a:spcAft>
                          <a:spcPts val="1200"/>
                        </a:spcAft>
                      </a:pPr>
                      <a:r>
                        <a:rPr lang="en-GB" sz="1200" b="0" dirty="0">
                          <a:effectLst/>
                        </a:rPr>
                        <a:t>Grants (cultural and heritage promotion)</a:t>
                      </a:r>
                      <a:endParaRPr lang="en-GB" sz="1200" b="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a:effectLst/>
                        </a:rPr>
                        <a:t>15,000</a:t>
                      </a:r>
                      <a:endParaRPr lang="en-GB" sz="12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81134315"/>
                  </a:ext>
                </a:extLst>
              </a:tr>
              <a:tr h="60960">
                <a:tc>
                  <a:txBody>
                    <a:bodyPr/>
                    <a:lstStyle/>
                    <a:p>
                      <a:pPr algn="just">
                        <a:lnSpc>
                          <a:spcPct val="150000"/>
                        </a:lnSpc>
                        <a:spcBef>
                          <a:spcPts val="1200"/>
                        </a:spcBef>
                        <a:spcAft>
                          <a:spcPts val="1200"/>
                        </a:spcAft>
                      </a:pPr>
                      <a:r>
                        <a:rPr lang="en-GB" sz="1200" dirty="0">
                          <a:effectLst/>
                        </a:rPr>
                        <a:t>Total Estimated Income</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Bef>
                          <a:spcPts val="1200"/>
                        </a:spcBef>
                        <a:spcAft>
                          <a:spcPts val="1200"/>
                        </a:spcAft>
                      </a:pPr>
                      <a:r>
                        <a:rPr lang="en-GB" sz="1200" dirty="0">
                          <a:effectLst/>
                        </a:rPr>
                        <a:t>98,000</a:t>
                      </a:r>
                      <a:endParaRPr lang="en-GB" sz="12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15394400"/>
                  </a:ext>
                </a:extLst>
              </a:tr>
            </a:tbl>
          </a:graphicData>
        </a:graphic>
      </p:graphicFrame>
    </p:spTree>
    <p:extLst>
      <p:ext uri="{BB962C8B-B14F-4D97-AF65-F5344CB8AC3E}">
        <p14:creationId xmlns:p14="http://schemas.microsoft.com/office/powerpoint/2010/main" val="2694422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7" name="Google Shape;139;p18">
            <a:extLst>
              <a:ext uri="{FF2B5EF4-FFF2-40B4-BE49-F238E27FC236}">
                <a16:creationId xmlns:a16="http://schemas.microsoft.com/office/drawing/2014/main" id="{EF85F01E-1C62-4F88-B483-759E318CE815}"/>
              </a:ext>
            </a:extLst>
          </p:cNvPr>
          <p:cNvSpPr txBox="1">
            <a:spLocks/>
          </p:cNvSpPr>
          <p:nvPr/>
        </p:nvSpPr>
        <p:spPr>
          <a:xfrm>
            <a:off x="538575" y="753271"/>
            <a:ext cx="8067000" cy="2043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chemeClr val="dk1"/>
              </a:buClr>
              <a:buSzPts val="3200"/>
              <a:buFont typeface="Rammetto One"/>
              <a:buNone/>
              <a:defRPr sz="3200" b="0" i="0" u="none" strike="noStrike" cap="none">
                <a:solidFill>
                  <a:schemeClr val="dk1"/>
                </a:solidFill>
                <a:latin typeface="Rammetto One"/>
                <a:ea typeface="Rammetto One"/>
                <a:cs typeface="Rammetto One"/>
                <a:sym typeface="Rammetto One"/>
              </a:defRPr>
            </a:lvl1pPr>
            <a:lvl2pPr marR="0" lvl="1"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2pPr>
            <a:lvl3pPr marR="0" lvl="2"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3pPr>
            <a:lvl4pPr marR="0" lvl="3"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4pPr>
            <a:lvl5pPr marR="0" lvl="4"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5pPr>
            <a:lvl6pPr marR="0" lvl="5"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6pPr>
            <a:lvl7pPr marR="0" lvl="6"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7pPr>
            <a:lvl8pPr marR="0" lvl="7"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8pPr>
            <a:lvl9pPr marR="0" lvl="8" algn="l" rtl="0" eaLnBrk="1" hangingPunct="1">
              <a:lnSpc>
                <a:spcPct val="100000"/>
              </a:lnSpc>
              <a:spcBef>
                <a:spcPts val="0"/>
              </a:spcBef>
              <a:spcAft>
                <a:spcPts val="0"/>
              </a:spcAft>
              <a:buClr>
                <a:schemeClr val="dk1"/>
              </a:buClr>
              <a:buSzPts val="3200"/>
              <a:buFont typeface="Bebas Neue"/>
              <a:buNone/>
              <a:defRPr sz="3200" b="0" i="0" u="none" strike="noStrike" cap="none">
                <a:solidFill>
                  <a:schemeClr val="dk1"/>
                </a:solidFill>
                <a:latin typeface="Bebas Neue"/>
                <a:ea typeface="Bebas Neue"/>
                <a:cs typeface="Bebas Neue"/>
                <a:sym typeface="Bebas Neue"/>
              </a:defRPr>
            </a:lvl9pPr>
          </a:lstStyle>
          <a:p>
            <a:pPr algn="ctr"/>
            <a:r>
              <a:rPr lang="en-GB" sz="4000" b="1" dirty="0">
                <a:latin typeface="+mj-lt"/>
              </a:rPr>
              <a:t>Financial Factors</a:t>
            </a:r>
          </a:p>
        </p:txBody>
      </p:sp>
      <p:sp>
        <p:nvSpPr>
          <p:cNvPr id="8" name="TextBox 7">
            <a:extLst>
              <a:ext uri="{FF2B5EF4-FFF2-40B4-BE49-F238E27FC236}">
                <a16:creationId xmlns:a16="http://schemas.microsoft.com/office/drawing/2014/main" id="{D56CA7EE-D24E-4EAB-95CB-E3F2AAAF1406}"/>
              </a:ext>
            </a:extLst>
          </p:cNvPr>
          <p:cNvSpPr txBox="1"/>
          <p:nvPr/>
        </p:nvSpPr>
        <p:spPr>
          <a:xfrm>
            <a:off x="1817176" y="1342991"/>
            <a:ext cx="5509647" cy="261610"/>
          </a:xfrm>
          <a:prstGeom prst="rect">
            <a:avLst/>
          </a:prstGeom>
          <a:noFill/>
        </p:spPr>
        <p:txBody>
          <a:bodyPr wrap="square">
            <a:spAutoFit/>
          </a:bodyPr>
          <a:lstStyle/>
          <a:p>
            <a:pPr algn="ctr"/>
            <a:r>
              <a:rPr lang="en-GB" sz="1100" b="1" dirty="0">
                <a:effectLst/>
                <a:latin typeface="+mj-lt"/>
                <a:ea typeface="Calibri" panose="020F0502020204030204" pitchFamily="34" charset="0"/>
              </a:rPr>
              <a:t>Predicted Costs Table</a:t>
            </a:r>
            <a:endParaRPr lang="en-GB" sz="1100" dirty="0">
              <a:latin typeface="+mj-lt"/>
            </a:endParaRPr>
          </a:p>
        </p:txBody>
      </p:sp>
      <p:graphicFrame>
        <p:nvGraphicFramePr>
          <p:cNvPr id="4" name="Table 3">
            <a:extLst>
              <a:ext uri="{FF2B5EF4-FFF2-40B4-BE49-F238E27FC236}">
                <a16:creationId xmlns:a16="http://schemas.microsoft.com/office/drawing/2014/main" id="{FAD0F7AE-4D21-401D-A02E-067E40ABBEE9}"/>
              </a:ext>
            </a:extLst>
          </p:cNvPr>
          <p:cNvGraphicFramePr>
            <a:graphicFrameLocks noGrp="1"/>
          </p:cNvGraphicFramePr>
          <p:nvPr>
            <p:extLst>
              <p:ext uri="{D42A27DB-BD31-4B8C-83A1-F6EECF244321}">
                <p14:modId xmlns:p14="http://schemas.microsoft.com/office/powerpoint/2010/main" val="1568950272"/>
              </p:ext>
            </p:extLst>
          </p:nvPr>
        </p:nvGraphicFramePr>
        <p:xfrm>
          <a:off x="2127142" y="1342991"/>
          <a:ext cx="4889714" cy="2745299"/>
        </p:xfrm>
        <a:graphic>
          <a:graphicData uri="http://schemas.openxmlformats.org/drawingml/2006/table">
            <a:tbl>
              <a:tblPr firstRow="1" firstCol="1" bandRow="1">
                <a:tableStyleId>{35758FB7-9AC5-4552-8A53-C91805E547FA}</a:tableStyleId>
              </a:tblPr>
              <a:tblGrid>
                <a:gridCol w="2851268">
                  <a:extLst>
                    <a:ext uri="{9D8B030D-6E8A-4147-A177-3AD203B41FA5}">
                      <a16:colId xmlns:a16="http://schemas.microsoft.com/office/drawing/2014/main" val="3261474809"/>
                    </a:ext>
                  </a:extLst>
                </a:gridCol>
                <a:gridCol w="2038446">
                  <a:extLst>
                    <a:ext uri="{9D8B030D-6E8A-4147-A177-3AD203B41FA5}">
                      <a16:colId xmlns:a16="http://schemas.microsoft.com/office/drawing/2014/main" val="3925221902"/>
                    </a:ext>
                  </a:extLst>
                </a:gridCol>
              </a:tblGrid>
              <a:tr h="303841">
                <a:tc>
                  <a:txBody>
                    <a:bodyPr/>
                    <a:lstStyle/>
                    <a:p>
                      <a:pPr algn="just">
                        <a:lnSpc>
                          <a:spcPct val="150000"/>
                        </a:lnSpc>
                        <a:spcBef>
                          <a:spcPts val="1200"/>
                        </a:spcBef>
                        <a:spcAft>
                          <a:spcPts val="600"/>
                        </a:spcAft>
                      </a:pPr>
                      <a:r>
                        <a:rPr lang="en-GB" sz="1100">
                          <a:effectLst/>
                        </a:rPr>
                        <a:t>Cost Item</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Estimated Amount (£)</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1086131774"/>
                  </a:ext>
                </a:extLst>
              </a:tr>
              <a:tr h="309206">
                <a:tc>
                  <a:txBody>
                    <a:bodyPr/>
                    <a:lstStyle/>
                    <a:p>
                      <a:pPr algn="just">
                        <a:lnSpc>
                          <a:spcPct val="150000"/>
                        </a:lnSpc>
                        <a:spcBef>
                          <a:spcPts val="1200"/>
                        </a:spcBef>
                        <a:spcAft>
                          <a:spcPts val="600"/>
                        </a:spcAft>
                      </a:pPr>
                      <a:r>
                        <a:rPr lang="en-GB" sz="1100" b="0">
                          <a:effectLst/>
                        </a:rPr>
                        <a:t>Venue Rental and Permits</a:t>
                      </a:r>
                      <a:endParaRPr lang="en-GB" sz="1100" b="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12,000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473966308"/>
                  </a:ext>
                </a:extLst>
              </a:tr>
              <a:tr h="303841">
                <a:tc>
                  <a:txBody>
                    <a:bodyPr/>
                    <a:lstStyle/>
                    <a:p>
                      <a:pPr algn="just">
                        <a:lnSpc>
                          <a:spcPct val="150000"/>
                        </a:lnSpc>
                        <a:spcBef>
                          <a:spcPts val="1200"/>
                        </a:spcBef>
                        <a:spcAft>
                          <a:spcPts val="600"/>
                        </a:spcAft>
                      </a:pPr>
                      <a:r>
                        <a:rPr lang="en-GB" sz="1100" b="0">
                          <a:effectLst/>
                        </a:rPr>
                        <a:t>Staff Wages and Performer Fees</a:t>
                      </a:r>
                      <a:endParaRPr lang="en-GB" sz="1100" b="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20,000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1398077336"/>
                  </a:ext>
                </a:extLst>
              </a:tr>
              <a:tr h="303841">
                <a:tc>
                  <a:txBody>
                    <a:bodyPr/>
                    <a:lstStyle/>
                    <a:p>
                      <a:pPr algn="just">
                        <a:lnSpc>
                          <a:spcPct val="150000"/>
                        </a:lnSpc>
                        <a:spcBef>
                          <a:spcPts val="1200"/>
                        </a:spcBef>
                        <a:spcAft>
                          <a:spcPts val="600"/>
                        </a:spcAft>
                      </a:pPr>
                      <a:r>
                        <a:rPr lang="en-GB" sz="1100" b="0">
                          <a:effectLst/>
                        </a:rPr>
                        <a:t>Marketing and Advertising</a:t>
                      </a:r>
                      <a:endParaRPr lang="en-GB" sz="1100" b="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15,000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2198308092"/>
                  </a:ext>
                </a:extLst>
              </a:tr>
              <a:tr h="309206">
                <a:tc>
                  <a:txBody>
                    <a:bodyPr/>
                    <a:lstStyle/>
                    <a:p>
                      <a:pPr algn="just">
                        <a:lnSpc>
                          <a:spcPct val="150000"/>
                        </a:lnSpc>
                        <a:spcBef>
                          <a:spcPts val="1200"/>
                        </a:spcBef>
                        <a:spcAft>
                          <a:spcPts val="600"/>
                        </a:spcAft>
                      </a:pPr>
                      <a:r>
                        <a:rPr lang="en-GB" sz="1100" b="0">
                          <a:effectLst/>
                        </a:rPr>
                        <a:t>Equipment Rental (stage, lighting, sound)</a:t>
                      </a:r>
                      <a:endParaRPr lang="en-GB" sz="1100" b="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18,000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4167811851"/>
                  </a:ext>
                </a:extLst>
              </a:tr>
              <a:tr h="303841">
                <a:tc>
                  <a:txBody>
                    <a:bodyPr/>
                    <a:lstStyle/>
                    <a:p>
                      <a:pPr algn="just">
                        <a:lnSpc>
                          <a:spcPct val="150000"/>
                        </a:lnSpc>
                        <a:spcBef>
                          <a:spcPts val="1200"/>
                        </a:spcBef>
                        <a:spcAft>
                          <a:spcPts val="600"/>
                        </a:spcAft>
                      </a:pPr>
                      <a:r>
                        <a:rPr lang="en-GB" sz="1100" b="0">
                          <a:effectLst/>
                        </a:rPr>
                        <a:t>Catering and Supplies</a:t>
                      </a:r>
                      <a:endParaRPr lang="en-GB" sz="1100" b="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10,000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554779932"/>
                  </a:ext>
                </a:extLst>
              </a:tr>
              <a:tr h="303841">
                <a:tc>
                  <a:txBody>
                    <a:bodyPr/>
                    <a:lstStyle/>
                    <a:p>
                      <a:pPr algn="just">
                        <a:lnSpc>
                          <a:spcPct val="150000"/>
                        </a:lnSpc>
                        <a:spcBef>
                          <a:spcPts val="1200"/>
                        </a:spcBef>
                        <a:spcAft>
                          <a:spcPts val="600"/>
                        </a:spcAft>
                      </a:pPr>
                      <a:r>
                        <a:rPr lang="en-GB" sz="1100" b="0" dirty="0">
                          <a:effectLst/>
                        </a:rPr>
                        <a:t>Insurance and Security</a:t>
                      </a:r>
                      <a:endParaRPr lang="en-GB" sz="1100" b="0" dirty="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8,000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2876447625"/>
                  </a:ext>
                </a:extLst>
              </a:tr>
              <a:tr h="303841">
                <a:tc>
                  <a:txBody>
                    <a:bodyPr/>
                    <a:lstStyle/>
                    <a:p>
                      <a:pPr algn="just">
                        <a:lnSpc>
                          <a:spcPct val="150000"/>
                        </a:lnSpc>
                        <a:spcBef>
                          <a:spcPts val="1200"/>
                        </a:spcBef>
                        <a:spcAft>
                          <a:spcPts val="600"/>
                        </a:spcAft>
                      </a:pPr>
                      <a:r>
                        <a:rPr lang="en-GB" sz="1100" b="0" dirty="0">
                          <a:effectLst/>
                        </a:rPr>
                        <a:t>Logistics (transport, parking)</a:t>
                      </a:r>
                      <a:endParaRPr lang="en-GB" sz="1100" b="0" dirty="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a:effectLst/>
                        </a:rPr>
                        <a:t>7,000</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3012486703"/>
                  </a:ext>
                </a:extLst>
              </a:tr>
              <a:tr h="303841">
                <a:tc>
                  <a:txBody>
                    <a:bodyPr/>
                    <a:lstStyle/>
                    <a:p>
                      <a:pPr algn="just">
                        <a:lnSpc>
                          <a:spcPct val="150000"/>
                        </a:lnSpc>
                        <a:spcBef>
                          <a:spcPts val="1200"/>
                        </a:spcBef>
                        <a:spcAft>
                          <a:spcPts val="600"/>
                        </a:spcAft>
                      </a:pPr>
                      <a:r>
                        <a:rPr lang="en-GB" sz="1100">
                          <a:effectLst/>
                        </a:rPr>
                        <a:t>Total Estimated Costs</a:t>
                      </a:r>
                      <a:endParaRPr lang="en-GB" sz="110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tc>
                  <a:txBody>
                    <a:bodyPr/>
                    <a:lstStyle/>
                    <a:p>
                      <a:pPr algn="just">
                        <a:lnSpc>
                          <a:spcPct val="150000"/>
                        </a:lnSpc>
                        <a:spcBef>
                          <a:spcPts val="1200"/>
                        </a:spcBef>
                        <a:spcAft>
                          <a:spcPts val="600"/>
                        </a:spcAft>
                      </a:pPr>
                      <a:r>
                        <a:rPr lang="en-GB" sz="1100" dirty="0">
                          <a:effectLst/>
                        </a:rPr>
                        <a:t>90,000</a:t>
                      </a:r>
                      <a:endParaRPr lang="en-GB" sz="1100" dirty="0">
                        <a:effectLst/>
                        <a:latin typeface="Times New Roman" panose="02020603050405020304" pitchFamily="18" charset="0"/>
                        <a:ea typeface="Calibri" panose="020F0502020204030204" pitchFamily="34" charset="0"/>
                        <a:cs typeface="Arial" panose="020B0604020202020204" pitchFamily="34" charset="0"/>
                      </a:endParaRPr>
                    </a:p>
                  </a:txBody>
                  <a:tcPr marL="45072" marR="45072" marT="0" marB="0"/>
                </a:tc>
                <a:extLst>
                  <a:ext uri="{0D108BD9-81ED-4DB2-BD59-A6C34878D82A}">
                    <a16:rowId xmlns:a16="http://schemas.microsoft.com/office/drawing/2014/main" val="2044091468"/>
                  </a:ext>
                </a:extLst>
              </a:tr>
            </a:tbl>
          </a:graphicData>
        </a:graphic>
      </p:graphicFrame>
    </p:spTree>
    <p:extLst>
      <p:ext uri="{BB962C8B-B14F-4D97-AF65-F5344CB8AC3E}">
        <p14:creationId xmlns:p14="http://schemas.microsoft.com/office/powerpoint/2010/main" val="2480043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6" name="Google Shape;139;p18">
            <a:extLst>
              <a:ext uri="{FF2B5EF4-FFF2-40B4-BE49-F238E27FC236}">
                <a16:creationId xmlns:a16="http://schemas.microsoft.com/office/drawing/2014/main" id="{5AEEE20A-E2DE-4994-9BCF-5ED61DBCA700}"/>
              </a:ext>
            </a:extLst>
          </p:cNvPr>
          <p:cNvSpPr txBox="1">
            <a:spLocks noGrp="1"/>
          </p:cNvSpPr>
          <p:nvPr>
            <p:ph type="title"/>
          </p:nvPr>
        </p:nvSpPr>
        <p:spPr>
          <a:xfrm>
            <a:off x="538500" y="1054606"/>
            <a:ext cx="8067000" cy="204300"/>
          </a:xfrm>
          <a:prstGeom prst="rect">
            <a:avLst/>
          </a:prstGeom>
        </p:spPr>
        <p:txBody>
          <a:bodyPr spcFirstLastPara="1" wrap="square" lIns="91425" tIns="91425" rIns="91425" bIns="91425" anchor="ctr" anchorCtr="0">
            <a:noAutofit/>
          </a:bodyPr>
          <a:lstStyle/>
          <a:p>
            <a:pPr algn="ctr"/>
            <a:r>
              <a:rPr lang="en-GB" sz="4000" b="1" dirty="0">
                <a:latin typeface="+mj-lt"/>
              </a:rPr>
              <a:t>Financial Factors</a:t>
            </a:r>
          </a:p>
        </p:txBody>
      </p:sp>
      <p:sp>
        <p:nvSpPr>
          <p:cNvPr id="7" name="Google Shape;548;p24">
            <a:extLst>
              <a:ext uri="{FF2B5EF4-FFF2-40B4-BE49-F238E27FC236}">
                <a16:creationId xmlns:a16="http://schemas.microsoft.com/office/drawing/2014/main" id="{CEC768B7-8F8A-495A-A737-52BCCB4663A5}"/>
              </a:ext>
            </a:extLst>
          </p:cNvPr>
          <p:cNvSpPr txBox="1"/>
          <p:nvPr/>
        </p:nvSpPr>
        <p:spPr>
          <a:xfrm>
            <a:off x="5004547" y="2378071"/>
            <a:ext cx="3314698" cy="572700"/>
          </a:xfrm>
          <a:prstGeom prst="rect">
            <a:avLst/>
          </a:prstGeom>
          <a:noFill/>
          <a:ln>
            <a:noFill/>
          </a:ln>
        </p:spPr>
        <p:txBody>
          <a:bodyPr spcFirstLastPara="1" wrap="square" lIns="91425" tIns="91425" rIns="91425" bIns="91425" anchor="ctr" anchorCtr="0">
            <a:no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Funding from government grants and sponsors (Cornwell, 2020).</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Partnerships with tourist groups and hotels.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Revenue: £98,000; costs: £90,000.</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Profit buffer for unexpected expenses (LIAN and LIAN, 2021).</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96E35848-E27B-4560-AEAE-A55FA3EB0A9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219" name="Picture 3" descr="How a Government Grant Works and How to Apply">
            <a:extLst>
              <a:ext uri="{FF2B5EF4-FFF2-40B4-BE49-F238E27FC236}">
                <a16:creationId xmlns:a16="http://schemas.microsoft.com/office/drawing/2014/main" id="{616C92A1-6F2E-4724-B51B-033F5EE68D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1937" y="1752600"/>
            <a:ext cx="3468188" cy="20023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43897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6" name="Google Shape;139;p18">
            <a:extLst>
              <a:ext uri="{FF2B5EF4-FFF2-40B4-BE49-F238E27FC236}">
                <a16:creationId xmlns:a16="http://schemas.microsoft.com/office/drawing/2014/main" id="{5AEEE20A-E2DE-4994-9BCF-5ED61DBCA700}"/>
              </a:ext>
            </a:extLst>
          </p:cNvPr>
          <p:cNvSpPr txBox="1">
            <a:spLocks noGrp="1"/>
          </p:cNvSpPr>
          <p:nvPr>
            <p:ph type="title"/>
          </p:nvPr>
        </p:nvSpPr>
        <p:spPr>
          <a:xfrm>
            <a:off x="538500" y="862201"/>
            <a:ext cx="8067000" cy="20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4000" b="1" dirty="0">
                <a:latin typeface="+mj-lt"/>
              </a:rPr>
              <a:t>Conclusion</a:t>
            </a:r>
            <a:endParaRPr lang="en-GB" sz="4000" b="1" dirty="0">
              <a:latin typeface="+mj-lt"/>
            </a:endParaRPr>
          </a:p>
        </p:txBody>
      </p:sp>
      <p:sp>
        <p:nvSpPr>
          <p:cNvPr id="7" name="Google Shape;548;p24">
            <a:extLst>
              <a:ext uri="{FF2B5EF4-FFF2-40B4-BE49-F238E27FC236}">
                <a16:creationId xmlns:a16="http://schemas.microsoft.com/office/drawing/2014/main" id="{CEC768B7-8F8A-495A-A737-52BCCB4663A5}"/>
              </a:ext>
            </a:extLst>
          </p:cNvPr>
          <p:cNvSpPr txBox="1"/>
          <p:nvPr/>
        </p:nvSpPr>
        <p:spPr>
          <a:xfrm>
            <a:off x="4480560" y="2571750"/>
            <a:ext cx="4387325" cy="572700"/>
          </a:xfrm>
          <a:prstGeom prst="rect">
            <a:avLst/>
          </a:prstGeom>
          <a:noFill/>
          <a:ln>
            <a:noFill/>
          </a:ln>
        </p:spPr>
        <p:txBody>
          <a:bodyPr spcFirstLastPara="1" wrap="square" lIns="91425" tIns="91425" rIns="91425" bIns="91425" anchor="ctr" anchorCtr="0">
            <a:noAutofit/>
          </a:bodyPr>
          <a:lstStyle/>
          <a:p>
            <a:pPr marR="0" lvl="0" algn="just" defTabSz="914400" rtl="0" eaLnBrk="0" fontAlgn="base" latinLnBrk="0" hangingPunct="0">
              <a:lnSpc>
                <a:spcPct val="150000"/>
              </a:lnSpc>
              <a:spcBef>
                <a:spcPct val="0"/>
              </a:spcBef>
              <a:spcAft>
                <a:spcPct val="0"/>
              </a:spcAft>
              <a:buClrTx/>
              <a:buSzTx/>
              <a:tabLst/>
            </a:pP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422E78E3-C23A-407C-89D4-A6960F7265C5}"/>
              </a:ext>
            </a:extLst>
          </p:cNvPr>
          <p:cNvSpPr>
            <a:spLocks noChangeArrowheads="1"/>
          </p:cNvSpPr>
          <p:nvPr/>
        </p:nvSpPr>
        <p:spPr bwMode="auto">
          <a:xfrm>
            <a:off x="4895850" y="1329126"/>
            <a:ext cx="2908935" cy="2828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The festival celebrates Welsh culture and nature.</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Aims to boost international tourism and local economy.</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Helps preserve Welsh traditions.</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rPr>
              <a:t>Unique and financially strong, it may become a key annual event.</a:t>
            </a: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171450" marR="0" lvl="0" indent="-1714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pic>
        <p:nvPicPr>
          <p:cNvPr id="10243" name="Picture 3" descr="How to End a College Essay (With Examples) | Leland">
            <a:extLst>
              <a:ext uri="{FF2B5EF4-FFF2-40B4-BE49-F238E27FC236}">
                <a16:creationId xmlns:a16="http://schemas.microsoft.com/office/drawing/2014/main" id="{C3A50376-7061-4821-960E-CE0EB35C4A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3950" y="1485899"/>
            <a:ext cx="3257550" cy="21717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80082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48"/>
        <p:cNvGrpSpPr/>
        <p:nvPr/>
      </p:nvGrpSpPr>
      <p:grpSpPr>
        <a:xfrm>
          <a:off x="0" y="0"/>
          <a:ext cx="0" cy="0"/>
          <a:chOff x="0" y="0"/>
          <a:chExt cx="0" cy="0"/>
        </a:xfrm>
      </p:grpSpPr>
      <p:sp>
        <p:nvSpPr>
          <p:cNvPr id="123" name="Google Shape;139;p18">
            <a:extLst>
              <a:ext uri="{FF2B5EF4-FFF2-40B4-BE49-F238E27FC236}">
                <a16:creationId xmlns:a16="http://schemas.microsoft.com/office/drawing/2014/main" id="{A61C7FF3-48A5-4A54-AA92-9B5C17463F74}"/>
              </a:ext>
            </a:extLst>
          </p:cNvPr>
          <p:cNvSpPr txBox="1">
            <a:spLocks noGrp="1"/>
          </p:cNvSpPr>
          <p:nvPr>
            <p:ph type="title"/>
          </p:nvPr>
        </p:nvSpPr>
        <p:spPr>
          <a:xfrm>
            <a:off x="538500" y="675620"/>
            <a:ext cx="8067000" cy="20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b="1" dirty="0">
                <a:latin typeface="+mj-lt"/>
              </a:rPr>
              <a:t>References</a:t>
            </a:r>
          </a:p>
        </p:txBody>
      </p:sp>
      <p:sp>
        <p:nvSpPr>
          <p:cNvPr id="5" name="TextBox 4">
            <a:extLst>
              <a:ext uri="{FF2B5EF4-FFF2-40B4-BE49-F238E27FC236}">
                <a16:creationId xmlns:a16="http://schemas.microsoft.com/office/drawing/2014/main" id="{1F0C2C4F-D2C1-44C8-86A4-2B8BE126ED50}"/>
              </a:ext>
            </a:extLst>
          </p:cNvPr>
          <p:cNvSpPr txBox="1"/>
          <p:nvPr/>
        </p:nvSpPr>
        <p:spPr>
          <a:xfrm>
            <a:off x="538500" y="1297781"/>
            <a:ext cx="7701733" cy="3170099"/>
          </a:xfrm>
          <a:prstGeom prst="rect">
            <a:avLst/>
          </a:prstGeom>
          <a:noFill/>
        </p:spPr>
        <p:txBody>
          <a:bodyPr wrap="square">
            <a:spAutoFit/>
          </a:bodyPr>
          <a:lstStyle/>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Cornwell, T.B. (2020). </a:t>
            </a:r>
            <a:r>
              <a:rPr lang="en-GB" sz="1000" i="1" dirty="0">
                <a:effectLst/>
                <a:latin typeface="Times New Roman" panose="02020603050405020304" pitchFamily="18" charset="0"/>
                <a:ea typeface="Calibri" panose="020F0502020204030204" pitchFamily="34" charset="0"/>
              </a:rPr>
              <a:t>Sponsorship in marketing: effective partnerships in sports, arts and events</a:t>
            </a:r>
            <a:r>
              <a:rPr lang="en-GB" sz="1000" dirty="0">
                <a:effectLst/>
                <a:latin typeface="Times New Roman" panose="02020603050405020304" pitchFamily="18" charset="0"/>
                <a:ea typeface="Calibri" panose="020F0502020204030204" pitchFamily="34" charset="0"/>
              </a:rPr>
              <a:t>. Routledge.</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Encyclopedia Britannica (2024) </a:t>
            </a:r>
            <a:r>
              <a:rPr lang="en-GB" sz="1000" i="1" dirty="0">
                <a:effectLst/>
                <a:latin typeface="Times New Roman" panose="02020603050405020304" pitchFamily="18" charset="0"/>
                <a:ea typeface="Calibri" panose="020F0502020204030204" pitchFamily="34" charset="0"/>
              </a:rPr>
              <a:t>National Eisteddfod of Wales | Welsh festival | Britannica</a:t>
            </a:r>
            <a:r>
              <a:rPr lang="en-GB" sz="1000" dirty="0">
                <a:effectLst/>
                <a:latin typeface="Times New Roman" panose="02020603050405020304" pitchFamily="18" charset="0"/>
                <a:ea typeface="Calibri" panose="020F0502020204030204" pitchFamily="34" charset="0"/>
              </a:rPr>
              <a:t>, </a:t>
            </a:r>
            <a:r>
              <a:rPr lang="en-GB" sz="1000" i="1" dirty="0">
                <a:effectLst/>
                <a:latin typeface="Times New Roman" panose="02020603050405020304" pitchFamily="18" charset="0"/>
                <a:ea typeface="Calibri" panose="020F0502020204030204" pitchFamily="34" charset="0"/>
              </a:rPr>
              <a:t>Encyclopedia Britannica</a:t>
            </a:r>
            <a:r>
              <a:rPr lang="en-GB" sz="1000" dirty="0">
                <a:effectLst/>
                <a:latin typeface="Times New Roman" panose="02020603050405020304" pitchFamily="18" charset="0"/>
                <a:ea typeface="Calibri" panose="020F0502020204030204" pitchFamily="34" charset="0"/>
              </a:rPr>
              <a:t>.</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Fox, D. et al. (2014). </a:t>
            </a:r>
            <a:r>
              <a:rPr lang="en-GB" sz="1000" i="1" dirty="0">
                <a:effectLst/>
                <a:latin typeface="Times New Roman" panose="02020603050405020304" pitchFamily="18" charset="0"/>
                <a:ea typeface="Calibri" panose="020F0502020204030204" pitchFamily="34" charset="0"/>
              </a:rPr>
              <a:t>Doing events research: from theory to practice</a:t>
            </a:r>
            <a:r>
              <a:rPr lang="en-GB" sz="1000" dirty="0">
                <a:effectLst/>
                <a:latin typeface="Times New Roman" panose="02020603050405020304" pitchFamily="18" charset="0"/>
                <a:ea typeface="Calibri" panose="020F0502020204030204" pitchFamily="34" charset="0"/>
              </a:rPr>
              <a:t>. Routledge: Oxford</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Getz, D. and Page, S. (2019) </a:t>
            </a:r>
            <a:r>
              <a:rPr lang="en-GB" sz="1000" i="1" dirty="0">
                <a:effectLst/>
                <a:latin typeface="Times New Roman" panose="02020603050405020304" pitchFamily="18" charset="0"/>
                <a:ea typeface="Calibri" panose="020F0502020204030204" pitchFamily="34" charset="0"/>
              </a:rPr>
              <a:t>Event studies: theory, research and policy for planned events</a:t>
            </a:r>
            <a:r>
              <a:rPr lang="en-GB" sz="1000" dirty="0">
                <a:effectLst/>
                <a:latin typeface="Times New Roman" panose="02020603050405020304" pitchFamily="18" charset="0"/>
                <a:ea typeface="Calibri" panose="020F0502020204030204" pitchFamily="34" charset="0"/>
              </a:rPr>
              <a:t>. 3rd Edition. Routledge: Oxford</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GOV.WALES (2024) </a:t>
            </a:r>
            <a:r>
              <a:rPr lang="en-GB" sz="1000" i="1" dirty="0">
                <a:effectLst/>
                <a:latin typeface="Times New Roman" panose="02020603050405020304" pitchFamily="18" charset="0"/>
                <a:ea typeface="Calibri" panose="020F0502020204030204" pitchFamily="34" charset="0"/>
              </a:rPr>
              <a:t>International inbound visits and spend to Wales</a:t>
            </a:r>
            <a:r>
              <a:rPr lang="en-GB" sz="1000" dirty="0">
                <a:effectLst/>
                <a:latin typeface="Times New Roman" panose="02020603050405020304" pitchFamily="18" charset="0"/>
                <a:ea typeface="Calibri" panose="020F0502020204030204" pitchFamily="34" charset="0"/>
              </a:rPr>
              <a:t>, </a:t>
            </a:r>
            <a:r>
              <a:rPr lang="en-GB" sz="1000" i="1" dirty="0">
                <a:effectLst/>
                <a:latin typeface="Times New Roman" panose="02020603050405020304" pitchFamily="18" charset="0"/>
                <a:ea typeface="Calibri" panose="020F0502020204030204" pitchFamily="34" charset="0"/>
              </a:rPr>
              <a:t>GOV.WALES</a:t>
            </a:r>
            <a:r>
              <a:rPr lang="en-GB" sz="1000" dirty="0">
                <a:effectLst/>
                <a:latin typeface="Times New Roman" panose="02020603050405020304" pitchFamily="18" charset="0"/>
                <a:ea typeface="Calibri" panose="020F0502020204030204" pitchFamily="34" charset="0"/>
              </a:rPr>
              <a:t>. Available at: https://www.gov.wales/international-inbound-visits-and-spend-wales-html (Accessed: May 21, 2025).</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Hays, S., Page, S.J. and Buhalis, D. (2013) “Social media as a destination marketing tool: its use by national tourism organisations,” </a:t>
            </a:r>
            <a:r>
              <a:rPr lang="en-GB" sz="1000" i="1" dirty="0">
                <a:effectLst/>
                <a:latin typeface="Times New Roman" panose="02020603050405020304" pitchFamily="18" charset="0"/>
                <a:ea typeface="Calibri" panose="020F0502020204030204" pitchFamily="34" charset="0"/>
              </a:rPr>
              <a:t>Current issues in tourism</a:t>
            </a:r>
            <a:r>
              <a:rPr lang="en-GB" sz="1000" dirty="0">
                <a:effectLst/>
                <a:latin typeface="Times New Roman" panose="02020603050405020304" pitchFamily="18" charset="0"/>
                <a:ea typeface="Calibri" panose="020F0502020204030204" pitchFamily="34" charset="0"/>
              </a:rPr>
              <a:t>, 16(3), pp. 211–239. Available at: https://doi.org/10.1080/13683500.2012.662215.</a:t>
            </a:r>
          </a:p>
          <a:p>
            <a:pPr marL="171450" marR="0" indent="-171450" algn="just">
              <a:spcAft>
                <a:spcPts val="600"/>
              </a:spcAft>
              <a:buFont typeface="Arial" panose="020B0604020202020204" pitchFamily="34" charset="0"/>
              <a:buChar char="•"/>
            </a:pPr>
            <a:r>
              <a:rPr lang="en-GB" sz="1000" dirty="0" err="1">
                <a:effectLst/>
                <a:latin typeface="Times New Roman" panose="02020603050405020304" pitchFamily="18" charset="0"/>
                <a:ea typeface="Calibri" panose="020F0502020204030204" pitchFamily="34" charset="0"/>
              </a:rPr>
              <a:t>Hestler</a:t>
            </a:r>
            <a:r>
              <a:rPr lang="en-GB" sz="1000" dirty="0">
                <a:effectLst/>
                <a:latin typeface="Times New Roman" panose="02020603050405020304" pitchFamily="18" charset="0"/>
                <a:ea typeface="Calibri" panose="020F0502020204030204" pitchFamily="34" charset="0"/>
              </a:rPr>
              <a:t>, A., Spilling, J.-A. and </a:t>
            </a:r>
            <a:r>
              <a:rPr lang="en-GB" sz="1000" dirty="0" err="1">
                <a:effectLst/>
                <a:latin typeface="Times New Roman" panose="02020603050405020304" pitchFamily="18" charset="0"/>
                <a:ea typeface="Calibri" panose="020F0502020204030204" pitchFamily="34" charset="0"/>
              </a:rPr>
              <a:t>Scirri</a:t>
            </a:r>
            <a:r>
              <a:rPr lang="en-GB" sz="1000" dirty="0">
                <a:effectLst/>
                <a:latin typeface="Times New Roman" panose="02020603050405020304" pitchFamily="18" charset="0"/>
                <a:ea typeface="Calibri" panose="020F0502020204030204" pitchFamily="34" charset="0"/>
              </a:rPr>
              <a:t>, K. (2020) </a:t>
            </a:r>
            <a:r>
              <a:rPr lang="en-GB" sz="1000" i="1" dirty="0">
                <a:effectLst/>
                <a:latin typeface="Times New Roman" panose="02020603050405020304" pitchFamily="18" charset="0"/>
                <a:ea typeface="Calibri" panose="020F0502020204030204" pitchFamily="34" charset="0"/>
              </a:rPr>
              <a:t>Wales</a:t>
            </a:r>
            <a:r>
              <a:rPr lang="en-GB" sz="1000" dirty="0">
                <a:effectLst/>
                <a:latin typeface="Times New Roman" panose="02020603050405020304" pitchFamily="18" charset="0"/>
                <a:ea typeface="Calibri" panose="020F0502020204030204" pitchFamily="34" charset="0"/>
              </a:rPr>
              <a:t>. Cavendish Square Publishing.</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Kang, S., Kim, K., Ryan, C. and Park, S. (2014) “What makes people travel to cultural heritage festival?,” </a:t>
            </a:r>
            <a:r>
              <a:rPr lang="en-GB" sz="1000" i="1" dirty="0">
                <a:effectLst/>
                <a:latin typeface="Times New Roman" panose="02020603050405020304" pitchFamily="18" charset="0"/>
                <a:ea typeface="Calibri" panose="020F0502020204030204" pitchFamily="34" charset="0"/>
              </a:rPr>
              <a:t>International journal of tourism sciences</a:t>
            </a:r>
            <a:r>
              <a:rPr lang="en-GB" sz="1000" dirty="0">
                <a:effectLst/>
                <a:latin typeface="Times New Roman" panose="02020603050405020304" pitchFamily="18" charset="0"/>
                <a:ea typeface="Calibri" panose="020F0502020204030204" pitchFamily="34" charset="0"/>
              </a:rPr>
              <a:t>, 14(3), pp. 70–88. Available at: https://doi.org/10.1080/15980634.2014.11434700.</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Koenig-Lewis, N., Palmer, A. and Asaad, Y. (2022) “Linking engagement at cultural festivals to legacy impacts,” in </a:t>
            </a:r>
            <a:r>
              <a:rPr lang="en-GB" sz="1000" i="1" dirty="0">
                <a:effectLst/>
                <a:latin typeface="Times New Roman" panose="02020603050405020304" pitchFamily="18" charset="0"/>
                <a:ea typeface="Calibri" panose="020F0502020204030204" pitchFamily="34" charset="0"/>
              </a:rPr>
              <a:t>Events and Sustainability</a:t>
            </a:r>
            <a:r>
              <a:rPr lang="en-GB" sz="1000" dirty="0">
                <a:effectLst/>
                <a:latin typeface="Times New Roman" panose="02020603050405020304" pitchFamily="18" charset="0"/>
                <a:ea typeface="Calibri" panose="020F0502020204030204" pitchFamily="34" charset="0"/>
              </a:rPr>
              <a:t>, pp. 72–93.</a:t>
            </a:r>
          </a:p>
          <a:p>
            <a:pPr marL="171450" marR="0" indent="-171450" algn="just">
              <a:spcAft>
                <a:spcPts val="600"/>
              </a:spcAft>
              <a:buFont typeface="Arial" panose="020B0604020202020204" pitchFamily="34" charset="0"/>
              <a:buChar char="•"/>
            </a:pPr>
            <a:r>
              <a:rPr lang="en-GB" sz="1000" dirty="0">
                <a:effectLst/>
                <a:latin typeface="Times New Roman" panose="02020603050405020304" pitchFamily="18" charset="0"/>
                <a:ea typeface="Calibri" panose="020F0502020204030204" pitchFamily="34" charset="0"/>
              </a:rPr>
              <a:t>LIAN (PHD), F.H. (2021) </a:t>
            </a:r>
            <a:r>
              <a:rPr lang="en-GB" sz="1000" i="1" dirty="0">
                <a:effectLst/>
                <a:latin typeface="Times New Roman" panose="02020603050405020304" pitchFamily="18" charset="0"/>
                <a:ea typeface="Calibri" panose="020F0502020204030204" pitchFamily="34" charset="0"/>
              </a:rPr>
              <a:t>A compendium of project feasibility studies</a:t>
            </a:r>
            <a:r>
              <a:rPr lang="en-GB" sz="1000" dirty="0">
                <a:effectLst/>
                <a:latin typeface="Times New Roman" panose="02020603050405020304" pitchFamily="18" charset="0"/>
                <a:ea typeface="Calibri" panose="020F0502020204030204" pitchFamily="34" charset="0"/>
              </a:rPr>
              <a:t>. Amazon Digital Services LLC - KDP Print US.</a:t>
            </a:r>
          </a:p>
          <a:p>
            <a:pPr marL="171450" marR="0" indent="-171450" algn="just">
              <a:spcAft>
                <a:spcPts val="600"/>
              </a:spcAft>
              <a:buFont typeface="Arial" panose="020B0604020202020204" pitchFamily="34" charset="0"/>
              <a:buChar char="•"/>
            </a:pPr>
            <a:r>
              <a:rPr lang="en-GB" sz="1000" dirty="0" err="1">
                <a:effectLst/>
                <a:latin typeface="Times New Roman" panose="02020603050405020304" pitchFamily="18" charset="0"/>
                <a:ea typeface="Calibri" panose="020F0502020204030204" pitchFamily="34" charset="0"/>
              </a:rPr>
              <a:t>MacCannell</a:t>
            </a:r>
            <a:r>
              <a:rPr lang="en-GB" sz="1000" dirty="0">
                <a:effectLst/>
                <a:latin typeface="Times New Roman" panose="02020603050405020304" pitchFamily="18" charset="0"/>
                <a:ea typeface="Calibri" panose="020F0502020204030204" pitchFamily="34" charset="0"/>
              </a:rPr>
              <a:t>, D. (2011) </a:t>
            </a:r>
            <a:r>
              <a:rPr lang="en-GB" sz="1000" i="1" dirty="0">
                <a:effectLst/>
                <a:latin typeface="Times New Roman" panose="02020603050405020304" pitchFamily="18" charset="0"/>
                <a:ea typeface="Calibri" panose="020F0502020204030204" pitchFamily="34" charset="0"/>
              </a:rPr>
              <a:t>The ethics of sightseeing</a:t>
            </a:r>
            <a:r>
              <a:rPr lang="en-GB" sz="1000" dirty="0">
                <a:effectLst/>
                <a:latin typeface="Times New Roman" panose="02020603050405020304" pitchFamily="18" charset="0"/>
                <a:ea typeface="Calibri" panose="020F0502020204030204" pitchFamily="34" charset="0"/>
              </a:rPr>
              <a:t>. Berkeley, CA: University of California Press.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8">
          <a:extLst>
            <a:ext uri="{FF2B5EF4-FFF2-40B4-BE49-F238E27FC236}">
              <a16:creationId xmlns:a16="http://schemas.microsoft.com/office/drawing/2014/main" id="{7CBD5B33-F916-9BC5-8B3C-DD46745BF4A3}"/>
            </a:ext>
          </a:extLst>
        </p:cNvPr>
        <p:cNvGrpSpPr/>
        <p:nvPr/>
      </p:nvGrpSpPr>
      <p:grpSpPr>
        <a:xfrm>
          <a:off x="0" y="0"/>
          <a:ext cx="0" cy="0"/>
          <a:chOff x="0" y="0"/>
          <a:chExt cx="0" cy="0"/>
        </a:xfrm>
      </p:grpSpPr>
      <p:sp>
        <p:nvSpPr>
          <p:cNvPr id="123" name="Google Shape;139;p18">
            <a:extLst>
              <a:ext uri="{FF2B5EF4-FFF2-40B4-BE49-F238E27FC236}">
                <a16:creationId xmlns:a16="http://schemas.microsoft.com/office/drawing/2014/main" id="{727444A0-632B-B846-CCDF-526E1494FD66}"/>
              </a:ext>
            </a:extLst>
          </p:cNvPr>
          <p:cNvSpPr txBox="1">
            <a:spLocks noGrp="1"/>
          </p:cNvSpPr>
          <p:nvPr>
            <p:ph type="title"/>
          </p:nvPr>
        </p:nvSpPr>
        <p:spPr>
          <a:xfrm>
            <a:off x="538500" y="675620"/>
            <a:ext cx="8067000" cy="20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b="1" dirty="0">
                <a:latin typeface="+mj-lt"/>
              </a:rPr>
              <a:t>References</a:t>
            </a:r>
          </a:p>
        </p:txBody>
      </p:sp>
      <p:sp>
        <p:nvSpPr>
          <p:cNvPr id="5" name="TextBox 4">
            <a:extLst>
              <a:ext uri="{FF2B5EF4-FFF2-40B4-BE49-F238E27FC236}">
                <a16:creationId xmlns:a16="http://schemas.microsoft.com/office/drawing/2014/main" id="{185236AE-819A-05C5-869E-EFFDCA9ECB73}"/>
              </a:ext>
            </a:extLst>
          </p:cNvPr>
          <p:cNvSpPr txBox="1"/>
          <p:nvPr/>
        </p:nvSpPr>
        <p:spPr>
          <a:xfrm>
            <a:off x="538500" y="1027706"/>
            <a:ext cx="8067000" cy="2646878"/>
          </a:xfrm>
          <a:prstGeom prst="rect">
            <a:avLst/>
          </a:prstGeom>
          <a:noFill/>
        </p:spPr>
        <p:txBody>
          <a:bodyPr wrap="square">
            <a:spAutoFit/>
          </a:bodyPr>
          <a:lstStyle/>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Meredith, J. (2022). </a:t>
            </a:r>
            <a:r>
              <a:rPr lang="en-GB" sz="1050" i="1" dirty="0">
                <a:effectLst/>
                <a:latin typeface="Times New Roman" panose="02020603050405020304" pitchFamily="18" charset="0"/>
                <a:ea typeface="Calibri" panose="020F0502020204030204" pitchFamily="34" charset="0"/>
              </a:rPr>
              <a:t>Project management: A managerial approach</a:t>
            </a:r>
            <a:endParaRPr lang="en-GB" sz="1050" dirty="0">
              <a:effectLst/>
              <a:latin typeface="Times New Roman" panose="02020603050405020304" pitchFamily="18" charset="0"/>
              <a:ea typeface="Calibri" panose="020F0502020204030204" pitchFamily="34" charset="0"/>
            </a:endParaRP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O’Toole, W. (2011). </a:t>
            </a:r>
            <a:r>
              <a:rPr lang="en-GB" sz="1050" i="1" dirty="0">
                <a:effectLst/>
                <a:latin typeface="Times New Roman" panose="02020603050405020304" pitchFamily="18" charset="0"/>
                <a:ea typeface="Calibri" panose="020F0502020204030204" pitchFamily="34" charset="0"/>
              </a:rPr>
              <a:t>Events feasibility and development: from strategy to operations</a:t>
            </a:r>
            <a:r>
              <a:rPr lang="en-GB" sz="1050" dirty="0">
                <a:effectLst/>
                <a:latin typeface="Times New Roman" panose="02020603050405020304" pitchFamily="18" charset="0"/>
                <a:ea typeface="Calibri" panose="020F0502020204030204" pitchFamily="34" charset="0"/>
              </a:rPr>
              <a:t>. Elsevier: Oxford</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Owen, W., Pierno, T., Boneyard, J.P. and Parks, F.-N. (2021). </a:t>
            </a:r>
            <a:r>
              <a:rPr lang="en-GB" sz="1050" i="1" dirty="0">
                <a:effectLst/>
                <a:latin typeface="Times New Roman" panose="02020603050405020304" pitchFamily="18" charset="0"/>
                <a:ea typeface="Calibri" panose="020F0502020204030204" pitchFamily="34" charset="0"/>
              </a:rPr>
              <a:t>The art of the national parks (Fifty-nine parks):(National parks art books, books for nature lovers, national parks posters, the art of the national parks)</a:t>
            </a:r>
            <a:r>
              <a:rPr lang="en-GB" sz="1050" dirty="0">
                <a:effectLst/>
                <a:latin typeface="Times New Roman" panose="02020603050405020304" pitchFamily="18" charset="0"/>
                <a:ea typeface="Calibri" panose="020F0502020204030204" pitchFamily="34" charset="0"/>
              </a:rPr>
              <a:t>. Simon and Schuster.</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Phillips, J. (2022). </a:t>
            </a:r>
            <a:r>
              <a:rPr lang="en-GB" sz="1050" i="1" dirty="0">
                <a:effectLst/>
                <a:latin typeface="Times New Roman" panose="02020603050405020304" pitchFamily="18" charset="0"/>
                <a:ea typeface="Calibri" panose="020F0502020204030204" pitchFamily="34" charset="0"/>
              </a:rPr>
              <a:t>Strategic staffing</a:t>
            </a:r>
            <a:r>
              <a:rPr lang="en-GB" sz="1050" dirty="0">
                <a:effectLst/>
                <a:latin typeface="Times New Roman" panose="02020603050405020304" pitchFamily="18" charset="0"/>
                <a:ea typeface="Calibri" panose="020F0502020204030204" pitchFamily="34" charset="0"/>
              </a:rPr>
              <a:t>. SAGE Publications.</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Rogers, T. Wynn-Moylan, P. (2022). </a:t>
            </a:r>
            <a:r>
              <a:rPr lang="en-GB" sz="1050" i="1" dirty="0">
                <a:effectLst/>
                <a:latin typeface="Times New Roman" panose="02020603050405020304" pitchFamily="18" charset="0"/>
                <a:ea typeface="Calibri" panose="020F0502020204030204" pitchFamily="34" charset="0"/>
              </a:rPr>
              <a:t>Conferences and conventions: a global industry</a:t>
            </a:r>
            <a:r>
              <a:rPr lang="en-GB" sz="1050" dirty="0">
                <a:effectLst/>
                <a:latin typeface="Times New Roman" panose="02020603050405020304" pitchFamily="18" charset="0"/>
                <a:ea typeface="Calibri" panose="020F0502020204030204" pitchFamily="34" charset="0"/>
              </a:rPr>
              <a:t>. 4</a:t>
            </a:r>
            <a:r>
              <a:rPr lang="en-GB" sz="1050" baseline="30000" dirty="0">
                <a:effectLst/>
                <a:latin typeface="Times New Roman" panose="02020603050405020304" pitchFamily="18" charset="0"/>
                <a:ea typeface="Calibri" panose="020F0502020204030204" pitchFamily="34" charset="0"/>
              </a:rPr>
              <a:t>th</a:t>
            </a:r>
            <a:r>
              <a:rPr lang="en-GB" sz="1050" dirty="0">
                <a:effectLst/>
                <a:latin typeface="Times New Roman" panose="02020603050405020304" pitchFamily="18" charset="0"/>
                <a:ea typeface="Calibri" panose="020F0502020204030204" pitchFamily="34" charset="0"/>
              </a:rPr>
              <a:t> Edition. Routledge: Oxford</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Shermon, G. and Shermon, K. (2016). </a:t>
            </a:r>
            <a:r>
              <a:rPr lang="en-GB" sz="1050" i="1" dirty="0">
                <a:effectLst/>
                <a:latin typeface="Times New Roman" panose="02020603050405020304" pitchFamily="18" charset="0"/>
                <a:ea typeface="Calibri" panose="020F0502020204030204" pitchFamily="34" charset="0"/>
              </a:rPr>
              <a:t>Business of staffing: a talent agenda</a:t>
            </a:r>
            <a:r>
              <a:rPr lang="en-GB" sz="1050" dirty="0">
                <a:effectLst/>
                <a:latin typeface="Times New Roman" panose="02020603050405020304" pitchFamily="18" charset="0"/>
                <a:ea typeface="Calibri" panose="020F0502020204030204" pitchFamily="34" charset="0"/>
              </a:rPr>
              <a:t>. Lulu.com.</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Smith, A. (2012). </a:t>
            </a:r>
            <a:r>
              <a:rPr lang="en-GB" sz="1050" i="1" dirty="0">
                <a:effectLst/>
                <a:latin typeface="Times New Roman" panose="02020603050405020304" pitchFamily="18" charset="0"/>
                <a:ea typeface="Calibri" panose="020F0502020204030204" pitchFamily="34" charset="0"/>
              </a:rPr>
              <a:t>Events and urban regeneration: The strategic use of events to revitalise cities.</a:t>
            </a:r>
            <a:r>
              <a:rPr lang="en-GB" sz="1050" dirty="0">
                <a:effectLst/>
                <a:latin typeface="Times New Roman" panose="02020603050405020304" pitchFamily="18" charset="0"/>
                <a:ea typeface="Calibri" panose="020F0502020204030204" pitchFamily="34" charset="0"/>
              </a:rPr>
              <a:t> Routledge: Oxford</a:t>
            </a:r>
          </a:p>
          <a:p>
            <a:pPr marL="171450" marR="0" indent="-171450" algn="just">
              <a:spcAft>
                <a:spcPts val="600"/>
              </a:spcAft>
              <a:buFont typeface="Arial" panose="020B0604020202020204" pitchFamily="34" charset="0"/>
              <a:buChar char="•"/>
            </a:pPr>
            <a:r>
              <a:rPr lang="en-GB" sz="1050" dirty="0" err="1">
                <a:effectLst/>
                <a:latin typeface="Times New Roman" panose="02020603050405020304" pitchFamily="18" charset="0"/>
                <a:ea typeface="Calibri" panose="020F0502020204030204" pitchFamily="34" charset="0"/>
              </a:rPr>
              <a:t>TravelTrade</a:t>
            </a:r>
            <a:r>
              <a:rPr lang="en-GB" sz="1050" dirty="0">
                <a:effectLst/>
                <a:latin typeface="Times New Roman" panose="02020603050405020304" pitchFamily="18" charset="0"/>
                <a:ea typeface="Calibri" panose="020F0502020204030204" pitchFamily="34" charset="0"/>
              </a:rPr>
              <a:t> (2024) </a:t>
            </a:r>
            <a:r>
              <a:rPr lang="en-GB" sz="1050" i="1" dirty="0">
                <a:effectLst/>
                <a:latin typeface="Times New Roman" panose="02020603050405020304" pitchFamily="18" charset="0"/>
                <a:ea typeface="Calibri" panose="020F0502020204030204" pitchFamily="34" charset="0"/>
              </a:rPr>
              <a:t>A calendar of annual festivals and events held in Wales</a:t>
            </a:r>
            <a:r>
              <a:rPr lang="en-GB" sz="1050" dirty="0">
                <a:effectLst/>
                <a:latin typeface="Times New Roman" panose="02020603050405020304" pitchFamily="18" charset="0"/>
                <a:ea typeface="Calibri" panose="020F0502020204030204" pitchFamily="34" charset="0"/>
              </a:rPr>
              <a:t>, </a:t>
            </a:r>
            <a:r>
              <a:rPr lang="en-GB" sz="1050" i="1" dirty="0" err="1">
                <a:effectLst/>
                <a:latin typeface="Times New Roman" panose="02020603050405020304" pitchFamily="18" charset="0"/>
                <a:ea typeface="Calibri" panose="020F0502020204030204" pitchFamily="34" charset="0"/>
              </a:rPr>
              <a:t>TravelTrade</a:t>
            </a:r>
            <a:r>
              <a:rPr lang="en-GB" sz="1050" dirty="0">
                <a:effectLst/>
                <a:latin typeface="Times New Roman" panose="02020603050405020304" pitchFamily="18" charset="0"/>
                <a:ea typeface="Calibri" panose="020F0502020204030204" pitchFamily="34" charset="0"/>
              </a:rPr>
              <a:t>. Available at: https://traveltrade.visitwales.com/fact-sheets/heritage-and-culture/calendar-annual-festivals-and-events (Accessed: May 21, 2025).</a:t>
            </a:r>
          </a:p>
          <a:p>
            <a:pPr marL="171450" marR="0" indent="-171450" algn="just">
              <a:spcAft>
                <a:spcPts val="600"/>
              </a:spcAft>
              <a:buFont typeface="Arial" panose="020B0604020202020204" pitchFamily="34" charset="0"/>
              <a:buChar char="•"/>
            </a:pPr>
            <a:r>
              <a:rPr lang="en-GB" sz="1050" dirty="0">
                <a:effectLst/>
                <a:latin typeface="Times New Roman" panose="02020603050405020304" pitchFamily="18" charset="0"/>
                <a:ea typeface="Calibri" panose="020F0502020204030204" pitchFamily="34" charset="0"/>
              </a:rPr>
              <a:t>Xu, X. (2023) “Influencer marketing with social platforms: Increasing brand awareness and user engagement,” </a:t>
            </a:r>
            <a:r>
              <a:rPr lang="en-GB" sz="1050" i="1" dirty="0">
                <a:effectLst/>
                <a:latin typeface="Times New Roman" panose="02020603050405020304" pitchFamily="18" charset="0"/>
                <a:ea typeface="Calibri" panose="020F0502020204030204" pitchFamily="34" charset="0"/>
              </a:rPr>
              <a:t>Journal of Education, Humanities and Social Sciences</a:t>
            </a:r>
            <a:r>
              <a:rPr lang="en-GB" sz="1050" dirty="0">
                <a:effectLst/>
                <a:latin typeface="Times New Roman" panose="02020603050405020304" pitchFamily="18" charset="0"/>
                <a:ea typeface="Calibri" panose="020F0502020204030204" pitchFamily="34" charset="0"/>
              </a:rPr>
              <a:t>, 19, pp. 228–234. Available at: https://doi.org/10.54097/ehss.v19i.11039.</a:t>
            </a:r>
          </a:p>
        </p:txBody>
      </p:sp>
    </p:spTree>
    <p:extLst>
      <p:ext uri="{BB962C8B-B14F-4D97-AF65-F5344CB8AC3E}">
        <p14:creationId xmlns:p14="http://schemas.microsoft.com/office/powerpoint/2010/main" val="4119242078"/>
      </p:ext>
    </p:extLst>
  </p:cSld>
  <p:clrMapOvr>
    <a:masterClrMapping/>
  </p:clrMapOvr>
</p:sld>
</file>

<file path=ppt/theme/theme1.xml><?xml version="1.0" encoding="utf-8"?>
<a:theme xmlns:a="http://schemas.openxmlformats.org/drawingml/2006/main" name="2023 Marketing Plan by Slidesgo">
  <a:themeElements>
    <a:clrScheme name="Simple Light">
      <a:dk1>
        <a:srgbClr val="283C9F"/>
      </a:dk1>
      <a:lt1>
        <a:srgbClr val="F33F30"/>
      </a:lt1>
      <a:dk2>
        <a:srgbClr val="8BB496"/>
      </a:dk2>
      <a:lt2>
        <a:srgbClr val="C495C7"/>
      </a:lt2>
      <a:accent1>
        <a:srgbClr val="FFBDB4"/>
      </a:accent1>
      <a:accent2>
        <a:srgbClr val="FF8B44"/>
      </a:accent2>
      <a:accent3>
        <a:srgbClr val="FDB056"/>
      </a:accent3>
      <a:accent4>
        <a:srgbClr val="61C7D6"/>
      </a:accent4>
      <a:accent5>
        <a:srgbClr val="F6F6EA"/>
      </a:accent5>
      <a:accent6>
        <a:srgbClr val="FFFFFF"/>
      </a:accent6>
      <a:hlink>
        <a:srgbClr val="283C9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2023 Marketing Plan by Slidesgo.pptx" id="{ADB237EC-087C-4BC0-8B60-D25B607A6FD6}" vid="{1C33B5B8-39C0-4402-983C-22EC75205F6A}"/>
    </a:ext>
  </a:ext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2023 Marketing Plan by Slidesgo.pptx" id="{ADB237EC-087C-4BC0-8B60-D25B607A6FD6}" vid="{5E0CF5D1-3B21-4B78-B354-9E2DFA6659AE}"/>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2023 Marketing Plan by Slidesgo</Template>
  <TotalTime>96</TotalTime>
  <Words>2851</Words>
  <Application>Microsoft Macintosh PowerPoint</Application>
  <PresentationFormat>On-screen Show (16:9)</PresentationFormat>
  <Paragraphs>178</Paragraphs>
  <Slides>14</Slides>
  <Notes>14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14</vt:i4>
      </vt:variant>
    </vt:vector>
  </HeadingPairs>
  <TitlesOfParts>
    <vt:vector size="25" baseType="lpstr">
      <vt:lpstr>Poppins Medium</vt:lpstr>
      <vt:lpstr>Arial</vt:lpstr>
      <vt:lpstr>Poppins</vt:lpstr>
      <vt:lpstr>Bebas Neue</vt:lpstr>
      <vt:lpstr>Rammetto One</vt:lpstr>
      <vt:lpstr>Times New Roman</vt:lpstr>
      <vt:lpstr>Helvetica Neue</vt:lpstr>
      <vt:lpstr>Be Vietnam Pro</vt:lpstr>
      <vt:lpstr>Proxima Nova</vt:lpstr>
      <vt:lpstr>2023 Marketing Plan by Slidesgo</vt:lpstr>
      <vt:lpstr>Slidesgo Final Pages</vt:lpstr>
      <vt:lpstr>Acknowledging the AI Use</vt:lpstr>
      <vt:lpstr>Module: BMIH6007 International Meetings Management for the Hotel Industry Assignment 1: Feasibility Plan for an International Meeting / Event. Individual Presentation “Welsh Legends &amp; Landscapes: Interactive Heritage Festival” (Venue: Snowdonia National Park)  Student name : LOREDANA TURNER STUDENT ID: 2242724</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Factors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Communication and Digital Skills</dc:title>
  <dc:creator>Admin1</dc:creator>
  <cp:lastModifiedBy>Loredana Turner (2242724)</cp:lastModifiedBy>
  <cp:revision>61</cp:revision>
  <dcterms:modified xsi:type="dcterms:W3CDTF">2025-05-22T08:07:25Z</dcterms:modified>
</cp:coreProperties>
</file>