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1" r:id="rId7"/>
    <p:sldId id="263" r:id="rId8"/>
    <p:sldId id="25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345AA-B918-3A74-2051-49545E818D65}" v="136" dt="2026-02-22T16:22:01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ir Khan (2522235)" userId="S::2522235@student.uwtsd.ac.uk::3fdd56ff-0b5d-42e0-a2b1-fc89386853b8" providerId="AD" clId="Web-{4D6345AA-B918-3A74-2051-49545E818D65}"/>
    <pc:docChg chg="addSld modSld">
      <pc:chgData name="Tahir Khan (2522235)" userId="S::2522235@student.uwtsd.ac.uk::3fdd56ff-0b5d-42e0-a2b1-fc89386853b8" providerId="AD" clId="Web-{4D6345AA-B918-3A74-2051-49545E818D65}" dt="2026-02-22T16:22:37.089" v="140"/>
      <pc:docMkLst>
        <pc:docMk/>
      </pc:docMkLst>
      <pc:sldChg chg="addSp delSp modSp mod setBg">
        <pc:chgData name="Tahir Khan (2522235)" userId="S::2522235@student.uwtsd.ac.uk::3fdd56ff-0b5d-42e0-a2b1-fc89386853b8" providerId="AD" clId="Web-{4D6345AA-B918-3A74-2051-49545E818D65}" dt="2026-02-22T16:22:31.479" v="139"/>
        <pc:sldMkLst>
          <pc:docMk/>
          <pc:sldMk cId="109857222" sldId="256"/>
        </pc:sldMkLst>
        <pc:spChg chg="mod">
          <ac:chgData name="Tahir Khan (2522235)" userId="S::2522235@student.uwtsd.ac.uk::3fdd56ff-0b5d-42e0-a2b1-fc89386853b8" providerId="AD" clId="Web-{4D6345AA-B918-3A74-2051-49545E818D65}" dt="2026-02-22T16:22:31.479" v="13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hir Khan (2522235)" userId="S::2522235@student.uwtsd.ac.uk::3fdd56ff-0b5d-42e0-a2b1-fc89386853b8" providerId="AD" clId="Web-{4D6345AA-B918-3A74-2051-49545E818D65}" dt="2026-02-22T16:22:31.479" v="13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31.479" v="139"/>
          <ac:spMkLst>
            <pc:docMk/>
            <pc:sldMk cId="109857222" sldId="256"/>
            <ac:spMk id="8" creationId="{43C48B49-6135-48B6-AC0F-97E5D8D1F03F}"/>
          </ac:spMkLst>
        </pc:spChg>
        <pc:spChg chg="add del">
          <ac:chgData name="Tahir Khan (2522235)" userId="S::2522235@student.uwtsd.ac.uk::3fdd56ff-0b5d-42e0-a2b1-fc89386853b8" providerId="AD" clId="Web-{4D6345AA-B918-3A74-2051-49545E818D65}" dt="2026-02-22T16:22:31.479" v="138"/>
          <ac:spMkLst>
            <pc:docMk/>
            <pc:sldMk cId="109857222" sldId="256"/>
            <ac:spMk id="9" creationId="{C1DD1A8A-57D5-4A81-AD04-532B043C5611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31.479" v="139"/>
          <ac:spMkLst>
            <pc:docMk/>
            <pc:sldMk cId="109857222" sldId="256"/>
            <ac:spMk id="10" creationId="{9715DAF0-AE1B-46C9-8A6B-DB2AA05AB91D}"/>
          </ac:spMkLst>
        </pc:spChg>
        <pc:spChg chg="add del">
          <ac:chgData name="Tahir Khan (2522235)" userId="S::2522235@student.uwtsd.ac.uk::3fdd56ff-0b5d-42e0-a2b1-fc89386853b8" providerId="AD" clId="Web-{4D6345AA-B918-3A74-2051-49545E818D65}" dt="2026-02-22T16:22:31.479" v="138"/>
          <ac:spMkLst>
            <pc:docMk/>
            <pc:sldMk cId="109857222" sldId="256"/>
            <ac:spMk id="11" creationId="{007891EC-4501-44ED-A8C8-B11B6DB767AB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31.479" v="139"/>
          <ac:spMkLst>
            <pc:docMk/>
            <pc:sldMk cId="109857222" sldId="256"/>
            <ac:spMk id="12" creationId="{DC631C0B-6DA6-4E57-8231-CE32B3434A7E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31.479" v="139"/>
          <ac:spMkLst>
            <pc:docMk/>
            <pc:sldMk cId="109857222" sldId="256"/>
            <ac:spMk id="14" creationId="{F256AC18-FB41-4977-8B0C-F5082335AB7D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31.479" v="139"/>
          <ac:spMkLst>
            <pc:docMk/>
            <pc:sldMk cId="109857222" sldId="256"/>
            <ac:spMk id="16" creationId="{AFF4A713-7B75-4B21-90D7-5AB19547C728}"/>
          </ac:spMkLst>
        </pc:spChg>
        <pc:picChg chg="add del">
          <ac:chgData name="Tahir Khan (2522235)" userId="S::2522235@student.uwtsd.ac.uk::3fdd56ff-0b5d-42e0-a2b1-fc89386853b8" providerId="AD" clId="Web-{4D6345AA-B918-3A74-2051-49545E818D65}" dt="2026-02-22T16:22:31.479" v="138"/>
          <ac:picMkLst>
            <pc:docMk/>
            <pc:sldMk cId="109857222" sldId="256"/>
            <ac:picMk id="5" creationId="{B3F7DCE5-4464-420A-2EC9-4C6FED19EE23}"/>
          </ac:picMkLst>
        </pc:picChg>
      </pc:sldChg>
      <pc:sldChg chg="addSp delSp modSp new mod setBg setClrOvrMap">
        <pc:chgData name="Tahir Khan (2522235)" userId="S::2522235@student.uwtsd.ac.uk::3fdd56ff-0b5d-42e0-a2b1-fc89386853b8" providerId="AD" clId="Web-{4D6345AA-B918-3A74-2051-49545E818D65}" dt="2026-02-22T16:22:37.089" v="140"/>
        <pc:sldMkLst>
          <pc:docMk/>
          <pc:sldMk cId="948198956" sldId="257"/>
        </pc:sldMkLst>
        <pc:spChg chg="mod">
          <ac:chgData name="Tahir Khan (2522235)" userId="S::2522235@student.uwtsd.ac.uk::3fdd56ff-0b5d-42e0-a2b1-fc89386853b8" providerId="AD" clId="Web-{4D6345AA-B918-3A74-2051-49545E818D65}" dt="2026-02-22T16:22:37.089" v="140"/>
          <ac:spMkLst>
            <pc:docMk/>
            <pc:sldMk cId="948198956" sldId="257"/>
            <ac:spMk id="2" creationId="{45E371D2-A41D-5EC7-1914-C3B27EE21665}"/>
          </ac:spMkLst>
        </pc:spChg>
        <pc:spChg chg="del">
          <ac:chgData name="Tahir Khan (2522235)" userId="S::2522235@student.uwtsd.ac.uk::3fdd56ff-0b5d-42e0-a2b1-fc89386853b8" providerId="AD" clId="Web-{4D6345AA-B918-3A74-2051-49545E818D65}" dt="2026-02-22T16:03:25.670" v="3"/>
          <ac:spMkLst>
            <pc:docMk/>
            <pc:sldMk cId="948198956" sldId="257"/>
            <ac:spMk id="3" creationId="{EBAD4B1C-FA82-D7D3-6796-3FA064E1A273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37.089" v="140"/>
          <ac:spMkLst>
            <pc:docMk/>
            <pc:sldMk cId="948198956" sldId="257"/>
            <ac:spMk id="7" creationId="{66B332A4-D438-4773-A77F-5ED49A448D9D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37.089" v="140"/>
          <ac:spMkLst>
            <pc:docMk/>
            <pc:sldMk cId="948198956" sldId="257"/>
            <ac:spMk id="9" creationId="{DF9AD32D-FF05-44F4-BD4D-9CEE89B71EB9}"/>
          </ac:spMkLst>
        </pc:spChg>
      </pc:sldChg>
      <pc:sldChg chg="addSp delSp modSp new mod setBg">
        <pc:chgData name="Tahir Khan (2522235)" userId="S::2522235@student.uwtsd.ac.uk::3fdd56ff-0b5d-42e0-a2b1-fc89386853b8" providerId="AD" clId="Web-{4D6345AA-B918-3A74-2051-49545E818D65}" dt="2026-02-22T16:09:34.930" v="35" actId="20577"/>
        <pc:sldMkLst>
          <pc:docMk/>
          <pc:sldMk cId="4130473438" sldId="258"/>
        </pc:sldMkLst>
        <pc:spChg chg="mod">
          <ac:chgData name="Tahir Khan (2522235)" userId="S::2522235@student.uwtsd.ac.uk::3fdd56ff-0b5d-42e0-a2b1-fc89386853b8" providerId="AD" clId="Web-{4D6345AA-B918-3A74-2051-49545E818D65}" dt="2026-02-22T16:09:08.633" v="24"/>
          <ac:spMkLst>
            <pc:docMk/>
            <pc:sldMk cId="4130473438" sldId="258"/>
            <ac:spMk id="2" creationId="{A7475C93-7EFC-CE88-30CD-1AB9CB28002E}"/>
          </ac:spMkLst>
        </pc:spChg>
        <pc:spChg chg="mod">
          <ac:chgData name="Tahir Khan (2522235)" userId="S::2522235@student.uwtsd.ac.uk::3fdd56ff-0b5d-42e0-a2b1-fc89386853b8" providerId="AD" clId="Web-{4D6345AA-B918-3A74-2051-49545E818D65}" dt="2026-02-22T16:09:34.930" v="35" actId="20577"/>
          <ac:spMkLst>
            <pc:docMk/>
            <pc:sldMk cId="4130473438" sldId="258"/>
            <ac:spMk id="3" creationId="{40ED8090-1ECB-8112-0FCE-2D9302FECB65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09:08.633" v="24"/>
          <ac:spMkLst>
            <pc:docMk/>
            <pc:sldMk cId="4130473438" sldId="258"/>
            <ac:spMk id="9" creationId="{C0763A76-9F1C-4FC5-82B7-DD475DA461B2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09:08.633" v="24"/>
          <ac:spMkLst>
            <pc:docMk/>
            <pc:sldMk cId="4130473438" sldId="258"/>
            <ac:spMk id="11" creationId="{E81BF4F6-F2CF-4984-9D14-D6966D92F99F}"/>
          </ac:spMkLst>
        </pc:spChg>
        <pc:picChg chg="add del mod">
          <ac:chgData name="Tahir Khan (2522235)" userId="S::2522235@student.uwtsd.ac.uk::3fdd56ff-0b5d-42e0-a2b1-fc89386853b8" providerId="AD" clId="Web-{4D6345AA-B918-3A74-2051-49545E818D65}" dt="2026-02-22T16:06:34.942" v="21"/>
          <ac:picMkLst>
            <pc:docMk/>
            <pc:sldMk cId="4130473438" sldId="258"/>
            <ac:picMk id="4" creationId="{3929109D-6972-01C3-7AFD-9BF6144B6299}"/>
          </ac:picMkLst>
        </pc:picChg>
        <pc:picChg chg="add del mod">
          <ac:chgData name="Tahir Khan (2522235)" userId="S::2522235@student.uwtsd.ac.uk::3fdd56ff-0b5d-42e0-a2b1-fc89386853b8" providerId="AD" clId="Web-{4D6345AA-B918-3A74-2051-49545E818D65}" dt="2026-02-22T16:08:59.461" v="23"/>
          <ac:picMkLst>
            <pc:docMk/>
            <pc:sldMk cId="4130473438" sldId="258"/>
            <ac:picMk id="5" creationId="{42715271-1FCA-B2D3-39C4-2534FCF52791}"/>
          </ac:picMkLst>
        </pc:picChg>
        <pc:picChg chg="add">
          <ac:chgData name="Tahir Khan (2522235)" userId="S::2522235@student.uwtsd.ac.uk::3fdd56ff-0b5d-42e0-a2b1-fc89386853b8" providerId="AD" clId="Web-{4D6345AA-B918-3A74-2051-49545E818D65}" dt="2026-02-22T16:09:08.633" v="24"/>
          <ac:picMkLst>
            <pc:docMk/>
            <pc:sldMk cId="4130473438" sldId="258"/>
            <ac:picMk id="6" creationId="{1498E219-6EA8-F792-E226-6D4141955629}"/>
          </ac:picMkLst>
        </pc:picChg>
      </pc:sldChg>
      <pc:sldChg chg="addSp delSp modSp new mod setBg">
        <pc:chgData name="Tahir Khan (2522235)" userId="S::2522235@student.uwtsd.ac.uk::3fdd56ff-0b5d-42e0-a2b1-fc89386853b8" providerId="AD" clId="Web-{4D6345AA-B918-3A74-2051-49545E818D65}" dt="2026-02-22T16:22:14.745" v="136"/>
        <pc:sldMkLst>
          <pc:docMk/>
          <pc:sldMk cId="3244833564" sldId="259"/>
        </pc:sldMkLst>
        <pc:spChg chg="mod">
          <ac:chgData name="Tahir Khan (2522235)" userId="S::2522235@student.uwtsd.ac.uk::3fdd56ff-0b5d-42e0-a2b1-fc89386853b8" providerId="AD" clId="Web-{4D6345AA-B918-3A74-2051-49545E818D65}" dt="2026-02-22T16:22:14.745" v="136"/>
          <ac:spMkLst>
            <pc:docMk/>
            <pc:sldMk cId="3244833564" sldId="259"/>
            <ac:spMk id="2" creationId="{B6F18AAB-3F5A-8CE5-234E-8F8B152E9FA0}"/>
          </ac:spMkLst>
        </pc:spChg>
        <pc:spChg chg="del mod">
          <ac:chgData name="Tahir Khan (2522235)" userId="S::2522235@student.uwtsd.ac.uk::3fdd56ff-0b5d-42e0-a2b1-fc89386853b8" providerId="AD" clId="Web-{4D6345AA-B918-3A74-2051-49545E818D65}" dt="2026-02-22T16:22:14.745" v="136"/>
          <ac:spMkLst>
            <pc:docMk/>
            <pc:sldMk cId="3244833564" sldId="259"/>
            <ac:spMk id="3" creationId="{8591DD16-01A4-BA35-16FC-1C56F6527EAE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14.745" v="136"/>
          <ac:spMkLst>
            <pc:docMk/>
            <pc:sldMk cId="3244833564" sldId="259"/>
            <ac:spMk id="9" creationId="{BACC6370-2D7E-4714-9D71-7542949D7D5D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14.745" v="136"/>
          <ac:spMkLst>
            <pc:docMk/>
            <pc:sldMk cId="3244833564" sldId="259"/>
            <ac:spMk id="11" creationId="{F68B3F68-107C-434F-AA38-110D5EA91B85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14.745" v="136"/>
          <ac:spMkLst>
            <pc:docMk/>
            <pc:sldMk cId="3244833564" sldId="259"/>
            <ac:spMk id="13" creationId="{AAD0DBB9-1A4B-4391-81D4-CB19F9AB918A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2:14.745" v="136"/>
          <ac:spMkLst>
            <pc:docMk/>
            <pc:sldMk cId="3244833564" sldId="259"/>
            <ac:spMk id="15" creationId="{063BBA22-50EA-4C4D-BE05-F1CE4E63AA56}"/>
          </ac:spMkLst>
        </pc:spChg>
        <pc:graphicFrameChg chg="add">
          <ac:chgData name="Tahir Khan (2522235)" userId="S::2522235@student.uwtsd.ac.uk::3fdd56ff-0b5d-42e0-a2b1-fc89386853b8" providerId="AD" clId="Web-{4D6345AA-B918-3A74-2051-49545E818D65}" dt="2026-02-22T16:22:14.745" v="136"/>
          <ac:graphicFrameMkLst>
            <pc:docMk/>
            <pc:sldMk cId="3244833564" sldId="259"/>
            <ac:graphicFrameMk id="5" creationId="{BFF78A22-02D5-31A8-6801-D170C766FC78}"/>
          </ac:graphicFrameMkLst>
        </pc:graphicFrameChg>
      </pc:sldChg>
      <pc:sldChg chg="addSp modSp new mod setBg">
        <pc:chgData name="Tahir Khan (2522235)" userId="S::2522235@student.uwtsd.ac.uk::3fdd56ff-0b5d-42e0-a2b1-fc89386853b8" providerId="AD" clId="Web-{4D6345AA-B918-3A74-2051-49545E818D65}" dt="2026-02-22T16:17:56.797" v="69" actId="20577"/>
        <pc:sldMkLst>
          <pc:docMk/>
          <pc:sldMk cId="4143015573" sldId="260"/>
        </pc:sldMkLst>
        <pc:spChg chg="mod">
          <ac:chgData name="Tahir Khan (2522235)" userId="S::2522235@student.uwtsd.ac.uk::3fdd56ff-0b5d-42e0-a2b1-fc89386853b8" providerId="AD" clId="Web-{4D6345AA-B918-3A74-2051-49545E818D65}" dt="2026-02-22T16:16:55.278" v="65"/>
          <ac:spMkLst>
            <pc:docMk/>
            <pc:sldMk cId="4143015573" sldId="260"/>
            <ac:spMk id="2" creationId="{96F95E2A-93F4-8EC7-FBF9-B219EC6C2613}"/>
          </ac:spMkLst>
        </pc:spChg>
        <pc:spChg chg="mod">
          <ac:chgData name="Tahir Khan (2522235)" userId="S::2522235@student.uwtsd.ac.uk::3fdd56ff-0b5d-42e0-a2b1-fc89386853b8" providerId="AD" clId="Web-{4D6345AA-B918-3A74-2051-49545E818D65}" dt="2026-02-22T16:17:56.797" v="69" actId="20577"/>
          <ac:spMkLst>
            <pc:docMk/>
            <pc:sldMk cId="4143015573" sldId="260"/>
            <ac:spMk id="3" creationId="{B1C7B2FF-774C-75F9-0780-541E3CDDF5FB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16:55.278" v="65"/>
          <ac:spMkLst>
            <pc:docMk/>
            <pc:sldMk cId="4143015573" sldId="260"/>
            <ac:spMk id="8" creationId="{09588DA8-065E-4F6F-8EFD-43104AB2E0CF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16:55.278" v="65"/>
          <ac:spMkLst>
            <pc:docMk/>
            <pc:sldMk cId="4143015573" sldId="260"/>
            <ac:spMk id="10" creationId="{C4285719-470E-454C-AF62-8323075F1F5B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16:55.278" v="65"/>
          <ac:spMkLst>
            <pc:docMk/>
            <pc:sldMk cId="4143015573" sldId="260"/>
            <ac:spMk id="12" creationId="{CD9FE4EF-C4D8-49A0-B2FF-81D8DB7D8A24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16:55.278" v="65"/>
          <ac:spMkLst>
            <pc:docMk/>
            <pc:sldMk cId="4143015573" sldId="260"/>
            <ac:spMk id="14" creationId="{4300840D-0A0B-4512-BACA-B439D5B9C57C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16:55.278" v="65"/>
          <ac:spMkLst>
            <pc:docMk/>
            <pc:sldMk cId="4143015573" sldId="260"/>
            <ac:spMk id="16" creationId="{D2B78728-A580-49A7-84F9-6EF6F583ADE0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16:55.278" v="65"/>
          <ac:spMkLst>
            <pc:docMk/>
            <pc:sldMk cId="4143015573" sldId="260"/>
            <ac:spMk id="18" creationId="{38FAA1A1-D861-433F-88FA-1E9D6FD31D11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16:55.278" v="65"/>
          <ac:spMkLst>
            <pc:docMk/>
            <pc:sldMk cId="4143015573" sldId="260"/>
            <ac:spMk id="20" creationId="{8D71EDA1-87BF-4D5D-AB79-F346FD19278A}"/>
          </ac:spMkLst>
        </pc:spChg>
      </pc:sldChg>
      <pc:sldChg chg="addSp delSp modSp new">
        <pc:chgData name="Tahir Khan (2522235)" userId="S::2522235@student.uwtsd.ac.uk::3fdd56ff-0b5d-42e0-a2b1-fc89386853b8" providerId="AD" clId="Web-{4D6345AA-B918-3A74-2051-49545E818D65}" dt="2026-02-22T16:13:47.372" v="52" actId="1076"/>
        <pc:sldMkLst>
          <pc:docMk/>
          <pc:sldMk cId="3610760064" sldId="261"/>
        </pc:sldMkLst>
        <pc:spChg chg="mod">
          <ac:chgData name="Tahir Khan (2522235)" userId="S::2522235@student.uwtsd.ac.uk::3fdd56ff-0b5d-42e0-a2b1-fc89386853b8" providerId="AD" clId="Web-{4D6345AA-B918-3A74-2051-49545E818D65}" dt="2026-02-22T16:12:05.188" v="48" actId="20577"/>
          <ac:spMkLst>
            <pc:docMk/>
            <pc:sldMk cId="3610760064" sldId="261"/>
            <ac:spMk id="2" creationId="{4606534B-8730-576A-9E1C-9C92EEEDF975}"/>
          </ac:spMkLst>
        </pc:spChg>
        <pc:spChg chg="del">
          <ac:chgData name="Tahir Khan (2522235)" userId="S::2522235@student.uwtsd.ac.uk::3fdd56ff-0b5d-42e0-a2b1-fc89386853b8" providerId="AD" clId="Web-{4D6345AA-B918-3A74-2051-49545E818D65}" dt="2026-02-22T16:13:33.387" v="49"/>
          <ac:spMkLst>
            <pc:docMk/>
            <pc:sldMk cId="3610760064" sldId="261"/>
            <ac:spMk id="3" creationId="{C678F42C-C5D8-1910-00D6-CB14B45D22B2}"/>
          </ac:spMkLst>
        </pc:spChg>
        <pc:picChg chg="add mod ord">
          <ac:chgData name="Tahir Khan (2522235)" userId="S::2522235@student.uwtsd.ac.uk::3fdd56ff-0b5d-42e0-a2b1-fc89386853b8" providerId="AD" clId="Web-{4D6345AA-B918-3A74-2051-49545E818D65}" dt="2026-02-22T16:13:47.372" v="52" actId="1076"/>
          <ac:picMkLst>
            <pc:docMk/>
            <pc:sldMk cId="3610760064" sldId="261"/>
            <ac:picMk id="4" creationId="{640C746F-5D80-0F5E-6B88-A73BFD662AAC}"/>
          </ac:picMkLst>
        </pc:picChg>
      </pc:sldChg>
      <pc:sldChg chg="addSp delSp modSp new mod setBg">
        <pc:chgData name="Tahir Khan (2522235)" userId="S::2522235@student.uwtsd.ac.uk::3fdd56ff-0b5d-42e0-a2b1-fc89386853b8" providerId="AD" clId="Web-{4D6345AA-B918-3A74-2051-49545E818D65}" dt="2026-02-22T16:20:50.351" v="127"/>
        <pc:sldMkLst>
          <pc:docMk/>
          <pc:sldMk cId="2717940662" sldId="262"/>
        </pc:sldMkLst>
        <pc:spChg chg="mod">
          <ac:chgData name="Tahir Khan (2522235)" userId="S::2522235@student.uwtsd.ac.uk::3fdd56ff-0b5d-42e0-a2b1-fc89386853b8" providerId="AD" clId="Web-{4D6345AA-B918-3A74-2051-49545E818D65}" dt="2026-02-22T16:20:50.351" v="127"/>
          <ac:spMkLst>
            <pc:docMk/>
            <pc:sldMk cId="2717940662" sldId="262"/>
            <ac:spMk id="2" creationId="{D5B23F09-16C3-D1AA-B46A-1BA0F242EA71}"/>
          </ac:spMkLst>
        </pc:spChg>
        <pc:spChg chg="del">
          <ac:chgData name="Tahir Khan (2522235)" userId="S::2522235@student.uwtsd.ac.uk::3fdd56ff-0b5d-42e0-a2b1-fc89386853b8" providerId="AD" clId="Web-{4D6345AA-B918-3A74-2051-49545E818D65}" dt="2026-02-22T16:19:09.581" v="72"/>
          <ac:spMkLst>
            <pc:docMk/>
            <pc:sldMk cId="2717940662" sldId="262"/>
            <ac:spMk id="3" creationId="{0230DD5F-6970-2994-CDFA-43524B7514AD}"/>
          </ac:spMkLst>
        </pc:spChg>
        <pc:spChg chg="add del mod">
          <ac:chgData name="Tahir Khan (2522235)" userId="S::2522235@student.uwtsd.ac.uk::3fdd56ff-0b5d-42e0-a2b1-fc89386853b8" providerId="AD" clId="Web-{4D6345AA-B918-3A74-2051-49545E818D65}" dt="2026-02-22T16:20:50.351" v="127"/>
          <ac:spMkLst>
            <pc:docMk/>
            <pc:sldMk cId="2717940662" sldId="262"/>
            <ac:spMk id="6" creationId="{EE6416D8-9E7A-D512-A5F7-88D99BF73C17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0:50.351" v="127"/>
          <ac:spMkLst>
            <pc:docMk/>
            <pc:sldMk cId="2717940662" sldId="262"/>
            <ac:spMk id="12" creationId="{7517A47C-B2E5-4B79-8061-D74B1311AF6E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0:50.351" v="127"/>
          <ac:spMkLst>
            <pc:docMk/>
            <pc:sldMk cId="2717940662" sldId="262"/>
            <ac:spMk id="14" creationId="{C505E780-2083-4CB5-A42A-5E0E2908ECC3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0:50.351" v="127"/>
          <ac:spMkLst>
            <pc:docMk/>
            <pc:sldMk cId="2717940662" sldId="262"/>
            <ac:spMk id="16" creationId="{D2C0AE1C-0118-41AE-8A10-7CDCBF10E96F}"/>
          </ac:spMkLst>
        </pc:spChg>
        <pc:spChg chg="add">
          <ac:chgData name="Tahir Khan (2522235)" userId="S::2522235@student.uwtsd.ac.uk::3fdd56ff-0b5d-42e0-a2b1-fc89386853b8" providerId="AD" clId="Web-{4D6345AA-B918-3A74-2051-49545E818D65}" dt="2026-02-22T16:20:50.351" v="127"/>
          <ac:spMkLst>
            <pc:docMk/>
            <pc:sldMk cId="2717940662" sldId="262"/>
            <ac:spMk id="18" creationId="{463EEC44-1BA3-44ED-81FC-A644B04B2A44}"/>
          </ac:spMkLst>
        </pc:spChg>
        <pc:graphicFrameChg chg="add">
          <ac:chgData name="Tahir Khan (2522235)" userId="S::2522235@student.uwtsd.ac.uk::3fdd56ff-0b5d-42e0-a2b1-fc89386853b8" providerId="AD" clId="Web-{4D6345AA-B918-3A74-2051-49545E818D65}" dt="2026-02-22T16:20:50.351" v="127"/>
          <ac:graphicFrameMkLst>
            <pc:docMk/>
            <pc:sldMk cId="2717940662" sldId="262"/>
            <ac:graphicFrameMk id="8" creationId="{B12CABD9-44D2-C671-6D20-3772B5E5FDDB}"/>
          </ac:graphicFrameMkLst>
        </pc:graphicFrameChg>
        <pc:picChg chg="add del mod ord">
          <ac:chgData name="Tahir Khan (2522235)" userId="S::2522235@student.uwtsd.ac.uk::3fdd56ff-0b5d-42e0-a2b1-fc89386853b8" providerId="AD" clId="Web-{4D6345AA-B918-3A74-2051-49545E818D65}" dt="2026-02-22T16:19:22.457" v="73"/>
          <ac:picMkLst>
            <pc:docMk/>
            <pc:sldMk cId="2717940662" sldId="262"/>
            <ac:picMk id="4" creationId="{F4D4B949-DA0A-3B20-0739-71068342A462}"/>
          </ac:picMkLst>
        </pc:picChg>
      </pc:sldChg>
      <pc:sldChg chg="modSp new">
        <pc:chgData name="Tahir Khan (2522235)" userId="S::2522235@student.uwtsd.ac.uk::3fdd56ff-0b5d-42e0-a2b1-fc89386853b8" providerId="AD" clId="Web-{4D6345AA-B918-3A74-2051-49545E818D65}" dt="2026-02-22T16:22:01.760" v="135" actId="1076"/>
        <pc:sldMkLst>
          <pc:docMk/>
          <pc:sldMk cId="3379779088" sldId="263"/>
        </pc:sldMkLst>
        <pc:spChg chg="mod">
          <ac:chgData name="Tahir Khan (2522235)" userId="S::2522235@student.uwtsd.ac.uk::3fdd56ff-0b5d-42e0-a2b1-fc89386853b8" providerId="AD" clId="Web-{4D6345AA-B918-3A74-2051-49545E818D65}" dt="2026-02-22T16:21:18.399" v="132" actId="20577"/>
          <ac:spMkLst>
            <pc:docMk/>
            <pc:sldMk cId="3379779088" sldId="263"/>
            <ac:spMk id="2" creationId="{796BAAED-2CC9-DBC7-739D-65076F0E5513}"/>
          </ac:spMkLst>
        </pc:spChg>
        <pc:spChg chg="mod">
          <ac:chgData name="Tahir Khan (2522235)" userId="S::2522235@student.uwtsd.ac.uk::3fdd56ff-0b5d-42e0-a2b1-fc89386853b8" providerId="AD" clId="Web-{4D6345AA-B918-3A74-2051-49545E818D65}" dt="2026-02-22T16:22:01.760" v="135" actId="1076"/>
          <ac:spMkLst>
            <pc:docMk/>
            <pc:sldMk cId="3379779088" sldId="263"/>
            <ac:spMk id="3" creationId="{EA004FF2-FDC1-503B-DD9B-AB0D9507E296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hyperlink" Target="https://wisecampus.org.uk/what-is-a-support-workers-role/" TargetMode="External"/><Relationship Id="rId1" Type="http://schemas.openxmlformats.org/officeDocument/2006/relationships/hyperlink" Target="https://m.pulsenursingathome.co.uk/news/2023/03/6-important-skills-and-qualities-of-a-good-support-worker/" TargetMode="External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hyperlink" Target="https://wisecampus.org.uk/what-is-a-support-workers-role/" TargetMode="External"/><Relationship Id="rId1" Type="http://schemas.openxmlformats.org/officeDocument/2006/relationships/hyperlink" Target="https://m.pulsenursingathome.co.uk/news/2023/03/6-important-skills-and-qualities-of-a-good-support-worker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947E50-480E-47EF-B4F1-1C53B2D1D9EA}" type="doc">
      <dgm:prSet loTypeId="urn:microsoft.com/office/officeart/2005/8/layout/process2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D5EB99A-2269-4440-837C-15D533217BF7}">
      <dgm:prSet/>
      <dgm:spPr/>
      <dgm:t>
        <a:bodyPr/>
        <a:lstStyle/>
        <a:p>
          <a:r>
            <a:rPr lang="en-GB"/>
            <a:t>I started my resrech with page one six important skills of a support worker which was a website.</a:t>
          </a:r>
          <a:endParaRPr lang="en-US"/>
        </a:p>
      </dgm:t>
    </dgm:pt>
    <dgm:pt modelId="{79BA6FF1-EFE7-48DE-89F5-186028E80384}" type="parTrans" cxnId="{871B42F4-5BEF-41F0-8C29-4FA478B3FE66}">
      <dgm:prSet/>
      <dgm:spPr/>
      <dgm:t>
        <a:bodyPr/>
        <a:lstStyle/>
        <a:p>
          <a:endParaRPr lang="en-US"/>
        </a:p>
      </dgm:t>
    </dgm:pt>
    <dgm:pt modelId="{438FD86D-3E3A-4B52-987A-F57EF7B215D0}" type="sibTrans" cxnId="{871B42F4-5BEF-41F0-8C29-4FA478B3FE66}">
      <dgm:prSet/>
      <dgm:spPr/>
      <dgm:t>
        <a:bodyPr/>
        <a:lstStyle/>
        <a:p>
          <a:endParaRPr lang="en-US"/>
        </a:p>
      </dgm:t>
    </dgm:pt>
    <dgm:pt modelId="{A5E75405-FEC7-4987-BE76-6052DF8DA993}">
      <dgm:prSet/>
      <dgm:spPr/>
      <dgm:t>
        <a:bodyPr/>
        <a:lstStyle/>
        <a:p>
          <a:r>
            <a:rPr lang="en-GB"/>
            <a:t>Also page two is about what is a support worker which is also from a trusted website.</a:t>
          </a:r>
          <a:endParaRPr lang="en-US"/>
        </a:p>
      </dgm:t>
    </dgm:pt>
    <dgm:pt modelId="{21798EA3-C0B9-462C-8761-71293CD35194}" type="parTrans" cxnId="{93024909-C693-4E65-A3C3-DB5ED49EEFC7}">
      <dgm:prSet/>
      <dgm:spPr/>
      <dgm:t>
        <a:bodyPr/>
        <a:lstStyle/>
        <a:p>
          <a:endParaRPr lang="en-US"/>
        </a:p>
      </dgm:t>
    </dgm:pt>
    <dgm:pt modelId="{F54EAF01-07A2-42B6-BEA7-3BDA934AB492}" type="sibTrans" cxnId="{93024909-C693-4E65-A3C3-DB5ED49EEFC7}">
      <dgm:prSet/>
      <dgm:spPr/>
      <dgm:t>
        <a:bodyPr/>
        <a:lstStyle/>
        <a:p>
          <a:endParaRPr lang="en-US"/>
        </a:p>
      </dgm:t>
    </dgm:pt>
    <dgm:pt modelId="{4835B26A-BBCF-4142-B91A-3EC6501D99CF}" type="pres">
      <dgm:prSet presAssocID="{C4947E50-480E-47EF-B4F1-1C53B2D1D9EA}" presName="linearFlow" presStyleCnt="0">
        <dgm:presLayoutVars>
          <dgm:resizeHandles val="exact"/>
        </dgm:presLayoutVars>
      </dgm:prSet>
      <dgm:spPr/>
    </dgm:pt>
    <dgm:pt modelId="{4AC5C248-6C96-4D70-8E82-BEA78912BF24}" type="pres">
      <dgm:prSet presAssocID="{8D5EB99A-2269-4440-837C-15D533217BF7}" presName="node" presStyleLbl="node1" presStyleIdx="0" presStyleCnt="2">
        <dgm:presLayoutVars>
          <dgm:bulletEnabled val="1"/>
        </dgm:presLayoutVars>
      </dgm:prSet>
      <dgm:spPr/>
    </dgm:pt>
    <dgm:pt modelId="{EC21EDF6-AEED-4474-A7E0-54FCB9D9F209}" type="pres">
      <dgm:prSet presAssocID="{438FD86D-3E3A-4B52-987A-F57EF7B215D0}" presName="sibTrans" presStyleLbl="sibTrans2D1" presStyleIdx="0" presStyleCnt="1"/>
      <dgm:spPr/>
    </dgm:pt>
    <dgm:pt modelId="{F232D9E9-D02D-4396-AD54-79D9AAE3737C}" type="pres">
      <dgm:prSet presAssocID="{438FD86D-3E3A-4B52-987A-F57EF7B215D0}" presName="connectorText" presStyleLbl="sibTrans2D1" presStyleIdx="0" presStyleCnt="1"/>
      <dgm:spPr/>
    </dgm:pt>
    <dgm:pt modelId="{074671B0-70A8-4CD4-B85D-3AB9D04837F0}" type="pres">
      <dgm:prSet presAssocID="{A5E75405-FEC7-4987-BE76-6052DF8DA993}" presName="node" presStyleLbl="node1" presStyleIdx="1" presStyleCnt="2">
        <dgm:presLayoutVars>
          <dgm:bulletEnabled val="1"/>
        </dgm:presLayoutVars>
      </dgm:prSet>
      <dgm:spPr/>
    </dgm:pt>
  </dgm:ptLst>
  <dgm:cxnLst>
    <dgm:cxn modelId="{B63E4407-951B-4A63-BEE7-802E5A093DF3}" type="presOf" srcId="{C4947E50-480E-47EF-B4F1-1C53B2D1D9EA}" destId="{4835B26A-BBCF-4142-B91A-3EC6501D99CF}" srcOrd="0" destOrd="0" presId="urn:microsoft.com/office/officeart/2005/8/layout/process2"/>
    <dgm:cxn modelId="{93024909-C693-4E65-A3C3-DB5ED49EEFC7}" srcId="{C4947E50-480E-47EF-B4F1-1C53B2D1D9EA}" destId="{A5E75405-FEC7-4987-BE76-6052DF8DA993}" srcOrd="1" destOrd="0" parTransId="{21798EA3-C0B9-462C-8761-71293CD35194}" sibTransId="{F54EAF01-07A2-42B6-BEA7-3BDA934AB492}"/>
    <dgm:cxn modelId="{0A5C8D39-A3CC-4627-85B4-FBA19F5CB153}" type="presOf" srcId="{438FD86D-3E3A-4B52-987A-F57EF7B215D0}" destId="{EC21EDF6-AEED-4474-A7E0-54FCB9D9F209}" srcOrd="0" destOrd="0" presId="urn:microsoft.com/office/officeart/2005/8/layout/process2"/>
    <dgm:cxn modelId="{36491279-C4C1-4D82-8D6F-3C414224F3A1}" type="presOf" srcId="{438FD86D-3E3A-4B52-987A-F57EF7B215D0}" destId="{F232D9E9-D02D-4396-AD54-79D9AAE3737C}" srcOrd="1" destOrd="0" presId="urn:microsoft.com/office/officeart/2005/8/layout/process2"/>
    <dgm:cxn modelId="{04691095-6F42-4D54-91E7-1537061F20D0}" type="presOf" srcId="{A5E75405-FEC7-4987-BE76-6052DF8DA993}" destId="{074671B0-70A8-4CD4-B85D-3AB9D04837F0}" srcOrd="0" destOrd="0" presId="urn:microsoft.com/office/officeart/2005/8/layout/process2"/>
    <dgm:cxn modelId="{BDE841DE-5A1B-4871-8374-0075DBDA58E9}" type="presOf" srcId="{8D5EB99A-2269-4440-837C-15D533217BF7}" destId="{4AC5C248-6C96-4D70-8E82-BEA78912BF24}" srcOrd="0" destOrd="0" presId="urn:microsoft.com/office/officeart/2005/8/layout/process2"/>
    <dgm:cxn modelId="{871B42F4-5BEF-41F0-8C29-4FA478B3FE66}" srcId="{C4947E50-480E-47EF-B4F1-1C53B2D1D9EA}" destId="{8D5EB99A-2269-4440-837C-15D533217BF7}" srcOrd="0" destOrd="0" parTransId="{79BA6FF1-EFE7-48DE-89F5-186028E80384}" sibTransId="{438FD86D-3E3A-4B52-987A-F57EF7B215D0}"/>
    <dgm:cxn modelId="{C6F7F6BF-F9BA-41EB-A4A0-06E381F31597}" type="presParOf" srcId="{4835B26A-BBCF-4142-B91A-3EC6501D99CF}" destId="{4AC5C248-6C96-4D70-8E82-BEA78912BF24}" srcOrd="0" destOrd="0" presId="urn:microsoft.com/office/officeart/2005/8/layout/process2"/>
    <dgm:cxn modelId="{11B38367-F391-4738-B72A-C00473E60E8F}" type="presParOf" srcId="{4835B26A-BBCF-4142-B91A-3EC6501D99CF}" destId="{EC21EDF6-AEED-4474-A7E0-54FCB9D9F209}" srcOrd="1" destOrd="0" presId="urn:microsoft.com/office/officeart/2005/8/layout/process2"/>
    <dgm:cxn modelId="{10F25F6B-381E-4307-9147-27C212D621E9}" type="presParOf" srcId="{EC21EDF6-AEED-4474-A7E0-54FCB9D9F209}" destId="{F232D9E9-D02D-4396-AD54-79D9AAE3737C}" srcOrd="0" destOrd="0" presId="urn:microsoft.com/office/officeart/2005/8/layout/process2"/>
    <dgm:cxn modelId="{B53B02D1-9731-4CE8-BD2C-84EFD7CDF42A}" type="presParOf" srcId="{4835B26A-BBCF-4142-B91A-3EC6501D99CF}" destId="{074671B0-70A8-4CD4-B85D-3AB9D04837F0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12825C-4D0A-491F-BD11-D9A3ABCEE27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01A672-9195-4BAA-86BA-E6E82C5AB5F5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6 important skills and qualities of a good support worker</a:t>
          </a:r>
          <a:endParaRPr lang="en-US"/>
        </a:p>
      </dgm:t>
    </dgm:pt>
    <dgm:pt modelId="{15C84A2D-635B-49ED-9A3A-5167E452FBE1}" type="parTrans" cxnId="{3C3C01E0-C9EC-407A-A8CE-1841564753E8}">
      <dgm:prSet/>
      <dgm:spPr/>
      <dgm:t>
        <a:bodyPr/>
        <a:lstStyle/>
        <a:p>
          <a:endParaRPr lang="en-US"/>
        </a:p>
      </dgm:t>
    </dgm:pt>
    <dgm:pt modelId="{9D9EF3CF-A76B-4352-9838-F02319003EF9}" type="sibTrans" cxnId="{3C3C01E0-C9EC-407A-A8CE-1841564753E8}">
      <dgm:prSet/>
      <dgm:spPr/>
      <dgm:t>
        <a:bodyPr/>
        <a:lstStyle/>
        <a:p>
          <a:endParaRPr lang="en-US"/>
        </a:p>
      </dgm:t>
    </dgm:pt>
    <dgm:pt modelId="{09844B2A-A437-4EAF-98BF-DEB39D826585}">
      <dgm:prSet/>
      <dgm:spPr/>
      <dgm:t>
        <a:bodyPr/>
        <a:lstStyle/>
        <a:p>
          <a:r>
            <a:rPr lang="en-GB">
              <a:hlinkClick xmlns:r="http://schemas.openxmlformats.org/officeDocument/2006/relationships" r:id="rId2"/>
            </a:rPr>
            <a:t>What is a Support Worker's Role? UK Guide 2026</a:t>
          </a:r>
          <a:endParaRPr lang="en-US"/>
        </a:p>
      </dgm:t>
    </dgm:pt>
    <dgm:pt modelId="{8A2D65D3-9F9E-43EB-91FE-3F863BC341BA}" type="parTrans" cxnId="{8D893D58-70B6-4750-9A46-894F3498BEEC}">
      <dgm:prSet/>
      <dgm:spPr/>
      <dgm:t>
        <a:bodyPr/>
        <a:lstStyle/>
        <a:p>
          <a:endParaRPr lang="en-US"/>
        </a:p>
      </dgm:t>
    </dgm:pt>
    <dgm:pt modelId="{479CA825-8266-4659-B4E0-66E466AEE857}" type="sibTrans" cxnId="{8D893D58-70B6-4750-9A46-894F3498BEEC}">
      <dgm:prSet/>
      <dgm:spPr/>
      <dgm:t>
        <a:bodyPr/>
        <a:lstStyle/>
        <a:p>
          <a:endParaRPr lang="en-US"/>
        </a:p>
      </dgm:t>
    </dgm:pt>
    <dgm:pt modelId="{5287FE10-8FDA-4AF2-8826-0DAFB687E27D}" type="pres">
      <dgm:prSet presAssocID="{3E12825C-4D0A-491F-BD11-D9A3ABCEE27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ED5D5D1-72E1-41F0-8FB6-FD384A7CB3F8}" type="pres">
      <dgm:prSet presAssocID="{A001A672-9195-4BAA-86BA-E6E82C5AB5F5}" presName="hierRoot1" presStyleCnt="0"/>
      <dgm:spPr/>
    </dgm:pt>
    <dgm:pt modelId="{2BD35EC5-1FD1-4D3B-9096-F72F50A1066E}" type="pres">
      <dgm:prSet presAssocID="{A001A672-9195-4BAA-86BA-E6E82C5AB5F5}" presName="composite" presStyleCnt="0"/>
      <dgm:spPr/>
    </dgm:pt>
    <dgm:pt modelId="{BDE1C853-E89C-42A4-BAED-D7CBFCF752CC}" type="pres">
      <dgm:prSet presAssocID="{A001A672-9195-4BAA-86BA-E6E82C5AB5F5}" presName="background" presStyleLbl="node0" presStyleIdx="0" presStyleCnt="2"/>
      <dgm:spPr/>
    </dgm:pt>
    <dgm:pt modelId="{20B368F1-293E-424F-ABFB-5428552946DA}" type="pres">
      <dgm:prSet presAssocID="{A001A672-9195-4BAA-86BA-E6E82C5AB5F5}" presName="text" presStyleLbl="fgAcc0" presStyleIdx="0" presStyleCnt="2">
        <dgm:presLayoutVars>
          <dgm:chPref val="3"/>
        </dgm:presLayoutVars>
      </dgm:prSet>
      <dgm:spPr/>
    </dgm:pt>
    <dgm:pt modelId="{4687CA4B-61BB-480D-87F0-F52D74B37018}" type="pres">
      <dgm:prSet presAssocID="{A001A672-9195-4BAA-86BA-E6E82C5AB5F5}" presName="hierChild2" presStyleCnt="0"/>
      <dgm:spPr/>
    </dgm:pt>
    <dgm:pt modelId="{2D59878C-7B31-49E6-8E1F-2E878F37AFEA}" type="pres">
      <dgm:prSet presAssocID="{09844B2A-A437-4EAF-98BF-DEB39D826585}" presName="hierRoot1" presStyleCnt="0"/>
      <dgm:spPr/>
    </dgm:pt>
    <dgm:pt modelId="{ABBCD148-5B9C-4ACB-B01F-7AA385B025F2}" type="pres">
      <dgm:prSet presAssocID="{09844B2A-A437-4EAF-98BF-DEB39D826585}" presName="composite" presStyleCnt="0"/>
      <dgm:spPr/>
    </dgm:pt>
    <dgm:pt modelId="{7B3E8F4B-6B89-4667-8C2F-BF1A85523607}" type="pres">
      <dgm:prSet presAssocID="{09844B2A-A437-4EAF-98BF-DEB39D826585}" presName="background" presStyleLbl="node0" presStyleIdx="1" presStyleCnt="2"/>
      <dgm:spPr/>
    </dgm:pt>
    <dgm:pt modelId="{080B353D-439E-4613-AE5B-B291A915FD5B}" type="pres">
      <dgm:prSet presAssocID="{09844B2A-A437-4EAF-98BF-DEB39D826585}" presName="text" presStyleLbl="fgAcc0" presStyleIdx="1" presStyleCnt="2">
        <dgm:presLayoutVars>
          <dgm:chPref val="3"/>
        </dgm:presLayoutVars>
      </dgm:prSet>
      <dgm:spPr/>
    </dgm:pt>
    <dgm:pt modelId="{3CD55E9E-5D1D-4C33-9362-E12F138D88BF}" type="pres">
      <dgm:prSet presAssocID="{09844B2A-A437-4EAF-98BF-DEB39D826585}" presName="hierChild2" presStyleCnt="0"/>
      <dgm:spPr/>
    </dgm:pt>
  </dgm:ptLst>
  <dgm:cxnLst>
    <dgm:cxn modelId="{7AB0420A-6848-4EF4-9094-0B78D197C8D9}" type="presOf" srcId="{A001A672-9195-4BAA-86BA-E6E82C5AB5F5}" destId="{20B368F1-293E-424F-ABFB-5428552946DA}" srcOrd="0" destOrd="0" presId="urn:microsoft.com/office/officeart/2005/8/layout/hierarchy1"/>
    <dgm:cxn modelId="{C3463251-158D-499E-8A2F-B86ECD709F8B}" type="presOf" srcId="{09844B2A-A437-4EAF-98BF-DEB39D826585}" destId="{080B353D-439E-4613-AE5B-B291A915FD5B}" srcOrd="0" destOrd="0" presId="urn:microsoft.com/office/officeart/2005/8/layout/hierarchy1"/>
    <dgm:cxn modelId="{8D893D58-70B6-4750-9A46-894F3498BEEC}" srcId="{3E12825C-4D0A-491F-BD11-D9A3ABCEE273}" destId="{09844B2A-A437-4EAF-98BF-DEB39D826585}" srcOrd="1" destOrd="0" parTransId="{8A2D65D3-9F9E-43EB-91FE-3F863BC341BA}" sibTransId="{479CA825-8266-4659-B4E0-66E466AEE857}"/>
    <dgm:cxn modelId="{D3C88AC7-043F-44D6-9BB1-79D7BBE90B6D}" type="presOf" srcId="{3E12825C-4D0A-491F-BD11-D9A3ABCEE273}" destId="{5287FE10-8FDA-4AF2-8826-0DAFB687E27D}" srcOrd="0" destOrd="0" presId="urn:microsoft.com/office/officeart/2005/8/layout/hierarchy1"/>
    <dgm:cxn modelId="{3C3C01E0-C9EC-407A-A8CE-1841564753E8}" srcId="{3E12825C-4D0A-491F-BD11-D9A3ABCEE273}" destId="{A001A672-9195-4BAA-86BA-E6E82C5AB5F5}" srcOrd="0" destOrd="0" parTransId="{15C84A2D-635B-49ED-9A3A-5167E452FBE1}" sibTransId="{9D9EF3CF-A76B-4352-9838-F02319003EF9}"/>
    <dgm:cxn modelId="{CEC9BF3D-BB4A-4AFA-A269-C722CF99223E}" type="presParOf" srcId="{5287FE10-8FDA-4AF2-8826-0DAFB687E27D}" destId="{DED5D5D1-72E1-41F0-8FB6-FD384A7CB3F8}" srcOrd="0" destOrd="0" presId="urn:microsoft.com/office/officeart/2005/8/layout/hierarchy1"/>
    <dgm:cxn modelId="{F0CC3A5E-4AE2-4FCE-9B6E-E91B10797F38}" type="presParOf" srcId="{DED5D5D1-72E1-41F0-8FB6-FD384A7CB3F8}" destId="{2BD35EC5-1FD1-4D3B-9096-F72F50A1066E}" srcOrd="0" destOrd="0" presId="urn:microsoft.com/office/officeart/2005/8/layout/hierarchy1"/>
    <dgm:cxn modelId="{1B31FAE1-306E-4779-8A31-137D795FF6B1}" type="presParOf" srcId="{2BD35EC5-1FD1-4D3B-9096-F72F50A1066E}" destId="{BDE1C853-E89C-42A4-BAED-D7CBFCF752CC}" srcOrd="0" destOrd="0" presId="urn:microsoft.com/office/officeart/2005/8/layout/hierarchy1"/>
    <dgm:cxn modelId="{029A9D89-0D5F-490C-B526-BB6EA5CEED14}" type="presParOf" srcId="{2BD35EC5-1FD1-4D3B-9096-F72F50A1066E}" destId="{20B368F1-293E-424F-ABFB-5428552946DA}" srcOrd="1" destOrd="0" presId="urn:microsoft.com/office/officeart/2005/8/layout/hierarchy1"/>
    <dgm:cxn modelId="{8BD25C80-21A1-428B-919F-7F1E69A3016F}" type="presParOf" srcId="{DED5D5D1-72E1-41F0-8FB6-FD384A7CB3F8}" destId="{4687CA4B-61BB-480D-87F0-F52D74B37018}" srcOrd="1" destOrd="0" presId="urn:microsoft.com/office/officeart/2005/8/layout/hierarchy1"/>
    <dgm:cxn modelId="{0303BF28-57BB-44DD-9A81-B904D298333D}" type="presParOf" srcId="{5287FE10-8FDA-4AF2-8826-0DAFB687E27D}" destId="{2D59878C-7B31-49E6-8E1F-2E878F37AFEA}" srcOrd="1" destOrd="0" presId="urn:microsoft.com/office/officeart/2005/8/layout/hierarchy1"/>
    <dgm:cxn modelId="{747AC533-4F43-47E4-84A8-0CB2110DD131}" type="presParOf" srcId="{2D59878C-7B31-49E6-8E1F-2E878F37AFEA}" destId="{ABBCD148-5B9C-4ACB-B01F-7AA385B025F2}" srcOrd="0" destOrd="0" presId="urn:microsoft.com/office/officeart/2005/8/layout/hierarchy1"/>
    <dgm:cxn modelId="{C4FF081C-FBC9-4647-89EB-7F783F396081}" type="presParOf" srcId="{ABBCD148-5B9C-4ACB-B01F-7AA385B025F2}" destId="{7B3E8F4B-6B89-4667-8C2F-BF1A85523607}" srcOrd="0" destOrd="0" presId="urn:microsoft.com/office/officeart/2005/8/layout/hierarchy1"/>
    <dgm:cxn modelId="{CD6A7932-FF0B-4D50-8B8A-66D62A9BD376}" type="presParOf" srcId="{ABBCD148-5B9C-4ACB-B01F-7AA385B025F2}" destId="{080B353D-439E-4613-AE5B-B291A915FD5B}" srcOrd="1" destOrd="0" presId="urn:microsoft.com/office/officeart/2005/8/layout/hierarchy1"/>
    <dgm:cxn modelId="{2A188E86-173C-43B4-A5EE-4C1A8FAECA57}" type="presParOf" srcId="{2D59878C-7B31-49E6-8E1F-2E878F37AFEA}" destId="{3CD55E9E-5D1D-4C33-9362-E12F138D88B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5C248-6C96-4D70-8E82-BEA78912BF24}">
      <dsp:nvSpPr>
        <dsp:cNvPr id="0" name=""/>
        <dsp:cNvSpPr/>
      </dsp:nvSpPr>
      <dsp:spPr>
        <a:xfrm>
          <a:off x="1197617" y="673"/>
          <a:ext cx="3968989" cy="22049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 started my resrech with page one six important skills of a support worker which was a website.</a:t>
          </a:r>
          <a:endParaRPr lang="en-US" sz="2600" kern="1200"/>
        </a:p>
      </dsp:txBody>
      <dsp:txXfrm>
        <a:off x="1262199" y="65255"/>
        <a:ext cx="3839825" cy="2075830"/>
      </dsp:txXfrm>
    </dsp:sp>
    <dsp:sp modelId="{EC21EDF6-AEED-4474-A7E0-54FCB9D9F209}">
      <dsp:nvSpPr>
        <dsp:cNvPr id="0" name=""/>
        <dsp:cNvSpPr/>
      </dsp:nvSpPr>
      <dsp:spPr>
        <a:xfrm rot="5400000">
          <a:off x="2768675" y="2260792"/>
          <a:ext cx="826872" cy="9922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2884437" y="2343479"/>
        <a:ext cx="595349" cy="578810"/>
      </dsp:txXfrm>
    </dsp:sp>
    <dsp:sp modelId="{074671B0-70A8-4CD4-B85D-3AB9D04837F0}">
      <dsp:nvSpPr>
        <dsp:cNvPr id="0" name=""/>
        <dsp:cNvSpPr/>
      </dsp:nvSpPr>
      <dsp:spPr>
        <a:xfrm>
          <a:off x="1197617" y="3308164"/>
          <a:ext cx="3968989" cy="22049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Also page two is about what is a support worker which is also from a trusted website.</a:t>
          </a:r>
          <a:endParaRPr lang="en-US" sz="2600" kern="1200"/>
        </a:p>
      </dsp:txBody>
      <dsp:txXfrm>
        <a:off x="1262199" y="3372746"/>
        <a:ext cx="3839825" cy="20758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1C853-E89C-42A4-BAED-D7CBFCF752CC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B368F1-293E-424F-ABFB-5428552946DA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>
              <a:hlinkClick xmlns:r="http://schemas.openxmlformats.org/officeDocument/2006/relationships" r:id="rId1"/>
            </a:rPr>
            <a:t>6 important skills and qualities of a good support worker</a:t>
          </a:r>
          <a:endParaRPr lang="en-US" sz="4400" kern="1200"/>
        </a:p>
      </dsp:txBody>
      <dsp:txXfrm>
        <a:off x="608661" y="692298"/>
        <a:ext cx="4508047" cy="2799040"/>
      </dsp:txXfrm>
    </dsp:sp>
    <dsp:sp modelId="{7B3E8F4B-6B89-4667-8C2F-BF1A85523607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B353D-439E-4613-AE5B-B291A915FD5B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>
              <a:hlinkClick xmlns:r="http://schemas.openxmlformats.org/officeDocument/2006/relationships" r:id="rId2"/>
            </a:rPr>
            <a:t>What is a Support Worker's Role? UK Guide 2026</a:t>
          </a:r>
          <a:endParaRPr lang="en-US" sz="4400" kern="1200"/>
        </a:p>
      </dsp:txBody>
      <dsp:txXfrm>
        <a:off x="6331365" y="692298"/>
        <a:ext cx="4508047" cy="2799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9766" y="1146412"/>
            <a:ext cx="9014348" cy="2402006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ea typeface="+mj-lt"/>
                <a:cs typeface="+mj-lt"/>
              </a:rPr>
              <a:t>Academic and Employability skills LCHS4001</a:t>
            </a:r>
            <a:endParaRPr lang="en-US" sz="4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9765" y="4892722"/>
            <a:ext cx="6387155" cy="10781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Charissa Brain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371D2-A41D-5EC7-1914-C3B27EE21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Tahir Khan 252235</a:t>
            </a:r>
          </a:p>
        </p:txBody>
      </p:sp>
    </p:spTree>
    <p:extLst>
      <p:ext uri="{BB962C8B-B14F-4D97-AF65-F5344CB8AC3E}">
        <p14:creationId xmlns:p14="http://schemas.microsoft.com/office/powerpoint/2010/main" val="948198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475C93-7EFC-CE88-30CD-1AB9CB280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6 Important Skills of a support worker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D8090-1ECB-8112-0FCE-2D9302FE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Strong communication </a:t>
            </a:r>
          </a:p>
          <a:p>
            <a:r>
              <a:rPr lang="en-GB" sz="2000">
                <a:ea typeface="+mn-lt"/>
                <a:cs typeface="+mn-lt"/>
              </a:rPr>
              <a:t>Adaptability</a:t>
            </a:r>
          </a:p>
          <a:p>
            <a:r>
              <a:rPr lang="en-GB" sz="2000">
                <a:ea typeface="+mn-lt"/>
                <a:cs typeface="+mn-lt"/>
              </a:rPr>
              <a:t> Resilience </a:t>
            </a:r>
          </a:p>
          <a:p>
            <a:r>
              <a:rPr lang="en-GB" sz="2000">
                <a:ea typeface="+mn-lt"/>
                <a:cs typeface="+mn-lt"/>
              </a:rPr>
              <a:t>Emotional intelligence</a:t>
            </a:r>
          </a:p>
          <a:p>
            <a:r>
              <a:rPr lang="en-GB" sz="2000">
                <a:ea typeface="+mn-lt"/>
                <a:cs typeface="+mn-lt"/>
              </a:rPr>
              <a:t> Time management </a:t>
            </a:r>
          </a:p>
          <a:p>
            <a:r>
              <a:rPr lang="en-GB" sz="2000">
                <a:ea typeface="+mn-lt"/>
                <a:cs typeface="+mn-lt"/>
              </a:rPr>
              <a:t>Confidence</a:t>
            </a:r>
          </a:p>
          <a:p>
            <a:r>
              <a:rPr lang="en-GB" sz="2000" dirty="0"/>
              <a:t>Picture-people jigsaw </a:t>
            </a:r>
            <a:r>
              <a:rPr lang="en-GB" sz="2000"/>
              <a:t>puzzle</a:t>
            </a:r>
            <a:endParaRPr lang="en-GB" sz="2000" dirty="0"/>
          </a:p>
        </p:txBody>
      </p:sp>
      <p:pic>
        <p:nvPicPr>
          <p:cNvPr id="6" name="Picture 5" descr="Person holding a puzzle piece">
            <a:extLst>
              <a:ext uri="{FF2B5EF4-FFF2-40B4-BE49-F238E27FC236}">
                <a16:creationId xmlns:a16="http://schemas.microsoft.com/office/drawing/2014/main" id="{1498E219-6EA8-F792-E226-6D41419556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20" r="19804" b="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473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F95E2A-93F4-8EC7-FBF9-B219EC6C2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  a Support Worker?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7B2FF-774C-75F9-0780-541E3CDDF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Support workers help people who need a hand with daily life. This could mean adults with disabilities, older people, or those with mental health needs.</a:t>
            </a:r>
            <a:endParaRPr lang="en-GB" sz="2000"/>
          </a:p>
          <a:p>
            <a:r>
              <a:rPr lang="en-GB" sz="2000"/>
              <a:t>Here is</a:t>
            </a:r>
            <a:r>
              <a:rPr lang="en-GB" sz="2000" dirty="0"/>
              <a:t> what their day might include:</a:t>
            </a:r>
            <a:endParaRPr lang="en-GB" dirty="0"/>
          </a:p>
          <a:p>
            <a:r>
              <a:rPr lang="en-GB" sz="2000"/>
              <a:t>Helping someone wash, dress, and get ready</a:t>
            </a:r>
            <a:endParaRPr lang="en-GB"/>
          </a:p>
          <a:p>
            <a:r>
              <a:rPr lang="en-GB" sz="2000"/>
              <a:t>Preparing meals or supporting with eating</a:t>
            </a:r>
            <a:endParaRPr lang="en-GB"/>
          </a:p>
          <a:p>
            <a:r>
              <a:rPr lang="en-GB" sz="2000"/>
              <a:t>Giving medication or reminding someone to take it</a:t>
            </a:r>
            <a:endParaRPr lang="en-GB"/>
          </a:p>
          <a:p>
            <a:r>
              <a:rPr lang="en-GB" sz="2000"/>
              <a:t>Taking someone shopping or to appointments</a:t>
            </a:r>
            <a:endParaRPr lang="en-GB"/>
          </a:p>
          <a:p>
            <a:r>
              <a:rPr lang="en-GB" sz="2000"/>
              <a:t>Chatting and offering emotional support</a:t>
            </a:r>
            <a:endParaRPr lang="en-GB"/>
          </a:p>
          <a:p>
            <a:r>
              <a:rPr lang="en-GB" sz="2000" dirty="0"/>
              <a:t>Keeping notes on how the person is </a:t>
            </a:r>
            <a:r>
              <a:rPr lang="en-GB" sz="2000"/>
              <a:t>doing</a:t>
            </a:r>
            <a:endParaRPr lang="en-GB" dirty="0" err="1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43015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B23F09-16C3-D1AA-B46A-1BA0F242E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Research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B12CABD9-44D2-C671-6D20-3772B5E5FD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405730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7940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6534B-8730-576A-9E1C-9C92EEEDF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CRAAP Test</a:t>
            </a:r>
          </a:p>
        </p:txBody>
      </p:sp>
      <p:pic>
        <p:nvPicPr>
          <p:cNvPr id="4" name="Content Placeholder 3" descr="A black background with yellow text&#10;&#10;AI-generated content may be incorrect.">
            <a:extLst>
              <a:ext uri="{FF2B5EF4-FFF2-40B4-BE49-F238E27FC236}">
                <a16:creationId xmlns:a16="http://schemas.microsoft.com/office/drawing/2014/main" id="{640C746F-5D80-0F5E-6B88-A73BFD662A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1854" y="1581210"/>
            <a:ext cx="6990894" cy="52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7600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BAAED-2CC9-DBC7-739D-65076F0E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04FF2-FDC1-503B-DD9B-AB0D9507E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804" y="309083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Write a report and find more sources in the library as well as websites I have included.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779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F18AAB-3F5A-8CE5-234E-8F8B152E9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F78A22-02D5-31A8-6801-D170C766FC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51699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48335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Academic and Employability skills LCHS4001</vt:lpstr>
      <vt:lpstr>Tahir Khan 252235</vt:lpstr>
      <vt:lpstr>6 Important Skills of a support worker</vt:lpstr>
      <vt:lpstr>What is  a Support Worker?</vt:lpstr>
      <vt:lpstr>Research</vt:lpstr>
      <vt:lpstr>CRAAP Test</vt:lpstr>
      <vt:lpstr>Next Steps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72</cp:revision>
  <dcterms:created xsi:type="dcterms:W3CDTF">2026-02-22T16:01:06Z</dcterms:created>
  <dcterms:modified xsi:type="dcterms:W3CDTF">2026-02-22T16:22:40Z</dcterms:modified>
</cp:coreProperties>
</file>