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1" r:id="rId7"/>
    <p:sldId id="262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B9E12-89B7-51A8-832C-9721C86137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7BA535-09A0-1F93-18A5-440B66BF08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6DA9BD-F33B-FAAB-2A97-5E1DB655F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B41-0BD8-3845-905C-9B773DB190D0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B8AD93-E5D4-0831-D8FB-0D7BFCCD9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E98C2-29E5-89EE-8D88-D98631AD5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9FD8-BF83-4043-BF37-DDBF7A2CF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180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62C94-7F01-AD24-7054-E9FD5F129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E8623-474A-B038-2FB5-C2EF0B5648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3E211-081B-B3BC-0640-400248483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B41-0BD8-3845-905C-9B773DB190D0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54E238-4017-6A53-5761-9CD9B8BB2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A6BA8E-5447-A9F0-1F14-66F3C420B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9FD8-BF83-4043-BF37-DDBF7A2CF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992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5B834-286D-3F4B-1572-226D7C894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2C4F46-E590-BB5B-8580-E11EB4929F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9D21FA-69F6-9EA4-8D60-C874AA213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B41-0BD8-3845-905C-9B773DB190D0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1A557F-16A4-7D83-B2A9-268E160D8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5DE46-60F4-2D57-2935-8D455075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9FD8-BF83-4043-BF37-DDBF7A2CF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955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5853A-FEE3-FB6B-4E8F-A9A13A565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4DAA2-6F4E-323F-3F4C-1E460808C4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0FA3DA-DBC1-780B-91DC-01CA95CE4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080246-F750-B7EA-16A2-B4CAEF0E9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B41-0BD8-3845-905C-9B773DB190D0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019653-3C59-9F72-C109-AB3B19939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1FFF0E-44D1-03C5-7568-C15424F86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9FD8-BF83-4043-BF37-DDBF7A2CF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149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96703-B62E-1091-C52E-63571C394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3CF203-31A7-80CB-7AAE-74E47D1C5A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4A41A8-2516-6C49-B6FC-144CE31969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2DFA35-E870-2DE5-0A71-FD8B2981C9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53E20A-B65F-D2C4-5D4E-EB63CBFC86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0587F6-FE4F-827D-BC27-AAFA03F6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B41-0BD8-3845-905C-9B773DB190D0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3C88DD-1894-D746-1E36-CF2C82275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6CFE0-D0FD-44FE-965E-1C3ED1A5B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9FD8-BF83-4043-BF37-DDBF7A2CF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638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CBDA3-3518-A7FA-2E5E-1EEFD600C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0FE24F-7182-8E5C-FD6E-BF5F22AF5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B41-0BD8-3845-905C-9B773DB190D0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E2E306-DB1D-7245-A0C9-6647B62BE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536BD6-20BA-3EA6-48A3-1791C9B9D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9FD8-BF83-4043-BF37-DDBF7A2CF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886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42424D-BC7D-7198-587B-A7A02A7CF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B41-0BD8-3845-905C-9B773DB190D0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ED69E4-5B7B-0D29-88BB-294333908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83C31C-00AC-9298-F511-7E61CE814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9FD8-BF83-4043-BF37-DDBF7A2CF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409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90726-9FCB-67E8-A34F-F906CCF0D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B46C8-2497-84AF-BD80-0460E0A67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DBFE73-2122-6112-33DE-40D1337C69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48D226-D2A4-8B4E-D365-CCBE49A4E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B41-0BD8-3845-905C-9B773DB190D0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9A5BFC-EE0C-7AA0-F92A-8CF1EB972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45F1C7-A07B-3481-8327-C7843D798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9FD8-BF83-4043-BF37-DDBF7A2CF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305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B8178-30D8-70B7-9C41-F572DF85A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9802B2-C198-175D-BB67-39B6A5DBF9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4588E0-E4DC-AD0E-DDF3-5DF57EF0CF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F317EB-8179-7314-BF5A-53BA320CA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B41-0BD8-3845-905C-9B773DB190D0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03EC0F-080B-85A9-6774-0DF3F42A6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4E34BE-9155-8DEE-2B09-8E3F973FC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9FD8-BF83-4043-BF37-DDBF7A2CF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700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78F5B-66BE-15BA-020C-C2887707B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194C15-CE43-56BB-A572-39A0F957ED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91506-BBC3-C44D-185A-0770DF6AF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B41-0BD8-3845-905C-9B773DB190D0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8BC348-3F86-CC82-C97D-97995D569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2E2934-C420-AD41-133F-DB2ADF3C5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9FD8-BF83-4043-BF37-DDBF7A2CF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083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134B9B-443F-E894-5958-F7E763B6DD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4EE935-3CF6-3A28-1E7F-A29A27FBD4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7C3C5B-C05C-C526-F5B2-ADE5061E9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DFB41-0BD8-3845-905C-9B773DB190D0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A96B34-D67B-0B79-8D67-E9AAAC649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058EC6-393C-769F-19BF-CB5BCAF36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9FD8-BF83-4043-BF37-DDBF7A2CF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231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CBA09C-FD6E-D8E3-9F96-C1A62A891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1F75C1-85AD-D9D7-1D95-45BBFA221C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8CB201-A71A-FB9A-02CE-EEE404E26F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9DFB41-0BD8-3845-905C-9B773DB190D0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1DB732-DC24-D5AA-6280-CB9CF9BFDC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D52269-F02F-F2B7-1A3B-9020FF1F50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969FD8-BF83-4043-BF37-DDBF7A2CFE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031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BB3F449-9640-F154-7799-5FD07A29BD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748"/>
            <a:ext cx="12192000" cy="6939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2317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67FC1A4-1464-D43E-8BD3-2C36217DF5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598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10DC037-A421-0CBE-0B9A-8E095FF58C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406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46D5FC5-6F87-E72D-EC08-55EADADDD3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748"/>
            <a:ext cx="12192000" cy="6837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431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741AA66-046F-88AB-211C-FBCBE7638C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3080"/>
            <a:ext cx="12192000" cy="6844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491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11F2F14-5337-7EC3-30B2-DEC0A4D3F1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0089"/>
            <a:ext cx="12192000" cy="6978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019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661E704-E0A9-D37E-7C71-1DDCEE9D7E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604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C7B88C9-1754-0F40-D976-9C3E5B9469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090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5274C95-2C93-9F1F-D119-2BE7B35BCA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8170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jade berresford</dc:creator>
  <cp:lastModifiedBy>Theresa Gayle (2431896)</cp:lastModifiedBy>
  <cp:revision>3</cp:revision>
  <dcterms:created xsi:type="dcterms:W3CDTF">2026-07-19T14:57:21Z</dcterms:created>
  <dcterms:modified xsi:type="dcterms:W3CDTF">2026-07-19T16:59:33Z</dcterms:modified>
</cp:coreProperties>
</file>